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2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3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5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7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25" r:id="rId5"/>
    <p:sldMasterId id="2147483740" r:id="rId6"/>
    <p:sldMasterId id="2147483757" r:id="rId7"/>
    <p:sldMasterId id="2147483780" r:id="rId8"/>
    <p:sldMasterId id="2147483803" r:id="rId9"/>
    <p:sldMasterId id="2147483819" r:id="rId10"/>
    <p:sldMasterId id="2147483838" r:id="rId11"/>
    <p:sldMasterId id="2147483861" r:id="rId12"/>
    <p:sldMasterId id="2147483876" r:id="rId13"/>
    <p:sldMasterId id="2147483893" r:id="rId14"/>
    <p:sldMasterId id="2147483905" r:id="rId15"/>
    <p:sldMasterId id="2147483929" r:id="rId16"/>
    <p:sldMasterId id="2147483933" r:id="rId17"/>
    <p:sldMasterId id="2147483956" r:id="rId18"/>
  </p:sldMasterIdLst>
  <p:notesMasterIdLst>
    <p:notesMasterId r:id="rId99"/>
  </p:notesMasterIdLst>
  <p:sldIdLst>
    <p:sldId id="2147482692" r:id="rId19"/>
    <p:sldId id="1029" r:id="rId20"/>
    <p:sldId id="2147482611" r:id="rId21"/>
    <p:sldId id="2147482531" r:id="rId22"/>
    <p:sldId id="2147482693" r:id="rId23"/>
    <p:sldId id="2147482488" r:id="rId24"/>
    <p:sldId id="2147482691" r:id="rId25"/>
    <p:sldId id="265" r:id="rId26"/>
    <p:sldId id="2147482725" r:id="rId27"/>
    <p:sldId id="262" r:id="rId28"/>
    <p:sldId id="2147482560" r:id="rId29"/>
    <p:sldId id="2147482765" r:id="rId30"/>
    <p:sldId id="2147482766" r:id="rId31"/>
    <p:sldId id="2147482767" r:id="rId32"/>
    <p:sldId id="2147482768" r:id="rId33"/>
    <p:sldId id="2147482769" r:id="rId34"/>
    <p:sldId id="2147482770" r:id="rId35"/>
    <p:sldId id="2147482771" r:id="rId36"/>
    <p:sldId id="2147482772" r:id="rId37"/>
    <p:sldId id="2147482773" r:id="rId38"/>
    <p:sldId id="2147482775" r:id="rId39"/>
    <p:sldId id="2147482776" r:id="rId40"/>
    <p:sldId id="2147482573" r:id="rId41"/>
    <p:sldId id="2147482541" r:id="rId42"/>
    <p:sldId id="2147482731" r:id="rId43"/>
    <p:sldId id="2147482732" r:id="rId44"/>
    <p:sldId id="2147482733" r:id="rId45"/>
    <p:sldId id="2147482730" r:id="rId46"/>
    <p:sldId id="2147482726" r:id="rId47"/>
    <p:sldId id="2147482749" r:id="rId48"/>
    <p:sldId id="2147482750" r:id="rId49"/>
    <p:sldId id="2147482751" r:id="rId50"/>
    <p:sldId id="2147482752" r:id="rId51"/>
    <p:sldId id="2147482753" r:id="rId52"/>
    <p:sldId id="2147482754" r:id="rId53"/>
    <p:sldId id="2147482755" r:id="rId54"/>
    <p:sldId id="2147482756" r:id="rId55"/>
    <p:sldId id="2147482757" r:id="rId56"/>
    <p:sldId id="2147482727" r:id="rId57"/>
    <p:sldId id="2147482758" r:id="rId58"/>
    <p:sldId id="2147482551" r:id="rId59"/>
    <p:sldId id="2147482734" r:id="rId60"/>
    <p:sldId id="2147482552" r:id="rId61"/>
    <p:sldId id="2147482553" r:id="rId62"/>
    <p:sldId id="2147482554" r:id="rId63"/>
    <p:sldId id="2147482555" r:id="rId64"/>
    <p:sldId id="2147482736" r:id="rId65"/>
    <p:sldId id="2147482735" r:id="rId66"/>
    <p:sldId id="2147482574" r:id="rId67"/>
    <p:sldId id="2147482556" r:id="rId68"/>
    <p:sldId id="2147482745" r:id="rId69"/>
    <p:sldId id="2147482557" r:id="rId70"/>
    <p:sldId id="2147482737" r:id="rId71"/>
    <p:sldId id="2147482738" r:id="rId72"/>
    <p:sldId id="2147482739" r:id="rId73"/>
    <p:sldId id="2147482742" r:id="rId74"/>
    <p:sldId id="2147482740" r:id="rId75"/>
    <p:sldId id="2147482744" r:id="rId76"/>
    <p:sldId id="2147482743" r:id="rId77"/>
    <p:sldId id="2147482564" r:id="rId78"/>
    <p:sldId id="2147482741" r:id="rId79"/>
    <p:sldId id="2147482565" r:id="rId80"/>
    <p:sldId id="2147482759" r:id="rId81"/>
    <p:sldId id="2147482760" r:id="rId82"/>
    <p:sldId id="2147482761" r:id="rId83"/>
    <p:sldId id="2147482762" r:id="rId84"/>
    <p:sldId id="2147482763" r:id="rId85"/>
    <p:sldId id="2147482764" r:id="rId86"/>
    <p:sldId id="2147482566" r:id="rId87"/>
    <p:sldId id="2147482747" r:id="rId88"/>
    <p:sldId id="2147482748" r:id="rId89"/>
    <p:sldId id="2147482567" r:id="rId90"/>
    <p:sldId id="2147482746" r:id="rId91"/>
    <p:sldId id="2147482572" r:id="rId92"/>
    <p:sldId id="2147482616" r:id="rId93"/>
    <p:sldId id="2147482617" r:id="rId94"/>
    <p:sldId id="2147482618" r:id="rId95"/>
    <p:sldId id="2147482438" r:id="rId96"/>
    <p:sldId id="2147482563" r:id="rId97"/>
    <p:sldId id="2147482522" r:id="rId98"/>
  </p:sldIdLst>
  <p:sldSz cx="9144000" cy="6858000" type="screen4x3"/>
  <p:notesSz cx="6858000" cy="9144000"/>
  <p:embeddedFontLst>
    <p:embeddedFont>
      <p:font typeface="Abadi" panose="020B0604020104020204" pitchFamily="34" charset="0"/>
      <p:regular r:id="rId100"/>
      <p:bold r:id="rId101"/>
      <p:italic r:id="rId102"/>
      <p:boldItalic r:id="rId103"/>
    </p:embeddedFont>
    <p:embeddedFont>
      <p:font typeface="Dosis" pitchFamily="2" charset="0"/>
      <p:regular r:id="rId104"/>
      <p:bold r:id="rId105"/>
    </p:embeddedFont>
    <p:embeddedFont>
      <p:font typeface="Dosis ExtraBold" pitchFamily="2" charset="0"/>
      <p:bold r:id="rId106"/>
    </p:embeddedFont>
    <p:embeddedFont>
      <p:font typeface="Dosis Medium" pitchFamily="2" charset="0"/>
      <p:regular r:id="rId107"/>
    </p:embeddedFont>
    <p:embeddedFont>
      <p:font typeface="Dosis SemiBold" pitchFamily="2" charset="0"/>
      <p:bold r:id="rId108"/>
    </p:embeddedFont>
    <p:embeddedFont>
      <p:font typeface="Microsoft Uighur" panose="02000000000000000000" pitchFamily="2" charset="-78"/>
      <p:regular r:id="rId109"/>
      <p:bold r:id="rId110"/>
    </p:embeddedFont>
    <p:embeddedFont>
      <p:font typeface="Modern Love" panose="04090805081005020601" pitchFamily="82" charset="0"/>
      <p:regular r:id="rId111"/>
    </p:embeddedFont>
    <p:embeddedFont>
      <p:font typeface="Noto Sans Symbols" panose="020B0604020202020204" charset="0"/>
      <p:regular r:id="rId112"/>
      <p:bold r:id="rId1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9299B1"/>
    <a:srgbClr val="A1A7BC"/>
    <a:srgbClr val="565F88"/>
    <a:srgbClr val="FBB321"/>
    <a:srgbClr val="D6E9EA"/>
    <a:srgbClr val="106585"/>
    <a:srgbClr val="0097B2"/>
    <a:srgbClr val="4C515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1" autoAdjust="0"/>
    <p:restoredTop sz="94660"/>
  </p:normalViewPr>
  <p:slideViewPr>
    <p:cSldViewPr snapToGrid="0">
      <p:cViewPr varScale="1">
        <p:scale>
          <a:sx n="75" d="100"/>
          <a:sy n="75" d="100"/>
        </p:scale>
        <p:origin x="9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tableStyles" Target="tableStyles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font" Target="fonts/font13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8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font" Target="fonts/font14.fntdata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font" Target="fonts/font10.fntdata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font" Target="fonts/font11.fntdata"/><Relationship Id="rId115" Type="http://schemas.openxmlformats.org/officeDocument/2006/relationships/viewProps" Target="view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font" Target="fonts/font12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AFD0E-71D1-4E3D-B013-23E5762E2801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A970B74-22FA-4B40-87BD-8BED123A4636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شَخْصٍ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EB76ECA-3FFA-44A0-83CB-A6B22E725528}" type="par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15D2B6D-A15D-4800-AE38-215CE5C4E6CD}" type="sib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28EAE1-F94B-40A6-8B9F-0B3DAF5D06BB}">
      <dgm:prSet phldrT="[Texte]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طَموحٌ(ة)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BB2448-222C-4C3F-9091-D8CB1E333635}" type="parTrans" cxnId="{F9198C08-7B77-438C-B003-CF3CE26D6CC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2A75D739-5199-424E-97D2-3B5CD2306DBF}" type="sibTrans" cxnId="{F9198C08-7B77-438C-B003-CF3CE26D6CC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20BA249-D468-4DC4-83C7-03630BA0586A}">
      <dgm:prSet phldrT="[Texte]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مُبادِرٌ(ة)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F3B156D-641D-47D6-9FAE-25833B1B14C3}" type="parTrans" cxnId="{4EC7EC6E-5898-4369-B811-BF0984E8DC13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A0DC51A-09CB-4060-9051-E73F3D49CC43}" type="sibTrans" cxnId="{4EC7EC6E-5898-4369-B811-BF0984E8DC13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8DB6CF4-D2B3-497B-985D-ACF9FA0C2C44}">
      <dgm:prSet phldrT="[Texte]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صادِقٌ(ة)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AAA3B32-5AC5-4CCF-BAB4-82282A785A9F}" type="parTrans" cxnId="{003E310C-7077-4FA7-A363-D97B2EB0A2DE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CF5BDBC-94E5-4E92-BD4A-169335FA7505}" type="sibTrans" cxnId="{003E310C-7077-4FA7-A363-D97B2EB0A2DE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82D0D29-45E8-4BB0-B9A8-73B73FA3BFAD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ماهِرٌ(ة)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E090E1-0BBF-4540-8660-D4DACF0D1E34}" type="parTrans" cxnId="{08642339-9744-428A-889B-301AF6924804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07BB08F-FBED-4D2E-A79F-5B6BE0B87402}" type="sibTrans" cxnId="{08642339-9744-428A-889B-301AF6924804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028F91B-4542-495C-B75F-80E3EC3A12EA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قَوِيٌّ(ة)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40532A8-F940-470E-97A9-E901C3A07E76}" type="parTrans" cxnId="{F1A8B98C-AFE2-423F-BF38-B1CC73CF0837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9D96D84-DA7C-4B04-AC0D-0E6C98B97F87}" type="sibTrans" cxnId="{F1A8B98C-AFE2-423F-BF38-B1CC73CF0837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663A5E2-0A4B-4BAB-BFD5-7D8A23F9413C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1B7EC88-A03F-40E1-B348-2AEB4CA9ED00}" type="parTrans" cxnId="{C3564D7E-F052-45A1-9012-1CD31906561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DBA79-E752-49C1-A3EB-8C1D0896E3B1}" type="sibTrans" cxnId="{C3564D7E-F052-45A1-9012-1CD31906561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0D4E2DB-BB6A-4FE9-9396-3C8E4035A2E5}" type="pres">
      <dgm:prSet presAssocID="{205AFD0E-71D1-4E3D-B013-23E5762E280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B6F6BE-6CE6-43CC-8143-1B5BE2F5EED2}" type="pres">
      <dgm:prSet presAssocID="{8A970B74-22FA-4B40-87BD-8BED123A4636}" presName="centerShape" presStyleLbl="node0" presStyleIdx="0" presStyleCnt="1"/>
      <dgm:spPr/>
    </dgm:pt>
    <dgm:pt modelId="{75CC33BB-5908-48A0-BE34-63F716F092FE}" type="pres">
      <dgm:prSet presAssocID="{7CBB2448-222C-4C3F-9091-D8CB1E333635}" presName="parTrans" presStyleLbl="sibTrans2D1" presStyleIdx="0" presStyleCnt="6"/>
      <dgm:spPr/>
    </dgm:pt>
    <dgm:pt modelId="{E9A28F87-CE2A-4449-8EA6-DA49210676E5}" type="pres">
      <dgm:prSet presAssocID="{7CBB2448-222C-4C3F-9091-D8CB1E333635}" presName="connectorText" presStyleLbl="sibTrans2D1" presStyleIdx="0" presStyleCnt="6"/>
      <dgm:spPr/>
    </dgm:pt>
    <dgm:pt modelId="{576F76A3-12ED-4641-A8E9-DC2E8FD5F110}" type="pres">
      <dgm:prSet presAssocID="{5328EAE1-F94B-40A6-8B9F-0B3DAF5D06BB}" presName="node" presStyleLbl="node1" presStyleIdx="0" presStyleCnt="6">
        <dgm:presLayoutVars>
          <dgm:bulletEnabled val="1"/>
        </dgm:presLayoutVars>
      </dgm:prSet>
      <dgm:spPr/>
    </dgm:pt>
    <dgm:pt modelId="{FAB77F28-53EB-4D2C-BC33-CC3FF34E6AEE}" type="pres">
      <dgm:prSet presAssocID="{AF3B156D-641D-47D6-9FAE-25833B1B14C3}" presName="parTrans" presStyleLbl="sibTrans2D1" presStyleIdx="1" presStyleCnt="6"/>
      <dgm:spPr/>
    </dgm:pt>
    <dgm:pt modelId="{A92EEC3F-2143-4BBF-BD2E-2BD4FA22C1D7}" type="pres">
      <dgm:prSet presAssocID="{AF3B156D-641D-47D6-9FAE-25833B1B14C3}" presName="connectorText" presStyleLbl="sibTrans2D1" presStyleIdx="1" presStyleCnt="6"/>
      <dgm:spPr/>
    </dgm:pt>
    <dgm:pt modelId="{56771053-C87C-43C8-AC6F-54F5C953494B}" type="pres">
      <dgm:prSet presAssocID="{920BA249-D468-4DC4-83C7-03630BA0586A}" presName="node" presStyleLbl="node1" presStyleIdx="1" presStyleCnt="6">
        <dgm:presLayoutVars>
          <dgm:bulletEnabled val="1"/>
        </dgm:presLayoutVars>
      </dgm:prSet>
      <dgm:spPr/>
    </dgm:pt>
    <dgm:pt modelId="{35E9FD3B-07E2-44EE-84D2-CF7608DE80A4}" type="pres">
      <dgm:prSet presAssocID="{7AAA3B32-5AC5-4CCF-BAB4-82282A785A9F}" presName="parTrans" presStyleLbl="sibTrans2D1" presStyleIdx="2" presStyleCnt="6"/>
      <dgm:spPr/>
    </dgm:pt>
    <dgm:pt modelId="{EFD9FCA8-DE01-4A10-AFEA-11AEF4BDC0E8}" type="pres">
      <dgm:prSet presAssocID="{7AAA3B32-5AC5-4CCF-BAB4-82282A785A9F}" presName="connectorText" presStyleLbl="sibTrans2D1" presStyleIdx="2" presStyleCnt="6"/>
      <dgm:spPr/>
    </dgm:pt>
    <dgm:pt modelId="{24F35FAA-9968-40A8-BC1F-DA62A70E827A}" type="pres">
      <dgm:prSet presAssocID="{58DB6CF4-D2B3-497B-985D-ACF9FA0C2C44}" presName="node" presStyleLbl="node1" presStyleIdx="2" presStyleCnt="6">
        <dgm:presLayoutVars>
          <dgm:bulletEnabled val="1"/>
        </dgm:presLayoutVars>
      </dgm:prSet>
      <dgm:spPr/>
    </dgm:pt>
    <dgm:pt modelId="{182F9D37-58F3-4816-9449-5FBDF2FFFBCC}" type="pres">
      <dgm:prSet presAssocID="{53E090E1-0BBF-4540-8660-D4DACF0D1E34}" presName="parTrans" presStyleLbl="sibTrans2D1" presStyleIdx="3" presStyleCnt="6"/>
      <dgm:spPr/>
    </dgm:pt>
    <dgm:pt modelId="{2C09ABE1-C258-4482-8780-5169921CE95D}" type="pres">
      <dgm:prSet presAssocID="{53E090E1-0BBF-4540-8660-D4DACF0D1E34}" presName="connectorText" presStyleLbl="sibTrans2D1" presStyleIdx="3" presStyleCnt="6"/>
      <dgm:spPr/>
    </dgm:pt>
    <dgm:pt modelId="{19C1B767-EC45-4832-90C7-39B654B2262F}" type="pres">
      <dgm:prSet presAssocID="{682D0D29-45E8-4BB0-B9A8-73B73FA3BFAD}" presName="node" presStyleLbl="node1" presStyleIdx="3" presStyleCnt="6">
        <dgm:presLayoutVars>
          <dgm:bulletEnabled val="1"/>
        </dgm:presLayoutVars>
      </dgm:prSet>
      <dgm:spPr/>
    </dgm:pt>
    <dgm:pt modelId="{5238F3A7-783B-4E53-B84F-8FC0F2E713E8}" type="pres">
      <dgm:prSet presAssocID="{440532A8-F940-470E-97A9-E901C3A07E76}" presName="parTrans" presStyleLbl="sibTrans2D1" presStyleIdx="4" presStyleCnt="6"/>
      <dgm:spPr/>
    </dgm:pt>
    <dgm:pt modelId="{4323B54C-4772-4E21-A6CF-8CD42EAC5EF0}" type="pres">
      <dgm:prSet presAssocID="{440532A8-F940-470E-97A9-E901C3A07E76}" presName="connectorText" presStyleLbl="sibTrans2D1" presStyleIdx="4" presStyleCnt="6"/>
      <dgm:spPr/>
    </dgm:pt>
    <dgm:pt modelId="{56808DE6-84C4-4467-BD98-8ECB53D83C9E}" type="pres">
      <dgm:prSet presAssocID="{D028F91B-4542-495C-B75F-80E3EC3A12EA}" presName="node" presStyleLbl="node1" presStyleIdx="4" presStyleCnt="6">
        <dgm:presLayoutVars>
          <dgm:bulletEnabled val="1"/>
        </dgm:presLayoutVars>
      </dgm:prSet>
      <dgm:spPr/>
    </dgm:pt>
    <dgm:pt modelId="{8DA0FAE5-B429-4C0E-AA2E-C07C5E8F1DA9}" type="pres">
      <dgm:prSet presAssocID="{C1B7EC88-A03F-40E1-B348-2AEB4CA9ED00}" presName="parTrans" presStyleLbl="sibTrans2D1" presStyleIdx="5" presStyleCnt="6"/>
      <dgm:spPr/>
    </dgm:pt>
    <dgm:pt modelId="{D03A86D7-8300-4BE5-B0E6-64A82284F3D1}" type="pres">
      <dgm:prSet presAssocID="{C1B7EC88-A03F-40E1-B348-2AEB4CA9ED00}" presName="connectorText" presStyleLbl="sibTrans2D1" presStyleIdx="5" presStyleCnt="6"/>
      <dgm:spPr/>
    </dgm:pt>
    <dgm:pt modelId="{1F4F04ED-E09A-471E-AD9C-DA106DCB983A}" type="pres">
      <dgm:prSet presAssocID="{B663A5E2-0A4B-4BAB-BFD5-7D8A23F9413C}" presName="node" presStyleLbl="node1" presStyleIdx="5" presStyleCnt="6">
        <dgm:presLayoutVars>
          <dgm:bulletEnabled val="1"/>
        </dgm:presLayoutVars>
      </dgm:prSet>
      <dgm:spPr/>
    </dgm:pt>
  </dgm:ptLst>
  <dgm:cxnLst>
    <dgm:cxn modelId="{F9198C08-7B77-438C-B003-CF3CE26D6CC5}" srcId="{8A970B74-22FA-4B40-87BD-8BED123A4636}" destId="{5328EAE1-F94B-40A6-8B9F-0B3DAF5D06BB}" srcOrd="0" destOrd="0" parTransId="{7CBB2448-222C-4C3F-9091-D8CB1E333635}" sibTransId="{2A75D739-5199-424E-97D2-3B5CD2306DBF}"/>
    <dgm:cxn modelId="{003E310C-7077-4FA7-A363-D97B2EB0A2DE}" srcId="{8A970B74-22FA-4B40-87BD-8BED123A4636}" destId="{58DB6CF4-D2B3-497B-985D-ACF9FA0C2C44}" srcOrd="2" destOrd="0" parTransId="{7AAA3B32-5AC5-4CCF-BAB4-82282A785A9F}" sibTransId="{DCF5BDBC-94E5-4E92-BD4A-169335FA7505}"/>
    <dgm:cxn modelId="{E9E66824-B6BB-48CE-87F8-6CF51A3C7FF8}" type="presOf" srcId="{7AAA3B32-5AC5-4CCF-BAB4-82282A785A9F}" destId="{35E9FD3B-07E2-44EE-84D2-CF7608DE80A4}" srcOrd="0" destOrd="0" presId="urn:microsoft.com/office/officeart/2005/8/layout/radial5"/>
    <dgm:cxn modelId="{BB0FF829-B450-400E-80D3-A0D3BF4EDE63}" type="presOf" srcId="{53E090E1-0BBF-4540-8660-D4DACF0D1E34}" destId="{2C09ABE1-C258-4482-8780-5169921CE95D}" srcOrd="1" destOrd="0" presId="urn:microsoft.com/office/officeart/2005/8/layout/radial5"/>
    <dgm:cxn modelId="{E1F95930-8DA7-46C8-87A6-4DA3DDEA76BE}" type="presOf" srcId="{5328EAE1-F94B-40A6-8B9F-0B3DAF5D06BB}" destId="{576F76A3-12ED-4641-A8E9-DC2E8FD5F110}" srcOrd="0" destOrd="0" presId="urn:microsoft.com/office/officeart/2005/8/layout/radial5"/>
    <dgm:cxn modelId="{DF7EA132-F5AD-4ADB-B2F8-F3DEA249880E}" type="presOf" srcId="{C1B7EC88-A03F-40E1-B348-2AEB4CA9ED00}" destId="{D03A86D7-8300-4BE5-B0E6-64A82284F3D1}" srcOrd="1" destOrd="0" presId="urn:microsoft.com/office/officeart/2005/8/layout/radial5"/>
    <dgm:cxn modelId="{82A18837-02C9-4CC0-B9CC-5B2A4E214373}" type="presOf" srcId="{AF3B156D-641D-47D6-9FAE-25833B1B14C3}" destId="{FAB77F28-53EB-4D2C-BC33-CC3FF34E6AEE}" srcOrd="0" destOrd="0" presId="urn:microsoft.com/office/officeart/2005/8/layout/radial5"/>
    <dgm:cxn modelId="{08642339-9744-428A-889B-301AF6924804}" srcId="{8A970B74-22FA-4B40-87BD-8BED123A4636}" destId="{682D0D29-45E8-4BB0-B9A8-73B73FA3BFAD}" srcOrd="3" destOrd="0" parTransId="{53E090E1-0BBF-4540-8660-D4DACF0D1E34}" sibTransId="{607BB08F-FBED-4D2E-A79F-5B6BE0B87402}"/>
    <dgm:cxn modelId="{45619D40-43EE-4936-AC04-B79DC5A98F19}" srcId="{205AFD0E-71D1-4E3D-B013-23E5762E2801}" destId="{8A970B74-22FA-4B40-87BD-8BED123A4636}" srcOrd="0" destOrd="0" parTransId="{7EB76ECA-3FFA-44A0-83CB-A6B22E725528}" sibTransId="{615D2B6D-A15D-4800-AE38-215CE5C4E6CD}"/>
    <dgm:cxn modelId="{C0A19A5B-5AA9-4F72-82B5-7B400BD5A130}" type="presOf" srcId="{C1B7EC88-A03F-40E1-B348-2AEB4CA9ED00}" destId="{8DA0FAE5-B429-4C0E-AA2E-C07C5E8F1DA9}" srcOrd="0" destOrd="0" presId="urn:microsoft.com/office/officeart/2005/8/layout/radial5"/>
    <dgm:cxn modelId="{2682EB5D-CD5D-4F07-B655-5A2CE64A68AC}" type="presOf" srcId="{D028F91B-4542-495C-B75F-80E3EC3A12EA}" destId="{56808DE6-84C4-4467-BD98-8ECB53D83C9E}" srcOrd="0" destOrd="0" presId="urn:microsoft.com/office/officeart/2005/8/layout/radial5"/>
    <dgm:cxn modelId="{8924B263-2DA8-4C58-816B-C211EE5C0BD3}" type="presOf" srcId="{440532A8-F940-470E-97A9-E901C3A07E76}" destId="{5238F3A7-783B-4E53-B84F-8FC0F2E713E8}" srcOrd="0" destOrd="0" presId="urn:microsoft.com/office/officeart/2005/8/layout/radial5"/>
    <dgm:cxn modelId="{13616068-64C4-4865-AC77-28F87647FD37}" type="presOf" srcId="{AF3B156D-641D-47D6-9FAE-25833B1B14C3}" destId="{A92EEC3F-2143-4BBF-BD2E-2BD4FA22C1D7}" srcOrd="1" destOrd="0" presId="urn:microsoft.com/office/officeart/2005/8/layout/radial5"/>
    <dgm:cxn modelId="{749BC54D-E4A5-47BC-99EF-13980A682101}" type="presOf" srcId="{205AFD0E-71D1-4E3D-B013-23E5762E2801}" destId="{50D4E2DB-BB6A-4FE9-9396-3C8E4035A2E5}" srcOrd="0" destOrd="0" presId="urn:microsoft.com/office/officeart/2005/8/layout/radial5"/>
    <dgm:cxn modelId="{4EC7EC6E-5898-4369-B811-BF0984E8DC13}" srcId="{8A970B74-22FA-4B40-87BD-8BED123A4636}" destId="{920BA249-D468-4DC4-83C7-03630BA0586A}" srcOrd="1" destOrd="0" parTransId="{AF3B156D-641D-47D6-9FAE-25833B1B14C3}" sibTransId="{CA0DC51A-09CB-4060-9051-E73F3D49CC43}"/>
    <dgm:cxn modelId="{B9C7D875-5047-441A-A581-1445D0BC6C5C}" type="presOf" srcId="{7CBB2448-222C-4C3F-9091-D8CB1E333635}" destId="{75CC33BB-5908-48A0-BE34-63F716F092FE}" srcOrd="0" destOrd="0" presId="urn:microsoft.com/office/officeart/2005/8/layout/radial5"/>
    <dgm:cxn modelId="{C3564D7E-F052-45A1-9012-1CD319065615}" srcId="{8A970B74-22FA-4B40-87BD-8BED123A4636}" destId="{B663A5E2-0A4B-4BAB-BFD5-7D8A23F9413C}" srcOrd="5" destOrd="0" parTransId="{C1B7EC88-A03F-40E1-B348-2AEB4CA9ED00}" sibTransId="{F10DBA79-E752-49C1-A3EB-8C1D0896E3B1}"/>
    <dgm:cxn modelId="{9141468B-76FB-4834-940A-4C3703AB9B8C}" type="presOf" srcId="{920BA249-D468-4DC4-83C7-03630BA0586A}" destId="{56771053-C87C-43C8-AC6F-54F5C953494B}" srcOrd="0" destOrd="0" presId="urn:microsoft.com/office/officeart/2005/8/layout/radial5"/>
    <dgm:cxn modelId="{F1A8B98C-AFE2-423F-BF38-B1CC73CF0837}" srcId="{8A970B74-22FA-4B40-87BD-8BED123A4636}" destId="{D028F91B-4542-495C-B75F-80E3EC3A12EA}" srcOrd="4" destOrd="0" parTransId="{440532A8-F940-470E-97A9-E901C3A07E76}" sibTransId="{59D96D84-DA7C-4B04-AC0D-0E6C98B97F87}"/>
    <dgm:cxn modelId="{4290AC97-3861-436F-95A6-55842C76B320}" type="presOf" srcId="{8A970B74-22FA-4B40-87BD-8BED123A4636}" destId="{F6B6F6BE-6CE6-43CC-8143-1B5BE2F5EED2}" srcOrd="0" destOrd="0" presId="urn:microsoft.com/office/officeart/2005/8/layout/radial5"/>
    <dgm:cxn modelId="{A0FA659C-31B9-4F71-B557-61E113B41128}" type="presOf" srcId="{7AAA3B32-5AC5-4CCF-BAB4-82282A785A9F}" destId="{EFD9FCA8-DE01-4A10-AFEA-11AEF4BDC0E8}" srcOrd="1" destOrd="0" presId="urn:microsoft.com/office/officeart/2005/8/layout/radial5"/>
    <dgm:cxn modelId="{3B71AFA3-5570-47E6-BB91-E251A6E468EE}" type="presOf" srcId="{440532A8-F940-470E-97A9-E901C3A07E76}" destId="{4323B54C-4772-4E21-A6CF-8CD42EAC5EF0}" srcOrd="1" destOrd="0" presId="urn:microsoft.com/office/officeart/2005/8/layout/radial5"/>
    <dgm:cxn modelId="{7517D7B8-4CB4-4507-8BE0-7F6902D283A6}" type="presOf" srcId="{58DB6CF4-D2B3-497B-985D-ACF9FA0C2C44}" destId="{24F35FAA-9968-40A8-BC1F-DA62A70E827A}" srcOrd="0" destOrd="0" presId="urn:microsoft.com/office/officeart/2005/8/layout/radial5"/>
    <dgm:cxn modelId="{EC6266CC-DAD0-4BCE-953D-BB78CB9F4C1B}" type="presOf" srcId="{7CBB2448-222C-4C3F-9091-D8CB1E333635}" destId="{E9A28F87-CE2A-4449-8EA6-DA49210676E5}" srcOrd="1" destOrd="0" presId="urn:microsoft.com/office/officeart/2005/8/layout/radial5"/>
    <dgm:cxn modelId="{74AE90CD-7D4E-4EA4-8245-3CE1792E7B51}" type="presOf" srcId="{682D0D29-45E8-4BB0-B9A8-73B73FA3BFAD}" destId="{19C1B767-EC45-4832-90C7-39B654B2262F}" srcOrd="0" destOrd="0" presId="urn:microsoft.com/office/officeart/2005/8/layout/radial5"/>
    <dgm:cxn modelId="{4C2D76D3-5E73-4B9C-869C-B2427A066534}" type="presOf" srcId="{53E090E1-0BBF-4540-8660-D4DACF0D1E34}" destId="{182F9D37-58F3-4816-9449-5FBDF2FFFBCC}" srcOrd="0" destOrd="0" presId="urn:microsoft.com/office/officeart/2005/8/layout/radial5"/>
    <dgm:cxn modelId="{9443FFFA-BA7F-4293-85AC-0EDC2C07C407}" type="presOf" srcId="{B663A5E2-0A4B-4BAB-BFD5-7D8A23F9413C}" destId="{1F4F04ED-E09A-471E-AD9C-DA106DCB983A}" srcOrd="0" destOrd="0" presId="urn:microsoft.com/office/officeart/2005/8/layout/radial5"/>
    <dgm:cxn modelId="{D166FEFC-8563-4D30-BDF4-1077B602E424}" type="presParOf" srcId="{50D4E2DB-BB6A-4FE9-9396-3C8E4035A2E5}" destId="{F6B6F6BE-6CE6-43CC-8143-1B5BE2F5EED2}" srcOrd="0" destOrd="0" presId="urn:microsoft.com/office/officeart/2005/8/layout/radial5"/>
    <dgm:cxn modelId="{5E6C5507-F8DD-42F8-8E1A-D89E50B4E263}" type="presParOf" srcId="{50D4E2DB-BB6A-4FE9-9396-3C8E4035A2E5}" destId="{75CC33BB-5908-48A0-BE34-63F716F092FE}" srcOrd="1" destOrd="0" presId="urn:microsoft.com/office/officeart/2005/8/layout/radial5"/>
    <dgm:cxn modelId="{A5E5403D-2794-4E4B-ADEE-C34BCB51B46A}" type="presParOf" srcId="{75CC33BB-5908-48A0-BE34-63F716F092FE}" destId="{E9A28F87-CE2A-4449-8EA6-DA49210676E5}" srcOrd="0" destOrd="0" presId="urn:microsoft.com/office/officeart/2005/8/layout/radial5"/>
    <dgm:cxn modelId="{EBC8879F-D836-46C0-BD9D-E873C1812F30}" type="presParOf" srcId="{50D4E2DB-BB6A-4FE9-9396-3C8E4035A2E5}" destId="{576F76A3-12ED-4641-A8E9-DC2E8FD5F110}" srcOrd="2" destOrd="0" presId="urn:microsoft.com/office/officeart/2005/8/layout/radial5"/>
    <dgm:cxn modelId="{767BB53D-1326-4579-BC8B-C6EC1EB9B9A9}" type="presParOf" srcId="{50D4E2DB-BB6A-4FE9-9396-3C8E4035A2E5}" destId="{FAB77F28-53EB-4D2C-BC33-CC3FF34E6AEE}" srcOrd="3" destOrd="0" presId="urn:microsoft.com/office/officeart/2005/8/layout/radial5"/>
    <dgm:cxn modelId="{C304E0CF-A1A5-492A-9DBD-9371BB04C86E}" type="presParOf" srcId="{FAB77F28-53EB-4D2C-BC33-CC3FF34E6AEE}" destId="{A92EEC3F-2143-4BBF-BD2E-2BD4FA22C1D7}" srcOrd="0" destOrd="0" presId="urn:microsoft.com/office/officeart/2005/8/layout/radial5"/>
    <dgm:cxn modelId="{297A0E1F-35F7-42EB-86B5-19DFC4A8A642}" type="presParOf" srcId="{50D4E2DB-BB6A-4FE9-9396-3C8E4035A2E5}" destId="{56771053-C87C-43C8-AC6F-54F5C953494B}" srcOrd="4" destOrd="0" presId="urn:microsoft.com/office/officeart/2005/8/layout/radial5"/>
    <dgm:cxn modelId="{4A42595A-C0A1-4312-AE4C-FEEBAC7FD3EB}" type="presParOf" srcId="{50D4E2DB-BB6A-4FE9-9396-3C8E4035A2E5}" destId="{35E9FD3B-07E2-44EE-84D2-CF7608DE80A4}" srcOrd="5" destOrd="0" presId="urn:microsoft.com/office/officeart/2005/8/layout/radial5"/>
    <dgm:cxn modelId="{D86FFA00-B070-4D5A-98DC-081D083C0519}" type="presParOf" srcId="{35E9FD3B-07E2-44EE-84D2-CF7608DE80A4}" destId="{EFD9FCA8-DE01-4A10-AFEA-11AEF4BDC0E8}" srcOrd="0" destOrd="0" presId="urn:microsoft.com/office/officeart/2005/8/layout/radial5"/>
    <dgm:cxn modelId="{C1513BB6-ABB7-4585-9012-0D71F749F632}" type="presParOf" srcId="{50D4E2DB-BB6A-4FE9-9396-3C8E4035A2E5}" destId="{24F35FAA-9968-40A8-BC1F-DA62A70E827A}" srcOrd="6" destOrd="0" presId="urn:microsoft.com/office/officeart/2005/8/layout/radial5"/>
    <dgm:cxn modelId="{1B1A402A-EB50-493E-99DC-12C98C0FC16F}" type="presParOf" srcId="{50D4E2DB-BB6A-4FE9-9396-3C8E4035A2E5}" destId="{182F9D37-58F3-4816-9449-5FBDF2FFFBCC}" srcOrd="7" destOrd="0" presId="urn:microsoft.com/office/officeart/2005/8/layout/radial5"/>
    <dgm:cxn modelId="{3B78523E-741A-4BAF-9798-A0B0B311D8C5}" type="presParOf" srcId="{182F9D37-58F3-4816-9449-5FBDF2FFFBCC}" destId="{2C09ABE1-C258-4482-8780-5169921CE95D}" srcOrd="0" destOrd="0" presId="urn:microsoft.com/office/officeart/2005/8/layout/radial5"/>
    <dgm:cxn modelId="{C2D8C85B-A075-47A9-ADC6-7D71747B657F}" type="presParOf" srcId="{50D4E2DB-BB6A-4FE9-9396-3C8E4035A2E5}" destId="{19C1B767-EC45-4832-90C7-39B654B2262F}" srcOrd="8" destOrd="0" presId="urn:microsoft.com/office/officeart/2005/8/layout/radial5"/>
    <dgm:cxn modelId="{087CA399-0893-482B-BE53-9FB047D05D42}" type="presParOf" srcId="{50D4E2DB-BB6A-4FE9-9396-3C8E4035A2E5}" destId="{5238F3A7-783B-4E53-B84F-8FC0F2E713E8}" srcOrd="9" destOrd="0" presId="urn:microsoft.com/office/officeart/2005/8/layout/radial5"/>
    <dgm:cxn modelId="{5BF052BA-8A9E-4301-A157-F65AE36A26D8}" type="presParOf" srcId="{5238F3A7-783B-4E53-B84F-8FC0F2E713E8}" destId="{4323B54C-4772-4E21-A6CF-8CD42EAC5EF0}" srcOrd="0" destOrd="0" presId="urn:microsoft.com/office/officeart/2005/8/layout/radial5"/>
    <dgm:cxn modelId="{A1D92524-458A-4786-BDDE-94E0F31F306B}" type="presParOf" srcId="{50D4E2DB-BB6A-4FE9-9396-3C8E4035A2E5}" destId="{56808DE6-84C4-4467-BD98-8ECB53D83C9E}" srcOrd="10" destOrd="0" presId="urn:microsoft.com/office/officeart/2005/8/layout/radial5"/>
    <dgm:cxn modelId="{CC87FD40-98AF-494A-8A77-450BE1A84D5F}" type="presParOf" srcId="{50D4E2DB-BB6A-4FE9-9396-3C8E4035A2E5}" destId="{8DA0FAE5-B429-4C0E-AA2E-C07C5E8F1DA9}" srcOrd="11" destOrd="0" presId="urn:microsoft.com/office/officeart/2005/8/layout/radial5"/>
    <dgm:cxn modelId="{CD4362AC-F3CD-4036-AC72-70A37C076F79}" type="presParOf" srcId="{8DA0FAE5-B429-4C0E-AA2E-C07C5E8F1DA9}" destId="{D03A86D7-8300-4BE5-B0E6-64A82284F3D1}" srcOrd="0" destOrd="0" presId="urn:microsoft.com/office/officeart/2005/8/layout/radial5"/>
    <dgm:cxn modelId="{5088790D-BF6F-4210-A4F4-0807594C04FC}" type="presParOf" srcId="{50D4E2DB-BB6A-4FE9-9396-3C8E4035A2E5}" destId="{1F4F04ED-E09A-471E-AD9C-DA106DCB983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AFD0E-71D1-4E3D-B013-23E5762E2801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A970B74-22FA-4B40-87BD-8BED123A4636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أَماكِنَ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EB76ECA-3FFA-44A0-83CB-A6B22E725528}" type="par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15D2B6D-A15D-4800-AE38-215CE5C4E6CD}" type="sib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28EAE1-F94B-40A6-8B9F-0B3DAF5D06BB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جَميلٌ(ة)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BB2448-222C-4C3F-9091-D8CB1E333635}" type="parTrans" cxnId="{F9198C08-7B77-438C-B003-CF3CE26D6CC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2A75D739-5199-424E-97D2-3B5CD2306DBF}" type="sibTrans" cxnId="{F9198C08-7B77-438C-B003-CF3CE26D6CC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20BA249-D468-4DC4-83C7-03630BA0586A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هادِئٌ(ة)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F3B156D-641D-47D6-9FAE-25833B1B14C3}" type="parTrans" cxnId="{4EC7EC6E-5898-4369-B811-BF0984E8DC13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A0DC51A-09CB-4060-9051-E73F3D49CC43}" type="sibTrans" cxnId="{4EC7EC6E-5898-4369-B811-BF0984E8DC13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8DB6CF4-D2B3-497B-985D-ACF9FA0C2C44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تاريخِيٌّ(ة)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AAA3B32-5AC5-4CCF-BAB4-82282A785A9F}" type="parTrans" cxnId="{003E310C-7077-4FA7-A363-D97B2EB0A2DE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CF5BDBC-94E5-4E92-BD4A-169335FA7505}" type="sibTrans" cxnId="{003E310C-7077-4FA7-A363-D97B2EB0A2DE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82D0D29-45E8-4BB0-B9A8-73B73FA3BFAD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واسِعٌ(ة)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E090E1-0BBF-4540-8660-D4DACF0D1E34}" type="parTrans" cxnId="{08642339-9744-428A-889B-301AF6924804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07BB08F-FBED-4D2E-A79F-5B6BE0B87402}" type="sibTrans" cxnId="{08642339-9744-428A-889B-301AF6924804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028F91B-4542-495C-B75F-80E3EC3A12EA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مُخيفٌ(ة)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40532A8-F940-470E-97A9-E901C3A07E76}" type="parTrans" cxnId="{F1A8B98C-AFE2-423F-BF38-B1CC73CF0837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9D96D84-DA7C-4B04-AC0D-0E6C98B97F87}" type="sibTrans" cxnId="{F1A8B98C-AFE2-423F-BF38-B1CC73CF0837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663A5E2-0A4B-4BAB-BFD5-7D8A23F9413C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1B7EC88-A03F-40E1-B348-2AEB4CA9ED00}" type="parTrans" cxnId="{C3564D7E-F052-45A1-9012-1CD31906561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DBA79-E752-49C1-A3EB-8C1D0896E3B1}" type="sibTrans" cxnId="{C3564D7E-F052-45A1-9012-1CD31906561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0D4E2DB-BB6A-4FE9-9396-3C8E4035A2E5}" type="pres">
      <dgm:prSet presAssocID="{205AFD0E-71D1-4E3D-B013-23E5762E280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B6F6BE-6CE6-43CC-8143-1B5BE2F5EED2}" type="pres">
      <dgm:prSet presAssocID="{8A970B74-22FA-4B40-87BD-8BED123A4636}" presName="centerShape" presStyleLbl="node0" presStyleIdx="0" presStyleCnt="1"/>
      <dgm:spPr/>
    </dgm:pt>
    <dgm:pt modelId="{75CC33BB-5908-48A0-BE34-63F716F092FE}" type="pres">
      <dgm:prSet presAssocID="{7CBB2448-222C-4C3F-9091-D8CB1E333635}" presName="parTrans" presStyleLbl="sibTrans2D1" presStyleIdx="0" presStyleCnt="6"/>
      <dgm:spPr/>
    </dgm:pt>
    <dgm:pt modelId="{E9A28F87-CE2A-4449-8EA6-DA49210676E5}" type="pres">
      <dgm:prSet presAssocID="{7CBB2448-222C-4C3F-9091-D8CB1E333635}" presName="connectorText" presStyleLbl="sibTrans2D1" presStyleIdx="0" presStyleCnt="6"/>
      <dgm:spPr/>
    </dgm:pt>
    <dgm:pt modelId="{576F76A3-12ED-4641-A8E9-DC2E8FD5F110}" type="pres">
      <dgm:prSet presAssocID="{5328EAE1-F94B-40A6-8B9F-0B3DAF5D06BB}" presName="node" presStyleLbl="node1" presStyleIdx="0" presStyleCnt="6">
        <dgm:presLayoutVars>
          <dgm:bulletEnabled val="1"/>
        </dgm:presLayoutVars>
      </dgm:prSet>
      <dgm:spPr/>
    </dgm:pt>
    <dgm:pt modelId="{FAB77F28-53EB-4D2C-BC33-CC3FF34E6AEE}" type="pres">
      <dgm:prSet presAssocID="{AF3B156D-641D-47D6-9FAE-25833B1B14C3}" presName="parTrans" presStyleLbl="sibTrans2D1" presStyleIdx="1" presStyleCnt="6"/>
      <dgm:spPr/>
    </dgm:pt>
    <dgm:pt modelId="{A92EEC3F-2143-4BBF-BD2E-2BD4FA22C1D7}" type="pres">
      <dgm:prSet presAssocID="{AF3B156D-641D-47D6-9FAE-25833B1B14C3}" presName="connectorText" presStyleLbl="sibTrans2D1" presStyleIdx="1" presStyleCnt="6"/>
      <dgm:spPr/>
    </dgm:pt>
    <dgm:pt modelId="{56771053-C87C-43C8-AC6F-54F5C953494B}" type="pres">
      <dgm:prSet presAssocID="{920BA249-D468-4DC4-83C7-03630BA0586A}" presName="node" presStyleLbl="node1" presStyleIdx="1" presStyleCnt="6">
        <dgm:presLayoutVars>
          <dgm:bulletEnabled val="1"/>
        </dgm:presLayoutVars>
      </dgm:prSet>
      <dgm:spPr/>
    </dgm:pt>
    <dgm:pt modelId="{35E9FD3B-07E2-44EE-84D2-CF7608DE80A4}" type="pres">
      <dgm:prSet presAssocID="{7AAA3B32-5AC5-4CCF-BAB4-82282A785A9F}" presName="parTrans" presStyleLbl="sibTrans2D1" presStyleIdx="2" presStyleCnt="6"/>
      <dgm:spPr/>
    </dgm:pt>
    <dgm:pt modelId="{EFD9FCA8-DE01-4A10-AFEA-11AEF4BDC0E8}" type="pres">
      <dgm:prSet presAssocID="{7AAA3B32-5AC5-4CCF-BAB4-82282A785A9F}" presName="connectorText" presStyleLbl="sibTrans2D1" presStyleIdx="2" presStyleCnt="6"/>
      <dgm:spPr/>
    </dgm:pt>
    <dgm:pt modelId="{24F35FAA-9968-40A8-BC1F-DA62A70E827A}" type="pres">
      <dgm:prSet presAssocID="{58DB6CF4-D2B3-497B-985D-ACF9FA0C2C44}" presName="node" presStyleLbl="node1" presStyleIdx="2" presStyleCnt="6">
        <dgm:presLayoutVars>
          <dgm:bulletEnabled val="1"/>
        </dgm:presLayoutVars>
      </dgm:prSet>
      <dgm:spPr/>
    </dgm:pt>
    <dgm:pt modelId="{182F9D37-58F3-4816-9449-5FBDF2FFFBCC}" type="pres">
      <dgm:prSet presAssocID="{53E090E1-0BBF-4540-8660-D4DACF0D1E34}" presName="parTrans" presStyleLbl="sibTrans2D1" presStyleIdx="3" presStyleCnt="6"/>
      <dgm:spPr/>
    </dgm:pt>
    <dgm:pt modelId="{2C09ABE1-C258-4482-8780-5169921CE95D}" type="pres">
      <dgm:prSet presAssocID="{53E090E1-0BBF-4540-8660-D4DACF0D1E34}" presName="connectorText" presStyleLbl="sibTrans2D1" presStyleIdx="3" presStyleCnt="6"/>
      <dgm:spPr/>
    </dgm:pt>
    <dgm:pt modelId="{19C1B767-EC45-4832-90C7-39B654B2262F}" type="pres">
      <dgm:prSet presAssocID="{682D0D29-45E8-4BB0-B9A8-73B73FA3BFAD}" presName="node" presStyleLbl="node1" presStyleIdx="3" presStyleCnt="6">
        <dgm:presLayoutVars>
          <dgm:bulletEnabled val="1"/>
        </dgm:presLayoutVars>
      </dgm:prSet>
      <dgm:spPr/>
    </dgm:pt>
    <dgm:pt modelId="{5238F3A7-783B-4E53-B84F-8FC0F2E713E8}" type="pres">
      <dgm:prSet presAssocID="{440532A8-F940-470E-97A9-E901C3A07E76}" presName="parTrans" presStyleLbl="sibTrans2D1" presStyleIdx="4" presStyleCnt="6"/>
      <dgm:spPr/>
    </dgm:pt>
    <dgm:pt modelId="{4323B54C-4772-4E21-A6CF-8CD42EAC5EF0}" type="pres">
      <dgm:prSet presAssocID="{440532A8-F940-470E-97A9-E901C3A07E76}" presName="connectorText" presStyleLbl="sibTrans2D1" presStyleIdx="4" presStyleCnt="6"/>
      <dgm:spPr/>
    </dgm:pt>
    <dgm:pt modelId="{56808DE6-84C4-4467-BD98-8ECB53D83C9E}" type="pres">
      <dgm:prSet presAssocID="{D028F91B-4542-495C-B75F-80E3EC3A12EA}" presName="node" presStyleLbl="node1" presStyleIdx="4" presStyleCnt="6">
        <dgm:presLayoutVars>
          <dgm:bulletEnabled val="1"/>
        </dgm:presLayoutVars>
      </dgm:prSet>
      <dgm:spPr/>
    </dgm:pt>
    <dgm:pt modelId="{8DA0FAE5-B429-4C0E-AA2E-C07C5E8F1DA9}" type="pres">
      <dgm:prSet presAssocID="{C1B7EC88-A03F-40E1-B348-2AEB4CA9ED00}" presName="parTrans" presStyleLbl="sibTrans2D1" presStyleIdx="5" presStyleCnt="6"/>
      <dgm:spPr/>
    </dgm:pt>
    <dgm:pt modelId="{D03A86D7-8300-4BE5-B0E6-64A82284F3D1}" type="pres">
      <dgm:prSet presAssocID="{C1B7EC88-A03F-40E1-B348-2AEB4CA9ED00}" presName="connectorText" presStyleLbl="sibTrans2D1" presStyleIdx="5" presStyleCnt="6"/>
      <dgm:spPr/>
    </dgm:pt>
    <dgm:pt modelId="{1F4F04ED-E09A-471E-AD9C-DA106DCB983A}" type="pres">
      <dgm:prSet presAssocID="{B663A5E2-0A4B-4BAB-BFD5-7D8A23F9413C}" presName="node" presStyleLbl="node1" presStyleIdx="5" presStyleCnt="6">
        <dgm:presLayoutVars>
          <dgm:bulletEnabled val="1"/>
        </dgm:presLayoutVars>
      </dgm:prSet>
      <dgm:spPr/>
    </dgm:pt>
  </dgm:ptLst>
  <dgm:cxnLst>
    <dgm:cxn modelId="{F9198C08-7B77-438C-B003-CF3CE26D6CC5}" srcId="{8A970B74-22FA-4B40-87BD-8BED123A4636}" destId="{5328EAE1-F94B-40A6-8B9F-0B3DAF5D06BB}" srcOrd="0" destOrd="0" parTransId="{7CBB2448-222C-4C3F-9091-D8CB1E333635}" sibTransId="{2A75D739-5199-424E-97D2-3B5CD2306DBF}"/>
    <dgm:cxn modelId="{003E310C-7077-4FA7-A363-D97B2EB0A2DE}" srcId="{8A970B74-22FA-4B40-87BD-8BED123A4636}" destId="{58DB6CF4-D2B3-497B-985D-ACF9FA0C2C44}" srcOrd="2" destOrd="0" parTransId="{7AAA3B32-5AC5-4CCF-BAB4-82282A785A9F}" sibTransId="{DCF5BDBC-94E5-4E92-BD4A-169335FA7505}"/>
    <dgm:cxn modelId="{E9E66824-B6BB-48CE-87F8-6CF51A3C7FF8}" type="presOf" srcId="{7AAA3B32-5AC5-4CCF-BAB4-82282A785A9F}" destId="{35E9FD3B-07E2-44EE-84D2-CF7608DE80A4}" srcOrd="0" destOrd="0" presId="urn:microsoft.com/office/officeart/2005/8/layout/radial5"/>
    <dgm:cxn modelId="{BB0FF829-B450-400E-80D3-A0D3BF4EDE63}" type="presOf" srcId="{53E090E1-0BBF-4540-8660-D4DACF0D1E34}" destId="{2C09ABE1-C258-4482-8780-5169921CE95D}" srcOrd="1" destOrd="0" presId="urn:microsoft.com/office/officeart/2005/8/layout/radial5"/>
    <dgm:cxn modelId="{E1F95930-8DA7-46C8-87A6-4DA3DDEA76BE}" type="presOf" srcId="{5328EAE1-F94B-40A6-8B9F-0B3DAF5D06BB}" destId="{576F76A3-12ED-4641-A8E9-DC2E8FD5F110}" srcOrd="0" destOrd="0" presId="urn:microsoft.com/office/officeart/2005/8/layout/radial5"/>
    <dgm:cxn modelId="{DF7EA132-F5AD-4ADB-B2F8-F3DEA249880E}" type="presOf" srcId="{C1B7EC88-A03F-40E1-B348-2AEB4CA9ED00}" destId="{D03A86D7-8300-4BE5-B0E6-64A82284F3D1}" srcOrd="1" destOrd="0" presId="urn:microsoft.com/office/officeart/2005/8/layout/radial5"/>
    <dgm:cxn modelId="{82A18837-02C9-4CC0-B9CC-5B2A4E214373}" type="presOf" srcId="{AF3B156D-641D-47D6-9FAE-25833B1B14C3}" destId="{FAB77F28-53EB-4D2C-BC33-CC3FF34E6AEE}" srcOrd="0" destOrd="0" presId="urn:microsoft.com/office/officeart/2005/8/layout/radial5"/>
    <dgm:cxn modelId="{08642339-9744-428A-889B-301AF6924804}" srcId="{8A970B74-22FA-4B40-87BD-8BED123A4636}" destId="{682D0D29-45E8-4BB0-B9A8-73B73FA3BFAD}" srcOrd="3" destOrd="0" parTransId="{53E090E1-0BBF-4540-8660-D4DACF0D1E34}" sibTransId="{607BB08F-FBED-4D2E-A79F-5B6BE0B87402}"/>
    <dgm:cxn modelId="{45619D40-43EE-4936-AC04-B79DC5A98F19}" srcId="{205AFD0E-71D1-4E3D-B013-23E5762E2801}" destId="{8A970B74-22FA-4B40-87BD-8BED123A4636}" srcOrd="0" destOrd="0" parTransId="{7EB76ECA-3FFA-44A0-83CB-A6B22E725528}" sibTransId="{615D2B6D-A15D-4800-AE38-215CE5C4E6CD}"/>
    <dgm:cxn modelId="{C0A19A5B-5AA9-4F72-82B5-7B400BD5A130}" type="presOf" srcId="{C1B7EC88-A03F-40E1-B348-2AEB4CA9ED00}" destId="{8DA0FAE5-B429-4C0E-AA2E-C07C5E8F1DA9}" srcOrd="0" destOrd="0" presId="urn:microsoft.com/office/officeart/2005/8/layout/radial5"/>
    <dgm:cxn modelId="{2682EB5D-CD5D-4F07-B655-5A2CE64A68AC}" type="presOf" srcId="{D028F91B-4542-495C-B75F-80E3EC3A12EA}" destId="{56808DE6-84C4-4467-BD98-8ECB53D83C9E}" srcOrd="0" destOrd="0" presId="urn:microsoft.com/office/officeart/2005/8/layout/radial5"/>
    <dgm:cxn modelId="{8924B263-2DA8-4C58-816B-C211EE5C0BD3}" type="presOf" srcId="{440532A8-F940-470E-97A9-E901C3A07E76}" destId="{5238F3A7-783B-4E53-B84F-8FC0F2E713E8}" srcOrd="0" destOrd="0" presId="urn:microsoft.com/office/officeart/2005/8/layout/radial5"/>
    <dgm:cxn modelId="{13616068-64C4-4865-AC77-28F87647FD37}" type="presOf" srcId="{AF3B156D-641D-47D6-9FAE-25833B1B14C3}" destId="{A92EEC3F-2143-4BBF-BD2E-2BD4FA22C1D7}" srcOrd="1" destOrd="0" presId="urn:microsoft.com/office/officeart/2005/8/layout/radial5"/>
    <dgm:cxn modelId="{749BC54D-E4A5-47BC-99EF-13980A682101}" type="presOf" srcId="{205AFD0E-71D1-4E3D-B013-23E5762E2801}" destId="{50D4E2DB-BB6A-4FE9-9396-3C8E4035A2E5}" srcOrd="0" destOrd="0" presId="urn:microsoft.com/office/officeart/2005/8/layout/radial5"/>
    <dgm:cxn modelId="{4EC7EC6E-5898-4369-B811-BF0984E8DC13}" srcId="{8A970B74-22FA-4B40-87BD-8BED123A4636}" destId="{920BA249-D468-4DC4-83C7-03630BA0586A}" srcOrd="1" destOrd="0" parTransId="{AF3B156D-641D-47D6-9FAE-25833B1B14C3}" sibTransId="{CA0DC51A-09CB-4060-9051-E73F3D49CC43}"/>
    <dgm:cxn modelId="{B9C7D875-5047-441A-A581-1445D0BC6C5C}" type="presOf" srcId="{7CBB2448-222C-4C3F-9091-D8CB1E333635}" destId="{75CC33BB-5908-48A0-BE34-63F716F092FE}" srcOrd="0" destOrd="0" presId="urn:microsoft.com/office/officeart/2005/8/layout/radial5"/>
    <dgm:cxn modelId="{C3564D7E-F052-45A1-9012-1CD319065615}" srcId="{8A970B74-22FA-4B40-87BD-8BED123A4636}" destId="{B663A5E2-0A4B-4BAB-BFD5-7D8A23F9413C}" srcOrd="5" destOrd="0" parTransId="{C1B7EC88-A03F-40E1-B348-2AEB4CA9ED00}" sibTransId="{F10DBA79-E752-49C1-A3EB-8C1D0896E3B1}"/>
    <dgm:cxn modelId="{9141468B-76FB-4834-940A-4C3703AB9B8C}" type="presOf" srcId="{920BA249-D468-4DC4-83C7-03630BA0586A}" destId="{56771053-C87C-43C8-AC6F-54F5C953494B}" srcOrd="0" destOrd="0" presId="urn:microsoft.com/office/officeart/2005/8/layout/radial5"/>
    <dgm:cxn modelId="{F1A8B98C-AFE2-423F-BF38-B1CC73CF0837}" srcId="{8A970B74-22FA-4B40-87BD-8BED123A4636}" destId="{D028F91B-4542-495C-B75F-80E3EC3A12EA}" srcOrd="4" destOrd="0" parTransId="{440532A8-F940-470E-97A9-E901C3A07E76}" sibTransId="{59D96D84-DA7C-4B04-AC0D-0E6C98B97F87}"/>
    <dgm:cxn modelId="{4290AC97-3861-436F-95A6-55842C76B320}" type="presOf" srcId="{8A970B74-22FA-4B40-87BD-8BED123A4636}" destId="{F6B6F6BE-6CE6-43CC-8143-1B5BE2F5EED2}" srcOrd="0" destOrd="0" presId="urn:microsoft.com/office/officeart/2005/8/layout/radial5"/>
    <dgm:cxn modelId="{A0FA659C-31B9-4F71-B557-61E113B41128}" type="presOf" srcId="{7AAA3B32-5AC5-4CCF-BAB4-82282A785A9F}" destId="{EFD9FCA8-DE01-4A10-AFEA-11AEF4BDC0E8}" srcOrd="1" destOrd="0" presId="urn:microsoft.com/office/officeart/2005/8/layout/radial5"/>
    <dgm:cxn modelId="{3B71AFA3-5570-47E6-BB91-E251A6E468EE}" type="presOf" srcId="{440532A8-F940-470E-97A9-E901C3A07E76}" destId="{4323B54C-4772-4E21-A6CF-8CD42EAC5EF0}" srcOrd="1" destOrd="0" presId="urn:microsoft.com/office/officeart/2005/8/layout/radial5"/>
    <dgm:cxn modelId="{7517D7B8-4CB4-4507-8BE0-7F6902D283A6}" type="presOf" srcId="{58DB6CF4-D2B3-497B-985D-ACF9FA0C2C44}" destId="{24F35FAA-9968-40A8-BC1F-DA62A70E827A}" srcOrd="0" destOrd="0" presId="urn:microsoft.com/office/officeart/2005/8/layout/radial5"/>
    <dgm:cxn modelId="{EC6266CC-DAD0-4BCE-953D-BB78CB9F4C1B}" type="presOf" srcId="{7CBB2448-222C-4C3F-9091-D8CB1E333635}" destId="{E9A28F87-CE2A-4449-8EA6-DA49210676E5}" srcOrd="1" destOrd="0" presId="urn:microsoft.com/office/officeart/2005/8/layout/radial5"/>
    <dgm:cxn modelId="{74AE90CD-7D4E-4EA4-8245-3CE1792E7B51}" type="presOf" srcId="{682D0D29-45E8-4BB0-B9A8-73B73FA3BFAD}" destId="{19C1B767-EC45-4832-90C7-39B654B2262F}" srcOrd="0" destOrd="0" presId="urn:microsoft.com/office/officeart/2005/8/layout/radial5"/>
    <dgm:cxn modelId="{4C2D76D3-5E73-4B9C-869C-B2427A066534}" type="presOf" srcId="{53E090E1-0BBF-4540-8660-D4DACF0D1E34}" destId="{182F9D37-58F3-4816-9449-5FBDF2FFFBCC}" srcOrd="0" destOrd="0" presId="urn:microsoft.com/office/officeart/2005/8/layout/radial5"/>
    <dgm:cxn modelId="{9443FFFA-BA7F-4293-85AC-0EDC2C07C407}" type="presOf" srcId="{B663A5E2-0A4B-4BAB-BFD5-7D8A23F9413C}" destId="{1F4F04ED-E09A-471E-AD9C-DA106DCB983A}" srcOrd="0" destOrd="0" presId="urn:microsoft.com/office/officeart/2005/8/layout/radial5"/>
    <dgm:cxn modelId="{D166FEFC-8563-4D30-BDF4-1077B602E424}" type="presParOf" srcId="{50D4E2DB-BB6A-4FE9-9396-3C8E4035A2E5}" destId="{F6B6F6BE-6CE6-43CC-8143-1B5BE2F5EED2}" srcOrd="0" destOrd="0" presId="urn:microsoft.com/office/officeart/2005/8/layout/radial5"/>
    <dgm:cxn modelId="{5E6C5507-F8DD-42F8-8E1A-D89E50B4E263}" type="presParOf" srcId="{50D4E2DB-BB6A-4FE9-9396-3C8E4035A2E5}" destId="{75CC33BB-5908-48A0-BE34-63F716F092FE}" srcOrd="1" destOrd="0" presId="urn:microsoft.com/office/officeart/2005/8/layout/radial5"/>
    <dgm:cxn modelId="{A5E5403D-2794-4E4B-ADEE-C34BCB51B46A}" type="presParOf" srcId="{75CC33BB-5908-48A0-BE34-63F716F092FE}" destId="{E9A28F87-CE2A-4449-8EA6-DA49210676E5}" srcOrd="0" destOrd="0" presId="urn:microsoft.com/office/officeart/2005/8/layout/radial5"/>
    <dgm:cxn modelId="{EBC8879F-D836-46C0-BD9D-E873C1812F30}" type="presParOf" srcId="{50D4E2DB-BB6A-4FE9-9396-3C8E4035A2E5}" destId="{576F76A3-12ED-4641-A8E9-DC2E8FD5F110}" srcOrd="2" destOrd="0" presId="urn:microsoft.com/office/officeart/2005/8/layout/radial5"/>
    <dgm:cxn modelId="{767BB53D-1326-4579-BC8B-C6EC1EB9B9A9}" type="presParOf" srcId="{50D4E2DB-BB6A-4FE9-9396-3C8E4035A2E5}" destId="{FAB77F28-53EB-4D2C-BC33-CC3FF34E6AEE}" srcOrd="3" destOrd="0" presId="urn:microsoft.com/office/officeart/2005/8/layout/radial5"/>
    <dgm:cxn modelId="{C304E0CF-A1A5-492A-9DBD-9371BB04C86E}" type="presParOf" srcId="{FAB77F28-53EB-4D2C-BC33-CC3FF34E6AEE}" destId="{A92EEC3F-2143-4BBF-BD2E-2BD4FA22C1D7}" srcOrd="0" destOrd="0" presId="urn:microsoft.com/office/officeart/2005/8/layout/radial5"/>
    <dgm:cxn modelId="{297A0E1F-35F7-42EB-86B5-19DFC4A8A642}" type="presParOf" srcId="{50D4E2DB-BB6A-4FE9-9396-3C8E4035A2E5}" destId="{56771053-C87C-43C8-AC6F-54F5C953494B}" srcOrd="4" destOrd="0" presId="urn:microsoft.com/office/officeart/2005/8/layout/radial5"/>
    <dgm:cxn modelId="{4A42595A-C0A1-4312-AE4C-FEEBAC7FD3EB}" type="presParOf" srcId="{50D4E2DB-BB6A-4FE9-9396-3C8E4035A2E5}" destId="{35E9FD3B-07E2-44EE-84D2-CF7608DE80A4}" srcOrd="5" destOrd="0" presId="urn:microsoft.com/office/officeart/2005/8/layout/radial5"/>
    <dgm:cxn modelId="{D86FFA00-B070-4D5A-98DC-081D083C0519}" type="presParOf" srcId="{35E9FD3B-07E2-44EE-84D2-CF7608DE80A4}" destId="{EFD9FCA8-DE01-4A10-AFEA-11AEF4BDC0E8}" srcOrd="0" destOrd="0" presId="urn:microsoft.com/office/officeart/2005/8/layout/radial5"/>
    <dgm:cxn modelId="{C1513BB6-ABB7-4585-9012-0D71F749F632}" type="presParOf" srcId="{50D4E2DB-BB6A-4FE9-9396-3C8E4035A2E5}" destId="{24F35FAA-9968-40A8-BC1F-DA62A70E827A}" srcOrd="6" destOrd="0" presId="urn:microsoft.com/office/officeart/2005/8/layout/radial5"/>
    <dgm:cxn modelId="{1B1A402A-EB50-493E-99DC-12C98C0FC16F}" type="presParOf" srcId="{50D4E2DB-BB6A-4FE9-9396-3C8E4035A2E5}" destId="{182F9D37-58F3-4816-9449-5FBDF2FFFBCC}" srcOrd="7" destOrd="0" presId="urn:microsoft.com/office/officeart/2005/8/layout/radial5"/>
    <dgm:cxn modelId="{3B78523E-741A-4BAF-9798-A0B0B311D8C5}" type="presParOf" srcId="{182F9D37-58F3-4816-9449-5FBDF2FFFBCC}" destId="{2C09ABE1-C258-4482-8780-5169921CE95D}" srcOrd="0" destOrd="0" presId="urn:microsoft.com/office/officeart/2005/8/layout/radial5"/>
    <dgm:cxn modelId="{C2D8C85B-A075-47A9-ADC6-7D71747B657F}" type="presParOf" srcId="{50D4E2DB-BB6A-4FE9-9396-3C8E4035A2E5}" destId="{19C1B767-EC45-4832-90C7-39B654B2262F}" srcOrd="8" destOrd="0" presId="urn:microsoft.com/office/officeart/2005/8/layout/radial5"/>
    <dgm:cxn modelId="{087CA399-0893-482B-BE53-9FB047D05D42}" type="presParOf" srcId="{50D4E2DB-BB6A-4FE9-9396-3C8E4035A2E5}" destId="{5238F3A7-783B-4E53-B84F-8FC0F2E713E8}" srcOrd="9" destOrd="0" presId="urn:microsoft.com/office/officeart/2005/8/layout/radial5"/>
    <dgm:cxn modelId="{5BF052BA-8A9E-4301-A157-F65AE36A26D8}" type="presParOf" srcId="{5238F3A7-783B-4E53-B84F-8FC0F2E713E8}" destId="{4323B54C-4772-4E21-A6CF-8CD42EAC5EF0}" srcOrd="0" destOrd="0" presId="urn:microsoft.com/office/officeart/2005/8/layout/radial5"/>
    <dgm:cxn modelId="{A1D92524-458A-4786-BDDE-94E0F31F306B}" type="presParOf" srcId="{50D4E2DB-BB6A-4FE9-9396-3C8E4035A2E5}" destId="{56808DE6-84C4-4467-BD98-8ECB53D83C9E}" srcOrd="10" destOrd="0" presId="urn:microsoft.com/office/officeart/2005/8/layout/radial5"/>
    <dgm:cxn modelId="{CC87FD40-98AF-494A-8A77-450BE1A84D5F}" type="presParOf" srcId="{50D4E2DB-BB6A-4FE9-9396-3C8E4035A2E5}" destId="{8DA0FAE5-B429-4C0E-AA2E-C07C5E8F1DA9}" srcOrd="11" destOrd="0" presId="urn:microsoft.com/office/officeart/2005/8/layout/radial5"/>
    <dgm:cxn modelId="{CD4362AC-F3CD-4036-AC72-70A37C076F79}" type="presParOf" srcId="{8DA0FAE5-B429-4C0E-AA2E-C07C5E8F1DA9}" destId="{D03A86D7-8300-4BE5-B0E6-64A82284F3D1}" srcOrd="0" destOrd="0" presId="urn:microsoft.com/office/officeart/2005/8/layout/radial5"/>
    <dgm:cxn modelId="{5088790D-BF6F-4210-A4F4-0807594C04FC}" type="presParOf" srcId="{50D4E2DB-BB6A-4FE9-9396-3C8E4035A2E5}" destId="{1F4F04ED-E09A-471E-AD9C-DA106DCB983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AFD0E-71D1-4E3D-B013-23E5762E2801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A970B74-22FA-4B40-87BD-8BED123A4636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مَشاعِرَ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EB76ECA-3FFA-44A0-83CB-A6B22E725528}" type="par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15D2B6D-A15D-4800-AE38-215CE5C4E6CD}" type="sibTrans" cxnId="{45619D40-43EE-4936-AC04-B79DC5A98F19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28EAE1-F94B-40A6-8B9F-0B3DAF5D06BB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سَعيدٌ(ة)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BB2448-222C-4C3F-9091-D8CB1E333635}" type="parTrans" cxnId="{F9198C08-7B77-438C-B003-CF3CE26D6CC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2A75D739-5199-424E-97D2-3B5CD2306DBF}" type="sibTrans" cxnId="{F9198C08-7B77-438C-B003-CF3CE26D6CC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20BA249-D468-4DC4-83C7-03630BA0586A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خائِفٌ( 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F3B156D-641D-47D6-9FAE-25833B1B14C3}" type="parTrans" cxnId="{4EC7EC6E-5898-4369-B811-BF0984E8DC13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A0DC51A-09CB-4060-9051-E73F3D49CC43}" type="sibTrans" cxnId="{4EC7EC6E-5898-4369-B811-BF0984E8DC13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8DB6CF4-D2B3-497B-985D-ACF9FA0C2C44}">
      <dgm:prSet phldrT="[Texte]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مُنْدَهِشٌ(ة) 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AAA3B32-5AC5-4CCF-BAB4-82282A785A9F}" type="parTrans" cxnId="{003E310C-7077-4FA7-A363-D97B2EB0A2DE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CF5BDBC-94E5-4E92-BD4A-169335FA7505}" type="sibTrans" cxnId="{003E310C-7077-4FA7-A363-D97B2EB0A2DE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82D0D29-45E8-4BB0-B9A8-73B73FA3BFAD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حَزينٌ(ة)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3E090E1-0BBF-4540-8660-D4DACF0D1E34}" type="parTrans" cxnId="{08642339-9744-428A-889B-301AF6924804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607BB08F-FBED-4D2E-A79F-5B6BE0B87402}" type="sibTrans" cxnId="{08642339-9744-428A-889B-301AF6924804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028F91B-4542-495C-B75F-80E3EC3A12EA}">
      <dgm:prSet phldrT="[Texte]" phldr="0" custT="1"/>
      <dgm:spPr/>
      <dgm:t>
        <a:bodyPr/>
        <a:lstStyle/>
        <a:p>
          <a:r>
            <a:rPr lang="ar-MA" sz="24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مُثَوَثِّرٌ(ة)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40532A8-F940-470E-97A9-E901C3A07E76}" type="parTrans" cxnId="{F1A8B98C-AFE2-423F-BF38-B1CC73CF0837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9D96D84-DA7C-4B04-AC0D-0E6C98B97F87}" type="sibTrans" cxnId="{F1A8B98C-AFE2-423F-BF38-B1CC73CF0837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663A5E2-0A4B-4BAB-BFD5-7D8A23F9413C}">
      <dgm:prSet phldrT="[Texte]" phldr="0" custT="1"/>
      <dgm:spPr/>
      <dgm:t>
        <a:bodyPr/>
        <a:lstStyle/>
        <a:p>
          <a:r>
            <a:rPr lang="ar-MA" sz="24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1B7EC88-A03F-40E1-B348-2AEB4CA9ED00}" type="parTrans" cxnId="{C3564D7E-F052-45A1-9012-1CD319065615}">
      <dgm:prSet custT="1"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DBA79-E752-49C1-A3EB-8C1D0896E3B1}" type="sibTrans" cxnId="{C3564D7E-F052-45A1-9012-1CD319065615}">
      <dgm:prSet/>
      <dgm:spPr/>
      <dgm:t>
        <a:bodyPr/>
        <a:lstStyle/>
        <a:p>
          <a:endParaRPr lang="fr-FR" sz="24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0D4E2DB-BB6A-4FE9-9396-3C8E4035A2E5}" type="pres">
      <dgm:prSet presAssocID="{205AFD0E-71D1-4E3D-B013-23E5762E280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B6F6BE-6CE6-43CC-8143-1B5BE2F5EED2}" type="pres">
      <dgm:prSet presAssocID="{8A970B74-22FA-4B40-87BD-8BED123A4636}" presName="centerShape" presStyleLbl="node0" presStyleIdx="0" presStyleCnt="1"/>
      <dgm:spPr/>
    </dgm:pt>
    <dgm:pt modelId="{75CC33BB-5908-48A0-BE34-63F716F092FE}" type="pres">
      <dgm:prSet presAssocID="{7CBB2448-222C-4C3F-9091-D8CB1E333635}" presName="parTrans" presStyleLbl="sibTrans2D1" presStyleIdx="0" presStyleCnt="6"/>
      <dgm:spPr/>
    </dgm:pt>
    <dgm:pt modelId="{E9A28F87-CE2A-4449-8EA6-DA49210676E5}" type="pres">
      <dgm:prSet presAssocID="{7CBB2448-222C-4C3F-9091-D8CB1E333635}" presName="connectorText" presStyleLbl="sibTrans2D1" presStyleIdx="0" presStyleCnt="6"/>
      <dgm:spPr/>
    </dgm:pt>
    <dgm:pt modelId="{576F76A3-12ED-4641-A8E9-DC2E8FD5F110}" type="pres">
      <dgm:prSet presAssocID="{5328EAE1-F94B-40A6-8B9F-0B3DAF5D06BB}" presName="node" presStyleLbl="node1" presStyleIdx="0" presStyleCnt="6">
        <dgm:presLayoutVars>
          <dgm:bulletEnabled val="1"/>
        </dgm:presLayoutVars>
      </dgm:prSet>
      <dgm:spPr/>
    </dgm:pt>
    <dgm:pt modelId="{FAB77F28-53EB-4D2C-BC33-CC3FF34E6AEE}" type="pres">
      <dgm:prSet presAssocID="{AF3B156D-641D-47D6-9FAE-25833B1B14C3}" presName="parTrans" presStyleLbl="sibTrans2D1" presStyleIdx="1" presStyleCnt="6"/>
      <dgm:spPr/>
    </dgm:pt>
    <dgm:pt modelId="{A92EEC3F-2143-4BBF-BD2E-2BD4FA22C1D7}" type="pres">
      <dgm:prSet presAssocID="{AF3B156D-641D-47D6-9FAE-25833B1B14C3}" presName="connectorText" presStyleLbl="sibTrans2D1" presStyleIdx="1" presStyleCnt="6"/>
      <dgm:spPr/>
    </dgm:pt>
    <dgm:pt modelId="{56771053-C87C-43C8-AC6F-54F5C953494B}" type="pres">
      <dgm:prSet presAssocID="{920BA249-D468-4DC4-83C7-03630BA0586A}" presName="node" presStyleLbl="node1" presStyleIdx="1" presStyleCnt="6">
        <dgm:presLayoutVars>
          <dgm:bulletEnabled val="1"/>
        </dgm:presLayoutVars>
      </dgm:prSet>
      <dgm:spPr/>
    </dgm:pt>
    <dgm:pt modelId="{35E9FD3B-07E2-44EE-84D2-CF7608DE80A4}" type="pres">
      <dgm:prSet presAssocID="{7AAA3B32-5AC5-4CCF-BAB4-82282A785A9F}" presName="parTrans" presStyleLbl="sibTrans2D1" presStyleIdx="2" presStyleCnt="6"/>
      <dgm:spPr/>
    </dgm:pt>
    <dgm:pt modelId="{EFD9FCA8-DE01-4A10-AFEA-11AEF4BDC0E8}" type="pres">
      <dgm:prSet presAssocID="{7AAA3B32-5AC5-4CCF-BAB4-82282A785A9F}" presName="connectorText" presStyleLbl="sibTrans2D1" presStyleIdx="2" presStyleCnt="6"/>
      <dgm:spPr/>
    </dgm:pt>
    <dgm:pt modelId="{24F35FAA-9968-40A8-BC1F-DA62A70E827A}" type="pres">
      <dgm:prSet presAssocID="{58DB6CF4-D2B3-497B-985D-ACF9FA0C2C44}" presName="node" presStyleLbl="node1" presStyleIdx="2" presStyleCnt="6">
        <dgm:presLayoutVars>
          <dgm:bulletEnabled val="1"/>
        </dgm:presLayoutVars>
      </dgm:prSet>
      <dgm:spPr/>
    </dgm:pt>
    <dgm:pt modelId="{182F9D37-58F3-4816-9449-5FBDF2FFFBCC}" type="pres">
      <dgm:prSet presAssocID="{53E090E1-0BBF-4540-8660-D4DACF0D1E34}" presName="parTrans" presStyleLbl="sibTrans2D1" presStyleIdx="3" presStyleCnt="6"/>
      <dgm:spPr/>
    </dgm:pt>
    <dgm:pt modelId="{2C09ABE1-C258-4482-8780-5169921CE95D}" type="pres">
      <dgm:prSet presAssocID="{53E090E1-0BBF-4540-8660-D4DACF0D1E34}" presName="connectorText" presStyleLbl="sibTrans2D1" presStyleIdx="3" presStyleCnt="6"/>
      <dgm:spPr/>
    </dgm:pt>
    <dgm:pt modelId="{19C1B767-EC45-4832-90C7-39B654B2262F}" type="pres">
      <dgm:prSet presAssocID="{682D0D29-45E8-4BB0-B9A8-73B73FA3BFAD}" presName="node" presStyleLbl="node1" presStyleIdx="3" presStyleCnt="6">
        <dgm:presLayoutVars>
          <dgm:bulletEnabled val="1"/>
        </dgm:presLayoutVars>
      </dgm:prSet>
      <dgm:spPr/>
    </dgm:pt>
    <dgm:pt modelId="{5238F3A7-783B-4E53-B84F-8FC0F2E713E8}" type="pres">
      <dgm:prSet presAssocID="{440532A8-F940-470E-97A9-E901C3A07E76}" presName="parTrans" presStyleLbl="sibTrans2D1" presStyleIdx="4" presStyleCnt="6"/>
      <dgm:spPr/>
    </dgm:pt>
    <dgm:pt modelId="{4323B54C-4772-4E21-A6CF-8CD42EAC5EF0}" type="pres">
      <dgm:prSet presAssocID="{440532A8-F940-470E-97A9-E901C3A07E76}" presName="connectorText" presStyleLbl="sibTrans2D1" presStyleIdx="4" presStyleCnt="6"/>
      <dgm:spPr/>
    </dgm:pt>
    <dgm:pt modelId="{56808DE6-84C4-4467-BD98-8ECB53D83C9E}" type="pres">
      <dgm:prSet presAssocID="{D028F91B-4542-495C-B75F-80E3EC3A12EA}" presName="node" presStyleLbl="node1" presStyleIdx="4" presStyleCnt="6">
        <dgm:presLayoutVars>
          <dgm:bulletEnabled val="1"/>
        </dgm:presLayoutVars>
      </dgm:prSet>
      <dgm:spPr/>
    </dgm:pt>
    <dgm:pt modelId="{8DA0FAE5-B429-4C0E-AA2E-C07C5E8F1DA9}" type="pres">
      <dgm:prSet presAssocID="{C1B7EC88-A03F-40E1-B348-2AEB4CA9ED00}" presName="parTrans" presStyleLbl="sibTrans2D1" presStyleIdx="5" presStyleCnt="6"/>
      <dgm:spPr/>
    </dgm:pt>
    <dgm:pt modelId="{D03A86D7-8300-4BE5-B0E6-64A82284F3D1}" type="pres">
      <dgm:prSet presAssocID="{C1B7EC88-A03F-40E1-B348-2AEB4CA9ED00}" presName="connectorText" presStyleLbl="sibTrans2D1" presStyleIdx="5" presStyleCnt="6"/>
      <dgm:spPr/>
    </dgm:pt>
    <dgm:pt modelId="{1F4F04ED-E09A-471E-AD9C-DA106DCB983A}" type="pres">
      <dgm:prSet presAssocID="{B663A5E2-0A4B-4BAB-BFD5-7D8A23F9413C}" presName="node" presStyleLbl="node1" presStyleIdx="5" presStyleCnt="6">
        <dgm:presLayoutVars>
          <dgm:bulletEnabled val="1"/>
        </dgm:presLayoutVars>
      </dgm:prSet>
      <dgm:spPr/>
    </dgm:pt>
  </dgm:ptLst>
  <dgm:cxnLst>
    <dgm:cxn modelId="{F9198C08-7B77-438C-B003-CF3CE26D6CC5}" srcId="{8A970B74-22FA-4B40-87BD-8BED123A4636}" destId="{5328EAE1-F94B-40A6-8B9F-0B3DAF5D06BB}" srcOrd="0" destOrd="0" parTransId="{7CBB2448-222C-4C3F-9091-D8CB1E333635}" sibTransId="{2A75D739-5199-424E-97D2-3B5CD2306DBF}"/>
    <dgm:cxn modelId="{003E310C-7077-4FA7-A363-D97B2EB0A2DE}" srcId="{8A970B74-22FA-4B40-87BD-8BED123A4636}" destId="{58DB6CF4-D2B3-497B-985D-ACF9FA0C2C44}" srcOrd="2" destOrd="0" parTransId="{7AAA3B32-5AC5-4CCF-BAB4-82282A785A9F}" sibTransId="{DCF5BDBC-94E5-4E92-BD4A-169335FA7505}"/>
    <dgm:cxn modelId="{E9E66824-B6BB-48CE-87F8-6CF51A3C7FF8}" type="presOf" srcId="{7AAA3B32-5AC5-4CCF-BAB4-82282A785A9F}" destId="{35E9FD3B-07E2-44EE-84D2-CF7608DE80A4}" srcOrd="0" destOrd="0" presId="urn:microsoft.com/office/officeart/2005/8/layout/radial5"/>
    <dgm:cxn modelId="{BB0FF829-B450-400E-80D3-A0D3BF4EDE63}" type="presOf" srcId="{53E090E1-0BBF-4540-8660-D4DACF0D1E34}" destId="{2C09ABE1-C258-4482-8780-5169921CE95D}" srcOrd="1" destOrd="0" presId="urn:microsoft.com/office/officeart/2005/8/layout/radial5"/>
    <dgm:cxn modelId="{E1F95930-8DA7-46C8-87A6-4DA3DDEA76BE}" type="presOf" srcId="{5328EAE1-F94B-40A6-8B9F-0B3DAF5D06BB}" destId="{576F76A3-12ED-4641-A8E9-DC2E8FD5F110}" srcOrd="0" destOrd="0" presId="urn:microsoft.com/office/officeart/2005/8/layout/radial5"/>
    <dgm:cxn modelId="{DF7EA132-F5AD-4ADB-B2F8-F3DEA249880E}" type="presOf" srcId="{C1B7EC88-A03F-40E1-B348-2AEB4CA9ED00}" destId="{D03A86D7-8300-4BE5-B0E6-64A82284F3D1}" srcOrd="1" destOrd="0" presId="urn:microsoft.com/office/officeart/2005/8/layout/radial5"/>
    <dgm:cxn modelId="{82A18837-02C9-4CC0-B9CC-5B2A4E214373}" type="presOf" srcId="{AF3B156D-641D-47D6-9FAE-25833B1B14C3}" destId="{FAB77F28-53EB-4D2C-BC33-CC3FF34E6AEE}" srcOrd="0" destOrd="0" presId="urn:microsoft.com/office/officeart/2005/8/layout/radial5"/>
    <dgm:cxn modelId="{08642339-9744-428A-889B-301AF6924804}" srcId="{8A970B74-22FA-4B40-87BD-8BED123A4636}" destId="{682D0D29-45E8-4BB0-B9A8-73B73FA3BFAD}" srcOrd="3" destOrd="0" parTransId="{53E090E1-0BBF-4540-8660-D4DACF0D1E34}" sibTransId="{607BB08F-FBED-4D2E-A79F-5B6BE0B87402}"/>
    <dgm:cxn modelId="{45619D40-43EE-4936-AC04-B79DC5A98F19}" srcId="{205AFD0E-71D1-4E3D-B013-23E5762E2801}" destId="{8A970B74-22FA-4B40-87BD-8BED123A4636}" srcOrd="0" destOrd="0" parTransId="{7EB76ECA-3FFA-44A0-83CB-A6B22E725528}" sibTransId="{615D2B6D-A15D-4800-AE38-215CE5C4E6CD}"/>
    <dgm:cxn modelId="{C0A19A5B-5AA9-4F72-82B5-7B400BD5A130}" type="presOf" srcId="{C1B7EC88-A03F-40E1-B348-2AEB4CA9ED00}" destId="{8DA0FAE5-B429-4C0E-AA2E-C07C5E8F1DA9}" srcOrd="0" destOrd="0" presId="urn:microsoft.com/office/officeart/2005/8/layout/radial5"/>
    <dgm:cxn modelId="{2682EB5D-CD5D-4F07-B655-5A2CE64A68AC}" type="presOf" srcId="{D028F91B-4542-495C-B75F-80E3EC3A12EA}" destId="{56808DE6-84C4-4467-BD98-8ECB53D83C9E}" srcOrd="0" destOrd="0" presId="urn:microsoft.com/office/officeart/2005/8/layout/radial5"/>
    <dgm:cxn modelId="{8924B263-2DA8-4C58-816B-C211EE5C0BD3}" type="presOf" srcId="{440532A8-F940-470E-97A9-E901C3A07E76}" destId="{5238F3A7-783B-4E53-B84F-8FC0F2E713E8}" srcOrd="0" destOrd="0" presId="urn:microsoft.com/office/officeart/2005/8/layout/radial5"/>
    <dgm:cxn modelId="{13616068-64C4-4865-AC77-28F87647FD37}" type="presOf" srcId="{AF3B156D-641D-47D6-9FAE-25833B1B14C3}" destId="{A92EEC3F-2143-4BBF-BD2E-2BD4FA22C1D7}" srcOrd="1" destOrd="0" presId="urn:microsoft.com/office/officeart/2005/8/layout/radial5"/>
    <dgm:cxn modelId="{749BC54D-E4A5-47BC-99EF-13980A682101}" type="presOf" srcId="{205AFD0E-71D1-4E3D-B013-23E5762E2801}" destId="{50D4E2DB-BB6A-4FE9-9396-3C8E4035A2E5}" srcOrd="0" destOrd="0" presId="urn:microsoft.com/office/officeart/2005/8/layout/radial5"/>
    <dgm:cxn modelId="{4EC7EC6E-5898-4369-B811-BF0984E8DC13}" srcId="{8A970B74-22FA-4B40-87BD-8BED123A4636}" destId="{920BA249-D468-4DC4-83C7-03630BA0586A}" srcOrd="1" destOrd="0" parTransId="{AF3B156D-641D-47D6-9FAE-25833B1B14C3}" sibTransId="{CA0DC51A-09CB-4060-9051-E73F3D49CC43}"/>
    <dgm:cxn modelId="{B9C7D875-5047-441A-A581-1445D0BC6C5C}" type="presOf" srcId="{7CBB2448-222C-4C3F-9091-D8CB1E333635}" destId="{75CC33BB-5908-48A0-BE34-63F716F092FE}" srcOrd="0" destOrd="0" presId="urn:microsoft.com/office/officeart/2005/8/layout/radial5"/>
    <dgm:cxn modelId="{C3564D7E-F052-45A1-9012-1CD319065615}" srcId="{8A970B74-22FA-4B40-87BD-8BED123A4636}" destId="{B663A5E2-0A4B-4BAB-BFD5-7D8A23F9413C}" srcOrd="5" destOrd="0" parTransId="{C1B7EC88-A03F-40E1-B348-2AEB4CA9ED00}" sibTransId="{F10DBA79-E752-49C1-A3EB-8C1D0896E3B1}"/>
    <dgm:cxn modelId="{9141468B-76FB-4834-940A-4C3703AB9B8C}" type="presOf" srcId="{920BA249-D468-4DC4-83C7-03630BA0586A}" destId="{56771053-C87C-43C8-AC6F-54F5C953494B}" srcOrd="0" destOrd="0" presId="urn:microsoft.com/office/officeart/2005/8/layout/radial5"/>
    <dgm:cxn modelId="{F1A8B98C-AFE2-423F-BF38-B1CC73CF0837}" srcId="{8A970B74-22FA-4B40-87BD-8BED123A4636}" destId="{D028F91B-4542-495C-B75F-80E3EC3A12EA}" srcOrd="4" destOrd="0" parTransId="{440532A8-F940-470E-97A9-E901C3A07E76}" sibTransId="{59D96D84-DA7C-4B04-AC0D-0E6C98B97F87}"/>
    <dgm:cxn modelId="{4290AC97-3861-436F-95A6-55842C76B320}" type="presOf" srcId="{8A970B74-22FA-4B40-87BD-8BED123A4636}" destId="{F6B6F6BE-6CE6-43CC-8143-1B5BE2F5EED2}" srcOrd="0" destOrd="0" presId="urn:microsoft.com/office/officeart/2005/8/layout/radial5"/>
    <dgm:cxn modelId="{A0FA659C-31B9-4F71-B557-61E113B41128}" type="presOf" srcId="{7AAA3B32-5AC5-4CCF-BAB4-82282A785A9F}" destId="{EFD9FCA8-DE01-4A10-AFEA-11AEF4BDC0E8}" srcOrd="1" destOrd="0" presId="urn:microsoft.com/office/officeart/2005/8/layout/radial5"/>
    <dgm:cxn modelId="{3B71AFA3-5570-47E6-BB91-E251A6E468EE}" type="presOf" srcId="{440532A8-F940-470E-97A9-E901C3A07E76}" destId="{4323B54C-4772-4E21-A6CF-8CD42EAC5EF0}" srcOrd="1" destOrd="0" presId="urn:microsoft.com/office/officeart/2005/8/layout/radial5"/>
    <dgm:cxn modelId="{7517D7B8-4CB4-4507-8BE0-7F6902D283A6}" type="presOf" srcId="{58DB6CF4-D2B3-497B-985D-ACF9FA0C2C44}" destId="{24F35FAA-9968-40A8-BC1F-DA62A70E827A}" srcOrd="0" destOrd="0" presId="urn:microsoft.com/office/officeart/2005/8/layout/radial5"/>
    <dgm:cxn modelId="{EC6266CC-DAD0-4BCE-953D-BB78CB9F4C1B}" type="presOf" srcId="{7CBB2448-222C-4C3F-9091-D8CB1E333635}" destId="{E9A28F87-CE2A-4449-8EA6-DA49210676E5}" srcOrd="1" destOrd="0" presId="urn:microsoft.com/office/officeart/2005/8/layout/radial5"/>
    <dgm:cxn modelId="{74AE90CD-7D4E-4EA4-8245-3CE1792E7B51}" type="presOf" srcId="{682D0D29-45E8-4BB0-B9A8-73B73FA3BFAD}" destId="{19C1B767-EC45-4832-90C7-39B654B2262F}" srcOrd="0" destOrd="0" presId="urn:microsoft.com/office/officeart/2005/8/layout/radial5"/>
    <dgm:cxn modelId="{4C2D76D3-5E73-4B9C-869C-B2427A066534}" type="presOf" srcId="{53E090E1-0BBF-4540-8660-D4DACF0D1E34}" destId="{182F9D37-58F3-4816-9449-5FBDF2FFFBCC}" srcOrd="0" destOrd="0" presId="urn:microsoft.com/office/officeart/2005/8/layout/radial5"/>
    <dgm:cxn modelId="{9443FFFA-BA7F-4293-85AC-0EDC2C07C407}" type="presOf" srcId="{B663A5E2-0A4B-4BAB-BFD5-7D8A23F9413C}" destId="{1F4F04ED-E09A-471E-AD9C-DA106DCB983A}" srcOrd="0" destOrd="0" presId="urn:microsoft.com/office/officeart/2005/8/layout/radial5"/>
    <dgm:cxn modelId="{D166FEFC-8563-4D30-BDF4-1077B602E424}" type="presParOf" srcId="{50D4E2DB-BB6A-4FE9-9396-3C8E4035A2E5}" destId="{F6B6F6BE-6CE6-43CC-8143-1B5BE2F5EED2}" srcOrd="0" destOrd="0" presId="urn:microsoft.com/office/officeart/2005/8/layout/radial5"/>
    <dgm:cxn modelId="{5E6C5507-F8DD-42F8-8E1A-D89E50B4E263}" type="presParOf" srcId="{50D4E2DB-BB6A-4FE9-9396-3C8E4035A2E5}" destId="{75CC33BB-5908-48A0-BE34-63F716F092FE}" srcOrd="1" destOrd="0" presId="urn:microsoft.com/office/officeart/2005/8/layout/radial5"/>
    <dgm:cxn modelId="{A5E5403D-2794-4E4B-ADEE-C34BCB51B46A}" type="presParOf" srcId="{75CC33BB-5908-48A0-BE34-63F716F092FE}" destId="{E9A28F87-CE2A-4449-8EA6-DA49210676E5}" srcOrd="0" destOrd="0" presId="urn:microsoft.com/office/officeart/2005/8/layout/radial5"/>
    <dgm:cxn modelId="{EBC8879F-D836-46C0-BD9D-E873C1812F30}" type="presParOf" srcId="{50D4E2DB-BB6A-4FE9-9396-3C8E4035A2E5}" destId="{576F76A3-12ED-4641-A8E9-DC2E8FD5F110}" srcOrd="2" destOrd="0" presId="urn:microsoft.com/office/officeart/2005/8/layout/radial5"/>
    <dgm:cxn modelId="{767BB53D-1326-4579-BC8B-C6EC1EB9B9A9}" type="presParOf" srcId="{50D4E2DB-BB6A-4FE9-9396-3C8E4035A2E5}" destId="{FAB77F28-53EB-4D2C-BC33-CC3FF34E6AEE}" srcOrd="3" destOrd="0" presId="urn:microsoft.com/office/officeart/2005/8/layout/radial5"/>
    <dgm:cxn modelId="{C304E0CF-A1A5-492A-9DBD-9371BB04C86E}" type="presParOf" srcId="{FAB77F28-53EB-4D2C-BC33-CC3FF34E6AEE}" destId="{A92EEC3F-2143-4BBF-BD2E-2BD4FA22C1D7}" srcOrd="0" destOrd="0" presId="urn:microsoft.com/office/officeart/2005/8/layout/radial5"/>
    <dgm:cxn modelId="{297A0E1F-35F7-42EB-86B5-19DFC4A8A642}" type="presParOf" srcId="{50D4E2DB-BB6A-4FE9-9396-3C8E4035A2E5}" destId="{56771053-C87C-43C8-AC6F-54F5C953494B}" srcOrd="4" destOrd="0" presId="urn:microsoft.com/office/officeart/2005/8/layout/radial5"/>
    <dgm:cxn modelId="{4A42595A-C0A1-4312-AE4C-FEEBAC7FD3EB}" type="presParOf" srcId="{50D4E2DB-BB6A-4FE9-9396-3C8E4035A2E5}" destId="{35E9FD3B-07E2-44EE-84D2-CF7608DE80A4}" srcOrd="5" destOrd="0" presId="urn:microsoft.com/office/officeart/2005/8/layout/radial5"/>
    <dgm:cxn modelId="{D86FFA00-B070-4D5A-98DC-081D083C0519}" type="presParOf" srcId="{35E9FD3B-07E2-44EE-84D2-CF7608DE80A4}" destId="{EFD9FCA8-DE01-4A10-AFEA-11AEF4BDC0E8}" srcOrd="0" destOrd="0" presId="urn:microsoft.com/office/officeart/2005/8/layout/radial5"/>
    <dgm:cxn modelId="{C1513BB6-ABB7-4585-9012-0D71F749F632}" type="presParOf" srcId="{50D4E2DB-BB6A-4FE9-9396-3C8E4035A2E5}" destId="{24F35FAA-9968-40A8-BC1F-DA62A70E827A}" srcOrd="6" destOrd="0" presId="urn:microsoft.com/office/officeart/2005/8/layout/radial5"/>
    <dgm:cxn modelId="{1B1A402A-EB50-493E-99DC-12C98C0FC16F}" type="presParOf" srcId="{50D4E2DB-BB6A-4FE9-9396-3C8E4035A2E5}" destId="{182F9D37-58F3-4816-9449-5FBDF2FFFBCC}" srcOrd="7" destOrd="0" presId="urn:microsoft.com/office/officeart/2005/8/layout/radial5"/>
    <dgm:cxn modelId="{3B78523E-741A-4BAF-9798-A0B0B311D8C5}" type="presParOf" srcId="{182F9D37-58F3-4816-9449-5FBDF2FFFBCC}" destId="{2C09ABE1-C258-4482-8780-5169921CE95D}" srcOrd="0" destOrd="0" presId="urn:microsoft.com/office/officeart/2005/8/layout/radial5"/>
    <dgm:cxn modelId="{C2D8C85B-A075-47A9-ADC6-7D71747B657F}" type="presParOf" srcId="{50D4E2DB-BB6A-4FE9-9396-3C8E4035A2E5}" destId="{19C1B767-EC45-4832-90C7-39B654B2262F}" srcOrd="8" destOrd="0" presId="urn:microsoft.com/office/officeart/2005/8/layout/radial5"/>
    <dgm:cxn modelId="{087CA399-0893-482B-BE53-9FB047D05D42}" type="presParOf" srcId="{50D4E2DB-BB6A-4FE9-9396-3C8E4035A2E5}" destId="{5238F3A7-783B-4E53-B84F-8FC0F2E713E8}" srcOrd="9" destOrd="0" presId="urn:microsoft.com/office/officeart/2005/8/layout/radial5"/>
    <dgm:cxn modelId="{5BF052BA-8A9E-4301-A157-F65AE36A26D8}" type="presParOf" srcId="{5238F3A7-783B-4E53-B84F-8FC0F2E713E8}" destId="{4323B54C-4772-4E21-A6CF-8CD42EAC5EF0}" srcOrd="0" destOrd="0" presId="urn:microsoft.com/office/officeart/2005/8/layout/radial5"/>
    <dgm:cxn modelId="{A1D92524-458A-4786-BDDE-94E0F31F306B}" type="presParOf" srcId="{50D4E2DB-BB6A-4FE9-9396-3C8E4035A2E5}" destId="{56808DE6-84C4-4467-BD98-8ECB53D83C9E}" srcOrd="10" destOrd="0" presId="urn:microsoft.com/office/officeart/2005/8/layout/radial5"/>
    <dgm:cxn modelId="{CC87FD40-98AF-494A-8A77-450BE1A84D5F}" type="presParOf" srcId="{50D4E2DB-BB6A-4FE9-9396-3C8E4035A2E5}" destId="{8DA0FAE5-B429-4C0E-AA2E-C07C5E8F1DA9}" srcOrd="11" destOrd="0" presId="urn:microsoft.com/office/officeart/2005/8/layout/radial5"/>
    <dgm:cxn modelId="{CD4362AC-F3CD-4036-AC72-70A37C076F79}" type="presParOf" srcId="{8DA0FAE5-B429-4C0E-AA2E-C07C5E8F1DA9}" destId="{D03A86D7-8300-4BE5-B0E6-64A82284F3D1}" srcOrd="0" destOrd="0" presId="urn:microsoft.com/office/officeart/2005/8/layout/radial5"/>
    <dgm:cxn modelId="{5088790D-BF6F-4210-A4F4-0807594C04FC}" type="presParOf" srcId="{50D4E2DB-BB6A-4FE9-9396-3C8E4035A2E5}" destId="{1F4F04ED-E09A-471E-AD9C-DA106DCB983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2FD619-7424-446B-8FE6-B5EC136A99B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4C2EB1D-7D82-4366-8054-41FE9FAF6EDE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59A4392-9D82-4B6D-A202-7EFAB2BAE883}" type="par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ECCE827-6121-4EF8-B629-D2F5A5E58682}" type="sib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01D44CD-930C-415F-9CE3-F1E4A93D9223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38EC905-23BD-4108-916A-475CB460212E}" type="parTrans" cxnId="{EFCB8DD9-34A1-4E35-AB7D-9A998E8A8FF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DD54B6-A910-4DBA-92CC-1191A066C9E7}" type="sibTrans" cxnId="{EFCB8DD9-34A1-4E35-AB7D-9A998E8A8FF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FA9B0EB-3809-403E-B13E-F7346850F9C1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5359180-33E3-4A4F-88F6-DC51CEDEC4C0}" type="parTrans" cxnId="{32B982F0-A112-4B42-9F0D-BEC0C878E21A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26AFD12-DC5E-4A1E-B19F-C8DD57746103}" type="sibTrans" cxnId="{32B982F0-A112-4B42-9F0D-BEC0C878E21A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8E7645-02F5-4576-BE1C-2B83188F94D5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ظَهَرَ.. مِثْلَ..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307A2FA-B13F-44F8-9EDE-769AF59AC01F}" type="parTrans" cxnId="{4EE8A330-E28D-4333-BFEB-3DDAE33E1394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71EC0CD-6C9F-4527-8361-3913C54EE5D6}" type="sibTrans" cxnId="{4EE8A330-E28D-4333-BFEB-3DDAE33E1394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B57A5B-B465-4FCE-98CF-BB8E1DBDFE4B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 عَلَيْهِ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56D2420-358E-447D-87D2-0AAB963021C9}" type="parTrans" cxnId="{9DFADCD2-7A25-483C-994E-9809813984D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442162C-67FE-48AE-A5B7-3B43CE9E0F45}" type="sibTrans" cxnId="{9DFADCD2-7A25-483C-994E-9809813984D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43B6137-8A7A-42B7-916B-8D7B64039533}">
      <dgm:prSet phldrT="[Texte]" phldr="0" custT="1"/>
      <dgm:spPr/>
      <dgm:t>
        <a:bodyPr/>
        <a:lstStyle/>
        <a:p>
          <a:r>
            <a:rPr lang="ar-MA" sz="32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BCE77F2-BD59-4ABA-A915-D87B5B065239}" type="parTrans" cxnId="{82F36600-944F-420D-966A-409EB02D4F81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8B48DE8-015A-4EEF-98D4-6F0CA895AC9D}" type="sibTrans" cxnId="{82F36600-944F-420D-966A-409EB02D4F81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4D425-ACE1-46EA-91D6-F27B5C5A4444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DD02751-E5CA-4712-A6D4-4F539C97A9C3}" type="parTrans" cxnId="{E7543503-48A5-45F7-8C54-B81F20C5C008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1FF23C-B777-442E-A8A7-2CC1613ACF2F}" type="sibTrans" cxnId="{E7543503-48A5-45F7-8C54-B81F20C5C008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A231254-BAA6-4214-B98C-68E8D336529E}" type="pres">
      <dgm:prSet presAssocID="{9B2FD619-7424-446B-8FE6-B5EC136A99B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0A56DB-D90A-465B-8208-1D153C291309}" type="pres">
      <dgm:prSet presAssocID="{54C2EB1D-7D82-4366-8054-41FE9FAF6EDE}" presName="centerShape" presStyleLbl="node0" presStyleIdx="0" presStyleCnt="1"/>
      <dgm:spPr/>
    </dgm:pt>
    <dgm:pt modelId="{874535D6-66CB-4444-B2B1-27D45EF9941C}" type="pres">
      <dgm:prSet presAssocID="{E38EC905-23BD-4108-916A-475CB460212E}" presName="parTrans" presStyleLbl="sibTrans2D1" presStyleIdx="0" presStyleCnt="6"/>
      <dgm:spPr/>
    </dgm:pt>
    <dgm:pt modelId="{A24D7564-8E6C-4D6F-91E5-E7AD62D0F4BA}" type="pres">
      <dgm:prSet presAssocID="{E38EC905-23BD-4108-916A-475CB460212E}" presName="connectorText" presStyleLbl="sibTrans2D1" presStyleIdx="0" presStyleCnt="6"/>
      <dgm:spPr/>
    </dgm:pt>
    <dgm:pt modelId="{E81BD81B-E67F-4CF7-8F7B-1F4712F61C87}" type="pres">
      <dgm:prSet presAssocID="{E01D44CD-930C-415F-9CE3-F1E4A93D9223}" presName="node" presStyleLbl="node1" presStyleIdx="0" presStyleCnt="6">
        <dgm:presLayoutVars>
          <dgm:bulletEnabled val="1"/>
        </dgm:presLayoutVars>
      </dgm:prSet>
      <dgm:spPr/>
    </dgm:pt>
    <dgm:pt modelId="{D8945C2F-F56A-4B09-914A-99006214ECC4}" type="pres">
      <dgm:prSet presAssocID="{C5359180-33E3-4A4F-88F6-DC51CEDEC4C0}" presName="parTrans" presStyleLbl="sibTrans2D1" presStyleIdx="1" presStyleCnt="6"/>
      <dgm:spPr/>
    </dgm:pt>
    <dgm:pt modelId="{231AEA95-2640-4937-831C-7E9411B9BF8F}" type="pres">
      <dgm:prSet presAssocID="{C5359180-33E3-4A4F-88F6-DC51CEDEC4C0}" presName="connectorText" presStyleLbl="sibTrans2D1" presStyleIdx="1" presStyleCnt="6"/>
      <dgm:spPr/>
    </dgm:pt>
    <dgm:pt modelId="{02C2D408-5BD8-488D-8AEF-A9EBD5915881}" type="pres">
      <dgm:prSet presAssocID="{BFA9B0EB-3809-403E-B13E-F7346850F9C1}" presName="node" presStyleLbl="node1" presStyleIdx="1" presStyleCnt="6">
        <dgm:presLayoutVars>
          <dgm:bulletEnabled val="1"/>
        </dgm:presLayoutVars>
      </dgm:prSet>
      <dgm:spPr/>
    </dgm:pt>
    <dgm:pt modelId="{09C2F63C-1F8C-4C3B-9F05-D136E6AE718B}" type="pres">
      <dgm:prSet presAssocID="{1307A2FA-B13F-44F8-9EDE-769AF59AC01F}" presName="parTrans" presStyleLbl="sibTrans2D1" presStyleIdx="2" presStyleCnt="6"/>
      <dgm:spPr/>
    </dgm:pt>
    <dgm:pt modelId="{B939A9A7-E7DE-454F-BB66-06EB28F8A690}" type="pres">
      <dgm:prSet presAssocID="{1307A2FA-B13F-44F8-9EDE-769AF59AC01F}" presName="connectorText" presStyleLbl="sibTrans2D1" presStyleIdx="2" presStyleCnt="6"/>
      <dgm:spPr/>
    </dgm:pt>
    <dgm:pt modelId="{3D79D803-D976-40A6-8651-B39940C4AB86}" type="pres">
      <dgm:prSet presAssocID="{838E7645-02F5-4576-BE1C-2B83188F94D5}" presName="node" presStyleLbl="node1" presStyleIdx="2" presStyleCnt="6">
        <dgm:presLayoutVars>
          <dgm:bulletEnabled val="1"/>
        </dgm:presLayoutVars>
      </dgm:prSet>
      <dgm:spPr/>
    </dgm:pt>
    <dgm:pt modelId="{49007A9C-5C47-4C49-935C-7887F99B9508}" type="pres">
      <dgm:prSet presAssocID="{056D2420-358E-447D-87D2-0AAB963021C9}" presName="parTrans" presStyleLbl="sibTrans2D1" presStyleIdx="3" presStyleCnt="6"/>
      <dgm:spPr/>
    </dgm:pt>
    <dgm:pt modelId="{98253AA4-4672-4616-B619-0A3A1E99A21B}" type="pres">
      <dgm:prSet presAssocID="{056D2420-358E-447D-87D2-0AAB963021C9}" presName="connectorText" presStyleLbl="sibTrans2D1" presStyleIdx="3" presStyleCnt="6"/>
      <dgm:spPr/>
    </dgm:pt>
    <dgm:pt modelId="{E7E2A0C8-8F02-4514-93D9-355CC6D895AC}" type="pres">
      <dgm:prSet presAssocID="{83B57A5B-B465-4FCE-98CF-BB8E1DBDFE4B}" presName="node" presStyleLbl="node1" presStyleIdx="3" presStyleCnt="6">
        <dgm:presLayoutVars>
          <dgm:bulletEnabled val="1"/>
        </dgm:presLayoutVars>
      </dgm:prSet>
      <dgm:spPr/>
    </dgm:pt>
    <dgm:pt modelId="{D4BF117E-BCED-4BA2-A1CE-F6315A37DF92}" type="pres">
      <dgm:prSet presAssocID="{1BCE77F2-BD59-4ABA-A915-D87B5B065239}" presName="parTrans" presStyleLbl="sibTrans2D1" presStyleIdx="4" presStyleCnt="6"/>
      <dgm:spPr/>
    </dgm:pt>
    <dgm:pt modelId="{E82D1D2B-B9AD-4133-B77E-C408C1063E71}" type="pres">
      <dgm:prSet presAssocID="{1BCE77F2-BD59-4ABA-A915-D87B5B065239}" presName="connectorText" presStyleLbl="sibTrans2D1" presStyleIdx="4" presStyleCnt="6"/>
      <dgm:spPr/>
    </dgm:pt>
    <dgm:pt modelId="{B30E5266-7045-4452-8982-F5B94766C928}" type="pres">
      <dgm:prSet presAssocID="{D43B6137-8A7A-42B7-916B-8D7B64039533}" presName="node" presStyleLbl="node1" presStyleIdx="4" presStyleCnt="6">
        <dgm:presLayoutVars>
          <dgm:bulletEnabled val="1"/>
        </dgm:presLayoutVars>
      </dgm:prSet>
      <dgm:spPr/>
    </dgm:pt>
    <dgm:pt modelId="{048A3629-DE5D-490C-BCA3-E3548AF66901}" type="pres">
      <dgm:prSet presAssocID="{ADD02751-E5CA-4712-A6D4-4F539C97A9C3}" presName="parTrans" presStyleLbl="sibTrans2D1" presStyleIdx="5" presStyleCnt="6"/>
      <dgm:spPr/>
    </dgm:pt>
    <dgm:pt modelId="{305123FC-A220-4DE7-A040-88FFF632A66F}" type="pres">
      <dgm:prSet presAssocID="{ADD02751-E5CA-4712-A6D4-4F539C97A9C3}" presName="connectorText" presStyleLbl="sibTrans2D1" presStyleIdx="5" presStyleCnt="6"/>
      <dgm:spPr/>
    </dgm:pt>
    <dgm:pt modelId="{BA438B37-D205-4B83-A331-54D9A83AB3F3}" type="pres">
      <dgm:prSet presAssocID="{F104D425-ACE1-46EA-91D6-F27B5C5A4444}" presName="node" presStyleLbl="node1" presStyleIdx="5" presStyleCnt="6">
        <dgm:presLayoutVars>
          <dgm:bulletEnabled val="1"/>
        </dgm:presLayoutVars>
      </dgm:prSet>
      <dgm:spPr/>
    </dgm:pt>
  </dgm:ptLst>
  <dgm:cxnLst>
    <dgm:cxn modelId="{82F36600-944F-420D-966A-409EB02D4F81}" srcId="{54C2EB1D-7D82-4366-8054-41FE9FAF6EDE}" destId="{D43B6137-8A7A-42B7-916B-8D7B64039533}" srcOrd="4" destOrd="0" parTransId="{1BCE77F2-BD59-4ABA-A915-D87B5B065239}" sibTransId="{98B48DE8-015A-4EEF-98D4-6F0CA895AC9D}"/>
    <dgm:cxn modelId="{E7543503-48A5-45F7-8C54-B81F20C5C008}" srcId="{54C2EB1D-7D82-4366-8054-41FE9FAF6EDE}" destId="{F104D425-ACE1-46EA-91D6-F27B5C5A4444}" srcOrd="5" destOrd="0" parTransId="{ADD02751-E5CA-4712-A6D4-4F539C97A9C3}" sibTransId="{7C1FF23C-B777-442E-A8A7-2CC1613ACF2F}"/>
    <dgm:cxn modelId="{FECDCB0A-CA35-4FB9-8EAB-EDF3ED8A04FA}" type="presOf" srcId="{1307A2FA-B13F-44F8-9EDE-769AF59AC01F}" destId="{B939A9A7-E7DE-454F-BB66-06EB28F8A690}" srcOrd="1" destOrd="0" presId="urn:microsoft.com/office/officeart/2005/8/layout/radial5"/>
    <dgm:cxn modelId="{83EDAE10-B528-4A8A-B2A9-BB1598F9B5F1}" type="presOf" srcId="{F104D425-ACE1-46EA-91D6-F27B5C5A4444}" destId="{BA438B37-D205-4B83-A331-54D9A83AB3F3}" srcOrd="0" destOrd="0" presId="urn:microsoft.com/office/officeart/2005/8/layout/radial5"/>
    <dgm:cxn modelId="{81E14926-D1EF-4AB2-AF55-C2EA17B4A647}" type="presOf" srcId="{1BCE77F2-BD59-4ABA-A915-D87B5B065239}" destId="{E82D1D2B-B9AD-4133-B77E-C408C1063E71}" srcOrd="1" destOrd="0" presId="urn:microsoft.com/office/officeart/2005/8/layout/radial5"/>
    <dgm:cxn modelId="{2DE14D2C-E01B-46FF-ACD2-34EB24891394}" type="presOf" srcId="{9B2FD619-7424-446B-8FE6-B5EC136A99BA}" destId="{1A231254-BAA6-4214-B98C-68E8D336529E}" srcOrd="0" destOrd="0" presId="urn:microsoft.com/office/officeart/2005/8/layout/radial5"/>
    <dgm:cxn modelId="{4EE8A330-E28D-4333-BFEB-3DDAE33E1394}" srcId="{54C2EB1D-7D82-4366-8054-41FE9FAF6EDE}" destId="{838E7645-02F5-4576-BE1C-2B83188F94D5}" srcOrd="2" destOrd="0" parTransId="{1307A2FA-B13F-44F8-9EDE-769AF59AC01F}" sibTransId="{071EC0CD-6C9F-4527-8361-3913C54EE5D6}"/>
    <dgm:cxn modelId="{1A5C6C34-F896-4B5C-9806-FBFEB9527771}" type="presOf" srcId="{838E7645-02F5-4576-BE1C-2B83188F94D5}" destId="{3D79D803-D976-40A6-8651-B39940C4AB86}" srcOrd="0" destOrd="0" presId="urn:microsoft.com/office/officeart/2005/8/layout/radial5"/>
    <dgm:cxn modelId="{73842147-9B43-4494-A8F8-AD1CB36DC4B0}" type="presOf" srcId="{E01D44CD-930C-415F-9CE3-F1E4A93D9223}" destId="{E81BD81B-E67F-4CF7-8F7B-1F4712F61C87}" srcOrd="0" destOrd="0" presId="urn:microsoft.com/office/officeart/2005/8/layout/radial5"/>
    <dgm:cxn modelId="{ACD5CE48-6DA4-477B-887C-AFA64923F7D8}" type="presOf" srcId="{ADD02751-E5CA-4712-A6D4-4F539C97A9C3}" destId="{305123FC-A220-4DE7-A040-88FFF632A66F}" srcOrd="1" destOrd="0" presId="urn:microsoft.com/office/officeart/2005/8/layout/radial5"/>
    <dgm:cxn modelId="{6E19C09B-5AE0-4A59-8C2E-F5B795E41D07}" type="presOf" srcId="{BFA9B0EB-3809-403E-B13E-F7346850F9C1}" destId="{02C2D408-5BD8-488D-8AEF-A9EBD5915881}" srcOrd="0" destOrd="0" presId="urn:microsoft.com/office/officeart/2005/8/layout/radial5"/>
    <dgm:cxn modelId="{23DB22A0-591F-457E-9687-B0B137A29372}" type="presOf" srcId="{C5359180-33E3-4A4F-88F6-DC51CEDEC4C0}" destId="{231AEA95-2640-4937-831C-7E9411B9BF8F}" srcOrd="1" destOrd="0" presId="urn:microsoft.com/office/officeart/2005/8/layout/radial5"/>
    <dgm:cxn modelId="{C64A5BC3-E96A-4B66-9291-98C51FC88BC5}" type="presOf" srcId="{D43B6137-8A7A-42B7-916B-8D7B64039533}" destId="{B30E5266-7045-4452-8982-F5B94766C928}" srcOrd="0" destOrd="0" presId="urn:microsoft.com/office/officeart/2005/8/layout/radial5"/>
    <dgm:cxn modelId="{9268DECB-9A12-4C36-B87B-8723963CC605}" type="presOf" srcId="{54C2EB1D-7D82-4366-8054-41FE9FAF6EDE}" destId="{E70A56DB-D90A-465B-8208-1D153C291309}" srcOrd="0" destOrd="0" presId="urn:microsoft.com/office/officeart/2005/8/layout/radial5"/>
    <dgm:cxn modelId="{9DFADCD2-7A25-483C-994E-9809813984D5}" srcId="{54C2EB1D-7D82-4366-8054-41FE9FAF6EDE}" destId="{83B57A5B-B465-4FCE-98CF-BB8E1DBDFE4B}" srcOrd="3" destOrd="0" parTransId="{056D2420-358E-447D-87D2-0AAB963021C9}" sibTransId="{9442162C-67FE-48AE-A5B7-3B43CE9E0F45}"/>
    <dgm:cxn modelId="{C1E03DD9-D453-489D-92F5-8DD899BBD5AD}" srcId="{9B2FD619-7424-446B-8FE6-B5EC136A99BA}" destId="{54C2EB1D-7D82-4366-8054-41FE9FAF6EDE}" srcOrd="0" destOrd="0" parTransId="{159A4392-9D82-4B6D-A202-7EFAB2BAE883}" sibTransId="{AECCE827-6121-4EF8-B629-D2F5A5E58682}"/>
    <dgm:cxn modelId="{EFCB8DD9-34A1-4E35-AB7D-9A998E8A8FF5}" srcId="{54C2EB1D-7D82-4366-8054-41FE9FAF6EDE}" destId="{E01D44CD-930C-415F-9CE3-F1E4A93D9223}" srcOrd="0" destOrd="0" parTransId="{E38EC905-23BD-4108-916A-475CB460212E}" sibTransId="{DBDD54B6-A910-4DBA-92CC-1191A066C9E7}"/>
    <dgm:cxn modelId="{35906BDD-D562-47E6-803A-3557FB0338F1}" type="presOf" srcId="{056D2420-358E-447D-87D2-0AAB963021C9}" destId="{98253AA4-4672-4616-B619-0A3A1E99A21B}" srcOrd="1" destOrd="0" presId="urn:microsoft.com/office/officeart/2005/8/layout/radial5"/>
    <dgm:cxn modelId="{E5DDBBE1-2BB0-4EE0-8AE8-AC11430A9A5E}" type="presOf" srcId="{056D2420-358E-447D-87D2-0AAB963021C9}" destId="{49007A9C-5C47-4C49-935C-7887F99B9508}" srcOrd="0" destOrd="0" presId="urn:microsoft.com/office/officeart/2005/8/layout/radial5"/>
    <dgm:cxn modelId="{A24CE3E2-B566-434C-B38A-C0F0269D2E0F}" type="presOf" srcId="{C5359180-33E3-4A4F-88F6-DC51CEDEC4C0}" destId="{D8945C2F-F56A-4B09-914A-99006214ECC4}" srcOrd="0" destOrd="0" presId="urn:microsoft.com/office/officeart/2005/8/layout/radial5"/>
    <dgm:cxn modelId="{9CED69E6-C3D3-4377-9813-38856CAD0C25}" type="presOf" srcId="{1307A2FA-B13F-44F8-9EDE-769AF59AC01F}" destId="{09C2F63C-1F8C-4C3B-9F05-D136E6AE718B}" srcOrd="0" destOrd="0" presId="urn:microsoft.com/office/officeart/2005/8/layout/radial5"/>
    <dgm:cxn modelId="{F93B66E9-5B95-40DC-9CFC-1AB92E6DDB61}" type="presOf" srcId="{E38EC905-23BD-4108-916A-475CB460212E}" destId="{A24D7564-8E6C-4D6F-91E5-E7AD62D0F4BA}" srcOrd="1" destOrd="0" presId="urn:microsoft.com/office/officeart/2005/8/layout/radial5"/>
    <dgm:cxn modelId="{034A1FEE-A6A9-4C9D-8F8D-68C42FB0E215}" type="presOf" srcId="{ADD02751-E5CA-4712-A6D4-4F539C97A9C3}" destId="{048A3629-DE5D-490C-BCA3-E3548AF66901}" srcOrd="0" destOrd="0" presId="urn:microsoft.com/office/officeart/2005/8/layout/radial5"/>
    <dgm:cxn modelId="{6A3DF7EE-8E71-4092-A18F-5C079B3A3060}" type="presOf" srcId="{E38EC905-23BD-4108-916A-475CB460212E}" destId="{874535D6-66CB-4444-B2B1-27D45EF9941C}" srcOrd="0" destOrd="0" presId="urn:microsoft.com/office/officeart/2005/8/layout/radial5"/>
    <dgm:cxn modelId="{32B982F0-A112-4B42-9F0D-BEC0C878E21A}" srcId="{54C2EB1D-7D82-4366-8054-41FE9FAF6EDE}" destId="{BFA9B0EB-3809-403E-B13E-F7346850F9C1}" srcOrd="1" destOrd="0" parTransId="{C5359180-33E3-4A4F-88F6-DC51CEDEC4C0}" sibTransId="{F26AFD12-DC5E-4A1E-B19F-C8DD57746103}"/>
    <dgm:cxn modelId="{E3D14FF2-8488-4D7F-8753-3FA8796D3AEC}" type="presOf" srcId="{1BCE77F2-BD59-4ABA-A915-D87B5B065239}" destId="{D4BF117E-BCED-4BA2-A1CE-F6315A37DF92}" srcOrd="0" destOrd="0" presId="urn:microsoft.com/office/officeart/2005/8/layout/radial5"/>
    <dgm:cxn modelId="{8AC435FE-2F66-47F2-90D1-53220A3791BF}" type="presOf" srcId="{83B57A5B-B465-4FCE-98CF-BB8E1DBDFE4B}" destId="{E7E2A0C8-8F02-4514-93D9-355CC6D895AC}" srcOrd="0" destOrd="0" presId="urn:microsoft.com/office/officeart/2005/8/layout/radial5"/>
    <dgm:cxn modelId="{E8016822-4B9B-4241-B5AE-6D57D732255D}" type="presParOf" srcId="{1A231254-BAA6-4214-B98C-68E8D336529E}" destId="{E70A56DB-D90A-465B-8208-1D153C291309}" srcOrd="0" destOrd="0" presId="urn:microsoft.com/office/officeart/2005/8/layout/radial5"/>
    <dgm:cxn modelId="{D0E43A25-6F6D-46FE-BCC7-B79B7AED8983}" type="presParOf" srcId="{1A231254-BAA6-4214-B98C-68E8D336529E}" destId="{874535D6-66CB-4444-B2B1-27D45EF9941C}" srcOrd="1" destOrd="0" presId="urn:microsoft.com/office/officeart/2005/8/layout/radial5"/>
    <dgm:cxn modelId="{B5021056-DDAB-422A-9F78-A4044B233C30}" type="presParOf" srcId="{874535D6-66CB-4444-B2B1-27D45EF9941C}" destId="{A24D7564-8E6C-4D6F-91E5-E7AD62D0F4BA}" srcOrd="0" destOrd="0" presId="urn:microsoft.com/office/officeart/2005/8/layout/radial5"/>
    <dgm:cxn modelId="{5610911E-81F5-4841-ABD7-9D71BA32F9D4}" type="presParOf" srcId="{1A231254-BAA6-4214-B98C-68E8D336529E}" destId="{E81BD81B-E67F-4CF7-8F7B-1F4712F61C87}" srcOrd="2" destOrd="0" presId="urn:microsoft.com/office/officeart/2005/8/layout/radial5"/>
    <dgm:cxn modelId="{0251E18D-F3CB-498B-A8E3-F35CB0FF4EB2}" type="presParOf" srcId="{1A231254-BAA6-4214-B98C-68E8D336529E}" destId="{D8945C2F-F56A-4B09-914A-99006214ECC4}" srcOrd="3" destOrd="0" presId="urn:microsoft.com/office/officeart/2005/8/layout/radial5"/>
    <dgm:cxn modelId="{B86F2027-0530-4E51-A352-1F69CED9BB0B}" type="presParOf" srcId="{D8945C2F-F56A-4B09-914A-99006214ECC4}" destId="{231AEA95-2640-4937-831C-7E9411B9BF8F}" srcOrd="0" destOrd="0" presId="urn:microsoft.com/office/officeart/2005/8/layout/radial5"/>
    <dgm:cxn modelId="{7132C9D2-ADAA-4B3A-BB3C-E10D2C2CF027}" type="presParOf" srcId="{1A231254-BAA6-4214-B98C-68E8D336529E}" destId="{02C2D408-5BD8-488D-8AEF-A9EBD5915881}" srcOrd="4" destOrd="0" presId="urn:microsoft.com/office/officeart/2005/8/layout/radial5"/>
    <dgm:cxn modelId="{0AB68B0C-FF8E-4F77-A58E-57635869E19F}" type="presParOf" srcId="{1A231254-BAA6-4214-B98C-68E8D336529E}" destId="{09C2F63C-1F8C-4C3B-9F05-D136E6AE718B}" srcOrd="5" destOrd="0" presId="urn:microsoft.com/office/officeart/2005/8/layout/radial5"/>
    <dgm:cxn modelId="{73D44B9C-9323-49DE-A4C3-5CDE0030BBD2}" type="presParOf" srcId="{09C2F63C-1F8C-4C3B-9F05-D136E6AE718B}" destId="{B939A9A7-E7DE-454F-BB66-06EB28F8A690}" srcOrd="0" destOrd="0" presId="urn:microsoft.com/office/officeart/2005/8/layout/radial5"/>
    <dgm:cxn modelId="{095663CC-1B39-4C02-9867-15F602003DD9}" type="presParOf" srcId="{1A231254-BAA6-4214-B98C-68E8D336529E}" destId="{3D79D803-D976-40A6-8651-B39940C4AB86}" srcOrd="6" destOrd="0" presId="urn:microsoft.com/office/officeart/2005/8/layout/radial5"/>
    <dgm:cxn modelId="{01AE3A23-1CA4-46D1-9CEC-6B510D7EB325}" type="presParOf" srcId="{1A231254-BAA6-4214-B98C-68E8D336529E}" destId="{49007A9C-5C47-4C49-935C-7887F99B9508}" srcOrd="7" destOrd="0" presId="urn:microsoft.com/office/officeart/2005/8/layout/radial5"/>
    <dgm:cxn modelId="{6072F030-5F9F-41FA-B512-05A16177A479}" type="presParOf" srcId="{49007A9C-5C47-4C49-935C-7887F99B9508}" destId="{98253AA4-4672-4616-B619-0A3A1E99A21B}" srcOrd="0" destOrd="0" presId="urn:microsoft.com/office/officeart/2005/8/layout/radial5"/>
    <dgm:cxn modelId="{9FE87E71-1434-4A61-8CDD-B6DA8A4779D3}" type="presParOf" srcId="{1A231254-BAA6-4214-B98C-68E8D336529E}" destId="{E7E2A0C8-8F02-4514-93D9-355CC6D895AC}" srcOrd="8" destOrd="0" presId="urn:microsoft.com/office/officeart/2005/8/layout/radial5"/>
    <dgm:cxn modelId="{497EEF40-5E06-40E7-9CDC-3D247BFAEBF5}" type="presParOf" srcId="{1A231254-BAA6-4214-B98C-68E8D336529E}" destId="{D4BF117E-BCED-4BA2-A1CE-F6315A37DF92}" srcOrd="9" destOrd="0" presId="urn:microsoft.com/office/officeart/2005/8/layout/radial5"/>
    <dgm:cxn modelId="{78D10D02-3EA6-4EBB-AFC5-919F7CB11D1B}" type="presParOf" srcId="{D4BF117E-BCED-4BA2-A1CE-F6315A37DF92}" destId="{E82D1D2B-B9AD-4133-B77E-C408C1063E71}" srcOrd="0" destOrd="0" presId="urn:microsoft.com/office/officeart/2005/8/layout/radial5"/>
    <dgm:cxn modelId="{81F9A032-FA7A-4065-86BA-DB30450AE5F7}" type="presParOf" srcId="{1A231254-BAA6-4214-B98C-68E8D336529E}" destId="{B30E5266-7045-4452-8982-F5B94766C928}" srcOrd="10" destOrd="0" presId="urn:microsoft.com/office/officeart/2005/8/layout/radial5"/>
    <dgm:cxn modelId="{F32B10A9-CA34-4430-9FB6-43BE28F55B4D}" type="presParOf" srcId="{1A231254-BAA6-4214-B98C-68E8D336529E}" destId="{048A3629-DE5D-490C-BCA3-E3548AF66901}" srcOrd="11" destOrd="0" presId="urn:microsoft.com/office/officeart/2005/8/layout/radial5"/>
    <dgm:cxn modelId="{7F6A7651-3460-43AE-8CEE-B88B596CCB09}" type="presParOf" srcId="{048A3629-DE5D-490C-BCA3-E3548AF66901}" destId="{305123FC-A220-4DE7-A040-88FFF632A66F}" srcOrd="0" destOrd="0" presId="urn:microsoft.com/office/officeart/2005/8/layout/radial5"/>
    <dgm:cxn modelId="{ED2FBDE6-4F6B-475A-A30B-7CD34891D2F4}" type="presParOf" srcId="{1A231254-BAA6-4214-B98C-68E8D336529E}" destId="{BA438B37-D205-4B83-A331-54D9A83AB3F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2FD619-7424-446B-8FE6-B5EC136A99BA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54C2EB1D-7D82-4366-8054-41FE9FAF6EDE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59A4392-9D82-4B6D-A202-7EFAB2BAE883}" type="par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ECCE827-6121-4EF8-B629-D2F5A5E58682}" type="sibTrans" cxnId="{C1E03DD9-D453-489D-92F5-8DD899BBD5AD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01D44CD-930C-415F-9CE3-F1E4A93D9223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38EC905-23BD-4108-916A-475CB460212E}" type="parTrans" cxnId="{EFCB8DD9-34A1-4E35-AB7D-9A998E8A8FF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BDD54B6-A910-4DBA-92CC-1191A066C9E7}" type="sibTrans" cxnId="{EFCB8DD9-34A1-4E35-AB7D-9A998E8A8FF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FA9B0EB-3809-403E-B13E-F7346850F9C1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C5359180-33E3-4A4F-88F6-DC51CEDEC4C0}" type="parTrans" cxnId="{32B982F0-A112-4B42-9F0D-BEC0C878E21A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26AFD12-DC5E-4A1E-B19F-C8DD57746103}" type="sibTrans" cxnId="{32B982F0-A112-4B42-9F0D-BEC0C878E21A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8E7645-02F5-4576-BE1C-2B83188F94D5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 مِثْلَ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307A2FA-B13F-44F8-9EDE-769AF59AC01F}" type="parTrans" cxnId="{4EE8A330-E28D-4333-BFEB-3DDAE33E1394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71EC0CD-6C9F-4527-8361-3913C54EE5D6}" type="sibTrans" cxnId="{4EE8A330-E28D-4333-BFEB-3DDAE33E1394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3B57A5B-B465-4FCE-98CF-BB8E1DBDFE4B}">
      <dgm:prSet phldrT="[Texte]" phldr="0" custT="1"/>
      <dgm:spPr/>
      <dgm:t>
        <a:bodyPr/>
        <a:lstStyle/>
        <a:p>
          <a:r>
            <a:rPr lang="ar-MA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 عَلَيْهِ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56D2420-358E-447D-87D2-0AAB963021C9}" type="parTrans" cxnId="{9DFADCD2-7A25-483C-994E-9809813984D5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442162C-67FE-48AE-A5B7-3B43CE9E0F45}" type="sibTrans" cxnId="{9DFADCD2-7A25-483C-994E-9809813984D5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43B6137-8A7A-42B7-916B-8D7B64039533}">
      <dgm:prSet phldrT="[Texte]" phldr="0" custT="1"/>
      <dgm:spPr/>
      <dgm:t>
        <a:bodyPr/>
        <a:lstStyle/>
        <a:p>
          <a:r>
            <a:rPr lang="ar-MA" sz="32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BCE77F2-BD59-4ABA-A915-D87B5B065239}" type="parTrans" cxnId="{82F36600-944F-420D-966A-409EB02D4F81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8B48DE8-015A-4EEF-98D4-6F0CA895AC9D}" type="sibTrans" cxnId="{82F36600-944F-420D-966A-409EB02D4F81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104D425-ACE1-46EA-91D6-F27B5C5A4444}">
      <dgm:prSet phldrT="[Texte]" phldr="0" custT="1"/>
      <dgm:spPr/>
      <dgm:t>
        <a:bodyPr/>
        <a:lstStyle/>
        <a:p>
          <a:r>
            <a:rPr lang="ar-MA" sz="3200" b="1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DD02751-E5CA-4712-A6D4-4F539C97A9C3}" type="parTrans" cxnId="{E7543503-48A5-45F7-8C54-B81F20C5C008}">
      <dgm:prSet custT="1"/>
      <dgm:spPr/>
      <dgm:t>
        <a:bodyPr/>
        <a:lstStyle/>
        <a:p>
          <a:endParaRPr lang="fr-FR" sz="20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7C1FF23C-B777-442E-A8A7-2CC1613ACF2F}" type="sibTrans" cxnId="{E7543503-48A5-45F7-8C54-B81F20C5C008}">
      <dgm:prSet/>
      <dgm:spPr/>
      <dgm:t>
        <a:bodyPr/>
        <a:lstStyle/>
        <a:p>
          <a:endParaRPr lang="fr-FR" sz="1800" b="1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A231254-BAA6-4214-B98C-68E8D336529E}" type="pres">
      <dgm:prSet presAssocID="{9B2FD619-7424-446B-8FE6-B5EC136A99B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0A56DB-D90A-465B-8208-1D153C291309}" type="pres">
      <dgm:prSet presAssocID="{54C2EB1D-7D82-4366-8054-41FE9FAF6EDE}" presName="centerShape" presStyleLbl="node0" presStyleIdx="0" presStyleCnt="1"/>
      <dgm:spPr/>
    </dgm:pt>
    <dgm:pt modelId="{874535D6-66CB-4444-B2B1-27D45EF9941C}" type="pres">
      <dgm:prSet presAssocID="{E38EC905-23BD-4108-916A-475CB460212E}" presName="parTrans" presStyleLbl="sibTrans2D1" presStyleIdx="0" presStyleCnt="6"/>
      <dgm:spPr/>
    </dgm:pt>
    <dgm:pt modelId="{A24D7564-8E6C-4D6F-91E5-E7AD62D0F4BA}" type="pres">
      <dgm:prSet presAssocID="{E38EC905-23BD-4108-916A-475CB460212E}" presName="connectorText" presStyleLbl="sibTrans2D1" presStyleIdx="0" presStyleCnt="6"/>
      <dgm:spPr/>
    </dgm:pt>
    <dgm:pt modelId="{E81BD81B-E67F-4CF7-8F7B-1F4712F61C87}" type="pres">
      <dgm:prSet presAssocID="{E01D44CD-930C-415F-9CE3-F1E4A93D9223}" presName="node" presStyleLbl="node1" presStyleIdx="0" presStyleCnt="6">
        <dgm:presLayoutVars>
          <dgm:bulletEnabled val="1"/>
        </dgm:presLayoutVars>
      </dgm:prSet>
      <dgm:spPr/>
    </dgm:pt>
    <dgm:pt modelId="{D8945C2F-F56A-4B09-914A-99006214ECC4}" type="pres">
      <dgm:prSet presAssocID="{C5359180-33E3-4A4F-88F6-DC51CEDEC4C0}" presName="parTrans" presStyleLbl="sibTrans2D1" presStyleIdx="1" presStyleCnt="6"/>
      <dgm:spPr/>
    </dgm:pt>
    <dgm:pt modelId="{231AEA95-2640-4937-831C-7E9411B9BF8F}" type="pres">
      <dgm:prSet presAssocID="{C5359180-33E3-4A4F-88F6-DC51CEDEC4C0}" presName="connectorText" presStyleLbl="sibTrans2D1" presStyleIdx="1" presStyleCnt="6"/>
      <dgm:spPr/>
    </dgm:pt>
    <dgm:pt modelId="{02C2D408-5BD8-488D-8AEF-A9EBD5915881}" type="pres">
      <dgm:prSet presAssocID="{BFA9B0EB-3809-403E-B13E-F7346850F9C1}" presName="node" presStyleLbl="node1" presStyleIdx="1" presStyleCnt="6">
        <dgm:presLayoutVars>
          <dgm:bulletEnabled val="1"/>
        </dgm:presLayoutVars>
      </dgm:prSet>
      <dgm:spPr/>
    </dgm:pt>
    <dgm:pt modelId="{09C2F63C-1F8C-4C3B-9F05-D136E6AE718B}" type="pres">
      <dgm:prSet presAssocID="{1307A2FA-B13F-44F8-9EDE-769AF59AC01F}" presName="parTrans" presStyleLbl="sibTrans2D1" presStyleIdx="2" presStyleCnt="6"/>
      <dgm:spPr/>
    </dgm:pt>
    <dgm:pt modelId="{B939A9A7-E7DE-454F-BB66-06EB28F8A690}" type="pres">
      <dgm:prSet presAssocID="{1307A2FA-B13F-44F8-9EDE-769AF59AC01F}" presName="connectorText" presStyleLbl="sibTrans2D1" presStyleIdx="2" presStyleCnt="6"/>
      <dgm:spPr/>
    </dgm:pt>
    <dgm:pt modelId="{3D79D803-D976-40A6-8651-B39940C4AB86}" type="pres">
      <dgm:prSet presAssocID="{838E7645-02F5-4576-BE1C-2B83188F94D5}" presName="node" presStyleLbl="node1" presStyleIdx="2" presStyleCnt="6">
        <dgm:presLayoutVars>
          <dgm:bulletEnabled val="1"/>
        </dgm:presLayoutVars>
      </dgm:prSet>
      <dgm:spPr/>
    </dgm:pt>
    <dgm:pt modelId="{49007A9C-5C47-4C49-935C-7887F99B9508}" type="pres">
      <dgm:prSet presAssocID="{056D2420-358E-447D-87D2-0AAB963021C9}" presName="parTrans" presStyleLbl="sibTrans2D1" presStyleIdx="3" presStyleCnt="6"/>
      <dgm:spPr/>
    </dgm:pt>
    <dgm:pt modelId="{98253AA4-4672-4616-B619-0A3A1E99A21B}" type="pres">
      <dgm:prSet presAssocID="{056D2420-358E-447D-87D2-0AAB963021C9}" presName="connectorText" presStyleLbl="sibTrans2D1" presStyleIdx="3" presStyleCnt="6"/>
      <dgm:spPr/>
    </dgm:pt>
    <dgm:pt modelId="{E7E2A0C8-8F02-4514-93D9-355CC6D895AC}" type="pres">
      <dgm:prSet presAssocID="{83B57A5B-B465-4FCE-98CF-BB8E1DBDFE4B}" presName="node" presStyleLbl="node1" presStyleIdx="3" presStyleCnt="6">
        <dgm:presLayoutVars>
          <dgm:bulletEnabled val="1"/>
        </dgm:presLayoutVars>
      </dgm:prSet>
      <dgm:spPr/>
    </dgm:pt>
    <dgm:pt modelId="{D4BF117E-BCED-4BA2-A1CE-F6315A37DF92}" type="pres">
      <dgm:prSet presAssocID="{1BCE77F2-BD59-4ABA-A915-D87B5B065239}" presName="parTrans" presStyleLbl="sibTrans2D1" presStyleIdx="4" presStyleCnt="6"/>
      <dgm:spPr/>
    </dgm:pt>
    <dgm:pt modelId="{E82D1D2B-B9AD-4133-B77E-C408C1063E71}" type="pres">
      <dgm:prSet presAssocID="{1BCE77F2-BD59-4ABA-A915-D87B5B065239}" presName="connectorText" presStyleLbl="sibTrans2D1" presStyleIdx="4" presStyleCnt="6"/>
      <dgm:spPr/>
    </dgm:pt>
    <dgm:pt modelId="{B30E5266-7045-4452-8982-F5B94766C928}" type="pres">
      <dgm:prSet presAssocID="{D43B6137-8A7A-42B7-916B-8D7B64039533}" presName="node" presStyleLbl="node1" presStyleIdx="4" presStyleCnt="6">
        <dgm:presLayoutVars>
          <dgm:bulletEnabled val="1"/>
        </dgm:presLayoutVars>
      </dgm:prSet>
      <dgm:spPr/>
    </dgm:pt>
    <dgm:pt modelId="{048A3629-DE5D-490C-BCA3-E3548AF66901}" type="pres">
      <dgm:prSet presAssocID="{ADD02751-E5CA-4712-A6D4-4F539C97A9C3}" presName="parTrans" presStyleLbl="sibTrans2D1" presStyleIdx="5" presStyleCnt="6"/>
      <dgm:spPr/>
    </dgm:pt>
    <dgm:pt modelId="{305123FC-A220-4DE7-A040-88FFF632A66F}" type="pres">
      <dgm:prSet presAssocID="{ADD02751-E5CA-4712-A6D4-4F539C97A9C3}" presName="connectorText" presStyleLbl="sibTrans2D1" presStyleIdx="5" presStyleCnt="6"/>
      <dgm:spPr/>
    </dgm:pt>
    <dgm:pt modelId="{BA438B37-D205-4B83-A331-54D9A83AB3F3}" type="pres">
      <dgm:prSet presAssocID="{F104D425-ACE1-46EA-91D6-F27B5C5A4444}" presName="node" presStyleLbl="node1" presStyleIdx="5" presStyleCnt="6">
        <dgm:presLayoutVars>
          <dgm:bulletEnabled val="1"/>
        </dgm:presLayoutVars>
      </dgm:prSet>
      <dgm:spPr/>
    </dgm:pt>
  </dgm:ptLst>
  <dgm:cxnLst>
    <dgm:cxn modelId="{82F36600-944F-420D-966A-409EB02D4F81}" srcId="{54C2EB1D-7D82-4366-8054-41FE9FAF6EDE}" destId="{D43B6137-8A7A-42B7-916B-8D7B64039533}" srcOrd="4" destOrd="0" parTransId="{1BCE77F2-BD59-4ABA-A915-D87B5B065239}" sibTransId="{98B48DE8-015A-4EEF-98D4-6F0CA895AC9D}"/>
    <dgm:cxn modelId="{E7543503-48A5-45F7-8C54-B81F20C5C008}" srcId="{54C2EB1D-7D82-4366-8054-41FE9FAF6EDE}" destId="{F104D425-ACE1-46EA-91D6-F27B5C5A4444}" srcOrd="5" destOrd="0" parTransId="{ADD02751-E5CA-4712-A6D4-4F539C97A9C3}" sibTransId="{7C1FF23C-B777-442E-A8A7-2CC1613ACF2F}"/>
    <dgm:cxn modelId="{FECDCB0A-CA35-4FB9-8EAB-EDF3ED8A04FA}" type="presOf" srcId="{1307A2FA-B13F-44F8-9EDE-769AF59AC01F}" destId="{B939A9A7-E7DE-454F-BB66-06EB28F8A690}" srcOrd="1" destOrd="0" presId="urn:microsoft.com/office/officeart/2005/8/layout/radial5"/>
    <dgm:cxn modelId="{83EDAE10-B528-4A8A-B2A9-BB1598F9B5F1}" type="presOf" srcId="{F104D425-ACE1-46EA-91D6-F27B5C5A4444}" destId="{BA438B37-D205-4B83-A331-54D9A83AB3F3}" srcOrd="0" destOrd="0" presId="urn:microsoft.com/office/officeart/2005/8/layout/radial5"/>
    <dgm:cxn modelId="{81E14926-D1EF-4AB2-AF55-C2EA17B4A647}" type="presOf" srcId="{1BCE77F2-BD59-4ABA-A915-D87B5B065239}" destId="{E82D1D2B-B9AD-4133-B77E-C408C1063E71}" srcOrd="1" destOrd="0" presId="urn:microsoft.com/office/officeart/2005/8/layout/radial5"/>
    <dgm:cxn modelId="{2DE14D2C-E01B-46FF-ACD2-34EB24891394}" type="presOf" srcId="{9B2FD619-7424-446B-8FE6-B5EC136A99BA}" destId="{1A231254-BAA6-4214-B98C-68E8D336529E}" srcOrd="0" destOrd="0" presId="urn:microsoft.com/office/officeart/2005/8/layout/radial5"/>
    <dgm:cxn modelId="{4EE8A330-E28D-4333-BFEB-3DDAE33E1394}" srcId="{54C2EB1D-7D82-4366-8054-41FE9FAF6EDE}" destId="{838E7645-02F5-4576-BE1C-2B83188F94D5}" srcOrd="2" destOrd="0" parTransId="{1307A2FA-B13F-44F8-9EDE-769AF59AC01F}" sibTransId="{071EC0CD-6C9F-4527-8361-3913C54EE5D6}"/>
    <dgm:cxn modelId="{1A5C6C34-F896-4B5C-9806-FBFEB9527771}" type="presOf" srcId="{838E7645-02F5-4576-BE1C-2B83188F94D5}" destId="{3D79D803-D976-40A6-8651-B39940C4AB86}" srcOrd="0" destOrd="0" presId="urn:microsoft.com/office/officeart/2005/8/layout/radial5"/>
    <dgm:cxn modelId="{73842147-9B43-4494-A8F8-AD1CB36DC4B0}" type="presOf" srcId="{E01D44CD-930C-415F-9CE3-F1E4A93D9223}" destId="{E81BD81B-E67F-4CF7-8F7B-1F4712F61C87}" srcOrd="0" destOrd="0" presId="urn:microsoft.com/office/officeart/2005/8/layout/radial5"/>
    <dgm:cxn modelId="{ACD5CE48-6DA4-477B-887C-AFA64923F7D8}" type="presOf" srcId="{ADD02751-E5CA-4712-A6D4-4F539C97A9C3}" destId="{305123FC-A220-4DE7-A040-88FFF632A66F}" srcOrd="1" destOrd="0" presId="urn:microsoft.com/office/officeart/2005/8/layout/radial5"/>
    <dgm:cxn modelId="{6E19C09B-5AE0-4A59-8C2E-F5B795E41D07}" type="presOf" srcId="{BFA9B0EB-3809-403E-B13E-F7346850F9C1}" destId="{02C2D408-5BD8-488D-8AEF-A9EBD5915881}" srcOrd="0" destOrd="0" presId="urn:microsoft.com/office/officeart/2005/8/layout/radial5"/>
    <dgm:cxn modelId="{23DB22A0-591F-457E-9687-B0B137A29372}" type="presOf" srcId="{C5359180-33E3-4A4F-88F6-DC51CEDEC4C0}" destId="{231AEA95-2640-4937-831C-7E9411B9BF8F}" srcOrd="1" destOrd="0" presId="urn:microsoft.com/office/officeart/2005/8/layout/radial5"/>
    <dgm:cxn modelId="{C64A5BC3-E96A-4B66-9291-98C51FC88BC5}" type="presOf" srcId="{D43B6137-8A7A-42B7-916B-8D7B64039533}" destId="{B30E5266-7045-4452-8982-F5B94766C928}" srcOrd="0" destOrd="0" presId="urn:microsoft.com/office/officeart/2005/8/layout/radial5"/>
    <dgm:cxn modelId="{9268DECB-9A12-4C36-B87B-8723963CC605}" type="presOf" srcId="{54C2EB1D-7D82-4366-8054-41FE9FAF6EDE}" destId="{E70A56DB-D90A-465B-8208-1D153C291309}" srcOrd="0" destOrd="0" presId="urn:microsoft.com/office/officeart/2005/8/layout/radial5"/>
    <dgm:cxn modelId="{9DFADCD2-7A25-483C-994E-9809813984D5}" srcId="{54C2EB1D-7D82-4366-8054-41FE9FAF6EDE}" destId="{83B57A5B-B465-4FCE-98CF-BB8E1DBDFE4B}" srcOrd="3" destOrd="0" parTransId="{056D2420-358E-447D-87D2-0AAB963021C9}" sibTransId="{9442162C-67FE-48AE-A5B7-3B43CE9E0F45}"/>
    <dgm:cxn modelId="{C1E03DD9-D453-489D-92F5-8DD899BBD5AD}" srcId="{9B2FD619-7424-446B-8FE6-B5EC136A99BA}" destId="{54C2EB1D-7D82-4366-8054-41FE9FAF6EDE}" srcOrd="0" destOrd="0" parTransId="{159A4392-9D82-4B6D-A202-7EFAB2BAE883}" sibTransId="{AECCE827-6121-4EF8-B629-D2F5A5E58682}"/>
    <dgm:cxn modelId="{EFCB8DD9-34A1-4E35-AB7D-9A998E8A8FF5}" srcId="{54C2EB1D-7D82-4366-8054-41FE9FAF6EDE}" destId="{E01D44CD-930C-415F-9CE3-F1E4A93D9223}" srcOrd="0" destOrd="0" parTransId="{E38EC905-23BD-4108-916A-475CB460212E}" sibTransId="{DBDD54B6-A910-4DBA-92CC-1191A066C9E7}"/>
    <dgm:cxn modelId="{35906BDD-D562-47E6-803A-3557FB0338F1}" type="presOf" srcId="{056D2420-358E-447D-87D2-0AAB963021C9}" destId="{98253AA4-4672-4616-B619-0A3A1E99A21B}" srcOrd="1" destOrd="0" presId="urn:microsoft.com/office/officeart/2005/8/layout/radial5"/>
    <dgm:cxn modelId="{E5DDBBE1-2BB0-4EE0-8AE8-AC11430A9A5E}" type="presOf" srcId="{056D2420-358E-447D-87D2-0AAB963021C9}" destId="{49007A9C-5C47-4C49-935C-7887F99B9508}" srcOrd="0" destOrd="0" presId="urn:microsoft.com/office/officeart/2005/8/layout/radial5"/>
    <dgm:cxn modelId="{A24CE3E2-B566-434C-B38A-C0F0269D2E0F}" type="presOf" srcId="{C5359180-33E3-4A4F-88F6-DC51CEDEC4C0}" destId="{D8945C2F-F56A-4B09-914A-99006214ECC4}" srcOrd="0" destOrd="0" presId="urn:microsoft.com/office/officeart/2005/8/layout/radial5"/>
    <dgm:cxn modelId="{9CED69E6-C3D3-4377-9813-38856CAD0C25}" type="presOf" srcId="{1307A2FA-B13F-44F8-9EDE-769AF59AC01F}" destId="{09C2F63C-1F8C-4C3B-9F05-D136E6AE718B}" srcOrd="0" destOrd="0" presId="urn:microsoft.com/office/officeart/2005/8/layout/radial5"/>
    <dgm:cxn modelId="{F93B66E9-5B95-40DC-9CFC-1AB92E6DDB61}" type="presOf" srcId="{E38EC905-23BD-4108-916A-475CB460212E}" destId="{A24D7564-8E6C-4D6F-91E5-E7AD62D0F4BA}" srcOrd="1" destOrd="0" presId="urn:microsoft.com/office/officeart/2005/8/layout/radial5"/>
    <dgm:cxn modelId="{034A1FEE-A6A9-4C9D-8F8D-68C42FB0E215}" type="presOf" srcId="{ADD02751-E5CA-4712-A6D4-4F539C97A9C3}" destId="{048A3629-DE5D-490C-BCA3-E3548AF66901}" srcOrd="0" destOrd="0" presId="urn:microsoft.com/office/officeart/2005/8/layout/radial5"/>
    <dgm:cxn modelId="{6A3DF7EE-8E71-4092-A18F-5C079B3A3060}" type="presOf" srcId="{E38EC905-23BD-4108-916A-475CB460212E}" destId="{874535D6-66CB-4444-B2B1-27D45EF9941C}" srcOrd="0" destOrd="0" presId="urn:microsoft.com/office/officeart/2005/8/layout/radial5"/>
    <dgm:cxn modelId="{32B982F0-A112-4B42-9F0D-BEC0C878E21A}" srcId="{54C2EB1D-7D82-4366-8054-41FE9FAF6EDE}" destId="{BFA9B0EB-3809-403E-B13E-F7346850F9C1}" srcOrd="1" destOrd="0" parTransId="{C5359180-33E3-4A4F-88F6-DC51CEDEC4C0}" sibTransId="{F26AFD12-DC5E-4A1E-B19F-C8DD57746103}"/>
    <dgm:cxn modelId="{E3D14FF2-8488-4D7F-8753-3FA8796D3AEC}" type="presOf" srcId="{1BCE77F2-BD59-4ABA-A915-D87B5B065239}" destId="{D4BF117E-BCED-4BA2-A1CE-F6315A37DF92}" srcOrd="0" destOrd="0" presId="urn:microsoft.com/office/officeart/2005/8/layout/radial5"/>
    <dgm:cxn modelId="{8AC435FE-2F66-47F2-90D1-53220A3791BF}" type="presOf" srcId="{83B57A5B-B465-4FCE-98CF-BB8E1DBDFE4B}" destId="{E7E2A0C8-8F02-4514-93D9-355CC6D895AC}" srcOrd="0" destOrd="0" presId="urn:microsoft.com/office/officeart/2005/8/layout/radial5"/>
    <dgm:cxn modelId="{E8016822-4B9B-4241-B5AE-6D57D732255D}" type="presParOf" srcId="{1A231254-BAA6-4214-B98C-68E8D336529E}" destId="{E70A56DB-D90A-465B-8208-1D153C291309}" srcOrd="0" destOrd="0" presId="urn:microsoft.com/office/officeart/2005/8/layout/radial5"/>
    <dgm:cxn modelId="{D0E43A25-6F6D-46FE-BCC7-B79B7AED8983}" type="presParOf" srcId="{1A231254-BAA6-4214-B98C-68E8D336529E}" destId="{874535D6-66CB-4444-B2B1-27D45EF9941C}" srcOrd="1" destOrd="0" presId="urn:microsoft.com/office/officeart/2005/8/layout/radial5"/>
    <dgm:cxn modelId="{B5021056-DDAB-422A-9F78-A4044B233C30}" type="presParOf" srcId="{874535D6-66CB-4444-B2B1-27D45EF9941C}" destId="{A24D7564-8E6C-4D6F-91E5-E7AD62D0F4BA}" srcOrd="0" destOrd="0" presId="urn:microsoft.com/office/officeart/2005/8/layout/radial5"/>
    <dgm:cxn modelId="{5610911E-81F5-4841-ABD7-9D71BA32F9D4}" type="presParOf" srcId="{1A231254-BAA6-4214-B98C-68E8D336529E}" destId="{E81BD81B-E67F-4CF7-8F7B-1F4712F61C87}" srcOrd="2" destOrd="0" presId="urn:microsoft.com/office/officeart/2005/8/layout/radial5"/>
    <dgm:cxn modelId="{0251E18D-F3CB-498B-A8E3-F35CB0FF4EB2}" type="presParOf" srcId="{1A231254-BAA6-4214-B98C-68E8D336529E}" destId="{D8945C2F-F56A-4B09-914A-99006214ECC4}" srcOrd="3" destOrd="0" presId="urn:microsoft.com/office/officeart/2005/8/layout/radial5"/>
    <dgm:cxn modelId="{B86F2027-0530-4E51-A352-1F69CED9BB0B}" type="presParOf" srcId="{D8945C2F-F56A-4B09-914A-99006214ECC4}" destId="{231AEA95-2640-4937-831C-7E9411B9BF8F}" srcOrd="0" destOrd="0" presId="urn:microsoft.com/office/officeart/2005/8/layout/radial5"/>
    <dgm:cxn modelId="{7132C9D2-ADAA-4B3A-BB3C-E10D2C2CF027}" type="presParOf" srcId="{1A231254-BAA6-4214-B98C-68E8D336529E}" destId="{02C2D408-5BD8-488D-8AEF-A9EBD5915881}" srcOrd="4" destOrd="0" presId="urn:microsoft.com/office/officeart/2005/8/layout/radial5"/>
    <dgm:cxn modelId="{0AB68B0C-FF8E-4F77-A58E-57635869E19F}" type="presParOf" srcId="{1A231254-BAA6-4214-B98C-68E8D336529E}" destId="{09C2F63C-1F8C-4C3B-9F05-D136E6AE718B}" srcOrd="5" destOrd="0" presId="urn:microsoft.com/office/officeart/2005/8/layout/radial5"/>
    <dgm:cxn modelId="{73D44B9C-9323-49DE-A4C3-5CDE0030BBD2}" type="presParOf" srcId="{09C2F63C-1F8C-4C3B-9F05-D136E6AE718B}" destId="{B939A9A7-E7DE-454F-BB66-06EB28F8A690}" srcOrd="0" destOrd="0" presId="urn:microsoft.com/office/officeart/2005/8/layout/radial5"/>
    <dgm:cxn modelId="{095663CC-1B39-4C02-9867-15F602003DD9}" type="presParOf" srcId="{1A231254-BAA6-4214-B98C-68E8D336529E}" destId="{3D79D803-D976-40A6-8651-B39940C4AB86}" srcOrd="6" destOrd="0" presId="urn:microsoft.com/office/officeart/2005/8/layout/radial5"/>
    <dgm:cxn modelId="{01AE3A23-1CA4-46D1-9CEC-6B510D7EB325}" type="presParOf" srcId="{1A231254-BAA6-4214-B98C-68E8D336529E}" destId="{49007A9C-5C47-4C49-935C-7887F99B9508}" srcOrd="7" destOrd="0" presId="urn:microsoft.com/office/officeart/2005/8/layout/radial5"/>
    <dgm:cxn modelId="{6072F030-5F9F-41FA-B512-05A16177A479}" type="presParOf" srcId="{49007A9C-5C47-4C49-935C-7887F99B9508}" destId="{98253AA4-4672-4616-B619-0A3A1E99A21B}" srcOrd="0" destOrd="0" presId="urn:microsoft.com/office/officeart/2005/8/layout/radial5"/>
    <dgm:cxn modelId="{9FE87E71-1434-4A61-8CDD-B6DA8A4779D3}" type="presParOf" srcId="{1A231254-BAA6-4214-B98C-68E8D336529E}" destId="{E7E2A0C8-8F02-4514-93D9-355CC6D895AC}" srcOrd="8" destOrd="0" presId="urn:microsoft.com/office/officeart/2005/8/layout/radial5"/>
    <dgm:cxn modelId="{497EEF40-5E06-40E7-9CDC-3D247BFAEBF5}" type="presParOf" srcId="{1A231254-BAA6-4214-B98C-68E8D336529E}" destId="{D4BF117E-BCED-4BA2-A1CE-F6315A37DF92}" srcOrd="9" destOrd="0" presId="urn:microsoft.com/office/officeart/2005/8/layout/radial5"/>
    <dgm:cxn modelId="{78D10D02-3EA6-4EBB-AFC5-919F7CB11D1B}" type="presParOf" srcId="{D4BF117E-BCED-4BA2-A1CE-F6315A37DF92}" destId="{E82D1D2B-B9AD-4133-B77E-C408C1063E71}" srcOrd="0" destOrd="0" presId="urn:microsoft.com/office/officeart/2005/8/layout/radial5"/>
    <dgm:cxn modelId="{81F9A032-FA7A-4065-86BA-DB30450AE5F7}" type="presParOf" srcId="{1A231254-BAA6-4214-B98C-68E8D336529E}" destId="{B30E5266-7045-4452-8982-F5B94766C928}" srcOrd="10" destOrd="0" presId="urn:microsoft.com/office/officeart/2005/8/layout/radial5"/>
    <dgm:cxn modelId="{F32B10A9-CA34-4430-9FB6-43BE28F55B4D}" type="presParOf" srcId="{1A231254-BAA6-4214-B98C-68E8D336529E}" destId="{048A3629-DE5D-490C-BCA3-E3548AF66901}" srcOrd="11" destOrd="0" presId="urn:microsoft.com/office/officeart/2005/8/layout/radial5"/>
    <dgm:cxn modelId="{7F6A7651-3460-43AE-8CEE-B88B596CCB09}" type="presParOf" srcId="{048A3629-DE5D-490C-BCA3-E3548AF66901}" destId="{305123FC-A220-4DE7-A040-88FFF632A66F}" srcOrd="0" destOrd="0" presId="urn:microsoft.com/office/officeart/2005/8/layout/radial5"/>
    <dgm:cxn modelId="{ED2FBDE6-4F6B-475A-A30B-7CD34891D2F4}" type="presParOf" srcId="{1A231254-BAA6-4214-B98C-68E8D336529E}" destId="{BA438B37-D205-4B83-A331-54D9A83AB3F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6F6BE-6CE6-43CC-8143-1B5BE2F5EED2}">
      <dsp:nvSpPr>
        <dsp:cNvPr id="0" name=""/>
        <dsp:cNvSpPr/>
      </dsp:nvSpPr>
      <dsp:spPr>
        <a:xfrm>
          <a:off x="2740925" y="1761039"/>
          <a:ext cx="1254921" cy="1254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شَخْصٍ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944818"/>
        <a:ext cx="887363" cy="887363"/>
      </dsp:txXfrm>
    </dsp:sp>
    <dsp:sp modelId="{75CC33BB-5908-48A0-BE34-63F716F092FE}">
      <dsp:nvSpPr>
        <dsp:cNvPr id="0" name=""/>
        <dsp:cNvSpPr/>
      </dsp:nvSpPr>
      <dsp:spPr>
        <a:xfrm rot="16200000">
          <a:off x="3235263" y="130406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1429334"/>
        <a:ext cx="186372" cy="256003"/>
      </dsp:txXfrm>
    </dsp:sp>
    <dsp:sp modelId="{576F76A3-12ED-4641-A8E9-DC2E8FD5F110}">
      <dsp:nvSpPr>
        <dsp:cNvPr id="0" name=""/>
        <dsp:cNvSpPr/>
      </dsp:nvSpPr>
      <dsp:spPr>
        <a:xfrm>
          <a:off x="2740925" y="3766"/>
          <a:ext cx="1254921" cy="12549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طَموحٌ(ة)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87545"/>
        <a:ext cx="887363" cy="887363"/>
      </dsp:txXfrm>
    </dsp:sp>
    <dsp:sp modelId="{FAB77F28-53EB-4D2C-BC33-CC3FF34E6AEE}">
      <dsp:nvSpPr>
        <dsp:cNvPr id="0" name=""/>
        <dsp:cNvSpPr/>
      </dsp:nvSpPr>
      <dsp:spPr>
        <a:xfrm rot="19800000">
          <a:off x="3989659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1844916"/>
        <a:ext cx="186372" cy="256003"/>
      </dsp:txXfrm>
    </dsp:sp>
    <dsp:sp modelId="{56771053-C87C-43C8-AC6F-54F5C953494B}">
      <dsp:nvSpPr>
        <dsp:cNvPr id="0" name=""/>
        <dsp:cNvSpPr/>
      </dsp:nvSpPr>
      <dsp:spPr>
        <a:xfrm>
          <a:off x="4262768" y="882402"/>
          <a:ext cx="1254921" cy="1254921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مُبادِرٌ(ة)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1066181"/>
        <a:ext cx="887363" cy="887363"/>
      </dsp:txXfrm>
    </dsp:sp>
    <dsp:sp modelId="{35E9FD3B-07E2-44EE-84D2-CF7608DE80A4}">
      <dsp:nvSpPr>
        <dsp:cNvPr id="0" name=""/>
        <dsp:cNvSpPr/>
      </dsp:nvSpPr>
      <dsp:spPr>
        <a:xfrm rot="1800000">
          <a:off x="3989659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2676081"/>
        <a:ext cx="186372" cy="256003"/>
      </dsp:txXfrm>
    </dsp:sp>
    <dsp:sp modelId="{24F35FAA-9968-40A8-BC1F-DA62A70E827A}">
      <dsp:nvSpPr>
        <dsp:cNvPr id="0" name=""/>
        <dsp:cNvSpPr/>
      </dsp:nvSpPr>
      <dsp:spPr>
        <a:xfrm>
          <a:off x="4262768" y="2639675"/>
          <a:ext cx="1254921" cy="1254921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صادِقٌ(ة)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2823454"/>
        <a:ext cx="887363" cy="887363"/>
      </dsp:txXfrm>
    </dsp:sp>
    <dsp:sp modelId="{182F9D37-58F3-4816-9449-5FBDF2FFFBCC}">
      <dsp:nvSpPr>
        <dsp:cNvPr id="0" name=""/>
        <dsp:cNvSpPr/>
      </dsp:nvSpPr>
      <dsp:spPr>
        <a:xfrm rot="5400000">
          <a:off x="3235263" y="304626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3091662"/>
        <a:ext cx="186372" cy="256003"/>
      </dsp:txXfrm>
    </dsp:sp>
    <dsp:sp modelId="{19C1B767-EC45-4832-90C7-39B654B2262F}">
      <dsp:nvSpPr>
        <dsp:cNvPr id="0" name=""/>
        <dsp:cNvSpPr/>
      </dsp:nvSpPr>
      <dsp:spPr>
        <a:xfrm>
          <a:off x="2740925" y="3518312"/>
          <a:ext cx="1254921" cy="1254921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ماهِرٌ(ة)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3702091"/>
        <a:ext cx="887363" cy="887363"/>
      </dsp:txXfrm>
    </dsp:sp>
    <dsp:sp modelId="{5238F3A7-783B-4E53-B84F-8FC0F2E713E8}">
      <dsp:nvSpPr>
        <dsp:cNvPr id="0" name=""/>
        <dsp:cNvSpPr/>
      </dsp:nvSpPr>
      <dsp:spPr>
        <a:xfrm rot="9000000">
          <a:off x="2480867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2676081"/>
        <a:ext cx="186372" cy="256003"/>
      </dsp:txXfrm>
    </dsp:sp>
    <dsp:sp modelId="{56808DE6-84C4-4467-BD98-8ECB53D83C9E}">
      <dsp:nvSpPr>
        <dsp:cNvPr id="0" name=""/>
        <dsp:cNvSpPr/>
      </dsp:nvSpPr>
      <dsp:spPr>
        <a:xfrm>
          <a:off x="1219082" y="2639675"/>
          <a:ext cx="1254921" cy="1254921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قَوِيٌّ(ة)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2823454"/>
        <a:ext cx="887363" cy="887363"/>
      </dsp:txXfrm>
    </dsp:sp>
    <dsp:sp modelId="{8DA0FAE5-B429-4C0E-AA2E-C07C5E8F1DA9}">
      <dsp:nvSpPr>
        <dsp:cNvPr id="0" name=""/>
        <dsp:cNvSpPr/>
      </dsp:nvSpPr>
      <dsp:spPr>
        <a:xfrm rot="12600000">
          <a:off x="2480867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1844916"/>
        <a:ext cx="186372" cy="256003"/>
      </dsp:txXfrm>
    </dsp:sp>
    <dsp:sp modelId="{1F4F04ED-E09A-471E-AD9C-DA106DCB983A}">
      <dsp:nvSpPr>
        <dsp:cNvPr id="0" name=""/>
        <dsp:cNvSpPr/>
      </dsp:nvSpPr>
      <dsp:spPr>
        <a:xfrm>
          <a:off x="1219082" y="882402"/>
          <a:ext cx="1254921" cy="1254921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1066181"/>
        <a:ext cx="887363" cy="887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6F6BE-6CE6-43CC-8143-1B5BE2F5EED2}">
      <dsp:nvSpPr>
        <dsp:cNvPr id="0" name=""/>
        <dsp:cNvSpPr/>
      </dsp:nvSpPr>
      <dsp:spPr>
        <a:xfrm>
          <a:off x="2740925" y="1761039"/>
          <a:ext cx="1254921" cy="1254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أَماكِنَ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944818"/>
        <a:ext cx="887363" cy="887363"/>
      </dsp:txXfrm>
    </dsp:sp>
    <dsp:sp modelId="{75CC33BB-5908-48A0-BE34-63F716F092FE}">
      <dsp:nvSpPr>
        <dsp:cNvPr id="0" name=""/>
        <dsp:cNvSpPr/>
      </dsp:nvSpPr>
      <dsp:spPr>
        <a:xfrm rot="16200000">
          <a:off x="3235263" y="130406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1429334"/>
        <a:ext cx="186372" cy="256003"/>
      </dsp:txXfrm>
    </dsp:sp>
    <dsp:sp modelId="{576F76A3-12ED-4641-A8E9-DC2E8FD5F110}">
      <dsp:nvSpPr>
        <dsp:cNvPr id="0" name=""/>
        <dsp:cNvSpPr/>
      </dsp:nvSpPr>
      <dsp:spPr>
        <a:xfrm>
          <a:off x="2740925" y="3766"/>
          <a:ext cx="1254921" cy="12549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جَميلٌ(ة)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87545"/>
        <a:ext cx="887363" cy="887363"/>
      </dsp:txXfrm>
    </dsp:sp>
    <dsp:sp modelId="{FAB77F28-53EB-4D2C-BC33-CC3FF34E6AEE}">
      <dsp:nvSpPr>
        <dsp:cNvPr id="0" name=""/>
        <dsp:cNvSpPr/>
      </dsp:nvSpPr>
      <dsp:spPr>
        <a:xfrm rot="19800000">
          <a:off x="3989659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1844916"/>
        <a:ext cx="186372" cy="256003"/>
      </dsp:txXfrm>
    </dsp:sp>
    <dsp:sp modelId="{56771053-C87C-43C8-AC6F-54F5C953494B}">
      <dsp:nvSpPr>
        <dsp:cNvPr id="0" name=""/>
        <dsp:cNvSpPr/>
      </dsp:nvSpPr>
      <dsp:spPr>
        <a:xfrm>
          <a:off x="4262768" y="882402"/>
          <a:ext cx="1254921" cy="1254921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هادِئٌ(ة)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1066181"/>
        <a:ext cx="887363" cy="887363"/>
      </dsp:txXfrm>
    </dsp:sp>
    <dsp:sp modelId="{35E9FD3B-07E2-44EE-84D2-CF7608DE80A4}">
      <dsp:nvSpPr>
        <dsp:cNvPr id="0" name=""/>
        <dsp:cNvSpPr/>
      </dsp:nvSpPr>
      <dsp:spPr>
        <a:xfrm rot="1800000">
          <a:off x="3989659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2676081"/>
        <a:ext cx="186372" cy="256003"/>
      </dsp:txXfrm>
    </dsp:sp>
    <dsp:sp modelId="{24F35FAA-9968-40A8-BC1F-DA62A70E827A}">
      <dsp:nvSpPr>
        <dsp:cNvPr id="0" name=""/>
        <dsp:cNvSpPr/>
      </dsp:nvSpPr>
      <dsp:spPr>
        <a:xfrm>
          <a:off x="4262768" y="2639675"/>
          <a:ext cx="1254921" cy="1254921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تاريخِيٌّ(ة)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2823454"/>
        <a:ext cx="887363" cy="887363"/>
      </dsp:txXfrm>
    </dsp:sp>
    <dsp:sp modelId="{182F9D37-58F3-4816-9449-5FBDF2FFFBCC}">
      <dsp:nvSpPr>
        <dsp:cNvPr id="0" name=""/>
        <dsp:cNvSpPr/>
      </dsp:nvSpPr>
      <dsp:spPr>
        <a:xfrm rot="5400000">
          <a:off x="3235263" y="304626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3091662"/>
        <a:ext cx="186372" cy="256003"/>
      </dsp:txXfrm>
    </dsp:sp>
    <dsp:sp modelId="{19C1B767-EC45-4832-90C7-39B654B2262F}">
      <dsp:nvSpPr>
        <dsp:cNvPr id="0" name=""/>
        <dsp:cNvSpPr/>
      </dsp:nvSpPr>
      <dsp:spPr>
        <a:xfrm>
          <a:off x="2740925" y="3518312"/>
          <a:ext cx="1254921" cy="1254921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واسِعٌ(ة)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3702091"/>
        <a:ext cx="887363" cy="887363"/>
      </dsp:txXfrm>
    </dsp:sp>
    <dsp:sp modelId="{5238F3A7-783B-4E53-B84F-8FC0F2E713E8}">
      <dsp:nvSpPr>
        <dsp:cNvPr id="0" name=""/>
        <dsp:cNvSpPr/>
      </dsp:nvSpPr>
      <dsp:spPr>
        <a:xfrm rot="9000000">
          <a:off x="2480867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2676081"/>
        <a:ext cx="186372" cy="256003"/>
      </dsp:txXfrm>
    </dsp:sp>
    <dsp:sp modelId="{56808DE6-84C4-4467-BD98-8ECB53D83C9E}">
      <dsp:nvSpPr>
        <dsp:cNvPr id="0" name=""/>
        <dsp:cNvSpPr/>
      </dsp:nvSpPr>
      <dsp:spPr>
        <a:xfrm>
          <a:off x="1219082" y="2639675"/>
          <a:ext cx="1254921" cy="1254921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مُخيفٌ(ة)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2823454"/>
        <a:ext cx="887363" cy="887363"/>
      </dsp:txXfrm>
    </dsp:sp>
    <dsp:sp modelId="{8DA0FAE5-B429-4C0E-AA2E-C07C5E8F1DA9}">
      <dsp:nvSpPr>
        <dsp:cNvPr id="0" name=""/>
        <dsp:cNvSpPr/>
      </dsp:nvSpPr>
      <dsp:spPr>
        <a:xfrm rot="12600000">
          <a:off x="2480867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1844916"/>
        <a:ext cx="186372" cy="256003"/>
      </dsp:txXfrm>
    </dsp:sp>
    <dsp:sp modelId="{1F4F04ED-E09A-471E-AD9C-DA106DCB983A}">
      <dsp:nvSpPr>
        <dsp:cNvPr id="0" name=""/>
        <dsp:cNvSpPr/>
      </dsp:nvSpPr>
      <dsp:spPr>
        <a:xfrm>
          <a:off x="1219082" y="882402"/>
          <a:ext cx="1254921" cy="1254921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1066181"/>
        <a:ext cx="887363" cy="887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6F6BE-6CE6-43CC-8143-1B5BE2F5EED2}">
      <dsp:nvSpPr>
        <dsp:cNvPr id="0" name=""/>
        <dsp:cNvSpPr/>
      </dsp:nvSpPr>
      <dsp:spPr>
        <a:xfrm>
          <a:off x="2740925" y="1761039"/>
          <a:ext cx="1254921" cy="1254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صِفاتُ وَصْفِ مَشاعِرَ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944818"/>
        <a:ext cx="887363" cy="887363"/>
      </dsp:txXfrm>
    </dsp:sp>
    <dsp:sp modelId="{75CC33BB-5908-48A0-BE34-63F716F092FE}">
      <dsp:nvSpPr>
        <dsp:cNvPr id="0" name=""/>
        <dsp:cNvSpPr/>
      </dsp:nvSpPr>
      <dsp:spPr>
        <a:xfrm rot="16200000">
          <a:off x="3235263" y="130406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1429334"/>
        <a:ext cx="186372" cy="256003"/>
      </dsp:txXfrm>
    </dsp:sp>
    <dsp:sp modelId="{576F76A3-12ED-4641-A8E9-DC2E8FD5F110}">
      <dsp:nvSpPr>
        <dsp:cNvPr id="0" name=""/>
        <dsp:cNvSpPr/>
      </dsp:nvSpPr>
      <dsp:spPr>
        <a:xfrm>
          <a:off x="2740925" y="3766"/>
          <a:ext cx="1254921" cy="12549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سَعيدٌ(ة)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187545"/>
        <a:ext cx="887363" cy="887363"/>
      </dsp:txXfrm>
    </dsp:sp>
    <dsp:sp modelId="{FAB77F28-53EB-4D2C-BC33-CC3FF34E6AEE}">
      <dsp:nvSpPr>
        <dsp:cNvPr id="0" name=""/>
        <dsp:cNvSpPr/>
      </dsp:nvSpPr>
      <dsp:spPr>
        <a:xfrm rot="19800000">
          <a:off x="3989659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1844916"/>
        <a:ext cx="186372" cy="256003"/>
      </dsp:txXfrm>
    </dsp:sp>
    <dsp:sp modelId="{56771053-C87C-43C8-AC6F-54F5C953494B}">
      <dsp:nvSpPr>
        <dsp:cNvPr id="0" name=""/>
        <dsp:cNvSpPr/>
      </dsp:nvSpPr>
      <dsp:spPr>
        <a:xfrm>
          <a:off x="4262768" y="882402"/>
          <a:ext cx="1254921" cy="1254921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خائِفٌ( 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1066181"/>
        <a:ext cx="887363" cy="887363"/>
      </dsp:txXfrm>
    </dsp:sp>
    <dsp:sp modelId="{35E9FD3B-07E2-44EE-84D2-CF7608DE80A4}">
      <dsp:nvSpPr>
        <dsp:cNvPr id="0" name=""/>
        <dsp:cNvSpPr/>
      </dsp:nvSpPr>
      <dsp:spPr>
        <a:xfrm rot="1800000">
          <a:off x="3989659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995010" y="2676081"/>
        <a:ext cx="186372" cy="256003"/>
      </dsp:txXfrm>
    </dsp:sp>
    <dsp:sp modelId="{24F35FAA-9968-40A8-BC1F-DA62A70E827A}">
      <dsp:nvSpPr>
        <dsp:cNvPr id="0" name=""/>
        <dsp:cNvSpPr/>
      </dsp:nvSpPr>
      <dsp:spPr>
        <a:xfrm>
          <a:off x="4262768" y="2639675"/>
          <a:ext cx="1254921" cy="1254921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مُنْدَهِشٌ(ة) 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446547" y="2823454"/>
        <a:ext cx="887363" cy="887363"/>
      </dsp:txXfrm>
    </dsp:sp>
    <dsp:sp modelId="{182F9D37-58F3-4816-9449-5FBDF2FFFBCC}">
      <dsp:nvSpPr>
        <dsp:cNvPr id="0" name=""/>
        <dsp:cNvSpPr/>
      </dsp:nvSpPr>
      <dsp:spPr>
        <a:xfrm rot="5400000">
          <a:off x="3235263" y="304626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275200" y="3091662"/>
        <a:ext cx="186372" cy="256003"/>
      </dsp:txXfrm>
    </dsp:sp>
    <dsp:sp modelId="{19C1B767-EC45-4832-90C7-39B654B2262F}">
      <dsp:nvSpPr>
        <dsp:cNvPr id="0" name=""/>
        <dsp:cNvSpPr/>
      </dsp:nvSpPr>
      <dsp:spPr>
        <a:xfrm>
          <a:off x="2740925" y="3518312"/>
          <a:ext cx="1254921" cy="1254921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حَزينٌ(ة)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24704" y="3702091"/>
        <a:ext cx="887363" cy="887363"/>
      </dsp:txXfrm>
    </dsp:sp>
    <dsp:sp modelId="{5238F3A7-783B-4E53-B84F-8FC0F2E713E8}">
      <dsp:nvSpPr>
        <dsp:cNvPr id="0" name=""/>
        <dsp:cNvSpPr/>
      </dsp:nvSpPr>
      <dsp:spPr>
        <a:xfrm rot="9000000">
          <a:off x="2480867" y="2610714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2676081"/>
        <a:ext cx="186372" cy="256003"/>
      </dsp:txXfrm>
    </dsp:sp>
    <dsp:sp modelId="{56808DE6-84C4-4467-BD98-8ECB53D83C9E}">
      <dsp:nvSpPr>
        <dsp:cNvPr id="0" name=""/>
        <dsp:cNvSpPr/>
      </dsp:nvSpPr>
      <dsp:spPr>
        <a:xfrm>
          <a:off x="1219082" y="2639675"/>
          <a:ext cx="1254921" cy="1254921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مُثَوَثِّرٌ(ة)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2823454"/>
        <a:ext cx="887363" cy="887363"/>
      </dsp:txXfrm>
    </dsp:sp>
    <dsp:sp modelId="{8DA0FAE5-B429-4C0E-AA2E-C07C5E8F1DA9}">
      <dsp:nvSpPr>
        <dsp:cNvPr id="0" name=""/>
        <dsp:cNvSpPr/>
      </dsp:nvSpPr>
      <dsp:spPr>
        <a:xfrm rot="12600000">
          <a:off x="2480867" y="1739612"/>
          <a:ext cx="266246" cy="426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55390" y="1844916"/>
        <a:ext cx="186372" cy="256003"/>
      </dsp:txXfrm>
    </dsp:sp>
    <dsp:sp modelId="{1F4F04ED-E09A-471E-AD9C-DA106DCB983A}">
      <dsp:nvSpPr>
        <dsp:cNvPr id="0" name=""/>
        <dsp:cNvSpPr/>
      </dsp:nvSpPr>
      <dsp:spPr>
        <a:xfrm>
          <a:off x="1219082" y="882402"/>
          <a:ext cx="1254921" cy="1254921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24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</a:t>
          </a:r>
          <a:endParaRPr lang="fr-FR" sz="24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402861" y="1066181"/>
        <a:ext cx="887363" cy="887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A56DB-D90A-465B-8208-1D153C291309}">
      <dsp:nvSpPr>
        <dsp:cNvPr id="0" name=""/>
        <dsp:cNvSpPr/>
      </dsp:nvSpPr>
      <dsp:spPr>
        <a:xfrm>
          <a:off x="2784465" y="1829273"/>
          <a:ext cx="1303724" cy="13037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2020199"/>
        <a:ext cx="921872" cy="921872"/>
      </dsp:txXfrm>
    </dsp:sp>
    <dsp:sp modelId="{874535D6-66CB-4444-B2B1-27D45EF9941C}">
      <dsp:nvSpPr>
        <dsp:cNvPr id="0" name=""/>
        <dsp:cNvSpPr/>
      </dsp:nvSpPr>
      <dsp:spPr>
        <a:xfrm rot="16200000">
          <a:off x="3298213" y="1354864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1484952"/>
        <a:ext cx="193360" cy="265960"/>
      </dsp:txXfrm>
    </dsp:sp>
    <dsp:sp modelId="{E81BD81B-E67F-4CF7-8F7B-1F4712F61C87}">
      <dsp:nvSpPr>
        <dsp:cNvPr id="0" name=""/>
        <dsp:cNvSpPr/>
      </dsp:nvSpPr>
      <dsp:spPr>
        <a:xfrm>
          <a:off x="2784465" y="4361"/>
          <a:ext cx="1303724" cy="13037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195287"/>
        <a:ext cx="921872" cy="921872"/>
      </dsp:txXfrm>
    </dsp:sp>
    <dsp:sp modelId="{D8945C2F-F56A-4B09-914A-99006214ECC4}">
      <dsp:nvSpPr>
        <dsp:cNvPr id="0" name=""/>
        <dsp:cNvSpPr/>
      </dsp:nvSpPr>
      <dsp:spPr>
        <a:xfrm rot="19800000">
          <a:off x="4081652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1916553"/>
        <a:ext cx="193360" cy="265960"/>
      </dsp:txXfrm>
    </dsp:sp>
    <dsp:sp modelId="{02C2D408-5BD8-488D-8AEF-A9EBD5915881}">
      <dsp:nvSpPr>
        <dsp:cNvPr id="0" name=""/>
        <dsp:cNvSpPr/>
      </dsp:nvSpPr>
      <dsp:spPr>
        <a:xfrm>
          <a:off x="4364886" y="916817"/>
          <a:ext cx="1303724" cy="1303724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1107743"/>
        <a:ext cx="921872" cy="921872"/>
      </dsp:txXfrm>
    </dsp:sp>
    <dsp:sp modelId="{09C2F63C-1F8C-4C3B-9F05-D136E6AE718B}">
      <dsp:nvSpPr>
        <dsp:cNvPr id="0" name=""/>
        <dsp:cNvSpPr/>
      </dsp:nvSpPr>
      <dsp:spPr>
        <a:xfrm rot="1800000">
          <a:off x="4081652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2779757"/>
        <a:ext cx="193360" cy="265960"/>
      </dsp:txXfrm>
    </dsp:sp>
    <dsp:sp modelId="{3D79D803-D976-40A6-8651-B39940C4AB86}">
      <dsp:nvSpPr>
        <dsp:cNvPr id="0" name=""/>
        <dsp:cNvSpPr/>
      </dsp:nvSpPr>
      <dsp:spPr>
        <a:xfrm>
          <a:off x="4364886" y="2741729"/>
          <a:ext cx="1303724" cy="1303724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ظَهَرَ.. مِثْلَ..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2932655"/>
        <a:ext cx="921872" cy="921872"/>
      </dsp:txXfrm>
    </dsp:sp>
    <dsp:sp modelId="{49007A9C-5C47-4C49-935C-7887F99B9508}">
      <dsp:nvSpPr>
        <dsp:cNvPr id="0" name=""/>
        <dsp:cNvSpPr/>
      </dsp:nvSpPr>
      <dsp:spPr>
        <a:xfrm rot="5400000">
          <a:off x="3298213" y="316414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3211360"/>
        <a:ext cx="193360" cy="265960"/>
      </dsp:txXfrm>
    </dsp:sp>
    <dsp:sp modelId="{E7E2A0C8-8F02-4514-93D9-355CC6D895AC}">
      <dsp:nvSpPr>
        <dsp:cNvPr id="0" name=""/>
        <dsp:cNvSpPr/>
      </dsp:nvSpPr>
      <dsp:spPr>
        <a:xfrm>
          <a:off x="2784465" y="3654185"/>
          <a:ext cx="1303724" cy="1303724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 عَلَيْهِ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3845111"/>
        <a:ext cx="921872" cy="921872"/>
      </dsp:txXfrm>
    </dsp:sp>
    <dsp:sp modelId="{D4BF117E-BCED-4BA2-A1CE-F6315A37DF92}">
      <dsp:nvSpPr>
        <dsp:cNvPr id="0" name=""/>
        <dsp:cNvSpPr/>
      </dsp:nvSpPr>
      <dsp:spPr>
        <a:xfrm rot="9000000">
          <a:off x="2514773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2779757"/>
        <a:ext cx="193360" cy="265960"/>
      </dsp:txXfrm>
    </dsp:sp>
    <dsp:sp modelId="{B30E5266-7045-4452-8982-F5B94766C928}">
      <dsp:nvSpPr>
        <dsp:cNvPr id="0" name=""/>
        <dsp:cNvSpPr/>
      </dsp:nvSpPr>
      <dsp:spPr>
        <a:xfrm>
          <a:off x="1204045" y="2741729"/>
          <a:ext cx="1303724" cy="1303724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2932655"/>
        <a:ext cx="921872" cy="921872"/>
      </dsp:txXfrm>
    </dsp:sp>
    <dsp:sp modelId="{048A3629-DE5D-490C-BCA3-E3548AF66901}">
      <dsp:nvSpPr>
        <dsp:cNvPr id="0" name=""/>
        <dsp:cNvSpPr/>
      </dsp:nvSpPr>
      <dsp:spPr>
        <a:xfrm rot="12600000">
          <a:off x="2514773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1916553"/>
        <a:ext cx="193360" cy="265960"/>
      </dsp:txXfrm>
    </dsp:sp>
    <dsp:sp modelId="{BA438B37-D205-4B83-A331-54D9A83AB3F3}">
      <dsp:nvSpPr>
        <dsp:cNvPr id="0" name=""/>
        <dsp:cNvSpPr/>
      </dsp:nvSpPr>
      <dsp:spPr>
        <a:xfrm>
          <a:off x="1204045" y="916817"/>
          <a:ext cx="1303724" cy="130372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1107743"/>
        <a:ext cx="921872" cy="9218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A56DB-D90A-465B-8208-1D153C291309}">
      <dsp:nvSpPr>
        <dsp:cNvPr id="0" name=""/>
        <dsp:cNvSpPr/>
      </dsp:nvSpPr>
      <dsp:spPr>
        <a:xfrm>
          <a:off x="2784465" y="1829273"/>
          <a:ext cx="1303724" cy="13037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أَدَواتُ ٱلْوَصْفِ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2020199"/>
        <a:ext cx="921872" cy="921872"/>
      </dsp:txXfrm>
    </dsp:sp>
    <dsp:sp modelId="{874535D6-66CB-4444-B2B1-27D45EF9941C}">
      <dsp:nvSpPr>
        <dsp:cNvPr id="0" name=""/>
        <dsp:cNvSpPr/>
      </dsp:nvSpPr>
      <dsp:spPr>
        <a:xfrm rot="16200000">
          <a:off x="3298213" y="1354864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1484952"/>
        <a:ext cx="193360" cy="265960"/>
      </dsp:txXfrm>
    </dsp:sp>
    <dsp:sp modelId="{E81BD81B-E67F-4CF7-8F7B-1F4712F61C87}">
      <dsp:nvSpPr>
        <dsp:cNvPr id="0" name=""/>
        <dsp:cNvSpPr/>
      </dsp:nvSpPr>
      <dsp:spPr>
        <a:xfrm>
          <a:off x="2784465" y="4361"/>
          <a:ext cx="1303724" cy="13037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كَأَنَّهُ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195287"/>
        <a:ext cx="921872" cy="921872"/>
      </dsp:txXfrm>
    </dsp:sp>
    <dsp:sp modelId="{D8945C2F-F56A-4B09-914A-99006214ECC4}">
      <dsp:nvSpPr>
        <dsp:cNvPr id="0" name=""/>
        <dsp:cNvSpPr/>
      </dsp:nvSpPr>
      <dsp:spPr>
        <a:xfrm rot="19800000">
          <a:off x="4081652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1916553"/>
        <a:ext cx="193360" cy="265960"/>
      </dsp:txXfrm>
    </dsp:sp>
    <dsp:sp modelId="{02C2D408-5BD8-488D-8AEF-A9EBD5915881}">
      <dsp:nvSpPr>
        <dsp:cNvPr id="0" name=""/>
        <dsp:cNvSpPr/>
      </dsp:nvSpPr>
      <dsp:spPr>
        <a:xfrm>
          <a:off x="4364886" y="916817"/>
          <a:ext cx="1303724" cy="1303724"/>
        </a:xfrm>
        <a:prstGeom prst="ellips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يَبْدو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1107743"/>
        <a:ext cx="921872" cy="921872"/>
      </dsp:txXfrm>
    </dsp:sp>
    <dsp:sp modelId="{09C2F63C-1F8C-4C3B-9F05-D136E6AE718B}">
      <dsp:nvSpPr>
        <dsp:cNvPr id="0" name=""/>
        <dsp:cNvSpPr/>
      </dsp:nvSpPr>
      <dsp:spPr>
        <a:xfrm rot="1800000">
          <a:off x="4081652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087203" y="2779757"/>
        <a:ext cx="193360" cy="265960"/>
      </dsp:txXfrm>
    </dsp:sp>
    <dsp:sp modelId="{3D79D803-D976-40A6-8651-B39940C4AB86}">
      <dsp:nvSpPr>
        <dsp:cNvPr id="0" name=""/>
        <dsp:cNvSpPr/>
      </dsp:nvSpPr>
      <dsp:spPr>
        <a:xfrm>
          <a:off x="4364886" y="2741729"/>
          <a:ext cx="1303724" cy="1303724"/>
        </a:xfrm>
        <a:prstGeom prst="ellips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ظَهَرَ مِثْلَ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4555812" y="2932655"/>
        <a:ext cx="921872" cy="921872"/>
      </dsp:txXfrm>
    </dsp:sp>
    <dsp:sp modelId="{49007A9C-5C47-4C49-935C-7887F99B9508}">
      <dsp:nvSpPr>
        <dsp:cNvPr id="0" name=""/>
        <dsp:cNvSpPr/>
      </dsp:nvSpPr>
      <dsp:spPr>
        <a:xfrm rot="5400000">
          <a:off x="3298213" y="316414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339648" y="3211360"/>
        <a:ext cx="193360" cy="265960"/>
      </dsp:txXfrm>
    </dsp:sp>
    <dsp:sp modelId="{E7E2A0C8-8F02-4514-93D9-355CC6D895AC}">
      <dsp:nvSpPr>
        <dsp:cNvPr id="0" name=""/>
        <dsp:cNvSpPr/>
      </dsp:nvSpPr>
      <dsp:spPr>
        <a:xfrm>
          <a:off x="2784465" y="3654185"/>
          <a:ext cx="1303724" cy="1303724"/>
        </a:xfrm>
        <a:prstGeom prst="ellips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بانَتْ عَلَيْهِ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975391" y="3845111"/>
        <a:ext cx="921872" cy="921872"/>
      </dsp:txXfrm>
    </dsp:sp>
    <dsp:sp modelId="{D4BF117E-BCED-4BA2-A1CE-F6315A37DF92}">
      <dsp:nvSpPr>
        <dsp:cNvPr id="0" name=""/>
        <dsp:cNvSpPr/>
      </dsp:nvSpPr>
      <dsp:spPr>
        <a:xfrm rot="9000000">
          <a:off x="2514773" y="2711821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2779757"/>
        <a:ext cx="193360" cy="265960"/>
      </dsp:txXfrm>
    </dsp:sp>
    <dsp:sp modelId="{B30E5266-7045-4452-8982-F5B94766C928}">
      <dsp:nvSpPr>
        <dsp:cNvPr id="0" name=""/>
        <dsp:cNvSpPr/>
      </dsp:nvSpPr>
      <dsp:spPr>
        <a:xfrm>
          <a:off x="1204045" y="2741729"/>
          <a:ext cx="1303724" cy="1303724"/>
        </a:xfrm>
        <a:prstGeom prst="ellips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كانَ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2932655"/>
        <a:ext cx="921872" cy="921872"/>
      </dsp:txXfrm>
    </dsp:sp>
    <dsp:sp modelId="{048A3629-DE5D-490C-BCA3-E3548AF66901}">
      <dsp:nvSpPr>
        <dsp:cNvPr id="0" name=""/>
        <dsp:cNvSpPr/>
      </dsp:nvSpPr>
      <dsp:spPr>
        <a:xfrm rot="12600000">
          <a:off x="2514773" y="1807183"/>
          <a:ext cx="276229" cy="443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2592091" y="1916553"/>
        <a:ext cx="193360" cy="265960"/>
      </dsp:txXfrm>
    </dsp:sp>
    <dsp:sp modelId="{BA438B37-D205-4B83-A331-54D9A83AB3F3}">
      <dsp:nvSpPr>
        <dsp:cNvPr id="0" name=""/>
        <dsp:cNvSpPr/>
      </dsp:nvSpPr>
      <dsp:spPr>
        <a:xfrm>
          <a:off x="1204045" y="916817"/>
          <a:ext cx="1303724" cy="130372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200" b="1" kern="120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صارَ</a:t>
          </a:r>
          <a:endParaRPr lang="fr-FR" sz="3200" b="1" kern="1200" dirty="0">
            <a:solidFill>
              <a:schemeClr val="tx1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1394971" y="1107743"/>
        <a:ext cx="921872" cy="921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5AEDD9C9-52EA-6F41-84E7-1952F4C2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852B1E78-7904-2E39-3FB4-DC63CA3586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B4BBA21F-4D19-C660-C9E7-D84B6EE0D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462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FEF9EBC-1F37-D0A3-E6B8-848BB4AF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C6C4CFEE-902B-1EF0-80D4-91D04A8A39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9BA6393F-B8B2-EA17-76EC-AEAB799B4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2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8B15C3A-2420-A9BD-D791-D03F959E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68FBD037-777B-02FD-F3EA-D28DE02D45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7A1B3AF-0D30-C170-E03E-EB8538F8FA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73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946EAB25-7DCE-C990-6233-8B90B096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A2742DA0-126E-99B5-8145-8B9778F2B0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D5273574-F964-F189-C817-EC78F436C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63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19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C7A3A1F-B4E9-2DB5-458E-A59D1EBDF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A2C290B8-31A7-5BBB-C3CE-BA7906B99B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CD40E09B-E8A5-012B-FEDD-816EB8BEC9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45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573842A-3838-C1FF-435C-9182DE5B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E886B76E-78C5-BFBA-2E2F-3EB2FEB05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16343469-2E4A-6668-52A5-ACAD74496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99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4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1356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41195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53360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37601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6432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7450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7656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82989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86728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17142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24795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5673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85711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51046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47335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40969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6839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7665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52300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9659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594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85877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58285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8072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52247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6068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66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84324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7453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11593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52026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20836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732546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49150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452724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77542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6240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7821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1798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23641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79474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07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244460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8156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56523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58987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2793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34617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41683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8925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25152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550407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296800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50185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711325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96998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2999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4365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508075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32533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7312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58642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327091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40206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39767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46674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653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598590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7882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3199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78742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29520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1757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57448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031670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19870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79700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79207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1110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0513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687078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24665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898112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80527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10875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91670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42313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17714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4781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061829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8322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5190756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596082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5938227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594507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40885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507450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20468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04068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49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219132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829696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079822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471248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30385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2860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0564750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0072214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0089321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27942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956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112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4875670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478432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814328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472751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31050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25334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5720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62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55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98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198740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1451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0268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06670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6687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0586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2283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6296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2638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370926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4693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9452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74002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218366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4971580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4079373297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89321640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7464670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72597443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41743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385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2483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085267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0211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24482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249383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93236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25528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0787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75227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553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595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839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84102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148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75275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08029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30240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992948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178860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2454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17886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2884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79996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421763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602813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27464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347521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776403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99424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061756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11010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425678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0783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327402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394841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9895334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65045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100554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33565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226076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30376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395145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46857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877891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09316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709142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0419756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59858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19286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77075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53921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731349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7174015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7149145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5180756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847907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5631146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154638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99194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00990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582690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5344336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753222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70588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5298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86524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9914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98541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59619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839472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83104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5282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4022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343840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19299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00340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47160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1640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94290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309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5185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03933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9121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0343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24093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181876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2412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8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211641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66691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0997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721920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864807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73007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909577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937347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8970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402844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278103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8391518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41887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19363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463457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79736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08312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3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6910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609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269178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021811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8833622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6934316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542125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27465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77289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1433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4134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8667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29516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1814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8978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611361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9594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60953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95437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5929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7568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5314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3358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86743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7931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2539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72457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2498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30012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49922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46025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6562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4774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561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50436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417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39668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4.bin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image" Target="../media/image24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5" Type="http://schemas.openxmlformats.org/officeDocument/2006/relationships/image" Target="../media/image29.jp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1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20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75.xml"/><Relationship Id="rId19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4.bin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10.jpg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0.jpg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75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51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038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6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8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0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689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2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23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5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08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53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4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0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6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862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725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560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gif"/><Relationship Id="rId11" Type="http://schemas.openxmlformats.org/officeDocument/2006/relationships/image" Target="../media/image53.pn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1.png"/><Relationship Id="rId7" Type="http://schemas.openxmlformats.org/officeDocument/2006/relationships/diagramData" Target="../diagrams/data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diagramDrawing" Target="../diagrams/drawing1.xml"/><Relationship Id="rId5" Type="http://schemas.openxmlformats.org/officeDocument/2006/relationships/image" Target="../media/image5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2.png"/><Relationship Id="rId9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1.png"/><Relationship Id="rId7" Type="http://schemas.openxmlformats.org/officeDocument/2006/relationships/diagramData" Target="../diagrams/data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diagramDrawing" Target="../diagrams/drawing2.xml"/><Relationship Id="rId5" Type="http://schemas.openxmlformats.org/officeDocument/2006/relationships/image" Target="../media/image5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2.png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51.png"/><Relationship Id="rId7" Type="http://schemas.openxmlformats.org/officeDocument/2006/relationships/diagramData" Target="../diagrams/data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diagramDrawing" Target="../diagrams/drawing3.xml"/><Relationship Id="rId5" Type="http://schemas.openxmlformats.org/officeDocument/2006/relationships/image" Target="../media/image5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2.png"/><Relationship Id="rId9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1.png"/><Relationship Id="rId7" Type="http://schemas.openxmlformats.org/officeDocument/2006/relationships/diagramData" Target="../diagrams/data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diagramDrawing" Target="../diagrams/drawing4.xml"/><Relationship Id="rId5" Type="http://schemas.openxmlformats.org/officeDocument/2006/relationships/image" Target="../media/image5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2.png"/><Relationship Id="rId9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51.png"/><Relationship Id="rId7" Type="http://schemas.openxmlformats.org/officeDocument/2006/relationships/diagramData" Target="../diagrams/data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diagramDrawing" Target="../diagrams/drawing5.xml"/><Relationship Id="rId5" Type="http://schemas.openxmlformats.org/officeDocument/2006/relationships/image" Target="../media/image53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52.png"/><Relationship Id="rId9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1.png"/><Relationship Id="rId7" Type="http://schemas.openxmlformats.org/officeDocument/2006/relationships/image" Target="../media/image7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63.xml"/><Relationship Id="rId7" Type="http://schemas.openxmlformats.org/officeDocument/2006/relationships/image" Target="../media/image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8.png"/><Relationship Id="rId5" Type="http://schemas.openxmlformats.org/officeDocument/2006/relationships/image" Target="../media/image40.gif"/><Relationship Id="rId10" Type="http://schemas.openxmlformats.org/officeDocument/2006/relationships/image" Target="../media/image53.png"/><Relationship Id="rId4" Type="http://schemas.openxmlformats.org/officeDocument/2006/relationships/image" Target="../media/image80.png"/><Relationship Id="rId9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1.png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0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AEBC4C5-9C70-24D1-5C45-E0A3C536D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1DE100-D71E-F5E5-0130-BF7536E799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9F09B1-BBC4-7079-3428-079B933675E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F29D1F-0C75-839A-01C9-DD326B45F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006252-3B25-C967-6F6B-F23C7112C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663A67-338C-BCA0-EF72-0BBDC1BF9E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9ED6D-3500-71AF-354D-72F5786895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8D130-1FA5-A0CD-0530-209A063803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69761-E505-94E1-935E-56F152AE493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653094-91FA-DB26-2318-0B241B785F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أنشطة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 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2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53FB04CF-6EA4-109E-7E83-135919FFF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3" name="Image 12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65EEE5-97F7-9D58-48C0-31023C526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8D0BBC4-BA57-D49A-ACE8-B55A13BF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1A14E1-7D96-9094-06FA-2B396F8751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EBA8EA-DA76-ED5E-FC8C-0AB655E04C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FDD7BC-6D59-7B7E-79E9-C0F5348D29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2DB4C9-87AE-3ECE-D7C6-7BB91867FA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90DC75-ECD7-54C1-E9C9-DD37BE0790F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0FF428-1F25-DED6-A2B8-EF8EC34F06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A6CBE-9795-8571-D705-6F9C9C7BDFE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42E7B8-0721-92D1-FF41-B6C365EE342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7014995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F18307B9-0D47-312A-F8B6-E1BF597A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727C1DA2-DDD7-FE20-B880-0DC87FEDD9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3516DF5-6D9A-3C31-C56A-96005E9342B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13" name="Image 1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A06D437-4BC8-7488-F252-FB853B965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175D2B-0A9E-2B48-003E-0446A8B3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659F21-ABCC-23DC-15EF-FB2678891C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C2BB73-1E3C-7EEE-7598-19096AC1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C7C86A-771B-023A-AB1D-2EF3739CE7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11974D-63DE-1A27-4133-4AF5BAB361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F2259E-A6F9-2E07-8ECC-3C17C4E510A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3E4DFF-F35C-F517-8594-21EA9ADF60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B2AF11-1B25-425B-AFE3-7015B925DE8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7B8D2E-3B6E-85DE-32B4-0F3EA861F92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77452770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>
            <a:extLst>
              <a:ext uri="{FF2B5EF4-FFF2-40B4-BE49-F238E27FC236}">
                <a16:creationId xmlns:a16="http://schemas.microsoft.com/office/drawing/2014/main" id="{CF6C2644-A53C-4BE0-F4ED-363B576647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266" y="756000"/>
            <a:ext cx="7263107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وحددوا المطلوب. سأعرض عليكم النص. عليكم إيجاد الجواب قبل اختفاء النص.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B4CA13-E0FC-0C73-91A7-8C95F2F7A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6641B5-7874-F940-4308-54E2C26DF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A35425-6AE6-A151-AFD7-BFBF334A63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41DA4E-C2D4-F89D-839F-3E9467F59D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90B-3562-2304-4613-A67BAD3F05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72EE6A-6DB2-5CF2-469E-F7B460138F9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9E972-0B22-EC7F-3639-5CD82354DBE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8B700A-3644-6AE9-7CD9-F7CC7C4870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D0D26B-949F-6EAE-812F-186E8D1641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2" name="Image 2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FDAABDF-FC56-B5FE-9488-C407897CD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589" y="1964497"/>
            <a:ext cx="4189101" cy="40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24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 سيختفي النص بعد 10 ثوان. من وجد الجواب يحتفظ به لنفسه.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223B07-A2D6-327A-7844-D533531D5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82551C-8DE6-70F4-4343-B7D9034916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0A56EA-7D65-7C6B-B2FF-4C2D80FD09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D6DAF5-C01A-91BC-F1CA-89DCD852FB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38EA7C-8239-25D9-C5D5-BE5D265B99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511A3B-8C92-BC9A-82EF-E30DAB01725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53CFA-5FF1-197C-F319-9C1A18837BF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ECF02A-03FD-FFE3-0C57-B737A4EEAD5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1A0679-2AC7-1695-9BCD-6A06A855F38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Image 22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FE2C6E32-AB38-2096-0D9E-06810DFA3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63" y="2123371"/>
            <a:ext cx="8386074" cy="3868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52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اكتبوا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حرف الجواب الصحيح على ألواحكم.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2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BF0EBA-3F59-EB23-706C-F504827855A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872E19-FB9E-06F7-F190-8AFFAD74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88EF8F-51F8-D32B-FF22-D8F9F19FBE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1C0A4A-2B50-AA41-54AA-25D5F8211D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410D84-3088-49CB-2B4D-588DDBCA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5485A1-E194-5EA4-68F4-C12B0DA132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FEC3D-471C-4485-3247-8B4516C22E7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50C49-8EB4-9E7B-9AB0-60CF246DCA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60192-BA2A-A7E6-ECD4-E5FB5FC4AB9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0C1A8E-C4C7-161B-F038-F6B947BE577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1" name="Image 2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3F98F7D7-AA20-BDFF-05EC-EE1475502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589" y="1964497"/>
            <a:ext cx="4189101" cy="40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330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EA72BFFE-6A0B-ADCF-5663-EF006DAD1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D2DEC510-4427-856A-6188-6A1D1B15C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52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ارفعوا ألواحكم.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2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5438BD2-1CDA-184C-1E44-F40A298283E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F07017-B3F5-B356-4510-A574D10E5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1B2814-69CF-C417-3198-4EDC3C8D0A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79915F-5E30-7559-080A-B63F414727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0639B6-9968-D3A4-0202-BC6B8F18D0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05A3B-E846-B815-0E2F-06CA098589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22FFA-38B6-1B1B-AEE2-7E676D817E5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364EF-AF85-CE57-4A7B-255BD53F289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95097-4B0F-2BB5-7E38-136DEAACB7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999566-45B6-F78B-AF20-99C96CEBEB5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1" name="Image 2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329BEDD-DF7E-BAEB-C7FC-F28AA093F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589" y="1964497"/>
            <a:ext cx="4189101" cy="40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4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D5F3A5CC-1732-82AB-C62D-6EF77B97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A004F8F9-E9F6-6C2F-048D-78008C759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52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نصحح : سنناقش كل الاختيارات :نبدأ بالاختيار الأول . هل الاختيار الأول صحيح ؟ لِماذا؟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6A9DF6-BCC4-F5E6-717D-9C90880867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EA0D50-88E8-A0F3-819C-C1B12A2D6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69234E-019F-4B89-0982-294BCDBEAA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D7A3D7-BC01-C09B-AC66-C2A5722C7A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5D85F8-CEE8-3CA5-BF1A-7376CCDA73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E1CC92-D7C0-2195-9A22-6B84E91F0D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AB2F8-BFD8-A06D-D856-BD2AC1FE671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2CF95-ADD3-CB03-7751-B3F84E9AD8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483C2B-90E3-F049-4EF9-C7B49C16330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9A54F9-097B-6A0F-F04C-7F77EE24B3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2" name="Image 2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5D696C0-D13F-9195-48C8-85CBBAFDF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589" y="1964497"/>
            <a:ext cx="4189101" cy="40408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878437A-54B2-046E-7C72-EE9CA9A1F5C3}"/>
              </a:ext>
            </a:extLst>
          </p:cNvPr>
          <p:cNvSpPr/>
          <p:nvPr/>
        </p:nvSpPr>
        <p:spPr>
          <a:xfrm>
            <a:off x="2625704" y="3146946"/>
            <a:ext cx="4904095" cy="5641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6361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6629A693-6532-A8D0-1B5E-888F9E46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303C6AF5-C328-586B-3269-963EE3999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إذن الاختيار الأول غير صحيح لأن السؤال يبحث عن مكان "أين" و إثيوبيا لم ترد ابدا في النص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750A3E-FA70-3C7B-30BE-DA7FF6C9CE3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1C39459-AC30-9BAF-4928-1DA351DDA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3A2523-1A66-640B-27AB-5DA2387215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F598D-71EB-7BD8-5B18-235D65E117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7C1634-9002-1911-FA34-E67123B927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E6BD3B-05C7-B1DF-9228-313D122730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89CEBC-BFD6-D008-F7A7-880E58FF335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DB65CC-12C8-195C-0B0E-1E43CD23DDD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E0CFA8-7F75-00F3-DB6D-3F50384DB19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1AFE94-FC18-DBA6-3C04-766DCF11146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1" name="Image 20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D96E1BED-49C0-A3FB-8886-7A94126FB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281" y="4228511"/>
            <a:ext cx="5815189" cy="23580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2" name="Image 2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0578FF5-F871-421E-9375-5DEF75CB88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897" y="1470868"/>
            <a:ext cx="2768556" cy="26705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DE4B54C-F90C-7B59-A5D7-DE834DB615B5}"/>
              </a:ext>
            </a:extLst>
          </p:cNvPr>
          <p:cNvSpPr/>
          <p:nvPr/>
        </p:nvSpPr>
        <p:spPr>
          <a:xfrm>
            <a:off x="3454870" y="2160398"/>
            <a:ext cx="2768556" cy="5641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374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44236" y="3636818"/>
            <a:ext cx="862446" cy="1288474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97D30DDD-13F2-642D-B48D-766F5985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DBEC24E3-D1B4-22A9-0A4D-FAC3DD062C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هل الاختيار الثاني صحيح؟ لماذا؟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6610F0-4018-8C4C-3EF2-EDEB77939C8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85C0B1-C5ED-48C7-19C1-5954CE67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20E5FF-82C6-DF00-8DF0-4D37EA182C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63A580-A8EA-10F9-6E2D-B252DD06F5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2C3D55-4989-9D46-0700-CBA69D2B2E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ECF9B0-9D08-2664-E397-9D3FC649E3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9A326-472C-F25B-7C95-BC78CBFAEE9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62A59E-AB90-5ACE-DF7D-89ACE62136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20833E-C3C8-7F25-9703-533DA8F1522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F852CC-82C5-B200-EE6A-3FFF41B07C8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Image 22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5C65044A-FDBA-CA1A-3A8B-66B2A0EEC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281" y="4228511"/>
            <a:ext cx="5815189" cy="23580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4" name="Image 2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EE96F81-A40A-BDF1-773F-A40BC103D7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897" y="1470868"/>
            <a:ext cx="2768556" cy="26705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7FFBF4-0D3A-D02C-6337-69C366B70402}"/>
              </a:ext>
            </a:extLst>
          </p:cNvPr>
          <p:cNvSpPr/>
          <p:nvPr/>
        </p:nvSpPr>
        <p:spPr>
          <a:xfrm>
            <a:off x="3593905" y="2629489"/>
            <a:ext cx="2768556" cy="5641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6952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5D2B46DB-CABE-C89F-22DA-9984438A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386E7DCB-E64F-3F59-8BDC-5A6FD0AEA2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71779"/>
            <a:ext cx="712227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الاختيار الثاني هو الإجابة الصحيحة من يقرأ الجواب في النص؟ من كانت إجابته صحيحة؟  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9DC514-A49E-ECD7-42B5-1B147EEAF78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AB54BD-77C2-1EAE-2860-6C5D48C4A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1DF553-1F97-180D-CEF7-3FECB18811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5B720B-6872-DE87-62E9-0C00D13473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8401C-5063-D711-436C-1783C3404DE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96C0-BD60-178C-2C89-9D68EF4397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0E3BE7-1B19-3BD9-DFDC-A2569E4202E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7BC7E7-3F08-1CBC-8719-467F411823F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56A82-6C31-A968-9CB8-9B96BAC0983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7F2E2-4BFE-9063-0A29-1A85654A60C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1" name="Image 20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51843CBD-3659-1859-5063-0F788FE3A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281" y="4228511"/>
            <a:ext cx="5815189" cy="23580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2" name="Image 2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8424BC1-923B-C626-BDD5-C0CCB71AF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897" y="1470868"/>
            <a:ext cx="2768556" cy="26705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75F3FFC-28B5-A6A6-8A25-6F5EA020EAF4}"/>
              </a:ext>
            </a:extLst>
          </p:cNvPr>
          <p:cNvSpPr/>
          <p:nvPr/>
        </p:nvSpPr>
        <p:spPr>
          <a:xfrm>
            <a:off x="3593905" y="2629489"/>
            <a:ext cx="2768556" cy="5641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1386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F6F112-1CB6-43FC-2780-FC81A2CF5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5BAAAA-9F39-DD38-AB59-E8C13D6AB2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7DA1E6-8BA7-8B02-1795-851573DF73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D5BC94-CCE7-0CF8-6ACE-0B3A497B12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5A8F3C-A203-5A52-0972-445C8F9707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ED046A-8748-8B35-F49B-90E448504F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B2A6B-5D99-C3C4-C984-049CEA4B78F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349103-DC0A-5005-7557-78A06F9E41F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D72E42-20B1-03D6-019F-AEDB8EDE8FE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2" name="Image 21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id="{115F8183-172B-74A2-C0A3-290DE694B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63" y="2123371"/>
            <a:ext cx="8386074" cy="3868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أساليب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/>
            <a:r>
              <a:rPr lang="ar-MA" sz="2800" b="1" dirty="0">
                <a:cs typeface="Microsoft Uighur" panose="02000000000000000000" pitchFamily="2" charset="-78"/>
              </a:rPr>
              <a:t>أسلوب الوصف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130546" y="1777877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أساليب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ECF8-3F8A-7485-E82D-2DE24617E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B3E754-09E1-0370-0C77-DD82E3A4D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23EFA5-ECF5-ED34-EEB6-4E15E80D70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05AC3D-7271-88B3-559C-60727E10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C6B878-D2DE-078D-4132-B187B641BE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61C0EF-D48B-8AFE-E2C9-68BEE19258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75AABB-4447-16DA-9834-1B051E59C3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A20B03-8FD7-8F1A-5F2B-39ED0A30B4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87BF5A-3393-2099-91D9-77D0C7C4BA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2D4029-2352-518D-634D-ADA6D3D6A2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CC12B5-63B8-DC5C-5786-EAA5C5EC7096}"/>
              </a:ext>
            </a:extLst>
          </p:cNvPr>
          <p:cNvSpPr txBox="1"/>
          <p:nvPr/>
        </p:nvSpPr>
        <p:spPr>
          <a:xfrm>
            <a:off x="398069" y="684000"/>
            <a:ext cx="721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بصفات مضافة يمكن استعمالها لتقديم معلومات إضافية حول : أشخاص؟ أماكن؟ مشاعر 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6C3BE5-775C-666C-7772-465BCC6D8F67}"/>
              </a:ext>
            </a:extLst>
          </p:cNvPr>
          <p:cNvSpPr txBox="1"/>
          <p:nvPr/>
        </p:nvSpPr>
        <p:spPr>
          <a:xfrm>
            <a:off x="3345347" y="3232941"/>
            <a:ext cx="3017114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اَلصِّفَةُ ٱلْمُضافَةُ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D89B4D-9D46-5306-0622-27CE5D001B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807973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E8D58-175B-2E2B-6C8D-380432ED0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4AF70C-994D-7D5F-8684-649EFDD9C8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58F035-D108-6A37-6721-BC6FF7DA83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B7FCA4-67A9-E999-2320-2CF1A262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659526C-4DA2-EB47-D639-3406D28A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779B35-FF99-ECEC-540D-0DD3989FFD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02AA74-C301-8F3A-7104-92593D29091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A945DF-38F5-8F00-B837-227F4FA0089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AD8E25-F68B-9A3C-3733-9FBFFCDA5CE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A0CF73-D86A-38FD-C144-0A223D5B2FA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38A265-52ED-F300-3000-BE55BD121F47}"/>
              </a:ext>
            </a:extLst>
          </p:cNvPr>
          <p:cNvSpPr txBox="1"/>
          <p:nvPr/>
        </p:nvSpPr>
        <p:spPr>
          <a:xfrm>
            <a:off x="398069" y="684000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إذن لِوَصْفِ أَشْخاصٍ، أُضيفُ صِفاتٍ تُناسِبُ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ٱلْأَشْخاصَ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مِثْلَ: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6CC871E-93B4-B914-A59A-823E402AD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FAC211B-50B0-FD72-C223-06987B7F8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435030"/>
              </p:ext>
            </p:extLst>
          </p:nvPr>
        </p:nvGraphicFramePr>
        <p:xfrm>
          <a:off x="1187476" y="1584000"/>
          <a:ext cx="6736773" cy="47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9433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1AF5-A5DD-5FA5-44EF-46C33115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3BF9AB-3F13-CAD0-0BEB-8D954392E8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CE81FC-6A9B-C29A-15B9-1583FFB5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E04012D-D2F5-2514-3644-FAEFC0B4A2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B0ED496-1B01-E5C5-6C4F-0EBD094F9B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D4160A-1DB4-96C9-69E2-F99CD0BC14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DE4712-1A99-BBDD-92E7-6D8DD10289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14FC81-1AE9-21A1-4C7B-ABF20747A38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7CFD04-EBC9-B828-F915-249B7DA7B5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70B6FC-523D-952D-6521-281BD70EE18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AAE8E7-F659-5489-A0EA-5A75A0B96C11}"/>
              </a:ext>
            </a:extLst>
          </p:cNvPr>
          <p:cNvSpPr txBox="1"/>
          <p:nvPr/>
        </p:nvSpPr>
        <p:spPr>
          <a:xfrm>
            <a:off x="398069" y="684000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لِوَصْفِ أَماكِنَ، أُضيفُ صِفاتٍ تُناسِبُ ٱلْأَماكِنَ، مِثْلَ: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B4544C-01B4-1C51-F52F-1327E76E50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BF27248-F693-D8AC-B50C-5BA3E70E3C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43844"/>
              </p:ext>
            </p:extLst>
          </p:nvPr>
        </p:nvGraphicFramePr>
        <p:xfrm>
          <a:off x="1187476" y="1584000"/>
          <a:ext cx="6736773" cy="47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7802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52FBC-1BAA-39EB-9EC3-89CA265E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73552D-7100-12A7-A39B-8C87848B22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44E395-862D-A05F-C753-891550781A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01EBCD7-302F-6A77-45FC-0DD228AD34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FC0AD6A-68E4-F70A-6CD1-1E1D565E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28B3A41-1047-5F07-EF2B-F161B8B537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006B57-06E9-F383-ED4F-7C748BD1DD6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0C44FF-C62A-C297-200F-29C42CAFE1C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38772D-78F8-DA57-833D-FACD5C672A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8563CD-CBFF-2875-D808-92FA81BAC5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9FE3D2-22C9-4635-3324-7B0FDA866077}"/>
              </a:ext>
            </a:extLst>
          </p:cNvPr>
          <p:cNvSpPr txBox="1"/>
          <p:nvPr/>
        </p:nvSpPr>
        <p:spPr>
          <a:xfrm>
            <a:off x="398069" y="684000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لِوَصْفِ ٱلْمَشاعِرِ، أُضيفُ صِفاتٍ تُناسِبُ ٱلْمَشاعِرَ، مِثْلَ: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157177-AA62-BC35-85A3-A7FA8FE16B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707E780F-E76F-089F-4D59-C89D7517D1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102867"/>
              </p:ext>
            </p:extLst>
          </p:nvPr>
        </p:nvGraphicFramePr>
        <p:xfrm>
          <a:off x="1187476" y="1584000"/>
          <a:ext cx="6736773" cy="47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54184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F6B6F6BE-6CE6-43CC-8143-1B5BE2F5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graphicEl>
                                              <a:dgm id="{75CC33BB-5908-48A0-BE34-63F716F09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graphicEl>
                                              <a:dgm id="{576F76A3-12ED-4641-A8E9-DC2E8FD5F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graphicEl>
                                              <a:dgm id="{FAB77F28-53EB-4D2C-BC33-CC3FF34E6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dgm id="{56771053-C87C-43C8-AC6F-54F5C9534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graphicEl>
                                              <a:dgm id="{35E9FD3B-07E2-44EE-84D2-CF7608DE8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>
                                            <p:graphicEl>
                                              <a:dgm id="{24F35FAA-9968-40A8-BC1F-DA62A70E8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graphicEl>
                                              <a:dgm id="{182F9D37-58F3-4816-9449-5FBDF2FFF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graphicEl>
                                              <a:dgm id="{19C1B767-EC45-4832-90C7-39B654B22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>
                                            <p:graphicEl>
                                              <a:dgm id="{5238F3A7-783B-4E53-B84F-8FC0F2E71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graphicEl>
                                              <a:dgm id="{56808DE6-84C4-4467-BD98-8ECB53D8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>
                                            <p:graphicEl>
                                              <a:dgm id="{8DA0FAE5-B429-4C0E-AA2E-C07C5E8F1D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>
                                            <p:graphicEl>
                                              <a:dgm id="{1F4F04ED-E09A-471E-AD9C-DA106DCB98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8F2EC-33FB-2D3F-108D-132CC608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5FBBDE-E68D-C4A3-399A-14A0C251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E2C14D-8B47-D29E-BE88-52D35FC2BF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0C30CC-50DC-6A54-6149-9752C9FB56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251B28C-67E9-41BD-E5BD-2DEA8D26BC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F9C73AD-AD26-66D7-4471-2B3AEB4588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7FA5CB-1A02-FF37-62E1-DF8A9E696B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660C3A-206E-03E1-282B-914697252F4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0040CE-44B5-BBC3-6C61-571B65F64DC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F72603-2A0A-4B4C-2A71-0ED6C4B56CB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4734C9-3EAC-44F0-439C-0DFD58B43DEB}"/>
              </a:ext>
            </a:extLst>
          </p:cNvPr>
          <p:cNvSpPr txBox="1"/>
          <p:nvPr/>
        </p:nvSpPr>
        <p:spPr>
          <a:xfrm>
            <a:off x="155865" y="642435"/>
            <a:ext cx="7473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الحصة ستصبحون قادرين على توظيف بعض الأدوات التي  نستعملها في أسلوب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الوصف.تابعوا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معي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71F14C-F764-24E2-BFA9-643E781A2A95}"/>
              </a:ext>
            </a:extLst>
          </p:cNvPr>
          <p:cNvSpPr txBox="1"/>
          <p:nvPr/>
        </p:nvSpPr>
        <p:spPr>
          <a:xfrm>
            <a:off x="2499119" y="3325998"/>
            <a:ext cx="4145761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ٱلْوَصْفِ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C51C7A-2CC7-0E93-5BC3-4BAC69070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69932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6513-D719-633E-4D17-076B295B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4A47D-FD1E-7DDF-897C-3B465F50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D207F0-704E-E34E-2EA0-51888B4C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29AC24-B1B1-15B2-024A-92114306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C4F8D7-AB51-FC8A-ED9E-0FE59317F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8E01E8-C9B3-DB18-2D13-15771FCFFF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DF2C77-512C-B042-8C94-203D04B7F0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67938-6209-A32A-B1E0-A2DEBC7C9F8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0113C6-79C6-7967-5BBD-B9003FA920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588A08-5A1C-63EF-A35F-1A53D631258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906A4D-F56F-5F8F-58B3-0C87CAED43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سَأَسْتَعْمِلُ 'كَأَنَّ' لِلتَّشْبيهِ. لاحِظوا الجُمْلَةَ التّالِيَةَ: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E999B98-8106-BB20-993C-E58C2AAD9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Google Shape;783;p25">
            <a:extLst>
              <a:ext uri="{FF2B5EF4-FFF2-40B4-BE49-F238E27FC236}">
                <a16:creationId xmlns:a16="http://schemas.microsoft.com/office/drawing/2014/main" id="{EA240DA1-CB3B-F5AD-A63D-C78D812D8D46}"/>
              </a:ext>
            </a:extLst>
          </p:cNvPr>
          <p:cNvSpPr txBox="1"/>
          <p:nvPr/>
        </p:nvSpPr>
        <p:spPr>
          <a:xfrm>
            <a:off x="139180" y="1931355"/>
            <a:ext cx="8368275" cy="118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 rtl="1">
              <a:lnSpc>
                <a:spcPct val="107000"/>
              </a:lnSpc>
              <a:spcAft>
                <a:spcPts val="800"/>
              </a:spcAft>
            </a:pPr>
            <a:r>
              <a:rPr lang="ar-S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أَرى أَبي يَسيرُ بِ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إِصْرارٍ </a:t>
            </a:r>
            <a:r>
              <a:rPr lang="ar-S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كَأَنَّهُ</a:t>
            </a:r>
            <a:r>
              <a:rPr lang="ar-S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جُنْدِيٌّ.</a:t>
            </a:r>
            <a:endParaRPr lang="a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Google Shape;882;p163">
            <a:extLst>
              <a:ext uri="{FF2B5EF4-FFF2-40B4-BE49-F238E27FC236}">
                <a16:creationId xmlns:a16="http://schemas.microsoft.com/office/drawing/2014/main" id="{6929290C-AA07-394B-BD20-BD424A5B6C6E}"/>
              </a:ext>
            </a:extLst>
          </p:cNvPr>
          <p:cNvSpPr/>
          <p:nvPr/>
        </p:nvSpPr>
        <p:spPr>
          <a:xfrm>
            <a:off x="3452357" y="3152092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كَـــأَنَّهُ</a:t>
            </a:r>
            <a:endParaRPr sz="24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3240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17707-601A-C835-A0B7-3C466786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6C265A-5069-A23C-E57E-79196DB316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909064-7832-E770-21BD-60F0E727F5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1BB3921-8577-F3DF-4FCB-6951D143D2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F9BA33-148F-DAC0-E39C-CED260A17D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D2C7E8-F4EA-7CD6-D738-B75FBCE918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15A947-59AC-979E-E7DA-90E396B976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133471-3159-4868-0157-7E26F3C9E8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E56EB6-8A33-678B-BE16-4BA2B8D8BC8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354ABC-8ABA-C22D-829E-A3EDF32F50C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EC23C6-6C3F-110F-8BD9-3B75DFEB4238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أُسَمّي كَلِمَةَ أَبي "مَوْصوفاً" وَ كَلِمَةَ " جُنْدِيٌّ" الوَصْفُ"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EEC325-B02A-B61D-B676-E5C783129B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Google Shape;783;p25">
            <a:extLst>
              <a:ext uri="{FF2B5EF4-FFF2-40B4-BE49-F238E27FC236}">
                <a16:creationId xmlns:a16="http://schemas.microsoft.com/office/drawing/2014/main" id="{32187EC7-24AD-1385-A33C-8292C16CB4FD}"/>
              </a:ext>
            </a:extLst>
          </p:cNvPr>
          <p:cNvSpPr txBox="1"/>
          <p:nvPr/>
        </p:nvSpPr>
        <p:spPr>
          <a:xfrm>
            <a:off x="139180" y="1931355"/>
            <a:ext cx="8368275" cy="118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 rtl="1">
              <a:lnSpc>
                <a:spcPct val="107000"/>
              </a:lnSpc>
              <a:spcAft>
                <a:spcPts val="800"/>
              </a:spcAft>
            </a:pPr>
            <a:r>
              <a:rPr lang="ar-S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أَرى أَبي يَسيرُ بِ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إِصْرارٍ </a:t>
            </a:r>
            <a:r>
              <a:rPr lang="ar-S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كَأَنَّهُ</a:t>
            </a:r>
            <a:r>
              <a:rPr lang="ar-S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جُنْدِيٌّ.</a:t>
            </a:r>
            <a:endParaRPr lang="a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Google Shape;882;p163">
            <a:extLst>
              <a:ext uri="{FF2B5EF4-FFF2-40B4-BE49-F238E27FC236}">
                <a16:creationId xmlns:a16="http://schemas.microsoft.com/office/drawing/2014/main" id="{DB80ADB9-3FAD-89E8-F730-EF0A4F000C7F}"/>
              </a:ext>
            </a:extLst>
          </p:cNvPr>
          <p:cNvSpPr/>
          <p:nvPr/>
        </p:nvSpPr>
        <p:spPr>
          <a:xfrm>
            <a:off x="3452357" y="3152092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كَـــأَنَّهُ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4" name="Google Shape;864;p163">
            <a:extLst>
              <a:ext uri="{FF2B5EF4-FFF2-40B4-BE49-F238E27FC236}">
                <a16:creationId xmlns:a16="http://schemas.microsoft.com/office/drawing/2014/main" id="{F5C6D82E-D38C-6654-9F37-7A0F82F39486}"/>
              </a:ext>
            </a:extLst>
          </p:cNvPr>
          <p:cNvGrpSpPr/>
          <p:nvPr/>
        </p:nvGrpSpPr>
        <p:grpSpPr>
          <a:xfrm>
            <a:off x="4728303" y="4428166"/>
            <a:ext cx="3779152" cy="1314152"/>
            <a:chOff x="1841956" y="2811974"/>
            <a:chExt cx="5272663" cy="3049297"/>
          </a:xfrm>
        </p:grpSpPr>
        <p:grpSp>
          <p:nvGrpSpPr>
            <p:cNvPr id="5" name="Google Shape;865;p163">
              <a:extLst>
                <a:ext uri="{FF2B5EF4-FFF2-40B4-BE49-F238E27FC236}">
                  <a16:creationId xmlns:a16="http://schemas.microsoft.com/office/drawing/2014/main" id="{548EB2F6-52DF-25CE-F317-9874D1281A62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8" name="Google Shape;866;p163">
                <a:extLst>
                  <a:ext uri="{FF2B5EF4-FFF2-40B4-BE49-F238E27FC236}">
                    <a16:creationId xmlns:a16="http://schemas.microsoft.com/office/drawing/2014/main" id="{AE0792A1-95CA-141F-CE15-A75A4B7EF364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0" name="Google Shape;867;p163">
                <a:extLst>
                  <a:ext uri="{FF2B5EF4-FFF2-40B4-BE49-F238E27FC236}">
                    <a16:creationId xmlns:a16="http://schemas.microsoft.com/office/drawing/2014/main" id="{17355307-5C13-9F67-281C-74A2CE76F4FA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4" name="Google Shape;868;p163">
                <a:extLst>
                  <a:ext uri="{FF2B5EF4-FFF2-40B4-BE49-F238E27FC236}">
                    <a16:creationId xmlns:a16="http://schemas.microsoft.com/office/drawing/2014/main" id="{5D050683-C6F5-98CD-F032-51B7A78521F4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5" name="Google Shape;869;p163">
                <a:extLst>
                  <a:ext uri="{FF2B5EF4-FFF2-40B4-BE49-F238E27FC236}">
                    <a16:creationId xmlns:a16="http://schemas.microsoft.com/office/drawing/2014/main" id="{878E06F6-5A4D-9EB8-ECFC-3FD186E5D314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6" name="Google Shape;870;p163">
              <a:extLst>
                <a:ext uri="{FF2B5EF4-FFF2-40B4-BE49-F238E27FC236}">
                  <a16:creationId xmlns:a16="http://schemas.microsoft.com/office/drawing/2014/main" id="{352839FE-2980-1434-B382-02B6157E178C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5400" dirty="0">
                  <a:solidFill>
                    <a:srgbClr val="7030A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أَبي</a:t>
              </a:r>
              <a:endParaRPr lang="fr-MA" sz="4400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اَلْمَوْصوفُ)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Google Shape;871;p163">
              <a:extLst>
                <a:ext uri="{FF2B5EF4-FFF2-40B4-BE49-F238E27FC236}">
                  <a16:creationId xmlns:a16="http://schemas.microsoft.com/office/drawing/2014/main" id="{E817EC2A-7FCF-E3CD-87EB-8EBA5DD40B66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oogle Shape;873;p163">
            <a:extLst>
              <a:ext uri="{FF2B5EF4-FFF2-40B4-BE49-F238E27FC236}">
                <a16:creationId xmlns:a16="http://schemas.microsoft.com/office/drawing/2014/main" id="{A34E319C-1B1C-08D3-5D36-7845B5DA985E}"/>
              </a:ext>
            </a:extLst>
          </p:cNvPr>
          <p:cNvGrpSpPr/>
          <p:nvPr/>
        </p:nvGrpSpPr>
        <p:grpSpPr>
          <a:xfrm flipH="1">
            <a:off x="592728" y="4428140"/>
            <a:ext cx="3779152" cy="1308360"/>
            <a:chOff x="1841956" y="2811974"/>
            <a:chExt cx="5272663" cy="3049297"/>
          </a:xfrm>
        </p:grpSpPr>
        <p:grpSp>
          <p:nvGrpSpPr>
            <p:cNvPr id="17" name="Google Shape;874;p163">
              <a:extLst>
                <a:ext uri="{FF2B5EF4-FFF2-40B4-BE49-F238E27FC236}">
                  <a16:creationId xmlns:a16="http://schemas.microsoft.com/office/drawing/2014/main" id="{184DF60A-DC77-5CEB-762E-3142264A83A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0" name="Google Shape;875;p163">
                <a:extLst>
                  <a:ext uri="{FF2B5EF4-FFF2-40B4-BE49-F238E27FC236}">
                    <a16:creationId xmlns:a16="http://schemas.microsoft.com/office/drawing/2014/main" id="{034EA06F-0380-F407-B2FC-004F858A43E5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Google Shape;876;p163">
                <a:extLst>
                  <a:ext uri="{FF2B5EF4-FFF2-40B4-BE49-F238E27FC236}">
                    <a16:creationId xmlns:a16="http://schemas.microsoft.com/office/drawing/2014/main" id="{2E29C4E3-8012-76F9-AD59-276AFFD34D07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3" name="Google Shape;877;p163">
                <a:extLst>
                  <a:ext uri="{FF2B5EF4-FFF2-40B4-BE49-F238E27FC236}">
                    <a16:creationId xmlns:a16="http://schemas.microsoft.com/office/drawing/2014/main" id="{F9ECD076-8E1E-83DE-1DF6-112B49699321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4" name="Google Shape;878;p163">
                <a:extLst>
                  <a:ext uri="{FF2B5EF4-FFF2-40B4-BE49-F238E27FC236}">
                    <a16:creationId xmlns:a16="http://schemas.microsoft.com/office/drawing/2014/main" id="{05346832-02DA-EC91-55AF-B37C621E0C67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8" name="Google Shape;879;p163">
              <a:extLst>
                <a:ext uri="{FF2B5EF4-FFF2-40B4-BE49-F238E27FC236}">
                  <a16:creationId xmlns:a16="http://schemas.microsoft.com/office/drawing/2014/main" id="{99632DBE-702A-7398-D52E-7F99B94CD47D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5400" dirty="0">
                  <a:solidFill>
                    <a:srgbClr val="7030A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جُنْدِيٌّ</a:t>
              </a:r>
              <a:endParaRPr lang="fr-MA" sz="40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اَلْوَصْفُ)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Google Shape;880;p163">
              <a:extLst>
                <a:ext uri="{FF2B5EF4-FFF2-40B4-BE49-F238E27FC236}">
                  <a16:creationId xmlns:a16="http://schemas.microsoft.com/office/drawing/2014/main" id="{F513A0FF-7FFE-500B-4265-FD8E73C20163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322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156ED-DD5E-9E90-9667-D5BB2BBC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C9C336-C704-13E6-C203-CCC33AC6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A01C97-FF1D-8A9E-2019-7422F4A166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04D312-016B-92BD-26EB-56126B11C2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CBBE35B-518E-5F82-2098-91B6CE1210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F85AC4-CDBE-D933-275F-96BB7319D6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44B6A1-5A7E-7B08-886C-E6825ACB315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D32746-D481-6EA1-29BD-C85D3A9CDD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261D4-4C3F-035F-DFB9-C0DD043AA3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98ECE4-FFE5-8F00-C4FD-AE61281B74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C8917E-250F-70F5-6794-305D18C1A306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'يَبْدو/ تَبْدو...' لِوَصْفِ الظّاهِرِ أَوِ انْطِباعٍ أَوَّلِيٍّ. لاحِظوا المِثالَ التّالِيَ: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6AA21C-685A-97CF-FA5D-1954D0F207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5" name="Google Shape;864;p163">
            <a:extLst>
              <a:ext uri="{FF2B5EF4-FFF2-40B4-BE49-F238E27FC236}">
                <a16:creationId xmlns:a16="http://schemas.microsoft.com/office/drawing/2014/main" id="{C1129B20-F8E9-7728-CEA3-ED39BA04C971}"/>
              </a:ext>
            </a:extLst>
          </p:cNvPr>
          <p:cNvGrpSpPr/>
          <p:nvPr/>
        </p:nvGrpSpPr>
        <p:grpSpPr>
          <a:xfrm>
            <a:off x="4952811" y="4301836"/>
            <a:ext cx="3779152" cy="1224199"/>
            <a:chOff x="1841956" y="2811974"/>
            <a:chExt cx="5272663" cy="3049297"/>
          </a:xfrm>
        </p:grpSpPr>
        <p:grpSp>
          <p:nvGrpSpPr>
            <p:cNvPr id="26" name="Google Shape;865;p163">
              <a:extLst>
                <a:ext uri="{FF2B5EF4-FFF2-40B4-BE49-F238E27FC236}">
                  <a16:creationId xmlns:a16="http://schemas.microsoft.com/office/drawing/2014/main" id="{32A863A9-7C41-7237-BDE5-E15F637C881C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35" name="Google Shape;866;p163">
                <a:extLst>
                  <a:ext uri="{FF2B5EF4-FFF2-40B4-BE49-F238E27FC236}">
                    <a16:creationId xmlns:a16="http://schemas.microsoft.com/office/drawing/2014/main" id="{0B02F653-60D0-0B62-3EEC-59A3606660DE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6" name="Google Shape;867;p163">
                <a:extLst>
                  <a:ext uri="{FF2B5EF4-FFF2-40B4-BE49-F238E27FC236}">
                    <a16:creationId xmlns:a16="http://schemas.microsoft.com/office/drawing/2014/main" id="{CFE61907-25AC-EC0B-F334-95CD9A7612A8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7" name="Google Shape;868;p163">
                <a:extLst>
                  <a:ext uri="{FF2B5EF4-FFF2-40B4-BE49-F238E27FC236}">
                    <a16:creationId xmlns:a16="http://schemas.microsoft.com/office/drawing/2014/main" id="{70484B08-7899-89BD-F71C-AF9F19D8B6A6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8" name="Google Shape;869;p163">
                <a:extLst>
                  <a:ext uri="{FF2B5EF4-FFF2-40B4-BE49-F238E27FC236}">
                    <a16:creationId xmlns:a16="http://schemas.microsoft.com/office/drawing/2014/main" id="{54E903FF-A945-53D5-CB8A-3963E88BCE60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27" name="Google Shape;870;p163">
              <a:extLst>
                <a:ext uri="{FF2B5EF4-FFF2-40B4-BE49-F238E27FC236}">
                  <a16:creationId xmlns:a16="http://schemas.microsoft.com/office/drawing/2014/main" id="{636F46D5-A538-E5C2-C986-5895753B4658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36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اَلْفِكْرَةُ</a:t>
              </a:r>
              <a:endParaRPr lang="fr-MA" sz="36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36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الموصوف)</a:t>
              </a:r>
              <a:endParaRPr sz="36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4" name="Google Shape;871;p163">
              <a:extLst>
                <a:ext uri="{FF2B5EF4-FFF2-40B4-BE49-F238E27FC236}">
                  <a16:creationId xmlns:a16="http://schemas.microsoft.com/office/drawing/2014/main" id="{86550D12-6F5A-1CE2-DE56-4EBAA9029389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36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9" name="Google Shape;873;p163">
            <a:extLst>
              <a:ext uri="{FF2B5EF4-FFF2-40B4-BE49-F238E27FC236}">
                <a16:creationId xmlns:a16="http://schemas.microsoft.com/office/drawing/2014/main" id="{DC2E1F1E-7A24-43F7-32AF-C4F6C632546E}"/>
              </a:ext>
            </a:extLst>
          </p:cNvPr>
          <p:cNvGrpSpPr/>
          <p:nvPr/>
        </p:nvGrpSpPr>
        <p:grpSpPr>
          <a:xfrm flipH="1">
            <a:off x="596515" y="4388968"/>
            <a:ext cx="3779152" cy="1224198"/>
            <a:chOff x="1841956" y="2811974"/>
            <a:chExt cx="5272663" cy="3049297"/>
          </a:xfrm>
        </p:grpSpPr>
        <p:grpSp>
          <p:nvGrpSpPr>
            <p:cNvPr id="40" name="Google Shape;874;p163">
              <a:extLst>
                <a:ext uri="{FF2B5EF4-FFF2-40B4-BE49-F238E27FC236}">
                  <a16:creationId xmlns:a16="http://schemas.microsoft.com/office/drawing/2014/main" id="{524235C0-728E-3D8E-0627-60EAA3136C7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43" name="Google Shape;875;p163">
                <a:extLst>
                  <a:ext uri="{FF2B5EF4-FFF2-40B4-BE49-F238E27FC236}">
                    <a16:creationId xmlns:a16="http://schemas.microsoft.com/office/drawing/2014/main" id="{04E1DA17-A50F-394F-5BAE-31D999263C58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4" name="Google Shape;876;p163">
                <a:extLst>
                  <a:ext uri="{FF2B5EF4-FFF2-40B4-BE49-F238E27FC236}">
                    <a16:creationId xmlns:a16="http://schemas.microsoft.com/office/drawing/2014/main" id="{A0BE5B51-E39B-00D0-BD6C-ADA917451A86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5" name="Google Shape;877;p163">
                <a:extLst>
                  <a:ext uri="{FF2B5EF4-FFF2-40B4-BE49-F238E27FC236}">
                    <a16:creationId xmlns:a16="http://schemas.microsoft.com/office/drawing/2014/main" id="{C5BF1C46-B0C4-C071-0553-B8AA0314178A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6" name="Google Shape;878;p163">
                <a:extLst>
                  <a:ext uri="{FF2B5EF4-FFF2-40B4-BE49-F238E27FC236}">
                    <a16:creationId xmlns:a16="http://schemas.microsoft.com/office/drawing/2014/main" id="{45AA8085-0A48-B28D-6984-CC188052BE4F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6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41" name="Google Shape;879;p163">
              <a:extLst>
                <a:ext uri="{FF2B5EF4-FFF2-40B4-BE49-F238E27FC236}">
                  <a16:creationId xmlns:a16="http://schemas.microsoft.com/office/drawing/2014/main" id="{99130063-620B-D330-DFFB-D5B515812A00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36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جَيِّدَةً</a:t>
              </a:r>
              <a:endParaRPr lang="fr-MA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36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36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36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الوصف)</a:t>
              </a:r>
              <a:endParaRPr sz="36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2" name="Google Shape;880;p163">
              <a:extLst>
                <a:ext uri="{FF2B5EF4-FFF2-40B4-BE49-F238E27FC236}">
                  <a16:creationId xmlns:a16="http://schemas.microsoft.com/office/drawing/2014/main" id="{B1B06F4C-4A9B-DF6D-2A6B-E7824DEEB167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36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7" name="Google Shape;882;p163">
            <a:extLst>
              <a:ext uri="{FF2B5EF4-FFF2-40B4-BE49-F238E27FC236}">
                <a16:creationId xmlns:a16="http://schemas.microsoft.com/office/drawing/2014/main" id="{95840E5F-9397-5622-BEFC-BC9CBE36B581}"/>
              </a:ext>
            </a:extLst>
          </p:cNvPr>
          <p:cNvSpPr/>
          <p:nvPr/>
        </p:nvSpPr>
        <p:spPr>
          <a:xfrm>
            <a:off x="3456324" y="3548942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 rtl="1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تَبْدو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D7D5D3-0A8A-B6CF-8F94-8F6065BCF688}"/>
              </a:ext>
            </a:extLst>
          </p:cNvPr>
          <p:cNvSpPr/>
          <p:nvPr/>
        </p:nvSpPr>
        <p:spPr>
          <a:xfrm>
            <a:off x="1677450" y="2538715"/>
            <a:ext cx="5789099" cy="5287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تَبْدو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هَذِهِ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ٱلْفِكْرَةُ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جَيِّدَةً.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701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DA2B5-ECED-DD5A-6CD8-A9602CA8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E3C8B0-48DA-15C8-E1B4-85A10108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A03B2C-88DE-336B-E392-36A3D5CA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C0131A-EEA3-9453-2899-2014BB17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4779985-5D85-F695-787B-02AA6C9995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0902D4D-A7A6-73B9-D37A-336FEAFE6A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41042A-EADA-8BCE-7DF9-B49AB0E1464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DAB042-C5AD-8184-A82A-EDD3B1A4CE2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B70F81-3C27-E60B-B6B2-C0BBAE912A6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BBD561-D9D0-F126-4019-D64803E784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162122-11B1-D337-1836-7D424E4F45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هَـٰذا مِثالٌ آخَرُ. لاحِظوا: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A3D6D8-0F8F-AC11-8F5C-72BFAD4665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oogle Shape;864;p163">
            <a:extLst>
              <a:ext uri="{FF2B5EF4-FFF2-40B4-BE49-F238E27FC236}">
                <a16:creationId xmlns:a16="http://schemas.microsoft.com/office/drawing/2014/main" id="{613AC6A7-AE38-551B-5F98-015756458505}"/>
              </a:ext>
            </a:extLst>
          </p:cNvPr>
          <p:cNvGrpSpPr/>
          <p:nvPr/>
        </p:nvGrpSpPr>
        <p:grpSpPr>
          <a:xfrm>
            <a:off x="5080451" y="4252785"/>
            <a:ext cx="3779152" cy="1083234"/>
            <a:chOff x="1841956" y="2811974"/>
            <a:chExt cx="5272663" cy="3049297"/>
          </a:xfrm>
        </p:grpSpPr>
        <p:grpSp>
          <p:nvGrpSpPr>
            <p:cNvPr id="6" name="Google Shape;865;p163">
              <a:extLst>
                <a:ext uri="{FF2B5EF4-FFF2-40B4-BE49-F238E27FC236}">
                  <a16:creationId xmlns:a16="http://schemas.microsoft.com/office/drawing/2014/main" id="{75CB3EC3-41A0-6822-14FB-060018B77838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0" name="Google Shape;866;p163">
                <a:extLst>
                  <a:ext uri="{FF2B5EF4-FFF2-40B4-BE49-F238E27FC236}">
                    <a16:creationId xmlns:a16="http://schemas.microsoft.com/office/drawing/2014/main" id="{C6C5E099-AAE7-6FCF-EF82-9E5EB722E99C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1" name="Google Shape;867;p163">
                <a:extLst>
                  <a:ext uri="{FF2B5EF4-FFF2-40B4-BE49-F238E27FC236}">
                    <a16:creationId xmlns:a16="http://schemas.microsoft.com/office/drawing/2014/main" id="{8F431F7E-0922-A789-5B5A-BE228CB87968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3" name="Google Shape;868;p163">
                <a:extLst>
                  <a:ext uri="{FF2B5EF4-FFF2-40B4-BE49-F238E27FC236}">
                    <a16:creationId xmlns:a16="http://schemas.microsoft.com/office/drawing/2014/main" id="{1A61D66A-2B50-D90F-C2A4-C310A8695140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4" name="Google Shape;869;p163">
                <a:extLst>
                  <a:ext uri="{FF2B5EF4-FFF2-40B4-BE49-F238E27FC236}">
                    <a16:creationId xmlns:a16="http://schemas.microsoft.com/office/drawing/2014/main" id="{DD0EC9A5-E0A5-5C36-9D44-BF7610D3379B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7" name="Google Shape;870;p163">
              <a:extLst>
                <a:ext uri="{FF2B5EF4-FFF2-40B4-BE49-F238E27FC236}">
                  <a16:creationId xmlns:a16="http://schemas.microsoft.com/office/drawing/2014/main" id="{4C7F48EF-A837-75F4-C50C-E2235254F00D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الاجتماع</a:t>
              </a:r>
              <a:endParaRPr lang="fr-MA" sz="44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الموصوف)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8" name="Google Shape;871;p163">
              <a:extLst>
                <a:ext uri="{FF2B5EF4-FFF2-40B4-BE49-F238E27FC236}">
                  <a16:creationId xmlns:a16="http://schemas.microsoft.com/office/drawing/2014/main" id="{F29A49A9-2D0E-3E3D-1370-3D713725FBE6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FA14931-CB68-BD6E-FD02-A66FFFC8170A}"/>
              </a:ext>
            </a:extLst>
          </p:cNvPr>
          <p:cNvSpPr/>
          <p:nvPr/>
        </p:nvSpPr>
        <p:spPr>
          <a:xfrm>
            <a:off x="1512876" y="2413792"/>
            <a:ext cx="6118247" cy="5287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يَبْدو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أنَّ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ٱلْاِجْتِماعَ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سَيَتَأَخَّرُ.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6" name="Google Shape;873;p163">
            <a:extLst>
              <a:ext uri="{FF2B5EF4-FFF2-40B4-BE49-F238E27FC236}">
                <a16:creationId xmlns:a16="http://schemas.microsoft.com/office/drawing/2014/main" id="{819CDD88-1524-059E-ECFE-C2B9DD90DA3B}"/>
              </a:ext>
            </a:extLst>
          </p:cNvPr>
          <p:cNvGrpSpPr/>
          <p:nvPr/>
        </p:nvGrpSpPr>
        <p:grpSpPr>
          <a:xfrm flipH="1">
            <a:off x="694944" y="4193811"/>
            <a:ext cx="3779152" cy="1224198"/>
            <a:chOff x="1841956" y="2811974"/>
            <a:chExt cx="5272663" cy="3049297"/>
          </a:xfrm>
        </p:grpSpPr>
        <p:grpSp>
          <p:nvGrpSpPr>
            <p:cNvPr id="17" name="Google Shape;874;p163">
              <a:extLst>
                <a:ext uri="{FF2B5EF4-FFF2-40B4-BE49-F238E27FC236}">
                  <a16:creationId xmlns:a16="http://schemas.microsoft.com/office/drawing/2014/main" id="{C81233D2-3AF6-3559-9B44-B3A2DD767FA9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0" name="Google Shape;875;p163">
                <a:extLst>
                  <a:ext uri="{FF2B5EF4-FFF2-40B4-BE49-F238E27FC236}">
                    <a16:creationId xmlns:a16="http://schemas.microsoft.com/office/drawing/2014/main" id="{CDC23889-8F94-A1BD-0378-455958C1F130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Google Shape;876;p163">
                <a:extLst>
                  <a:ext uri="{FF2B5EF4-FFF2-40B4-BE49-F238E27FC236}">
                    <a16:creationId xmlns:a16="http://schemas.microsoft.com/office/drawing/2014/main" id="{F66E9253-5788-5E2F-936C-8386F83B4F88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3" name="Google Shape;877;p163">
                <a:extLst>
                  <a:ext uri="{FF2B5EF4-FFF2-40B4-BE49-F238E27FC236}">
                    <a16:creationId xmlns:a16="http://schemas.microsoft.com/office/drawing/2014/main" id="{2461BE9E-AAF1-AB1C-3458-9B8BC89AFDDB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4" name="Google Shape;878;p163">
                <a:extLst>
                  <a:ext uri="{FF2B5EF4-FFF2-40B4-BE49-F238E27FC236}">
                    <a16:creationId xmlns:a16="http://schemas.microsoft.com/office/drawing/2014/main" id="{1585EC29-823F-4E19-B159-23CC45DCAD5D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8" name="Google Shape;879;p163">
              <a:extLst>
                <a:ext uri="{FF2B5EF4-FFF2-40B4-BE49-F238E27FC236}">
                  <a16:creationId xmlns:a16="http://schemas.microsoft.com/office/drawing/2014/main" id="{3526AB5B-4DA3-E93F-3749-7E2218505AD1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التأخر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الوصف)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Google Shape;880;p163">
              <a:extLst>
                <a:ext uri="{FF2B5EF4-FFF2-40B4-BE49-F238E27FC236}">
                  <a16:creationId xmlns:a16="http://schemas.microsoft.com/office/drawing/2014/main" id="{3B7367F4-9C45-0171-DC99-BD002D31D250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9" name="Google Shape;882;p163">
            <a:extLst>
              <a:ext uri="{FF2B5EF4-FFF2-40B4-BE49-F238E27FC236}">
                <a16:creationId xmlns:a16="http://schemas.microsoft.com/office/drawing/2014/main" id="{025C3CEC-E13A-B172-1F79-23865EDA3C8E}"/>
              </a:ext>
            </a:extLst>
          </p:cNvPr>
          <p:cNvSpPr/>
          <p:nvPr/>
        </p:nvSpPr>
        <p:spPr>
          <a:xfrm>
            <a:off x="3569457" y="3262310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 rtl="1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يَبْدو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77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0D5C0-24A7-6356-6608-E903E16E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5659B3-9906-1AF5-3C78-55A0B33B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A56277-99AE-0E90-6886-2D3DA368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F9B019-707F-7CB9-AB54-D208F09414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1818E5-74D1-9F8B-766D-B3B2C0AC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1F2C5A-4B91-D0FC-2417-2FD332AB76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B81ABD-6B98-8C6D-756D-15B830FB6C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56363E-82AB-C3DD-B1A6-F09DB315E1E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07A47B-0CB8-87DC-20B8-3A9AFB4D8FB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2442CC-234B-9466-116A-FE176F4968F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D0C9C3-5B9A-B670-A5B3-A78D072D825B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'ظَهَرَ...' لِوَصْفِ شَيْءٍ ظاهِرٍ وَمَلْموسٍ. مِنْ يَقْرَأُ المِثالَ؟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1A1DC2-4A34-A005-15B4-8E92F73AB1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Google Shape;863;p163">
            <a:extLst>
              <a:ext uri="{FF2B5EF4-FFF2-40B4-BE49-F238E27FC236}">
                <a16:creationId xmlns:a16="http://schemas.microsoft.com/office/drawing/2014/main" id="{4A016337-0248-A726-3DAA-587DEAEADA17}"/>
              </a:ext>
            </a:extLst>
          </p:cNvPr>
          <p:cNvSpPr txBox="1"/>
          <p:nvPr/>
        </p:nvSpPr>
        <p:spPr>
          <a:xfrm>
            <a:off x="661533" y="1786048"/>
            <a:ext cx="7820934" cy="157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9400" algn="ctr" defTabSz="457200" rtl="1">
              <a:lnSpc>
                <a:spcPct val="150000"/>
              </a:lnSpc>
              <a:spcAft>
                <a:spcPts val="800"/>
              </a:spcAft>
              <a:buSzPts val="2200"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ظَهَرَتْ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عَلاماتُ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ٱلتَّعَبِ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وَجْهِهِ.</a:t>
            </a:r>
          </a:p>
        </p:txBody>
      </p:sp>
      <p:grpSp>
        <p:nvGrpSpPr>
          <p:cNvPr id="26" name="Google Shape;864;p163">
            <a:extLst>
              <a:ext uri="{FF2B5EF4-FFF2-40B4-BE49-F238E27FC236}">
                <a16:creationId xmlns:a16="http://schemas.microsoft.com/office/drawing/2014/main" id="{CECABDC8-50C5-CDC8-A41A-94559F615354}"/>
              </a:ext>
            </a:extLst>
          </p:cNvPr>
          <p:cNvGrpSpPr/>
          <p:nvPr/>
        </p:nvGrpSpPr>
        <p:grpSpPr>
          <a:xfrm>
            <a:off x="4845508" y="4099241"/>
            <a:ext cx="3779152" cy="1314152"/>
            <a:chOff x="1841956" y="2811974"/>
            <a:chExt cx="5272663" cy="3049297"/>
          </a:xfrm>
        </p:grpSpPr>
        <p:grpSp>
          <p:nvGrpSpPr>
            <p:cNvPr id="27" name="Google Shape;865;p163">
              <a:extLst>
                <a:ext uri="{FF2B5EF4-FFF2-40B4-BE49-F238E27FC236}">
                  <a16:creationId xmlns:a16="http://schemas.microsoft.com/office/drawing/2014/main" id="{83BC96C6-AF48-7196-9E14-883E004FF8F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36" name="Google Shape;866;p163">
                <a:extLst>
                  <a:ext uri="{FF2B5EF4-FFF2-40B4-BE49-F238E27FC236}">
                    <a16:creationId xmlns:a16="http://schemas.microsoft.com/office/drawing/2014/main" id="{317F4A46-13DA-8D04-51EB-C44C21542BE5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7" name="Google Shape;867;p163">
                <a:extLst>
                  <a:ext uri="{FF2B5EF4-FFF2-40B4-BE49-F238E27FC236}">
                    <a16:creationId xmlns:a16="http://schemas.microsoft.com/office/drawing/2014/main" id="{B2552127-F1D0-5778-935D-315EAAA41E58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8" name="Google Shape;868;p163">
                <a:extLst>
                  <a:ext uri="{FF2B5EF4-FFF2-40B4-BE49-F238E27FC236}">
                    <a16:creationId xmlns:a16="http://schemas.microsoft.com/office/drawing/2014/main" id="{A85E0C30-CAE1-B348-80CB-CD4198CD7C61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9" name="Google Shape;869;p163">
                <a:extLst>
                  <a:ext uri="{FF2B5EF4-FFF2-40B4-BE49-F238E27FC236}">
                    <a16:creationId xmlns:a16="http://schemas.microsoft.com/office/drawing/2014/main" id="{CF4F7ABF-C41F-DA71-9412-37008CFAE821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34" name="Google Shape;870;p163">
              <a:extLst>
                <a:ext uri="{FF2B5EF4-FFF2-40B4-BE49-F238E27FC236}">
                  <a16:creationId xmlns:a16="http://schemas.microsoft.com/office/drawing/2014/main" id="{02F45585-E1EC-F507-4CB3-B6FF58C6A347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اَلْوَجْهُ</a:t>
              </a:r>
              <a:endParaRPr lang="fr-MA" sz="44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الموصوف)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" name="Google Shape;871;p163">
              <a:extLst>
                <a:ext uri="{FF2B5EF4-FFF2-40B4-BE49-F238E27FC236}">
                  <a16:creationId xmlns:a16="http://schemas.microsoft.com/office/drawing/2014/main" id="{0268FFBF-1322-2579-43C3-71252EB0E914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40" name="Google Shape;873;p163">
            <a:extLst>
              <a:ext uri="{FF2B5EF4-FFF2-40B4-BE49-F238E27FC236}">
                <a16:creationId xmlns:a16="http://schemas.microsoft.com/office/drawing/2014/main" id="{92C089E1-6EBB-7C70-4529-4D05A752706E}"/>
              </a:ext>
            </a:extLst>
          </p:cNvPr>
          <p:cNvGrpSpPr/>
          <p:nvPr/>
        </p:nvGrpSpPr>
        <p:grpSpPr>
          <a:xfrm flipH="1">
            <a:off x="614378" y="4116098"/>
            <a:ext cx="3779152" cy="1308360"/>
            <a:chOff x="1841956" y="2811974"/>
            <a:chExt cx="5272663" cy="3049297"/>
          </a:xfrm>
        </p:grpSpPr>
        <p:grpSp>
          <p:nvGrpSpPr>
            <p:cNvPr id="41" name="Google Shape;874;p163">
              <a:extLst>
                <a:ext uri="{FF2B5EF4-FFF2-40B4-BE49-F238E27FC236}">
                  <a16:creationId xmlns:a16="http://schemas.microsoft.com/office/drawing/2014/main" id="{D3A3EE16-1DB3-F3EE-73D5-1737F0319105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44" name="Google Shape;875;p163">
                <a:extLst>
                  <a:ext uri="{FF2B5EF4-FFF2-40B4-BE49-F238E27FC236}">
                    <a16:creationId xmlns:a16="http://schemas.microsoft.com/office/drawing/2014/main" id="{85D0FB8F-17D6-ECD2-0462-FF9127B56E86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5" name="Google Shape;876;p163">
                <a:extLst>
                  <a:ext uri="{FF2B5EF4-FFF2-40B4-BE49-F238E27FC236}">
                    <a16:creationId xmlns:a16="http://schemas.microsoft.com/office/drawing/2014/main" id="{55E2E41E-FA57-22C6-DAE8-F86175BD7CF9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6" name="Google Shape;877;p163">
                <a:extLst>
                  <a:ext uri="{FF2B5EF4-FFF2-40B4-BE49-F238E27FC236}">
                    <a16:creationId xmlns:a16="http://schemas.microsoft.com/office/drawing/2014/main" id="{4AD99F6D-F0BD-BCA5-9630-69F3DF748A0F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7" name="Google Shape;878;p163">
                <a:extLst>
                  <a:ext uri="{FF2B5EF4-FFF2-40B4-BE49-F238E27FC236}">
                    <a16:creationId xmlns:a16="http://schemas.microsoft.com/office/drawing/2014/main" id="{29D468E0-048B-1525-63AB-3711B4163196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42" name="Google Shape;879;p163">
              <a:extLst>
                <a:ext uri="{FF2B5EF4-FFF2-40B4-BE49-F238E27FC236}">
                  <a16:creationId xmlns:a16="http://schemas.microsoft.com/office/drawing/2014/main" id="{A24F612E-A50D-A50A-BD4C-6EFDEB5E95EF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عَلاماتُ التَّعَبِ</a:t>
              </a:r>
              <a:r>
                <a:rPr lang="ar-MA" sz="4000" b="1" dirty="0">
                  <a:solidFill>
                    <a:srgbClr val="106585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الوصف)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3" name="Google Shape;880;p163">
              <a:extLst>
                <a:ext uri="{FF2B5EF4-FFF2-40B4-BE49-F238E27FC236}">
                  <a16:creationId xmlns:a16="http://schemas.microsoft.com/office/drawing/2014/main" id="{9CE227B1-1E35-56FF-1B67-3B57F606E468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8" name="Google Shape;882;p163">
            <a:extLst>
              <a:ext uri="{FF2B5EF4-FFF2-40B4-BE49-F238E27FC236}">
                <a16:creationId xmlns:a16="http://schemas.microsoft.com/office/drawing/2014/main" id="{2A507489-C590-10C1-D1B1-6BB5DC8B4AB4}"/>
              </a:ext>
            </a:extLst>
          </p:cNvPr>
          <p:cNvSpPr/>
          <p:nvPr/>
        </p:nvSpPr>
        <p:spPr>
          <a:xfrm>
            <a:off x="3409369" y="3329331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ظَهَرَتْ....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14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15A5B-963F-340C-AB2A-3D7EC7FF6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89FC40-9D58-3110-25D6-B8171B8201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0385F7-5280-501C-9FFD-4E63FCEE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587CA8-79DE-7C52-896C-D3BDB86D2C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BB546E4-1034-D297-B0AF-C2B94DC72A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036C5C9-E6D7-2223-E891-0DAB04C990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D6BD1D-6204-054B-26D6-E5BE8499AB3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42D499-A0AC-110F-28F3-9AFE3FA64A4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DD1827-452A-534E-3067-9975D7A88F4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2AEBBD-D608-8D93-DC17-2468DA49D8B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A655AC-D509-1530-034E-5163540B4F72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'تَظْهَرُ ... مِثْلَ ...' لِلتَّشْبيهِ وَالْوَصْفِ، بِِناءً عَلى مُشاهَدَةٍ أَوْ مُقارَنَةٍ حَقيقِيَّةٍ.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6CA474-3996-A4B5-65EA-63FEE39A46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863;p163">
            <a:extLst>
              <a:ext uri="{FF2B5EF4-FFF2-40B4-BE49-F238E27FC236}">
                <a16:creationId xmlns:a16="http://schemas.microsoft.com/office/drawing/2014/main" id="{7633413C-B928-B585-0478-BD45A2D8047B}"/>
              </a:ext>
            </a:extLst>
          </p:cNvPr>
          <p:cNvSpPr txBox="1"/>
          <p:nvPr/>
        </p:nvSpPr>
        <p:spPr>
          <a:xfrm>
            <a:off x="547915" y="1766186"/>
            <a:ext cx="782093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9400" algn="ctr" defTabSz="457200" rtl="1">
              <a:lnSpc>
                <a:spcPct val="150000"/>
              </a:lnSpc>
              <a:buSzPts val="2200"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تَظْهَرُ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ٱلصّورَةُ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مِثْلَ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ٱلْأَصْلِ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6" name="Google Shape;864;p163">
            <a:extLst>
              <a:ext uri="{FF2B5EF4-FFF2-40B4-BE49-F238E27FC236}">
                <a16:creationId xmlns:a16="http://schemas.microsoft.com/office/drawing/2014/main" id="{308896EC-F92D-E8AE-9EB4-C37E5DFD0E3A}"/>
              </a:ext>
            </a:extLst>
          </p:cNvPr>
          <p:cNvGrpSpPr/>
          <p:nvPr/>
        </p:nvGrpSpPr>
        <p:grpSpPr>
          <a:xfrm>
            <a:off x="4788763" y="4207139"/>
            <a:ext cx="3779152" cy="1314152"/>
            <a:chOff x="1841956" y="2811974"/>
            <a:chExt cx="5272663" cy="3049297"/>
          </a:xfrm>
        </p:grpSpPr>
        <p:grpSp>
          <p:nvGrpSpPr>
            <p:cNvPr id="7" name="Google Shape;865;p163">
              <a:extLst>
                <a:ext uri="{FF2B5EF4-FFF2-40B4-BE49-F238E27FC236}">
                  <a16:creationId xmlns:a16="http://schemas.microsoft.com/office/drawing/2014/main" id="{80A2EB5F-B5D4-B108-9E68-7146B67B66DF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1" name="Google Shape;866;p163">
                <a:extLst>
                  <a:ext uri="{FF2B5EF4-FFF2-40B4-BE49-F238E27FC236}">
                    <a16:creationId xmlns:a16="http://schemas.microsoft.com/office/drawing/2014/main" id="{BD1BA966-0E0C-C715-1C46-FB1220909226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3" name="Google Shape;867;p163">
                <a:extLst>
                  <a:ext uri="{FF2B5EF4-FFF2-40B4-BE49-F238E27FC236}">
                    <a16:creationId xmlns:a16="http://schemas.microsoft.com/office/drawing/2014/main" id="{40A73322-E41F-F640-BA32-CABB9C2F9593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4" name="Google Shape;868;p163">
                <a:extLst>
                  <a:ext uri="{FF2B5EF4-FFF2-40B4-BE49-F238E27FC236}">
                    <a16:creationId xmlns:a16="http://schemas.microsoft.com/office/drawing/2014/main" id="{4D9CD9AE-5B8E-ADE3-4CA2-7FCB2191681D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5" name="Google Shape;869;p163">
                <a:extLst>
                  <a:ext uri="{FF2B5EF4-FFF2-40B4-BE49-F238E27FC236}">
                    <a16:creationId xmlns:a16="http://schemas.microsoft.com/office/drawing/2014/main" id="{0CEA0CB5-BCFD-9304-44CE-42BA6CA04ED1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8" name="Google Shape;870;p163">
              <a:extLst>
                <a:ext uri="{FF2B5EF4-FFF2-40B4-BE49-F238E27FC236}">
                  <a16:creationId xmlns:a16="http://schemas.microsoft.com/office/drawing/2014/main" id="{A505DA04-A8C3-B7A7-DF40-30180A84AED3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اَلصّورَةُ </a:t>
              </a:r>
              <a:endParaRPr lang="fr-MA" sz="44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الموصوف)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0" name="Google Shape;871;p163">
              <a:extLst>
                <a:ext uri="{FF2B5EF4-FFF2-40B4-BE49-F238E27FC236}">
                  <a16:creationId xmlns:a16="http://schemas.microsoft.com/office/drawing/2014/main" id="{0D520680-5F5E-2ECE-CFB1-D7F3C93E5292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oogle Shape;873;p163">
            <a:extLst>
              <a:ext uri="{FF2B5EF4-FFF2-40B4-BE49-F238E27FC236}">
                <a16:creationId xmlns:a16="http://schemas.microsoft.com/office/drawing/2014/main" id="{59330955-8C72-5D32-6881-B50CB5E88682}"/>
              </a:ext>
            </a:extLst>
          </p:cNvPr>
          <p:cNvGrpSpPr/>
          <p:nvPr/>
        </p:nvGrpSpPr>
        <p:grpSpPr>
          <a:xfrm flipH="1">
            <a:off x="576347" y="4310966"/>
            <a:ext cx="3779152" cy="1308360"/>
            <a:chOff x="1841956" y="2811974"/>
            <a:chExt cx="5272663" cy="3049297"/>
          </a:xfrm>
        </p:grpSpPr>
        <p:grpSp>
          <p:nvGrpSpPr>
            <p:cNvPr id="17" name="Google Shape;874;p163">
              <a:extLst>
                <a:ext uri="{FF2B5EF4-FFF2-40B4-BE49-F238E27FC236}">
                  <a16:creationId xmlns:a16="http://schemas.microsoft.com/office/drawing/2014/main" id="{6B5C8A5B-078B-8BCA-86DD-8140C01CC8C5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0" name="Google Shape;875;p163">
                <a:extLst>
                  <a:ext uri="{FF2B5EF4-FFF2-40B4-BE49-F238E27FC236}">
                    <a16:creationId xmlns:a16="http://schemas.microsoft.com/office/drawing/2014/main" id="{B9EF9FC2-0F14-3D20-5F19-F9DDDA365793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Google Shape;876;p163">
                <a:extLst>
                  <a:ext uri="{FF2B5EF4-FFF2-40B4-BE49-F238E27FC236}">
                    <a16:creationId xmlns:a16="http://schemas.microsoft.com/office/drawing/2014/main" id="{1D556BC5-DB0A-5DF9-F74F-A52FCC84D995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3" name="Google Shape;877;p163">
                <a:extLst>
                  <a:ext uri="{FF2B5EF4-FFF2-40B4-BE49-F238E27FC236}">
                    <a16:creationId xmlns:a16="http://schemas.microsoft.com/office/drawing/2014/main" id="{219BA424-5995-E199-C13F-16CC00805872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4" name="Google Shape;878;p163">
                <a:extLst>
                  <a:ext uri="{FF2B5EF4-FFF2-40B4-BE49-F238E27FC236}">
                    <a16:creationId xmlns:a16="http://schemas.microsoft.com/office/drawing/2014/main" id="{3BD2FB22-E6DE-F343-6A76-BC3C4CAA00C3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8" name="Google Shape;879;p163">
              <a:extLst>
                <a:ext uri="{FF2B5EF4-FFF2-40B4-BE49-F238E27FC236}">
                  <a16:creationId xmlns:a16="http://schemas.microsoft.com/office/drawing/2014/main" id="{299F7671-0A57-10EC-A4B0-4FF52E25A2A4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أَصْلِيَّةٌ</a:t>
              </a:r>
              <a:r>
                <a:rPr lang="ar-MA" sz="4000" b="1" dirty="0">
                  <a:solidFill>
                    <a:srgbClr val="106585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الوصف)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Google Shape;880;p163">
              <a:extLst>
                <a:ext uri="{FF2B5EF4-FFF2-40B4-BE49-F238E27FC236}">
                  <a16:creationId xmlns:a16="http://schemas.microsoft.com/office/drawing/2014/main" id="{190C31BE-31A0-61D8-66C5-718BDB23AEFD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9" name="Google Shape;882;p163">
            <a:extLst>
              <a:ext uri="{FF2B5EF4-FFF2-40B4-BE49-F238E27FC236}">
                <a16:creationId xmlns:a16="http://schemas.microsoft.com/office/drawing/2014/main" id="{28E62833-F260-0EE9-23F7-F29C785D2164}"/>
              </a:ext>
            </a:extLst>
          </p:cNvPr>
          <p:cNvSpPr/>
          <p:nvPr/>
        </p:nvSpPr>
        <p:spPr>
          <a:xfrm>
            <a:off x="3117274" y="3260986"/>
            <a:ext cx="2460752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تظهر ....مثل....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6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6EEF4-B6B8-71FA-9664-C6A8D8FE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182401-EF5D-659E-7B85-65CD3B45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DB7A67-6859-54FD-EA20-279A3B16A9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81D5B6-9462-55E5-414D-B7E86AEF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D36FB9B-A042-F251-FB02-A652037B8D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42746-2FD3-8817-AC68-9DBE99DE1E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A0F1D3-196A-6B9B-0498-A75BB76D69A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ECEA9D-27FD-1A0A-4889-CBECCE9774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4502BA-5505-6D76-8FEB-14110F762E0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76BEA2-1F56-7077-FC0D-491A5EA4AF1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B74586-877A-CCB3-ECCD-D65F9F99C232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يُمْكِنُني اسْتِعْمالَ 'كانَ' لِوَصْفِ حالَةٍ مُسْتَمِرَّةٍ في الْماضي. لاحِظوا الْمِثالَ التّالِيَ: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BD0D1-01DF-F5A1-3286-616D739B9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863;p163">
            <a:extLst>
              <a:ext uri="{FF2B5EF4-FFF2-40B4-BE49-F238E27FC236}">
                <a16:creationId xmlns:a16="http://schemas.microsoft.com/office/drawing/2014/main" id="{D63C766D-DF2B-1C47-F46B-CFDEE21F1F60}"/>
              </a:ext>
            </a:extLst>
          </p:cNvPr>
          <p:cNvSpPr txBox="1"/>
          <p:nvPr/>
        </p:nvSpPr>
        <p:spPr>
          <a:xfrm>
            <a:off x="1028069" y="2052042"/>
            <a:ext cx="6831332" cy="118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 rtl="1">
              <a:lnSpc>
                <a:spcPct val="107000"/>
              </a:lnSpc>
              <a:spcAft>
                <a:spcPts val="800"/>
              </a:spcAft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ٱلرَّجُلُ كَريماً مَعَ ٱلْجَميعِ. </a:t>
            </a:r>
          </a:p>
        </p:txBody>
      </p:sp>
      <p:grpSp>
        <p:nvGrpSpPr>
          <p:cNvPr id="25" name="Google Shape;864;p163">
            <a:extLst>
              <a:ext uri="{FF2B5EF4-FFF2-40B4-BE49-F238E27FC236}">
                <a16:creationId xmlns:a16="http://schemas.microsoft.com/office/drawing/2014/main" id="{763DEDA1-F987-E823-037D-C29DA6ED2A8E}"/>
              </a:ext>
            </a:extLst>
          </p:cNvPr>
          <p:cNvGrpSpPr/>
          <p:nvPr/>
        </p:nvGrpSpPr>
        <p:grpSpPr>
          <a:xfrm>
            <a:off x="4827811" y="4091947"/>
            <a:ext cx="3779152" cy="1314152"/>
            <a:chOff x="1841956" y="2811974"/>
            <a:chExt cx="5272663" cy="3049297"/>
          </a:xfrm>
        </p:grpSpPr>
        <p:grpSp>
          <p:nvGrpSpPr>
            <p:cNvPr id="26" name="Google Shape;865;p163">
              <a:extLst>
                <a:ext uri="{FF2B5EF4-FFF2-40B4-BE49-F238E27FC236}">
                  <a16:creationId xmlns:a16="http://schemas.microsoft.com/office/drawing/2014/main" id="{F501D691-FBF0-74D3-F2F6-3AC09B706DC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35" name="Google Shape;866;p163">
                <a:extLst>
                  <a:ext uri="{FF2B5EF4-FFF2-40B4-BE49-F238E27FC236}">
                    <a16:creationId xmlns:a16="http://schemas.microsoft.com/office/drawing/2014/main" id="{5F870154-9050-9971-44FF-86B3EBB9CCEF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6" name="Google Shape;867;p163">
                <a:extLst>
                  <a:ext uri="{FF2B5EF4-FFF2-40B4-BE49-F238E27FC236}">
                    <a16:creationId xmlns:a16="http://schemas.microsoft.com/office/drawing/2014/main" id="{D4843E52-FCFB-D93B-2C9F-34EE5BC125F3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7" name="Google Shape;868;p163">
                <a:extLst>
                  <a:ext uri="{FF2B5EF4-FFF2-40B4-BE49-F238E27FC236}">
                    <a16:creationId xmlns:a16="http://schemas.microsoft.com/office/drawing/2014/main" id="{25AF0C4D-75A1-DDF0-BB99-88B98CF1D919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8" name="Google Shape;869;p163">
                <a:extLst>
                  <a:ext uri="{FF2B5EF4-FFF2-40B4-BE49-F238E27FC236}">
                    <a16:creationId xmlns:a16="http://schemas.microsoft.com/office/drawing/2014/main" id="{B9B363E5-6CDA-7221-FAC1-640FB53C15DE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27" name="Google Shape;870;p163">
              <a:extLst>
                <a:ext uri="{FF2B5EF4-FFF2-40B4-BE49-F238E27FC236}">
                  <a16:creationId xmlns:a16="http://schemas.microsoft.com/office/drawing/2014/main" id="{3ED7BFCC-6CE8-824E-5434-B468273E027F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اَلرَّجُلُ</a:t>
              </a:r>
            </a:p>
            <a:p>
              <a:pPr marL="279400" algn="ctr" defTabSz="457200" rtl="1">
                <a:buSzPts val="22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اَلْمَوْصوفُ)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4" name="Google Shape;871;p163">
              <a:extLst>
                <a:ext uri="{FF2B5EF4-FFF2-40B4-BE49-F238E27FC236}">
                  <a16:creationId xmlns:a16="http://schemas.microsoft.com/office/drawing/2014/main" id="{1E93891E-F20D-0250-67D5-67097BD81D41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9" name="Google Shape;873;p163">
            <a:extLst>
              <a:ext uri="{FF2B5EF4-FFF2-40B4-BE49-F238E27FC236}">
                <a16:creationId xmlns:a16="http://schemas.microsoft.com/office/drawing/2014/main" id="{29904CEA-A701-3A4F-24E2-B06C611BBF1B}"/>
              </a:ext>
            </a:extLst>
          </p:cNvPr>
          <p:cNvGrpSpPr/>
          <p:nvPr/>
        </p:nvGrpSpPr>
        <p:grpSpPr>
          <a:xfrm flipH="1">
            <a:off x="762263" y="4195774"/>
            <a:ext cx="3779152" cy="1308360"/>
            <a:chOff x="1841956" y="2811974"/>
            <a:chExt cx="5272663" cy="3049297"/>
          </a:xfrm>
        </p:grpSpPr>
        <p:grpSp>
          <p:nvGrpSpPr>
            <p:cNvPr id="40" name="Google Shape;874;p163">
              <a:extLst>
                <a:ext uri="{FF2B5EF4-FFF2-40B4-BE49-F238E27FC236}">
                  <a16:creationId xmlns:a16="http://schemas.microsoft.com/office/drawing/2014/main" id="{28B7AE29-C3B1-2A94-24C2-A5582D97C152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43" name="Google Shape;875;p163">
                <a:extLst>
                  <a:ext uri="{FF2B5EF4-FFF2-40B4-BE49-F238E27FC236}">
                    <a16:creationId xmlns:a16="http://schemas.microsoft.com/office/drawing/2014/main" id="{8250A497-14B7-204D-9EDD-BD8AAB94458E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4" name="Google Shape;876;p163">
                <a:extLst>
                  <a:ext uri="{FF2B5EF4-FFF2-40B4-BE49-F238E27FC236}">
                    <a16:creationId xmlns:a16="http://schemas.microsoft.com/office/drawing/2014/main" id="{D436E470-3FC8-E1E1-6C13-3955409769A9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5" name="Google Shape;877;p163">
                <a:extLst>
                  <a:ext uri="{FF2B5EF4-FFF2-40B4-BE49-F238E27FC236}">
                    <a16:creationId xmlns:a16="http://schemas.microsoft.com/office/drawing/2014/main" id="{1607B8E6-300C-3407-F5C7-89D4BED5CA45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6" name="Google Shape;878;p163">
                <a:extLst>
                  <a:ext uri="{FF2B5EF4-FFF2-40B4-BE49-F238E27FC236}">
                    <a16:creationId xmlns:a16="http://schemas.microsoft.com/office/drawing/2014/main" id="{26815456-F5CA-01C6-0EE0-0F71AB8A99E1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41" name="Google Shape;879;p163">
              <a:extLst>
                <a:ext uri="{FF2B5EF4-FFF2-40B4-BE49-F238E27FC236}">
                  <a16:creationId xmlns:a16="http://schemas.microsoft.com/office/drawing/2014/main" id="{438DFA71-BC7A-EF41-B6DF-47D30D9CF857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اَلْكَرَمُ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اَلْوَصْفُ)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2" name="Google Shape;880;p163">
              <a:extLst>
                <a:ext uri="{FF2B5EF4-FFF2-40B4-BE49-F238E27FC236}">
                  <a16:creationId xmlns:a16="http://schemas.microsoft.com/office/drawing/2014/main" id="{5DEF07FC-D93A-63AB-024A-DFE7D99F0362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7" name="Google Shape;882;p163">
            <a:extLst>
              <a:ext uri="{FF2B5EF4-FFF2-40B4-BE49-F238E27FC236}">
                <a16:creationId xmlns:a16="http://schemas.microsoft.com/office/drawing/2014/main" id="{641417F6-D956-4618-1507-41E89E3BFD93}"/>
              </a:ext>
            </a:extLst>
          </p:cNvPr>
          <p:cNvSpPr/>
          <p:nvPr/>
        </p:nvSpPr>
        <p:spPr>
          <a:xfrm>
            <a:off x="3338740" y="3260986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738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48D5-5B15-F94F-1E6D-E737F110A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0DBFAC-DA7E-B3E0-696B-D57BC79FD0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9C4087-35E8-2944-6634-E423F7272C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12C6DEC-D425-331C-43C4-4EACC5AFE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6D7156D-EF97-075D-0383-610DDC60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3555F2-F359-75A9-9039-989456F1AF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E0C488-91FF-F6D7-D603-8F64166D845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53DB9F-A96E-74E4-7362-DEC884C1CF9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F8E8C4-0B6B-6938-87FC-6A0660EFBB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63211B-C92F-C2C7-A799-1AF6BF18881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61A3BE-377F-03B2-BB6F-33B120921F8E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هَذا مِثالٌ آخَرُ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6AE5ED-9411-0002-7E0A-5CE8B7FFE3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798155-FA49-E55E-98F8-8C6591568488}"/>
              </a:ext>
            </a:extLst>
          </p:cNvPr>
          <p:cNvSpPr/>
          <p:nvPr/>
        </p:nvSpPr>
        <p:spPr>
          <a:xfrm>
            <a:off x="679182" y="2219093"/>
            <a:ext cx="7469070" cy="49891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كانت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الْمَدينَةُ هادِئَةً في اللَّيْلِ.</a:t>
            </a:r>
          </a:p>
        </p:txBody>
      </p:sp>
      <p:grpSp>
        <p:nvGrpSpPr>
          <p:cNvPr id="6" name="Google Shape;864;p163">
            <a:extLst>
              <a:ext uri="{FF2B5EF4-FFF2-40B4-BE49-F238E27FC236}">
                <a16:creationId xmlns:a16="http://schemas.microsoft.com/office/drawing/2014/main" id="{63C34759-8C3F-2567-0763-437A2BDF53E3}"/>
              </a:ext>
            </a:extLst>
          </p:cNvPr>
          <p:cNvGrpSpPr/>
          <p:nvPr/>
        </p:nvGrpSpPr>
        <p:grpSpPr>
          <a:xfrm>
            <a:off x="4722645" y="3982572"/>
            <a:ext cx="3779152" cy="1314152"/>
            <a:chOff x="1841956" y="2811974"/>
            <a:chExt cx="5272663" cy="3049297"/>
          </a:xfrm>
        </p:grpSpPr>
        <p:grpSp>
          <p:nvGrpSpPr>
            <p:cNvPr id="7" name="Google Shape;865;p163">
              <a:extLst>
                <a:ext uri="{FF2B5EF4-FFF2-40B4-BE49-F238E27FC236}">
                  <a16:creationId xmlns:a16="http://schemas.microsoft.com/office/drawing/2014/main" id="{A79346A1-1238-AE08-3CC1-B9B7153E0A66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11" name="Google Shape;866;p163">
                <a:extLst>
                  <a:ext uri="{FF2B5EF4-FFF2-40B4-BE49-F238E27FC236}">
                    <a16:creationId xmlns:a16="http://schemas.microsoft.com/office/drawing/2014/main" id="{5DC4FE85-585B-D968-C57C-C4BD45D515C7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3" name="Google Shape;867;p163">
                <a:extLst>
                  <a:ext uri="{FF2B5EF4-FFF2-40B4-BE49-F238E27FC236}">
                    <a16:creationId xmlns:a16="http://schemas.microsoft.com/office/drawing/2014/main" id="{A67F61E6-AD11-B562-4B8B-F230CAEE5962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4" name="Google Shape;868;p163">
                <a:extLst>
                  <a:ext uri="{FF2B5EF4-FFF2-40B4-BE49-F238E27FC236}">
                    <a16:creationId xmlns:a16="http://schemas.microsoft.com/office/drawing/2014/main" id="{4C2D532B-9C81-ACFB-CBE6-A087E8A11ECA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5" name="Google Shape;869;p163">
                <a:extLst>
                  <a:ext uri="{FF2B5EF4-FFF2-40B4-BE49-F238E27FC236}">
                    <a16:creationId xmlns:a16="http://schemas.microsoft.com/office/drawing/2014/main" id="{D7BB976B-61E0-F586-1886-227B98705A93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8" name="Google Shape;870;p163">
              <a:extLst>
                <a:ext uri="{FF2B5EF4-FFF2-40B4-BE49-F238E27FC236}">
                  <a16:creationId xmlns:a16="http://schemas.microsoft.com/office/drawing/2014/main" id="{79D8DDDF-11F1-E612-4A8B-9F59C6FE210F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اَلْمَدينَةُ</a:t>
              </a:r>
              <a:endParaRPr lang="fr-MA" sz="44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اَلْمَوْصوفُ)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0" name="Google Shape;871;p163">
              <a:extLst>
                <a:ext uri="{FF2B5EF4-FFF2-40B4-BE49-F238E27FC236}">
                  <a16:creationId xmlns:a16="http://schemas.microsoft.com/office/drawing/2014/main" id="{5ED4711D-67F7-6A60-339E-0BC96B6FCFC3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oogle Shape;873;p163">
            <a:extLst>
              <a:ext uri="{FF2B5EF4-FFF2-40B4-BE49-F238E27FC236}">
                <a16:creationId xmlns:a16="http://schemas.microsoft.com/office/drawing/2014/main" id="{30A4603E-A50A-F2D7-968F-421E833F0965}"/>
              </a:ext>
            </a:extLst>
          </p:cNvPr>
          <p:cNvGrpSpPr/>
          <p:nvPr/>
        </p:nvGrpSpPr>
        <p:grpSpPr>
          <a:xfrm flipH="1">
            <a:off x="694944" y="4086303"/>
            <a:ext cx="3731997" cy="1242874"/>
            <a:chOff x="1925834" y="9078386"/>
            <a:chExt cx="5206872" cy="3049297"/>
          </a:xfrm>
        </p:grpSpPr>
        <p:sp>
          <p:nvSpPr>
            <p:cNvPr id="17" name="Google Shape;879;p163">
              <a:extLst>
                <a:ext uri="{FF2B5EF4-FFF2-40B4-BE49-F238E27FC236}">
                  <a16:creationId xmlns:a16="http://schemas.microsoft.com/office/drawing/2014/main" id="{07F303CF-C855-F4A4-3380-58544B7A7F43}"/>
                </a:ext>
              </a:extLst>
            </p:cNvPr>
            <p:cNvSpPr/>
            <p:nvPr/>
          </p:nvSpPr>
          <p:spPr>
            <a:xfrm>
              <a:off x="2167433" y="9231238"/>
              <a:ext cx="4924405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اَلْهُدوءُ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اَلْوَصْفُ)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Google Shape;880;p163">
              <a:extLst>
                <a:ext uri="{FF2B5EF4-FFF2-40B4-BE49-F238E27FC236}">
                  <a16:creationId xmlns:a16="http://schemas.microsoft.com/office/drawing/2014/main" id="{9F34EB91-4209-407C-2681-5987EE202744}"/>
                </a:ext>
              </a:extLst>
            </p:cNvPr>
            <p:cNvSpPr/>
            <p:nvPr/>
          </p:nvSpPr>
          <p:spPr>
            <a:xfrm>
              <a:off x="1925834" y="9078386"/>
              <a:ext cx="5206872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19" name="Google Shape;882;p163">
            <a:extLst>
              <a:ext uri="{FF2B5EF4-FFF2-40B4-BE49-F238E27FC236}">
                <a16:creationId xmlns:a16="http://schemas.microsoft.com/office/drawing/2014/main" id="{5265C849-2BD8-909F-2044-8D16F2F2DC81}"/>
              </a:ext>
            </a:extLst>
          </p:cNvPr>
          <p:cNvSpPr/>
          <p:nvPr/>
        </p:nvSpPr>
        <p:spPr>
          <a:xfrm>
            <a:off x="3378532" y="3072257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كانَتْ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349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10A4-C970-D85C-1098-D5AFF662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DDEF27-99C3-3E22-3960-CA6915BE45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5AA5B3-E80E-4FCF-3643-0EF93F51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A865B1C-92E7-97F2-9AB2-4144AE95F7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263D95-F828-18A8-C1FE-2153A7E6DF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880887A-59A8-F5C4-E17A-F4D9455309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92334F-3E9B-EE3F-460C-F1A5BB060F2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33A904-06D7-4E76-8A18-FB3B08B624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54334A-8031-1218-FF64-473F05A18D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68E115-CB74-25DD-CCD0-683A391444F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0B3D8A-DEB8-A8A8-7F9A-FC796968F88C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'صارَ' لِوَصْفِ تَحَوُّلٍ أَوْ تَغْيِيرٍ أَوْ تَطَوُّرٍ مِنْ حالَةٍ إِلى أُخْرى.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DA14DE-5F62-3A48-5F01-EFD2028BF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Google Shape;863;p163">
            <a:extLst>
              <a:ext uri="{FF2B5EF4-FFF2-40B4-BE49-F238E27FC236}">
                <a16:creationId xmlns:a16="http://schemas.microsoft.com/office/drawing/2014/main" id="{AF82389A-1487-6FDA-E938-85A15CDBD923}"/>
              </a:ext>
            </a:extLst>
          </p:cNvPr>
          <p:cNvSpPr txBox="1"/>
          <p:nvPr/>
        </p:nvSpPr>
        <p:spPr>
          <a:xfrm>
            <a:off x="1156334" y="1616689"/>
            <a:ext cx="6831332" cy="157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9400" algn="ctr" defTabSz="457200" rtl="1">
              <a:lnSpc>
                <a:spcPct val="150000"/>
              </a:lnSpc>
              <a:spcAft>
                <a:spcPts val="800"/>
              </a:spcAft>
              <a:buSzPts val="2200"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صارَ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ٱلْفَقيرُ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غَنِيّاً. </a:t>
            </a:r>
          </a:p>
        </p:txBody>
      </p:sp>
      <p:grpSp>
        <p:nvGrpSpPr>
          <p:cNvPr id="23" name="Google Shape;864;p163">
            <a:extLst>
              <a:ext uri="{FF2B5EF4-FFF2-40B4-BE49-F238E27FC236}">
                <a16:creationId xmlns:a16="http://schemas.microsoft.com/office/drawing/2014/main" id="{55531364-662B-54AC-374E-976E5085C834}"/>
              </a:ext>
            </a:extLst>
          </p:cNvPr>
          <p:cNvGrpSpPr/>
          <p:nvPr/>
        </p:nvGrpSpPr>
        <p:grpSpPr>
          <a:xfrm>
            <a:off x="4784571" y="4070217"/>
            <a:ext cx="3779152" cy="1314152"/>
            <a:chOff x="1841956" y="2811974"/>
            <a:chExt cx="5272663" cy="3049297"/>
          </a:xfrm>
        </p:grpSpPr>
        <p:grpSp>
          <p:nvGrpSpPr>
            <p:cNvPr id="24" name="Google Shape;865;p163">
              <a:extLst>
                <a:ext uri="{FF2B5EF4-FFF2-40B4-BE49-F238E27FC236}">
                  <a16:creationId xmlns:a16="http://schemas.microsoft.com/office/drawing/2014/main" id="{66B5E2AA-AD88-3D89-C8B1-6304958FA369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7" name="Google Shape;866;p163">
                <a:extLst>
                  <a:ext uri="{FF2B5EF4-FFF2-40B4-BE49-F238E27FC236}">
                    <a16:creationId xmlns:a16="http://schemas.microsoft.com/office/drawing/2014/main" id="{56240402-00A5-16EC-2E73-5705DFD21A24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4" name="Google Shape;867;p163">
                <a:extLst>
                  <a:ext uri="{FF2B5EF4-FFF2-40B4-BE49-F238E27FC236}">
                    <a16:creationId xmlns:a16="http://schemas.microsoft.com/office/drawing/2014/main" id="{ACD3B3B7-8FE7-8DA8-FF67-682D6D0F84D1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5" name="Google Shape;868;p163">
                <a:extLst>
                  <a:ext uri="{FF2B5EF4-FFF2-40B4-BE49-F238E27FC236}">
                    <a16:creationId xmlns:a16="http://schemas.microsoft.com/office/drawing/2014/main" id="{BF966BBB-0EB0-2936-C1E9-07AAA99612AA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36" name="Google Shape;869;p163">
                <a:extLst>
                  <a:ext uri="{FF2B5EF4-FFF2-40B4-BE49-F238E27FC236}">
                    <a16:creationId xmlns:a16="http://schemas.microsoft.com/office/drawing/2014/main" id="{D6F11962-19DA-1D07-ABA1-C5C6D5D46D02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25" name="Google Shape;870;p163">
              <a:extLst>
                <a:ext uri="{FF2B5EF4-FFF2-40B4-BE49-F238E27FC236}">
                  <a16:creationId xmlns:a16="http://schemas.microsoft.com/office/drawing/2014/main" id="{3E604F13-EE33-F9AC-F93B-2FCCC0B23EBA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2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اَلْفَقيرُ</a:t>
              </a:r>
              <a:endParaRPr lang="fr-MA" sz="4400" dirty="0">
                <a:solidFill>
                  <a:prstClr val="black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  <a:p>
              <a:pPr marL="279400" algn="ctr" defTabSz="457200" rtl="1"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 اَلْمَوْصوفُ)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6" name="Google Shape;871;p163">
              <a:extLst>
                <a:ext uri="{FF2B5EF4-FFF2-40B4-BE49-F238E27FC236}">
                  <a16:creationId xmlns:a16="http://schemas.microsoft.com/office/drawing/2014/main" id="{1728E2FD-275F-68DC-7722-6CBB2963E323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7" name="Google Shape;873;p163">
            <a:extLst>
              <a:ext uri="{FF2B5EF4-FFF2-40B4-BE49-F238E27FC236}">
                <a16:creationId xmlns:a16="http://schemas.microsoft.com/office/drawing/2014/main" id="{9F0AB905-AD12-673C-162A-D9F5D7F7F728}"/>
              </a:ext>
            </a:extLst>
          </p:cNvPr>
          <p:cNvGrpSpPr/>
          <p:nvPr/>
        </p:nvGrpSpPr>
        <p:grpSpPr>
          <a:xfrm flipH="1">
            <a:off x="719023" y="4174044"/>
            <a:ext cx="3779152" cy="1308360"/>
            <a:chOff x="1841956" y="2811974"/>
            <a:chExt cx="5272663" cy="3049297"/>
          </a:xfrm>
        </p:grpSpPr>
        <p:grpSp>
          <p:nvGrpSpPr>
            <p:cNvPr id="38" name="Google Shape;874;p163">
              <a:extLst>
                <a:ext uri="{FF2B5EF4-FFF2-40B4-BE49-F238E27FC236}">
                  <a16:creationId xmlns:a16="http://schemas.microsoft.com/office/drawing/2014/main" id="{5C8E90A6-FA6C-7F95-3122-C2283225A403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41" name="Google Shape;875;p163">
                <a:extLst>
                  <a:ext uri="{FF2B5EF4-FFF2-40B4-BE49-F238E27FC236}">
                    <a16:creationId xmlns:a16="http://schemas.microsoft.com/office/drawing/2014/main" id="{6E18D44A-B986-B3A5-3246-DDA542CED75A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2" name="Google Shape;876;p163">
                <a:extLst>
                  <a:ext uri="{FF2B5EF4-FFF2-40B4-BE49-F238E27FC236}">
                    <a16:creationId xmlns:a16="http://schemas.microsoft.com/office/drawing/2014/main" id="{93DF290E-BA08-9F8D-BDB8-FA12DC3CB92B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3" name="Google Shape;877;p163">
                <a:extLst>
                  <a:ext uri="{FF2B5EF4-FFF2-40B4-BE49-F238E27FC236}">
                    <a16:creationId xmlns:a16="http://schemas.microsoft.com/office/drawing/2014/main" id="{07CF9E77-1182-9359-97D3-8754F92ACAA2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44" name="Google Shape;878;p163">
                <a:extLst>
                  <a:ext uri="{FF2B5EF4-FFF2-40B4-BE49-F238E27FC236}">
                    <a16:creationId xmlns:a16="http://schemas.microsoft.com/office/drawing/2014/main" id="{A9509049-6CD1-3904-5346-4F48EB24AECF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457200"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39" name="Google Shape;879;p163">
              <a:extLst>
                <a:ext uri="{FF2B5EF4-FFF2-40B4-BE49-F238E27FC236}">
                  <a16:creationId xmlns:a16="http://schemas.microsoft.com/office/drawing/2014/main" id="{01F7F5A1-A1F4-D66C-C6D6-4417CE960D77}"/>
                </a:ext>
              </a:extLst>
            </p:cNvPr>
            <p:cNvSpPr/>
            <p:nvPr/>
          </p:nvSpPr>
          <p:spPr>
            <a:xfrm>
              <a:off x="2059355" y="3052889"/>
              <a:ext cx="4924404" cy="26322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E8EE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algn="ctr" defTabSz="457200" rtl="1">
                <a:buSzPts val="2000"/>
              </a:pPr>
              <a:r>
                <a:rPr lang="ar-MA" sz="4400" dirty="0">
                  <a:solidFill>
                    <a:prstClr val="black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اَلْغِنى</a:t>
              </a:r>
              <a:endParaRPr lang="fr-MA" sz="4000" b="1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  <a:p>
              <a:pPr marL="279400" algn="ctr" defTabSz="457200" rtl="1">
                <a:buSzPts val="2000"/>
              </a:pP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(</a:t>
              </a:r>
              <a:r>
                <a:rPr lang="ar-MA" sz="4000" b="1" dirty="0">
                  <a:solidFill>
                    <a:srgbClr val="1479A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4000" b="1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اَلْوَصْفُ)</a:t>
              </a:r>
              <a:endParaRPr sz="2800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" name="Google Shape;880;p163">
              <a:extLst>
                <a:ext uri="{FF2B5EF4-FFF2-40B4-BE49-F238E27FC236}">
                  <a16:creationId xmlns:a16="http://schemas.microsoft.com/office/drawing/2014/main" id="{62786513-7F47-CDFA-0A24-E29B894A57F5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45" name="Google Shape;882;p163">
            <a:extLst>
              <a:ext uri="{FF2B5EF4-FFF2-40B4-BE49-F238E27FC236}">
                <a16:creationId xmlns:a16="http://schemas.microsoft.com/office/drawing/2014/main" id="{8B9266E7-42EC-23E1-26A3-41A57D540852}"/>
              </a:ext>
            </a:extLst>
          </p:cNvPr>
          <p:cNvSpPr/>
          <p:nvPr/>
        </p:nvSpPr>
        <p:spPr>
          <a:xfrm>
            <a:off x="3378532" y="3072257"/>
            <a:ext cx="2239285" cy="713485"/>
          </a:xfrm>
          <a:prstGeom prst="roundRect">
            <a:avLst>
              <a:gd name="adj" fmla="val 50000"/>
            </a:avLst>
          </a:prstGeom>
          <a:solidFill>
            <a:srgbClr val="B4C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  <a:buFont typeface="Arial"/>
              <a:buNone/>
            </a:pPr>
            <a:r>
              <a:rPr lang="ar-MA" sz="4000" b="1" dirty="0">
                <a:solidFill>
                  <a:srgbClr val="76202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صارَ</a:t>
            </a:r>
            <a:endParaRPr sz="4000" b="1" dirty="0">
              <a:solidFill>
                <a:srgbClr val="76202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73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8808-0323-055D-C04C-DE007CD3A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7CB39E-FDDC-814B-0C2F-694B50DADC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E9BE21-B47C-661F-4975-5B1B6B00EF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575363-5A68-6675-F925-5D5D0212C7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E1DDB0-9FD4-7427-2C91-B56C689760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52D4FBB-3A37-F2B3-1285-A374F76253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10C1FE-EC16-A6B7-A973-1C100B9C480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F30FE2-C20A-6D60-DEAA-D2A2E621DE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25E75C-757E-0902-9DA4-3538320F87E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9CE2F2-A94B-1D7E-C04C-3495C0AB85B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7680D5-62D3-C27C-DDAA-6DCB53F2B677}"/>
              </a:ext>
            </a:extLst>
          </p:cNvPr>
          <p:cNvSpPr txBox="1"/>
          <p:nvPr/>
        </p:nvSpPr>
        <p:spPr>
          <a:xfrm>
            <a:off x="319751" y="684000"/>
            <a:ext cx="721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إِذَنْ، أَسْتَعْمِلُ أُسْلوبَ الْوَصْفِ لِإِضافَةِ مَعْلوماتٍ حَوْلَ الْأَشْخاصِ أَوِ الْأَماكِنِ أَوِ الْمَشاعِرِ. فَأَسْتَعْمِلُ أَدَواتِ الْوَصْفِ التّالِيَةِ: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2ED0C3-CBCD-0782-DF35-0CF269D4EF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DEF83E8-9E52-0CD2-339E-623AC0B10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2183"/>
              </p:ext>
            </p:extLst>
          </p:nvPr>
        </p:nvGraphicFramePr>
        <p:xfrm>
          <a:off x="1061847" y="1519579"/>
          <a:ext cx="6872656" cy="49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6226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0A56DB-D90A-465B-8208-1D153C291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70A56DB-D90A-465B-8208-1D153C291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4535D6-66CB-4444-B2B1-27D45EF99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74535D6-66CB-4444-B2B1-27D45EF99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1BD81B-E67F-4CF7-8F7B-1F4712F61C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81BD81B-E67F-4CF7-8F7B-1F4712F61C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945C2F-F56A-4B09-914A-99006214E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8945C2F-F56A-4B09-914A-99006214E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C2D408-5BD8-488D-8AEF-A9EBD5915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2C2D408-5BD8-488D-8AEF-A9EBD59158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C2F63C-1F8C-4C3B-9F05-D136E6AE7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9C2F63C-1F8C-4C3B-9F05-D136E6AE7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79D803-D976-40A6-8651-B39940C4A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3D79D803-D976-40A6-8651-B39940C4AB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007A9C-5C47-4C49-935C-7887F99B9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49007A9C-5C47-4C49-935C-7887F99B9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E2A0C8-8F02-4514-93D9-355CC6D89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E7E2A0C8-8F02-4514-93D9-355CC6D89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BF117E-BCED-4BA2-A1CE-F6315A37D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4BF117E-BCED-4BA2-A1CE-F6315A37D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E5266-7045-4452-8982-F5B94766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B30E5266-7045-4452-8982-F5B94766C9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8A3629-DE5D-490C-BCA3-E3548AF66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48A3629-DE5D-490C-BCA3-E3548AF669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438B37-D205-4B83-A331-54D9A83AB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A438B37-D205-4B83-A331-54D9A83AB3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6513-D719-633E-4D17-076B295B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4A47D-FD1E-7DDF-897C-3B465F50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D207F0-704E-E34E-2EA0-51888B4C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29AC24-B1B1-15B2-024A-92114306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C4F8D7-AB51-FC8A-ED9E-0FE59317F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8E01E8-C9B3-DB18-2D13-15771FCFFF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DF2C77-512C-B042-8C94-203D04B7F0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67938-6209-A32A-B1E0-A2DEBC7C9F8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0113C6-79C6-7967-5BBD-B9003FA920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588A08-5A1C-63EF-A35F-1A53D631258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906A4D-F56F-5F8F-58B3-0C87CAED43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بأدوات أسلوب الوصف التي تعرفنا عليها؟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F65B19-CC75-9E77-A30C-31AEE8F570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06A7E5-B648-9364-D957-501A39A3C17D}"/>
              </a:ext>
            </a:extLst>
          </p:cNvPr>
          <p:cNvSpPr txBox="1"/>
          <p:nvPr/>
        </p:nvSpPr>
        <p:spPr>
          <a:xfrm>
            <a:off x="2499119" y="3325998"/>
            <a:ext cx="4145761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ٱلْوَصْفِ</a:t>
            </a:r>
          </a:p>
        </p:txBody>
      </p:sp>
    </p:spTree>
    <p:extLst>
      <p:ext uri="{BB962C8B-B14F-4D97-AF65-F5344CB8AC3E}">
        <p14:creationId xmlns:p14="http://schemas.microsoft.com/office/powerpoint/2010/main" val="25712876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التربوي الثاني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الأساليب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الاستماع والتحدث (30)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  <a:r>
              <a:rPr lang="fr-FR" dirty="0"/>
              <a:t>PIRLS 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(30)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تراكيب(30)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D64D8-6F67-BF95-9239-37765DF8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F68047-DE22-E3F7-CABF-69CF8BA8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972D56-239C-96DA-3CF4-5CE9AD460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419483A-2D1E-1646-3396-4607B55E80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31A6776-299A-63F6-D23E-E2BE313F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98B96F2-6564-115D-16DD-0263A515B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07FB01-10F0-8CB6-713F-0E5D6E4C3C9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9AE8C8-659D-537E-D399-6482A73CE0D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7FB0C8-C6F1-1F57-A8D8-4F3A025C39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4BF37F-1B16-482E-D093-F5CA60D610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C2FE40-5ACE-C311-2D46-CBAF451B4ADB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C24DC8-29C3-4F5B-77A0-A414EB6B3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2FFB71F-BCB1-79A7-5B8F-901468CE55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294342"/>
              </p:ext>
            </p:extLst>
          </p:nvPr>
        </p:nvGraphicFramePr>
        <p:xfrm>
          <a:off x="1061847" y="1519579"/>
          <a:ext cx="6872656" cy="49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2834395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1018-74DD-01FC-77BA-AAA4A7F6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3E72D4-7B69-7874-BD06-1D82D137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0FE55E-C8BA-C321-1752-A108336C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B2D458-ECD1-39F9-B4EA-A11A0E7D57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FFAA9C2-2136-42D8-4E5E-9AAADA3F9E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02400A8-7BAB-9BEF-706F-299AAC304F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B04CEB-1B26-3463-50C5-9FC34F7A87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208362-1473-E8B0-2491-D5789502D6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5F9E87-A9DC-B098-6031-D22E7625050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3BBD51-D3A3-0C45-9152-7E4EBB7421B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AC2C32-EA5C-EA03-D32E-2F0E89655C3D}"/>
              </a:ext>
            </a:extLst>
          </p:cNvPr>
          <p:cNvSpPr txBox="1"/>
          <p:nvPr/>
        </p:nvSpPr>
        <p:spPr>
          <a:xfrm>
            <a:off x="-309475" y="725564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الكراسة ، ص: 76، وفي ثنائيات أنجزوا نشاط التالي:</a:t>
            </a:r>
          </a:p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يوجه الأستاذ(ة) المتعلمين إلى أن الإجابة ستكون شفهية.</a:t>
            </a:r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8D5B861-8F48-AF38-8D28-E55E822DD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848" y="1695809"/>
            <a:ext cx="3365782" cy="472669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46BF27-1DC5-D732-82F1-34825B019433}"/>
              </a:ext>
            </a:extLst>
          </p:cNvPr>
          <p:cNvSpPr/>
          <p:nvPr/>
        </p:nvSpPr>
        <p:spPr>
          <a:xfrm>
            <a:off x="3148445" y="3429000"/>
            <a:ext cx="2935948" cy="924791"/>
          </a:xfrm>
          <a:prstGeom prst="roundRect">
            <a:avLst>
              <a:gd name="adj" fmla="val 670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C22C31-9ADA-FBA7-4F21-EC5922D73C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1010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A0B5A-C82E-9567-C758-1D39B6532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72B506-4E1E-F072-79D7-44C16D14EF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71C261-ED97-93EE-3F77-27E24A4FE7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FAD67-6378-C27E-6FA4-D127CE72DF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8160386-03F7-5624-A03D-1621BAE3A7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5627999-43A4-0325-61C5-E3C44EA5C9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59AD57-E2FD-2662-CBF9-2E24294CD9F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867141-10AA-3A75-4DC6-2AD2797DAB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045BF0-B8A3-2690-8BC5-DED2FC31AE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5E779D-C79B-6F60-DE4B-088B9D80D79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FB957D-D85E-6C5B-CA49-48BE3A1EC945}"/>
              </a:ext>
            </a:extLst>
          </p:cNvPr>
          <p:cNvSpPr txBox="1"/>
          <p:nvPr/>
        </p:nvSpPr>
        <p:spPr>
          <a:xfrm>
            <a:off x="-309475" y="725564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أكمل بأدوات مناسبة لوصف قرية:</a:t>
            </a:r>
          </a:p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يوجه الأستاذ(ة) المتعلمين إلى أن الإجابة ستكون شفهية.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AE7DE5-4583-2D3D-F1D6-1FDDC1AEE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70" y="2161309"/>
            <a:ext cx="8349830" cy="3605646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0D9206F-E1A0-8FF2-30FC-9D2A0A0FAC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46051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C78C-8121-54E4-61DA-11EF54DED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357416-A650-C675-77E4-E2A081C2B2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046452-D52C-9D9A-272B-FF83C035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33E7D4-682E-E390-AA5B-0BAD154BE9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21EACAE-94D2-7A82-9757-BD5C57837C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67AA0-2532-5EE2-1C9C-9964417DEE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0A4C09-6437-13EB-E10C-351658719D2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5BDBE4-6D95-BA5C-4966-74AA92D2204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E2EA84-09A0-F783-058B-8642EEF99E8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15260A-93CB-3DEA-C851-57352FE676E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EA5E86B-5B39-301F-7C6E-6C0E77DF2D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BB7201-819A-80A6-55C3-C4EABE4B536B}"/>
              </a:ext>
            </a:extLst>
          </p:cNvPr>
          <p:cNvSpPr txBox="1"/>
          <p:nvPr/>
        </p:nvSpPr>
        <p:spPr>
          <a:xfrm>
            <a:off x="-309475" y="87259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لنصحح. من يقدم لنا الجواب؟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3719E3-A0FC-69B8-FA5B-CDC16CD93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161309"/>
            <a:ext cx="8349830" cy="36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857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98A9B-51BD-4AC1-1535-0B735427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BC1F73-B737-31FD-EEEB-372A101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36B87D-B3B9-BDB8-8769-C7DC4C71EC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15D7D0-41B8-73C1-3551-E6034F9AAC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325254A-2B17-5DBE-41FE-2D3BFFA12B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3084870-8352-1DDC-C66B-E39E4BE22A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B3AF60-B4EF-D3DB-BA8D-4A02AC0AFD2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8437BB-F1A2-E601-EFF1-DFBE0C8597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12D58C-8488-5F8C-B33A-F361D8E8D85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4B428D-D40D-6ED8-3F75-4C253206FAF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63FFC4-87AE-602E-99BC-D7EBBC398DD5}"/>
              </a:ext>
            </a:extLst>
          </p:cNvPr>
          <p:cNvSpPr txBox="1"/>
          <p:nvPr/>
        </p:nvSpPr>
        <p:spPr>
          <a:xfrm>
            <a:off x="-205234" y="715971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انتبهوا للتصحيح.</a:t>
            </a:r>
          </a:p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الإجابات تباعا.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19C34E-5FD7-025F-373E-080AC51768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8B3EFF-017B-B0A3-78F7-9B17852DB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161309"/>
            <a:ext cx="8349830" cy="3605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585438-D3DA-BFAD-2332-F8053DB1C222}"/>
              </a:ext>
            </a:extLst>
          </p:cNvPr>
          <p:cNvSpPr/>
          <p:nvPr/>
        </p:nvSpPr>
        <p:spPr>
          <a:xfrm>
            <a:off x="7123780" y="3172518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تَظْهَرُ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562C3-7405-2744-FE66-738AAA651CD7}"/>
              </a:ext>
            </a:extLst>
          </p:cNvPr>
          <p:cNvSpPr/>
          <p:nvPr/>
        </p:nvSpPr>
        <p:spPr>
          <a:xfrm>
            <a:off x="4209848" y="3172517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كَاَنَّها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06DE1-AC7D-9FE8-9C1B-19B44FD14970}"/>
              </a:ext>
            </a:extLst>
          </p:cNvPr>
          <p:cNvSpPr/>
          <p:nvPr/>
        </p:nvSpPr>
        <p:spPr>
          <a:xfrm>
            <a:off x="7240183" y="3944093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يَبْدو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D00BCC-B0CA-75AC-F7DD-04C63131CCBA}"/>
              </a:ext>
            </a:extLst>
          </p:cNvPr>
          <p:cNvSpPr/>
          <p:nvPr/>
        </p:nvSpPr>
        <p:spPr>
          <a:xfrm>
            <a:off x="4179816" y="3976751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كَأَنَّهُ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58C85-54AB-074D-D9FD-9EB3B5076EC7}"/>
              </a:ext>
            </a:extLst>
          </p:cNvPr>
          <p:cNvSpPr/>
          <p:nvPr/>
        </p:nvSpPr>
        <p:spPr>
          <a:xfrm>
            <a:off x="1731035" y="3964132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بانَتْ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97973-FF2E-1D33-C8E7-6AC16D268B03}"/>
              </a:ext>
            </a:extLst>
          </p:cNvPr>
          <p:cNvSpPr/>
          <p:nvPr/>
        </p:nvSpPr>
        <p:spPr>
          <a:xfrm>
            <a:off x="5626586" y="4747903"/>
            <a:ext cx="1024472" cy="6552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صارَتْ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8569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BD94B-D817-4145-9E6B-4BD6807B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DA9233-561A-6D0C-FA76-2AE9B5E7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5134C8-7097-7038-FC42-0EBFA624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0A6EFA-CB4F-C546-7C41-6E28128E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CE0CDDB-6C46-60D1-2EE9-1435740AC0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63E4DE6-DF3D-0F57-D207-4AABEA2F75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A5B363-C2B6-D32D-1742-F6DF022B5AB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F6F6E2-5ECB-05BB-A2AD-4F06BCC6EE0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F47BA3-2AA7-1F95-B560-9CE6350CFEE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032452-87DD-EA87-A047-E521F1A822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27C466-ABBC-FB28-0408-B0C25635F062}"/>
              </a:ext>
            </a:extLst>
          </p:cNvPr>
          <p:cNvSpPr txBox="1"/>
          <p:nvPr/>
        </p:nvSpPr>
        <p:spPr>
          <a:xfrm>
            <a:off x="2949848" y="746346"/>
            <a:ext cx="4519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 أنجزوا التمرين التالي على كراساتكم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20E41E-943E-2DE1-9EA5-D76C8C8D9B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1203F3B-E11B-2558-1F0A-77FE10443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848" y="1695809"/>
            <a:ext cx="3365782" cy="472669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7CA618E-ECF3-3536-44C6-43B6A2737820}"/>
              </a:ext>
            </a:extLst>
          </p:cNvPr>
          <p:cNvSpPr/>
          <p:nvPr/>
        </p:nvSpPr>
        <p:spPr>
          <a:xfrm>
            <a:off x="3104026" y="4540827"/>
            <a:ext cx="2935948" cy="1704109"/>
          </a:xfrm>
          <a:prstGeom prst="roundRect">
            <a:avLst>
              <a:gd name="adj" fmla="val 670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5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7CC7F-C577-A0AD-42DB-B9191099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A330E8-BB14-F810-A3DE-4FD9F60019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A3A191-48D2-6E12-B554-2F5DD1688D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75726A-497A-14F8-527E-D426AEF2F8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4BDC0FE-7015-1E75-6680-6D68DBC2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2FF4FBD-EA35-A363-F8A2-A47F6D419A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49AD1C-1E49-EBC1-C4E5-387B794E0F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3A3D11-09A1-CE99-52B3-C370FAE982E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1160EA-16BC-5C26-BF26-B9413101ED7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83CD72-434B-3B44-F1FA-7944E0DF1E0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A441E7-B0AF-EE42-4F97-627B7C8C27C2}"/>
              </a:ext>
            </a:extLst>
          </p:cNvPr>
          <p:cNvSpPr txBox="1"/>
          <p:nvPr/>
        </p:nvSpPr>
        <p:spPr>
          <a:xfrm>
            <a:off x="694944" y="903167"/>
            <a:ext cx="677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أصف في جمل مفيدة الواحة مستعينا بأدوات الوصف المناسبة.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7D136F-DBF1-75B2-BB34-4C35C40FDB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19EF2E9-0B0C-BB54-73E6-3D7918E26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82" y="1900182"/>
            <a:ext cx="8346267" cy="46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540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CCC5-46D2-A2B7-CFA9-56EF2FF01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1ACC80D-B3B2-F6C1-0301-915E7343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5EA34D-61C2-8584-4148-F6EC16CC73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E3CE1D-E425-469F-2109-FB45F9AED7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145EB7C-001A-E79D-89D2-73C813A2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5441F4E-28E7-5CA6-6F3E-E71352E913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2C8895-CDBD-D54F-0EC2-6DDAB23966C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294C24-010C-F791-3337-1A42AC47D2A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AF82DF-A31A-63A5-2863-14984443431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4EFDAA-207F-E676-5CDA-D9F6F19AB5C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29F679-FFE6-414D-82A8-EFE2DBBB54E7}"/>
              </a:ext>
            </a:extLst>
          </p:cNvPr>
          <p:cNvSpPr txBox="1"/>
          <p:nvPr/>
        </p:nvSpPr>
        <p:spPr>
          <a:xfrm>
            <a:off x="694944" y="903167"/>
            <a:ext cx="6774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بالصورة المكبرة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C638C1-28CB-CD29-5104-D8767778C0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D1F0DD-B241-4F81-A967-49E724639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671" y="1584000"/>
            <a:ext cx="5698657" cy="484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6118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FBC7-E222-BA57-C232-15B8C6A1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7D0BA7-72E9-4BAF-D859-6BC36FB225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BDB2D5-96AE-238E-A207-D88E105FC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2F1A60-9105-7703-8C23-9FB44F1A82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79871FF-A7CD-D89C-9C8C-696594B20D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4BB2268-B594-E86A-F278-B70BBFF9DF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2055B5-814E-DA6F-2C19-553CEED551A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1A2F16-909E-E2B7-4A6C-8ADC4BC3C18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90BF3F-F421-D3EF-A0FA-6BBB6B97A8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55FB5-6AD5-2216-621C-10A7A4C616C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E373B6-0E38-13C6-5385-DCE8F33A2597}"/>
              </a:ext>
            </a:extLst>
          </p:cNvPr>
          <p:cNvSpPr txBox="1"/>
          <p:nvPr/>
        </p:nvSpPr>
        <p:spPr>
          <a:xfrm>
            <a:off x="-309475" y="735955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  <a:p>
            <a:pPr algn="r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تقديم إنتاجاتهم. تقديم التغذية الراجعة اللازمة.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081584-A36C-6931-D810-A3CD5C84F7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4A024FB-8C0E-ECF4-57E1-2F5485B19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1900182"/>
            <a:ext cx="8330433" cy="465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05B7E7-F183-F4E9-0BBC-1AABB34083E4}"/>
              </a:ext>
            </a:extLst>
          </p:cNvPr>
          <p:cNvSpPr/>
          <p:nvPr/>
        </p:nvSpPr>
        <p:spPr>
          <a:xfrm>
            <a:off x="5148943" y="2451298"/>
            <a:ext cx="3374020" cy="534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يَبْدو مَنْظَرُ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ٱلْواحَةِ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جَميلاً.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BA09-57F1-857E-E23B-6B32E07EAAEA}"/>
              </a:ext>
            </a:extLst>
          </p:cNvPr>
          <p:cNvSpPr/>
          <p:nvPr/>
        </p:nvSpPr>
        <p:spPr>
          <a:xfrm>
            <a:off x="4498175" y="2985805"/>
            <a:ext cx="4024066" cy="534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اَلْماءُ صافٍ كَأَنَّهُ مِرْآةٌ تُرِي ٱلسَّماءَ.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1D404-8964-A3AA-2667-8B5AE1AB1357}"/>
              </a:ext>
            </a:extLst>
          </p:cNvPr>
          <p:cNvSpPr/>
          <p:nvPr/>
        </p:nvSpPr>
        <p:spPr>
          <a:xfrm>
            <a:off x="3690257" y="3477928"/>
            <a:ext cx="4831984" cy="534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ظَهَرَتِ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ٱلْواحَةُ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مِثْلَ جَزيرَةٍ في بَحْرِ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ٱلرِّمالِ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7D4DF-1BB5-123B-C2A9-DFCE46FDBA5D}"/>
              </a:ext>
            </a:extLst>
          </p:cNvPr>
          <p:cNvSpPr/>
          <p:nvPr/>
        </p:nvSpPr>
        <p:spPr>
          <a:xfrm>
            <a:off x="1965202" y="5322927"/>
            <a:ext cx="6715212" cy="534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بَدا قَلْبي فَرِحاً جِدّاً عِنْدَما زُرْتُ هَذِهِ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ٱلْواحَةِ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ٱلْهادِئَةِ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372A7D-4B4E-8E11-FE5F-EA250DD82E9E}"/>
              </a:ext>
            </a:extLst>
          </p:cNvPr>
          <p:cNvSpPr/>
          <p:nvPr/>
        </p:nvSpPr>
        <p:spPr>
          <a:xfrm>
            <a:off x="1965202" y="5815050"/>
            <a:ext cx="6715212" cy="5345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 rtl="1"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شَعَرْتُ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بِٱلرّاحَةِ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وَٱلسَّكينَةِ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وَأَنا أَجْلِسُ قُرْبَ ٱلْماءِ في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ٱلْواحَةِ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664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استماع وتحدث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A1EC82CA-31D1-8DD3-F0D9-EF7E91CED96B}"/>
              </a:ext>
            </a:extLst>
          </p:cNvPr>
          <p:cNvSpPr txBox="1">
            <a:spLocks/>
          </p:cNvSpPr>
          <p:nvPr/>
        </p:nvSpPr>
        <p:spPr>
          <a:xfrm>
            <a:off x="1114845" y="3359838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"بَطَلُ ٱلْأَرْقامِ": الحصة الثانية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أخذ الكلمة للتحدث عن أحد إعلام المغرب الكبار.</a:t>
            </a:r>
          </a:p>
        </p:txBody>
      </p:sp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</a:t>
            </a:r>
            <a:r>
              <a:rPr lang="ar-MA" sz="4000"/>
              <a:t>اليوم الأول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46786" y="2106898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909622" y="4561042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- 02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73337" y="3279444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kern="0" noProof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02- أساليب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26905" y="46007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6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تحدي الفهم</a:t>
            </a:r>
            <a:endParaRPr lang="ar-MA" sz="2200" b="1" dirty="0"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F202B2D0-0827-C02C-EC18-1BDFD6CE4881}"/>
              </a:ext>
            </a:extLst>
          </p:cNvPr>
          <p:cNvSpPr txBox="1">
            <a:spLocks/>
          </p:cNvSpPr>
          <p:nvPr/>
        </p:nvSpPr>
        <p:spPr>
          <a:xfrm>
            <a:off x="2062624" y="357082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أسلوب الوصف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98A01717-6281-53F4-C659-F5971F993D54}"/>
              </a:ext>
            </a:extLst>
          </p:cNvPr>
          <p:cNvSpPr txBox="1">
            <a:spLocks/>
          </p:cNvSpPr>
          <p:nvPr/>
        </p:nvSpPr>
        <p:spPr>
          <a:xfrm>
            <a:off x="2164905" y="50297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"بَطَلُ الْأَرْقامِ": الحصة الثانية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أخذ الكلمة للتحدث</a:t>
            </a:r>
          </a:p>
        </p:txBody>
      </p:sp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1187D-14C8-619F-9B24-D06D6194B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F1FE85-BE0E-1213-448A-B6BBBADB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4C5AD5-F9A7-7783-0E26-E068621C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F8C19BE-D771-3129-B697-94FEFF02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B2AB14-D8AD-822F-E411-7A336D045B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504DEE-9B9F-5769-4891-42888721A4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81EFDA-37E8-536D-D80A-3C783242E68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95E107-8E32-36E7-0F90-B5BE4502D11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444BA6-7D9A-BD46-34B3-3CCF1AC342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532BC3-CF3D-626F-D749-DDFF8A07AC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A6FBE9-61C7-A78E-7CFF-49D3AED76516}"/>
              </a:ext>
            </a:extLst>
          </p:cNvPr>
          <p:cNvSpPr txBox="1"/>
          <p:nvPr/>
        </p:nvSpPr>
        <p:spPr>
          <a:xfrm>
            <a:off x="-221461" y="877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سنبدأ حصة الاستماع والتحدث بتذكر ما جاء في نص "بطل الأرقام".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26EA7A21-3C0F-C7A8-B826-B5D37EAB594F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ar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بَطَلُ ٱلْأَرْقامِ</a:t>
            </a:r>
            <a:endParaRPr lang="tzm-Arab-MA" sz="40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9C6EC1-F8CA-B19A-B264-0D0B1F8706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5633131B-2FA6-2FBA-3073-9FD0AA6CD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779" y="2289506"/>
            <a:ext cx="3364682" cy="410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48380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DA85-2003-38C4-85B3-38C9D74E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A6BAFD-DBF5-37EF-8D1C-032F0D1EAF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39C5A9-5CD0-D2F4-0425-BD96FDB32E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1A41A7-16AD-C037-4864-27448F03A9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9C5E775-1D14-4FFC-CD18-1088794080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39B108-16BD-D2A7-95D9-AACB086C1C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4FE9C5-3260-7EAA-8DE4-6BC076A4D0F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CEFC83-EE2A-0BDE-346F-DA21831EDDF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16B5AC-A05D-E592-660B-B0D030DAA95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FF5944-668B-7320-2169-D58FC9B937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2B1E03-C42C-996B-9DF9-B1999337D017}"/>
              </a:ext>
            </a:extLst>
          </p:cNvPr>
          <p:cNvSpPr txBox="1"/>
          <p:nvPr/>
        </p:nvSpPr>
        <p:spPr>
          <a:xfrm>
            <a:off x="-221461" y="877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تسميع الحكاية أنصتوا جيدا</a:t>
            </a:r>
          </a:p>
        </p:txBody>
      </p:sp>
      <p:pic>
        <p:nvPicPr>
          <p:cNvPr id="4" name="FINALE -  بَطَلُ ٱلْأَرْقَامْ V1 DONE-720p-251206">
            <a:hlinkClick r:id="" action="ppaction://media"/>
            <a:extLst>
              <a:ext uri="{FF2B5EF4-FFF2-40B4-BE49-F238E27FC236}">
                <a16:creationId xmlns:a16="http://schemas.microsoft.com/office/drawing/2014/main" id="{60E3CDD0-3413-460C-E3D3-56A137C98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150" y="2141538"/>
            <a:ext cx="7042150" cy="3960812"/>
          </a:xfrm>
          <a:prstGeom prst="rect">
            <a:avLst/>
          </a:prstGeom>
        </p:spPr>
      </p:pic>
      <p:pic>
        <p:nvPicPr>
          <p:cNvPr id="11" name="Espace réservé pour une image  1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5A3993-2E4B-A2B9-1A0B-8B7A74DF9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261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9188-3651-D725-371E-CFC9007E4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1566D6-ED6B-E41E-00BC-551D5F48BF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5E3885-8315-92B9-A14D-B92EE92F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29B736-FC98-7230-59F9-17680F966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428D7DB-08A7-9361-8A5E-2564737B3C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9AB2F1-72E5-0835-6487-26EFE9CFD1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F796F-502C-42C8-04BC-AC560108E2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B6591A-65E6-77D2-403F-A81EA99219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F9B3AA-C24C-21A1-8500-A83D0258134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D6912B-E4EA-66BD-25C1-69D1F8FB6B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ADDA80-478C-3331-0716-92CF28F7CB11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557F7A8-4FED-3F82-7A80-3731DE6F48D7}"/>
              </a:ext>
            </a:extLst>
          </p:cNvPr>
          <p:cNvSpPr txBox="1"/>
          <p:nvPr/>
        </p:nvSpPr>
        <p:spPr>
          <a:xfrm>
            <a:off x="2087093" y="5430508"/>
            <a:ext cx="538207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 هِيَ ٱلشَّخْصِيَّةُ ٱلرَّئيسَةُ في ٱلنَّصِّ؟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74EA93-3152-F594-1034-A64F8701DF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E7557C90-CD58-8B65-5EC4-5036E87B1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04080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C8AD8-F2A2-4E08-96D8-32BE687CE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4C3090-586E-D4DF-1CD3-53FE3289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ED3FE1-9D42-F127-8F4F-A07040401B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8E70E9-1036-520D-A612-6B68C747A9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C2CD712-E907-9963-42F1-8A83897459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73CF0E-44AA-DCA9-624C-CD5B0A06C9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63F638-D484-C9FD-B9E0-9B7626DF8EE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321573-AD8D-14E1-D833-EA682A99C08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12650D-640A-D826-130D-9D385EA2103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F00367-39C0-EDD7-BA9A-5630FF8605C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015B76-83E5-47F7-BF27-2C82581A6922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5AD0548-D882-5047-2BC1-D4A8FBC5E4E1}"/>
              </a:ext>
            </a:extLst>
          </p:cNvPr>
          <p:cNvSpPr txBox="1"/>
          <p:nvPr/>
        </p:nvSpPr>
        <p:spPr>
          <a:xfrm>
            <a:off x="1818247" y="5430508"/>
            <a:ext cx="6019128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هُوَ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ٱلْإِنْجازُ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ٱلدَّوْلِيُّ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حَقَّقَهُ زِيادُ أَمْزيل؟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5734CF-F4BC-C798-038E-BA2CA983C3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45C5FE63-FFDF-3473-12FA-C69E5B4ED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4878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E3E59-C8F4-DF47-23E3-8429C8326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23BA59-E02E-39FD-874D-587BAED1E9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0B4617-8202-BC2A-A1C3-10493007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6E3B5C-5D78-058F-CAB4-BE49B1200D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D691AA9-879A-B865-D6B8-5F41A057F7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8B53AD9-925F-5F19-9F74-1247E1145F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86CCA-F596-BAEC-A2BE-9BCB700025B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8ADF70-638C-5161-899E-F77A5F6FE6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6CB786-D0E7-B492-67B1-5D5D96CFA1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7B98DB-BF7C-650C-DF87-FFC03A835D7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CB0144-1EED-EB21-12F7-382713EB2DB9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D85FDE5-45DF-E680-42F7-55F31893EF66}"/>
              </a:ext>
            </a:extLst>
          </p:cNvPr>
          <p:cNvSpPr txBox="1"/>
          <p:nvPr/>
        </p:nvSpPr>
        <p:spPr>
          <a:xfrm>
            <a:off x="2087093" y="5387592"/>
            <a:ext cx="538207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هُوَ قُدْوَةُ بَطَلِ ٱلْأَرْقامِ؟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0C3878-C95B-24E7-EBDB-D522601347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6C306291-817A-686C-1BF8-5A2C57EC8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948570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C70A7-A734-237A-2F15-7038554E6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A1EDC5-9EF1-EAC8-7BE1-05058A798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F141DD-AE0B-5BB7-FC29-5CC9511F5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D5C5E8-0220-9275-1F31-47EECD0706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DE7346D-3AB1-47F4-CCC0-F995AAB6D4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30CA71C-8EEE-8701-DBA0-68100A899B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0EC834-3F4D-5F04-4BA5-BD06AA0187D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08EE29-E70E-F53A-4EA3-88A7F9F149D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B72CC3-400E-9EF5-8F05-4632CEE83BC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28EB8D-A3DF-1D5F-5049-8D07597B7A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6918F3-105C-7F85-5099-8C67FA22A6BA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3E79BD0-EBF7-BA8B-E94F-D7547696E455}"/>
              </a:ext>
            </a:extLst>
          </p:cNvPr>
          <p:cNvSpPr txBox="1"/>
          <p:nvPr/>
        </p:nvSpPr>
        <p:spPr>
          <a:xfrm>
            <a:off x="2087093" y="5184536"/>
            <a:ext cx="538207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يُذَكِّرُنا بِبَعْضِ أَسْماءِ ٱلْأَعْلامِ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ٱلْكِبارِ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ٱلَّذينَ ذُكِروا في ٱلنَّصِّ؟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B4E052-1BF0-6E46-6402-16872A15A1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0C44EE2D-D8F3-093A-1279-A3D74D8E3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94327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B3F2E-7948-546C-82F3-4C48F8E5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8BB43C-57D2-3DB5-44EE-3C58A0F8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7BFB42-D2EF-7D18-1FD8-51125BC466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1B9B8D6-7DCB-D14F-5B48-CBB3DC022A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8B268C0-E819-CE9E-2533-C7933145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5E6095-3DB6-437B-0F10-FE6ACDFFB8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4952CA-0540-3302-D3FB-1E6530380B5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5F0FB9-F1BB-AEB6-7646-3D99EECC28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3DFEA9-EA91-FA8E-E009-F1CF5DDE24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B8964E-B2F3-F9AD-212C-962AAC9313C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8FCC6C-75A6-95D6-8C22-4928C46BF7E6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CA12539-0892-9EB7-C8EC-94F8A5EEC16A}"/>
              </a:ext>
            </a:extLst>
          </p:cNvPr>
          <p:cNvSpPr txBox="1"/>
          <p:nvPr/>
        </p:nvSpPr>
        <p:spPr>
          <a:xfrm>
            <a:off x="3305479" y="1472625"/>
            <a:ext cx="4163691" cy="5057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أَسْماءُ ٱلْأَعْلامِ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ٱلْكِبارِ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ٱلَّذينَ ذُكِروا في ٱلنَّصِّ: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اَلشَّريف ٱلإدريسي،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اِبنُ زُهْر،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اِبنُ رُشْد،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رَشيد ٱليَزَمي،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كمال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ٱلوَدْغيري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مَرْيَم شَدِيد، </a:t>
            </a:r>
          </a:p>
          <a:p>
            <a:pPr marL="571500" indent="-571500" algn="r" rtl="1">
              <a:buFont typeface="Arial" panose="020B0604020202020204" pitchFamily="34" charset="0"/>
              <a:buChar char="•"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مُنْصِف </a:t>
            </a:r>
            <a:r>
              <a:rPr lang="ar-MA" sz="3600" b="1" kern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ٱلسّلاوي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FF53CD-0ED7-AFA8-D678-44235C7983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16B546C6-EE51-EE31-91F2-A4120D43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65" y="1584000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41263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09BA-F093-4C32-E346-379F78C4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6B64F3-B46D-0F4A-568A-04EC205A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BF5444-F5A9-87A9-4153-07D29927ED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E66A76-161B-5A1C-8370-72C95660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EFD65A5-7969-2EE4-3E16-D8837BCC09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5FA974B-E9C9-9EDB-ECC9-57D74E3468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38AEB2-7032-3BD8-0084-7D3988B69E7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2EC0B1C-D1EA-9782-81BE-084BDA47D3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DADC67-FA26-38F1-44C1-59F27846A9A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66D905-CF06-2E7F-8BC0-52078C45B8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942511-AFB7-CF89-AE2C-102C4DC028D4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9E5AF6A-26AE-B6E1-1176-36BF59EAD40E}"/>
              </a:ext>
            </a:extLst>
          </p:cNvPr>
          <p:cNvSpPr txBox="1"/>
          <p:nvPr/>
        </p:nvSpPr>
        <p:spPr>
          <a:xfrm>
            <a:off x="2084851" y="5084252"/>
            <a:ext cx="538207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ٱلْعِباراتُ ٱلَّتي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ٱسْتَعْمَلَها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زِيادُ أَمْزيل لِلتَّعْبيرِ عَنِ ٱلشُّعورِ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بِٱلْاِفْتِخارِ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72174E-F62D-7918-859F-38D912E77E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AAE6FF6B-B9F9-5362-871A-BC5323360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65672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BCC6F-C89F-5F2F-9CF6-1ECB3D815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ADB417-B3BE-2B00-F7FC-B7D1DD51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A6835E-5E4E-EEA8-9DE3-EA4EBFE1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C69BEAB-034A-583F-3D8C-D431439382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3B532BD-07D1-3F80-D825-D52946D08F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BBCCAF-E892-13D8-4547-C08319971A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F377A1-8E0D-F592-96F5-32EE1A16FDE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B57E5C-5022-74F5-13A5-7F264AE025E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DC0321-E4AF-F917-EF3B-A127DBE31C1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BE94E-DD50-18C8-8C0D-70877A43BD1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062417-C0BD-B12C-FE8B-DFF5AD180B57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52A07C8-F01B-0023-520C-E9EC7D245706}"/>
              </a:ext>
            </a:extLst>
          </p:cNvPr>
          <p:cNvSpPr txBox="1"/>
          <p:nvPr/>
        </p:nvSpPr>
        <p:spPr>
          <a:xfrm>
            <a:off x="3304313" y="1980013"/>
            <a:ext cx="5382077" cy="4135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اَلْعِباراتُ ٱلَّتي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ٱسْتَعْمَلَها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زِيادُ أَمْزيل لِلتَّعْبيرِ عَنِ ٱلشُّعورِ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بِٱلْاِفْتِخارِ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هِيَ:</a:t>
            </a:r>
          </a:p>
          <a:p>
            <a:pPr algn="ctr" rtl="1">
              <a:lnSpc>
                <a:spcPts val="4554"/>
              </a:lnSpc>
              <a:defRPr/>
            </a:pPr>
            <a:endParaRPr lang="ar-MA" sz="2400" b="1" kern="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571500" indent="-571500" algn="r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"هذا </a:t>
            </a:r>
            <a:r>
              <a:rPr lang="ar-M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ٱلشِّبْلُ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ذاكَ ٱلْأَسَدِ"</a:t>
            </a:r>
          </a:p>
          <a:p>
            <a:pPr marL="571500" indent="-571500" algn="r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نحنُ خَيْرُ خَلَفٍ لِأَسْلافٍ عُظَمَاء </a:t>
            </a:r>
          </a:p>
          <a:p>
            <a:pPr marL="571500" indent="-571500" algn="r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............... أفْتَخِرُ بِأَنّـي ...........</a:t>
            </a:r>
          </a:p>
          <a:p>
            <a:pPr marL="571500" indent="-571500" algn="r" rtl="1">
              <a:lnSpc>
                <a:spcPts val="4554"/>
              </a:lnSpc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أَنا فخورٌ بِـ............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5D0D47-38F8-FCF8-0240-B1AB94FFC5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2D8A66B7-D23C-2EA8-1F54-4F15A456D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117400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21871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972A2-E753-4625-C176-C25F1B68E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CA47B4-700F-0D93-7FB7-4A9DB82B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A4DC28-0244-AF8F-FDF3-6E600694D2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3F18B1C-8D72-B19F-603B-3F02D0E53B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41BCFB2-4122-D558-82FE-16FD4F4102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33B923-EA5E-8E75-C9A1-3DFBD4DE05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B5A830-AACF-D86C-2F2E-349CD8B1C36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878E5F-33F4-66AF-347F-1B57D9FEE9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726097-D80C-5DBB-CEEE-B8BABE968EC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850D98-56E1-9565-AC87-8E27184A3E9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3F717D-7607-5056-2500-7C1E85D30B4B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F7714E8-30F9-A55A-41F0-6B2D7FBF1A6D}"/>
              </a:ext>
            </a:extLst>
          </p:cNvPr>
          <p:cNvSpPr txBox="1"/>
          <p:nvPr/>
        </p:nvSpPr>
        <p:spPr>
          <a:xfrm>
            <a:off x="2087093" y="5387592"/>
            <a:ext cx="5382077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نَصَحَنا زِيادُ أَمْزيلُ في نِهايَةِ ٱلنَّصِّ؟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01ACE7-D2C3-14EF-D125-965FEF6240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AD024EA6-D91F-D9F0-738B-25D327D3C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357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وتوظيف أسلوب الوصف؛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أخذ الكلمة للتحدث عن أَحَدِ أَعْلامِ الْمَغْرِبِ الْكِبارِ.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FA6A-CEAB-7C53-41B3-8EC5FF7D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7C84CB-FD21-85C5-3E34-F54A7452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176624-B0F1-3EA3-61A4-76AA08D58B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BE70046-D95B-48EB-C58F-4D69E7100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5DB12F5-E742-23EA-9888-0D07EF3E63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E8088-95F3-3306-75E2-D1901F63E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0A26ED-384A-2B54-F5D4-F8BB57ECCA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C13F06-1881-E2A3-00D3-E55934A9C3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80EA7E-91CC-EBA0-106D-E0D9124E93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EC40D4-FD0C-7254-4AF2-367FB580B3E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8F143A-9047-A4DA-6A8F-971DB91832A5}"/>
              </a:ext>
            </a:extLst>
          </p:cNvPr>
          <p:cNvSpPr txBox="1"/>
          <p:nvPr/>
        </p:nvSpPr>
        <p:spPr>
          <a:xfrm>
            <a:off x="398069" y="898914"/>
            <a:ext cx="7071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سنخصص هذه الحصة للتعبير عن الفخر و الاعتزاز بأحد أعلام المغرب الكبار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85D1B5-FEE0-AAD7-8F6E-A4C7162915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7CA3979-80D4-E450-753C-BCA3F7B44B8C}"/>
              </a:ext>
            </a:extLst>
          </p:cNvPr>
          <p:cNvSpPr txBox="1"/>
          <p:nvPr/>
        </p:nvSpPr>
        <p:spPr>
          <a:xfrm>
            <a:off x="1441123" y="5120545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ٱلْعِبْرَةُ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هَذِهِ ٱلْقِصَّةِ؟</a:t>
            </a:r>
          </a:p>
        </p:txBody>
      </p:sp>
      <p:pic>
        <p:nvPicPr>
          <p:cNvPr id="4" name="Image 3" descr="Une image contenant texte, Visage humain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id="{9D5C1023-5311-2E5D-A0FC-3E35DCF1A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53" y="1673464"/>
            <a:ext cx="2776673" cy="338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895002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2026-93C7-D734-64A6-85AE942D4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60C8C1-AE4B-1333-A5C5-3DBCC8132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F95A0-AB0F-237A-7878-772C1440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ADE91D-1C2F-E252-66C8-43D19CD70F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BADD144-AB6D-2921-7BB1-21225DC7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F8A6FCB-425F-CC3B-6B1F-D7F612A7A5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C93F5F-D7A2-B547-14D5-FF6E56D8132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A15D87-349A-A578-8C67-25C6BCB24C2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4C0A49-5A12-6235-3B78-8803038128B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0A9535-2CB2-E804-4994-E0ECC479276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4D1940-1A6E-085D-34A6-FA176A73729F}"/>
              </a:ext>
            </a:extLst>
          </p:cNvPr>
          <p:cNvSpPr txBox="1"/>
          <p:nvPr/>
        </p:nvSpPr>
        <p:spPr>
          <a:xfrm>
            <a:off x="398069" y="675408"/>
            <a:ext cx="7149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سنخصص هذه الحصة للتدرب على أخذ الكلمة للتعبير عن الفخر والاعتزاز بأحد أعلام المغرب الكبار كتلك التي تعرفنا عليها في الحكاية.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C4925E-C67D-915F-045E-34391DB9C3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4487FB5-021B-8B16-5BFB-8E9715F15A17}"/>
              </a:ext>
            </a:extLst>
          </p:cNvPr>
          <p:cNvSpPr txBox="1"/>
          <p:nvPr/>
        </p:nvSpPr>
        <p:spPr>
          <a:xfrm>
            <a:off x="1287953" y="3189515"/>
            <a:ext cx="6568094" cy="1570643"/>
          </a:xfrm>
          <a:prstGeom prst="roundRect">
            <a:avLst>
              <a:gd name="adj" fmla="val 33994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5400"/>
              </a:lnSpc>
              <a:defRPr/>
            </a:pP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أَخْذُ ٱلْكَلِمَةِ لِلتَّعْبيرِ عَنِ </a:t>
            </a:r>
            <a:r>
              <a:rPr lang="ar-MA" sz="5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ٱلْفَخْرِ</a:t>
            </a: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ٱلاِعْتِزازِ بِأَحَدِ أَعْلامِ ٱلْمَغْرِبِ </a:t>
            </a:r>
            <a:r>
              <a:rPr lang="ar-MA" sz="5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ٱلْكِبارِ</a:t>
            </a: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55026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4C055-000A-110B-575F-F112302E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4BB8F1-EBC4-E54C-3F14-2C4A1E7DFA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ACC3E1-F0ED-CC24-8EC8-73AE9E46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AD9673-839A-68DE-89EE-388CE390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DC7E260-B789-14C9-C352-8FD6835124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AABFC0-D2D5-2222-91F3-85EBF5C7D2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54CDC-28D7-8FF9-A793-F0FE558539D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621B3A-9003-5F83-AE1B-14441AF78D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F22EB5-4B42-BBA9-8569-71A7C9B82E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F75078-C60D-1FE8-A6BF-55546D606CC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90538-5C82-CF35-AF32-D33E6B773ED0}"/>
              </a:ext>
            </a:extLst>
          </p:cNvPr>
          <p:cNvSpPr txBox="1"/>
          <p:nvPr/>
        </p:nvSpPr>
        <p:spPr>
          <a:xfrm>
            <a:off x="714637" y="663218"/>
            <a:ext cx="6700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 أَتَحَدَّثَ بِفَخْرٍ وَ اعْتِزازٍ عَنْ أَحَدِ أَعْلامِ ٱلْمَغْرِبِ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ٱلْكِبَارِ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أَتَّبِعُ الْخُطُواتِ التّالِيَةَ:</a:t>
            </a:r>
          </a:p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أَوَّلاً أُقَدِّمُ 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ٱسْمي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وَنَسَبي: أَنا مَجْدُ سَليمُ 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77FE14-A035-4195-703A-353A5B5474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811FC712-3A98-E4BC-C214-BB282FC10B74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451BC378-A22F-70A5-F7F9-87FCFFD4058A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AC8F9BB5-B08B-1214-7FDD-2CE470309ED9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580579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09A4-AF8C-B3A2-D096-71589CF2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9F9E47-1FB7-54D7-C4F7-29949DC5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7D5729-915A-4F58-DEB9-68E98D03C6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968F7E-D081-1144-728C-4A209FC3F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83542B-CBA9-FBC6-0C4A-831AE0FC94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835997-3FEB-4D45-743A-94A482BFFE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48B000-25BF-93A8-94E6-7976AEDCD0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6AE2A6-E35C-141C-2C85-F3B57866FD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53F082-6D86-8B4B-6EB0-F72222C2A7D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B592AB-F885-58FB-E1BA-CD5149A3951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B30A9B-F7EC-3BDA-EFA0-00DA98DF3677}"/>
              </a:ext>
            </a:extLst>
          </p:cNvPr>
          <p:cNvSpPr txBox="1"/>
          <p:nvPr/>
        </p:nvSpPr>
        <p:spPr>
          <a:xfrm>
            <a:off x="714637" y="798301"/>
            <a:ext cx="670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ثانِيّاً أَسْتَعْمِلُ عِباراتِ ٱلشُّعورِ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بِٱلْاِفْتِخارِ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هَذِهِ بَعْضُ الأَمْثِلَةِ: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ED17F5-6F63-4140-65C0-2352FCB1A9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D7997698-1A26-7B36-E705-BF54F6FDF825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4242F012-20DF-D602-2DF7-7DCD77B840F6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F50EE38F-7A78-C0B5-0828-3B4F69167546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8383D00-0506-FDB0-458C-22E70E6C3C4F}"/>
              </a:ext>
            </a:extLst>
          </p:cNvPr>
          <p:cNvSpPr txBox="1"/>
          <p:nvPr/>
        </p:nvSpPr>
        <p:spPr>
          <a:xfrm>
            <a:off x="840025" y="4094593"/>
            <a:ext cx="7104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نَحْنُ خَيْرُ خَلَفٍ لِأَسْلافٍ عُظَمَاء نَبَغُوا عَبْرَ ٱلتَّاريخِ في فُرُوعِ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ٱلْمَعْرِفَةِ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EFDF53-5A0D-1DF8-A7ED-52FC3AEA02F1}"/>
              </a:ext>
            </a:extLst>
          </p:cNvPr>
          <p:cNvSpPr txBox="1"/>
          <p:nvPr/>
        </p:nvSpPr>
        <p:spPr>
          <a:xfrm>
            <a:off x="904975" y="4701736"/>
            <a:ext cx="7104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أَلَمْ تَسْمَعوا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ٱلْمَثَلَ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ٱلْقائِلَ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"هذا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ٱلشِّبْلُ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ذاكَ ٱلْأَسَدِ" </a:t>
            </a:r>
          </a:p>
        </p:txBody>
      </p:sp>
      <p:grpSp>
        <p:nvGrpSpPr>
          <p:cNvPr id="6" name="Groupe 12">
            <a:extLst>
              <a:ext uri="{FF2B5EF4-FFF2-40B4-BE49-F238E27FC236}">
                <a16:creationId xmlns:a16="http://schemas.microsoft.com/office/drawing/2014/main" id="{69DB54BA-C7C4-766D-BBCD-203EEA5BEC8F}"/>
              </a:ext>
            </a:extLst>
          </p:cNvPr>
          <p:cNvGrpSpPr/>
          <p:nvPr/>
        </p:nvGrpSpPr>
        <p:grpSpPr>
          <a:xfrm>
            <a:off x="989025" y="2789524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13">
              <a:extLst>
                <a:ext uri="{FF2B5EF4-FFF2-40B4-BE49-F238E27FC236}">
                  <a16:creationId xmlns:a16="http://schemas.microsoft.com/office/drawing/2014/main" id="{B2B6DD73-26AA-4E57-146D-D7A198F212ED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E093E004-BB09-DAF0-2C61-341221D5DD02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79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BEF6-C5E0-549A-5245-811651C8E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9F955C-B60E-B579-A820-02ADA77D28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664B65-BD75-214E-D45D-EB42A6BF3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3292C0-1ACC-1264-0725-00B957AD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337527D-2A52-9D82-50C9-962689EAB5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CDBC45-6179-8B16-1DF3-3D550CB814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869530-0137-6C36-8385-C77FD97B89F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837595-1337-02F2-F0FC-1880C85C5E4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057ADC-28CA-7795-FEB1-449DF8EF2D6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0AD11A-7531-03BD-B148-87B8162DB9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D0F2EB-8886-B0D5-F4F0-CE750443890B}"/>
              </a:ext>
            </a:extLst>
          </p:cNvPr>
          <p:cNvSpPr txBox="1"/>
          <p:nvPr/>
        </p:nvSpPr>
        <p:spPr>
          <a:xfrm>
            <a:off x="714637" y="798301"/>
            <a:ext cx="670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ثالِثاً أُعْطي نُبْذَةً مُخْتَصَرَةً عَنْ أَحَدِ أَعْلامِ ٱلْمَغْرِبِ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ٱلْكِبارِ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كأن أقول مثلا: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7F12AE-F0EA-3783-F97C-9DD37D4811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895C20FC-CC8B-C331-E47B-95081DE406D8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0EB137F6-81EA-9EDA-3393-4F9B280FC39D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C994BCE3-E1FD-48B2-A4F5-4314420F9753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12">
            <a:extLst>
              <a:ext uri="{FF2B5EF4-FFF2-40B4-BE49-F238E27FC236}">
                <a16:creationId xmlns:a16="http://schemas.microsoft.com/office/drawing/2014/main" id="{12652BA4-4BD4-FAD1-0E2C-6D5AF2F11181}"/>
              </a:ext>
            </a:extLst>
          </p:cNvPr>
          <p:cNvGrpSpPr/>
          <p:nvPr/>
        </p:nvGrpSpPr>
        <p:grpSpPr>
          <a:xfrm>
            <a:off x="989025" y="2789524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13">
              <a:extLst>
                <a:ext uri="{FF2B5EF4-FFF2-40B4-BE49-F238E27FC236}">
                  <a16:creationId xmlns:a16="http://schemas.microsoft.com/office/drawing/2014/main" id="{915EB679-7040-51FE-ACBF-9F8AE0111B84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EE049B99-833C-41F6-CA37-991F0F9B9098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7">
            <a:extLst>
              <a:ext uri="{FF2B5EF4-FFF2-40B4-BE49-F238E27FC236}">
                <a16:creationId xmlns:a16="http://schemas.microsoft.com/office/drawing/2014/main" id="{59C504C8-C91D-5C27-95C4-FD6A82FE572F}"/>
              </a:ext>
            </a:extLst>
          </p:cNvPr>
          <p:cNvGrpSpPr/>
          <p:nvPr/>
        </p:nvGrpSpPr>
        <p:grpSpPr>
          <a:xfrm>
            <a:off x="992386" y="3669770"/>
            <a:ext cx="7159227" cy="567962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7" name="Rectangle : coins arrondis 18">
              <a:extLst>
                <a:ext uri="{FF2B5EF4-FFF2-40B4-BE49-F238E27FC236}">
                  <a16:creationId xmlns:a16="http://schemas.microsoft.com/office/drawing/2014/main" id="{84CF34D3-F007-44BB-A218-A04565A31C7D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أُعْطي نُبْذَةً مُخْتَصَرَةً عَنْ أَحَدِ أَعْلامِ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ٱلْكِبارِ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Ellipse 19">
              <a:extLst>
                <a:ext uri="{FF2B5EF4-FFF2-40B4-BE49-F238E27FC236}">
                  <a16:creationId xmlns:a16="http://schemas.microsoft.com/office/drawing/2014/main" id="{2D4BA78D-E8F2-55B3-6245-609CC53470D0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07CA367-E3A9-69C5-D3C3-16D44C9C8FEC}"/>
              </a:ext>
            </a:extLst>
          </p:cNvPr>
          <p:cNvSpPr txBox="1"/>
          <p:nvPr/>
        </p:nvSpPr>
        <p:spPr>
          <a:xfrm>
            <a:off x="820007" y="4556307"/>
            <a:ext cx="7104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- أَنا فَخورٌ/فَخورَةٌ بِـ......... فهَلْ تعْرِفونَ مَنْ يَكونُ/تَكونُ؟ إِنَّهُ/إِنَّها ....... </a:t>
            </a:r>
          </a:p>
        </p:txBody>
      </p:sp>
    </p:spTree>
    <p:extLst>
      <p:ext uri="{BB962C8B-B14F-4D97-AF65-F5344CB8AC3E}">
        <p14:creationId xmlns:p14="http://schemas.microsoft.com/office/powerpoint/2010/main" val="3299626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3E0A7-030C-6459-EEBB-7C02163C2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C6D612-E3C0-9144-6A87-D0AFF64FBA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3F1C64-EA35-D2B1-3D4A-1C337577CF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006689B-D259-118B-B2A9-EA31A76FDB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585762-DB8C-E2C4-706D-297D93459F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958BB4-6CAC-60A7-4CF4-A4076F37BF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576720-187C-8D10-3215-1E1821784CF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CF1FDF-F9E9-2272-C4B5-AB18577A01C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B7FC03-9654-FD41-B563-988C9C5FE91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9133FD-13E8-3DE7-B86A-E6169450CD0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A36303-EB3A-2DB3-85C1-8D5936CBC4F2}"/>
              </a:ext>
            </a:extLst>
          </p:cNvPr>
          <p:cNvSpPr txBox="1"/>
          <p:nvPr/>
        </p:nvSpPr>
        <p:spPr>
          <a:xfrm>
            <a:off x="714637" y="798301"/>
            <a:ext cx="670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رابِعاً  أَخْتِمُ بِتَقْديمِ نَصيحَةٍ، كأن أقول مثلا: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5B4B19-C025-F77D-AECC-B065115673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14009407-7AED-B181-5A87-682F56A4FDCC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F66484CB-45CA-8401-9D00-8EE53E9E136E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F285D72B-02A0-932B-812A-A972F4951735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12">
            <a:extLst>
              <a:ext uri="{FF2B5EF4-FFF2-40B4-BE49-F238E27FC236}">
                <a16:creationId xmlns:a16="http://schemas.microsoft.com/office/drawing/2014/main" id="{7FE4ECC2-1361-4A69-C4B8-A3A9CDFEBFF0}"/>
              </a:ext>
            </a:extLst>
          </p:cNvPr>
          <p:cNvGrpSpPr/>
          <p:nvPr/>
        </p:nvGrpSpPr>
        <p:grpSpPr>
          <a:xfrm>
            <a:off x="989025" y="2789524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13">
              <a:extLst>
                <a:ext uri="{FF2B5EF4-FFF2-40B4-BE49-F238E27FC236}">
                  <a16:creationId xmlns:a16="http://schemas.microsoft.com/office/drawing/2014/main" id="{0F4F577F-5285-BBC7-D057-3D64F110120F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1497DCD7-0E13-2C38-1961-ED7E2E70C53C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7">
            <a:extLst>
              <a:ext uri="{FF2B5EF4-FFF2-40B4-BE49-F238E27FC236}">
                <a16:creationId xmlns:a16="http://schemas.microsoft.com/office/drawing/2014/main" id="{E62000BB-71B3-67FA-8529-39D783380FFE}"/>
              </a:ext>
            </a:extLst>
          </p:cNvPr>
          <p:cNvGrpSpPr/>
          <p:nvPr/>
        </p:nvGrpSpPr>
        <p:grpSpPr>
          <a:xfrm>
            <a:off x="992386" y="3669770"/>
            <a:ext cx="7159227" cy="567962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7" name="Rectangle : coins arrondis 18">
              <a:extLst>
                <a:ext uri="{FF2B5EF4-FFF2-40B4-BE49-F238E27FC236}">
                  <a16:creationId xmlns:a16="http://schemas.microsoft.com/office/drawing/2014/main" id="{A5E078C4-D8AA-C55C-11EE-FEA8F39B23A1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أُعْطي نُبْذَةً مُخْتَصَرَةً عَنْ أَحَدِ أَعْلامِ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ٱلْكِبارِ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Ellipse 19">
              <a:extLst>
                <a:ext uri="{FF2B5EF4-FFF2-40B4-BE49-F238E27FC236}">
                  <a16:creationId xmlns:a16="http://schemas.microsoft.com/office/drawing/2014/main" id="{408A3025-4872-059C-A571-95FD05802B88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4" name="Groupe 17">
            <a:extLst>
              <a:ext uri="{FF2B5EF4-FFF2-40B4-BE49-F238E27FC236}">
                <a16:creationId xmlns:a16="http://schemas.microsoft.com/office/drawing/2014/main" id="{6BA3EBA6-65C1-E129-1EB1-109F0803BDE0}"/>
              </a:ext>
            </a:extLst>
          </p:cNvPr>
          <p:cNvGrpSpPr/>
          <p:nvPr/>
        </p:nvGrpSpPr>
        <p:grpSpPr>
          <a:xfrm>
            <a:off x="1028069" y="4536410"/>
            <a:ext cx="7159227" cy="554979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5" name="Rectangle : coins arrondis 18">
              <a:extLst>
                <a:ext uri="{FF2B5EF4-FFF2-40B4-BE49-F238E27FC236}">
                  <a16:creationId xmlns:a16="http://schemas.microsoft.com/office/drawing/2014/main" id="{97D466C8-5FD8-A4E2-4A3F-F4EE36241135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أَخْتِمُ بِتَقْديمِ نَصيحَةٍ.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05E466A-B5B9-45FD-7A72-898A30090753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6894672-2B09-D89E-3958-96AAE53C2A94}"/>
              </a:ext>
            </a:extLst>
          </p:cNvPr>
          <p:cNvSpPr txBox="1"/>
          <p:nvPr/>
        </p:nvSpPr>
        <p:spPr>
          <a:xfrm>
            <a:off x="904975" y="5312658"/>
            <a:ext cx="7104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أدْعوكُمْ إِلى ٱلسَّيْرِ عَلى نَهْجِهِمْ لِنُقْنِعَ ٱلعالَمَ أَجْمَعَ بِأنَّ ٱلمَغارِبَةَ شَعْبُ حَضارَةٍ وَعِلْمٍ وَمَعْرِفَةٍ.</a:t>
            </a:r>
          </a:p>
        </p:txBody>
      </p:sp>
    </p:spTree>
    <p:extLst>
      <p:ext uri="{BB962C8B-B14F-4D97-AF65-F5344CB8AC3E}">
        <p14:creationId xmlns:p14="http://schemas.microsoft.com/office/powerpoint/2010/main" val="2877442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91A72-F8DA-B899-6676-2C8F4034D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871335-BCD4-6B43-35E6-E78A84E277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71942F-0728-2803-396F-7FA975623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059845-EB20-E7AF-1FA6-37B235CAC6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FB3058A-9C3E-7BEA-7D77-50E488DAA7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FB8293E-8DC6-18A5-F148-9F2B7E276A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2C1B0D-3CED-0FAB-91E7-52103E48754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689E9E-E1AB-8879-ECB0-4EC4185808A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A0B195-DC70-7E41-F31D-1788D1CCEFA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E52DBC-E31B-B280-455C-A3D1047D1B0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F95B86-138F-D79D-7CFB-1807CAF8EB39}"/>
              </a:ext>
            </a:extLst>
          </p:cNvPr>
          <p:cNvSpPr txBox="1"/>
          <p:nvPr/>
        </p:nvSpPr>
        <p:spPr>
          <a:xfrm>
            <a:off x="714637" y="798301"/>
            <a:ext cx="6700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 لِأَتَحَدَّثَ بِفَخْرٍ وَ اعْتِزازٍ عَنْ عَلَمٍ مِنْ أَعْلامِ الْمغْرِبِ الْكِبارِ أَتَّبِعُ الْخُطُواتِ التّالِيَةَ: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842B17-453C-155C-60E2-E94D03BC43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28CC92E3-8FA6-4DE0-4BA1-479D03E95EA9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FD6FFEC8-19F5-112A-B50E-BE1BC8BDCF2F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3C57B0A9-D577-7692-01EE-DBE9094CE008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12">
            <a:extLst>
              <a:ext uri="{FF2B5EF4-FFF2-40B4-BE49-F238E27FC236}">
                <a16:creationId xmlns:a16="http://schemas.microsoft.com/office/drawing/2014/main" id="{29440081-A97A-DEAF-C934-9A78CF92BB71}"/>
              </a:ext>
            </a:extLst>
          </p:cNvPr>
          <p:cNvGrpSpPr/>
          <p:nvPr/>
        </p:nvGrpSpPr>
        <p:grpSpPr>
          <a:xfrm>
            <a:off x="989025" y="2789524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13">
              <a:extLst>
                <a:ext uri="{FF2B5EF4-FFF2-40B4-BE49-F238E27FC236}">
                  <a16:creationId xmlns:a16="http://schemas.microsoft.com/office/drawing/2014/main" id="{CD5FB1A8-69BD-381C-DE48-C706E5DFA9F5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DAC186A5-1894-84AA-EF44-DF1D0DF5C2FE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7">
            <a:extLst>
              <a:ext uri="{FF2B5EF4-FFF2-40B4-BE49-F238E27FC236}">
                <a16:creationId xmlns:a16="http://schemas.microsoft.com/office/drawing/2014/main" id="{353CDEE3-E2A2-ACF2-1782-087537EC8E33}"/>
              </a:ext>
            </a:extLst>
          </p:cNvPr>
          <p:cNvGrpSpPr/>
          <p:nvPr/>
        </p:nvGrpSpPr>
        <p:grpSpPr>
          <a:xfrm>
            <a:off x="992386" y="3669770"/>
            <a:ext cx="7159227" cy="567962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7" name="Rectangle : coins arrondis 18">
              <a:extLst>
                <a:ext uri="{FF2B5EF4-FFF2-40B4-BE49-F238E27FC236}">
                  <a16:creationId xmlns:a16="http://schemas.microsoft.com/office/drawing/2014/main" id="{B0E6C102-00E9-1508-7081-01BA0270D672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أُعْطي نُبْذَةً مُخْتَصَرَةً عَنْ أَحَدِ أَعْلامِ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ٱلْكِبارِ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Ellipse 19">
              <a:extLst>
                <a:ext uri="{FF2B5EF4-FFF2-40B4-BE49-F238E27FC236}">
                  <a16:creationId xmlns:a16="http://schemas.microsoft.com/office/drawing/2014/main" id="{C32196C9-98D7-2B89-5093-8826D202AC50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4" name="Groupe 17">
            <a:extLst>
              <a:ext uri="{FF2B5EF4-FFF2-40B4-BE49-F238E27FC236}">
                <a16:creationId xmlns:a16="http://schemas.microsoft.com/office/drawing/2014/main" id="{FF22D412-18E5-E35E-AAC8-BC4E39DDBD66}"/>
              </a:ext>
            </a:extLst>
          </p:cNvPr>
          <p:cNvGrpSpPr/>
          <p:nvPr/>
        </p:nvGrpSpPr>
        <p:grpSpPr>
          <a:xfrm>
            <a:off x="1028069" y="4536410"/>
            <a:ext cx="7159227" cy="554979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5" name="Rectangle : coins arrondis 18">
              <a:extLst>
                <a:ext uri="{FF2B5EF4-FFF2-40B4-BE49-F238E27FC236}">
                  <a16:creationId xmlns:a16="http://schemas.microsoft.com/office/drawing/2014/main" id="{F5E10BA7-4694-921C-6D8C-5D43490D3E31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أَخْتِمُ بِتَقْديمِ نَصيحَةٍ.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2A3F835-4E22-12AC-B16D-372CC367B948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295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63924-2D67-266C-4A0A-5FB06C644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F034645-10B8-3421-F443-E0FDC644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EF5481-6E4A-D332-9213-F9561D76D6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0A025F-37D0-A60A-C374-8849481A53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FD30346-1DD4-EE30-85E7-EA7AD5A63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AEE22F1-EF95-5EF2-8EA3-712D6C0888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924CD1-FF56-0A45-BE01-A5A1661C20C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CC07CB-6920-AE83-054F-A97D1542481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7D1042-E5F8-A859-C18D-FCD480B0688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A858B3-F18F-3442-7FBF-E15871ABF51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56231B-D250-FB38-BFF3-5D7C81896A83}"/>
              </a:ext>
            </a:extLst>
          </p:cNvPr>
          <p:cNvSpPr txBox="1"/>
          <p:nvPr/>
        </p:nvSpPr>
        <p:spPr>
          <a:xfrm>
            <a:off x="398069" y="673609"/>
            <a:ext cx="7016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دَوْرُكُمْ الآنَ لِتُوَظِّفُوا أُسْلوبَ الْوَصْفِ لِإِضافَةِ مَعْلوماتٍ حَوْلَ الْأَشْخاصِ أَوِ الْأَماكِنِ أَوِ الْمَشاعِرِ.</a:t>
            </a:r>
          </a:p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بالخطوات؟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3F4576-BC7E-8B56-219E-507A8A2BCB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D2601108-5691-3A7D-A9F5-FF8501FE4111}"/>
              </a:ext>
            </a:extLst>
          </p:cNvPr>
          <p:cNvSpPr txBox="1"/>
          <p:nvPr/>
        </p:nvSpPr>
        <p:spPr>
          <a:xfrm>
            <a:off x="1287953" y="3189515"/>
            <a:ext cx="6568094" cy="1570643"/>
          </a:xfrm>
          <a:prstGeom prst="roundRect">
            <a:avLst>
              <a:gd name="adj" fmla="val 33994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5400"/>
              </a:lnSpc>
              <a:defRPr/>
            </a:pP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أَخْذُ ٱلْكَلِمَةِ لِلتَّعْبيرِ عَنِ </a:t>
            </a:r>
            <a:r>
              <a:rPr lang="ar-MA" sz="5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ٱلْفَخْرِ</a:t>
            </a: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ٱلاِعْتِزازِ بِأَحَدِ أَعْلامِ ٱلْمَغْرِبِ </a:t>
            </a:r>
            <a:r>
              <a:rPr lang="ar-MA" sz="5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ٱلْكِبارِ</a:t>
            </a:r>
            <a:r>
              <a:rPr lang="ar-MA" sz="5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52267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A275-DE24-AE7A-D725-AC4B7E546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D58B92B-DB74-041C-68A4-81399806DE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BB18D2-0896-1110-56A5-0B97440AC0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DF361F-ED8C-EDC7-BF0B-3E3DCC3FFD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6EAAF8A-F42B-296B-9A9E-912B5C5011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2FFC859-5FF5-1C5B-2449-81D2486B16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73414-06D1-6A55-80C4-114C66E8681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3BAE52-E4D7-20E6-38B5-5F5124A8C6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F54A06-E040-0E2C-7800-1AC59E4A02D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B4AF18-C18C-6C98-870C-5A6EBD4886F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5E7C0F-E867-E6BF-A929-56930FE91326}"/>
              </a:ext>
            </a:extLst>
          </p:cNvPr>
          <p:cNvSpPr txBox="1"/>
          <p:nvPr/>
        </p:nvSpPr>
        <p:spPr>
          <a:xfrm>
            <a:off x="398069" y="673609"/>
            <a:ext cx="7016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 من يقرأ؟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CCFBF0-D884-EC33-2FFC-3DC490EEAC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e 5">
            <a:extLst>
              <a:ext uri="{FF2B5EF4-FFF2-40B4-BE49-F238E27FC236}">
                <a16:creationId xmlns:a16="http://schemas.microsoft.com/office/drawing/2014/main" id="{1862947B-8050-7BE1-E7F9-F65FA4B69393}"/>
              </a:ext>
            </a:extLst>
          </p:cNvPr>
          <p:cNvGrpSpPr/>
          <p:nvPr/>
        </p:nvGrpSpPr>
        <p:grpSpPr>
          <a:xfrm>
            <a:off x="1028069" y="1853193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1" name="Rectangle : coins arrondis 6">
              <a:extLst>
                <a:ext uri="{FF2B5EF4-FFF2-40B4-BE49-F238E27FC236}">
                  <a16:creationId xmlns:a16="http://schemas.microsoft.com/office/drawing/2014/main" id="{341C519B-6942-4909-F744-12C8F67DEDC1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</a:t>
              </a:r>
              <a:r>
                <a:rPr lang="ar-MA" sz="4000" b="1" kern="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مَجْدُ سَليمُ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1">
              <a:extLst>
                <a:ext uri="{FF2B5EF4-FFF2-40B4-BE49-F238E27FC236}">
                  <a16:creationId xmlns:a16="http://schemas.microsoft.com/office/drawing/2014/main" id="{6416D8CF-B868-1E4F-0614-1A77F0678CC6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12">
            <a:extLst>
              <a:ext uri="{FF2B5EF4-FFF2-40B4-BE49-F238E27FC236}">
                <a16:creationId xmlns:a16="http://schemas.microsoft.com/office/drawing/2014/main" id="{68C2CBCE-3A7B-99C8-F7C2-89D58EF2F50D}"/>
              </a:ext>
            </a:extLst>
          </p:cNvPr>
          <p:cNvGrpSpPr/>
          <p:nvPr/>
        </p:nvGrpSpPr>
        <p:grpSpPr>
          <a:xfrm>
            <a:off x="989025" y="2789524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13">
              <a:extLst>
                <a:ext uri="{FF2B5EF4-FFF2-40B4-BE49-F238E27FC236}">
                  <a16:creationId xmlns:a16="http://schemas.microsoft.com/office/drawing/2014/main" id="{6872D001-1FA7-B1CC-E8B5-1F5FF9D1DA59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DA8E5FD5-862E-52FF-D36F-7A4962096985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7">
            <a:extLst>
              <a:ext uri="{FF2B5EF4-FFF2-40B4-BE49-F238E27FC236}">
                <a16:creationId xmlns:a16="http://schemas.microsoft.com/office/drawing/2014/main" id="{5073EBE5-8A6C-E9EF-544B-7873617C3114}"/>
              </a:ext>
            </a:extLst>
          </p:cNvPr>
          <p:cNvGrpSpPr/>
          <p:nvPr/>
        </p:nvGrpSpPr>
        <p:grpSpPr>
          <a:xfrm>
            <a:off x="992386" y="3669770"/>
            <a:ext cx="7159227" cy="567962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7" name="Rectangle : coins arrondis 18">
              <a:extLst>
                <a:ext uri="{FF2B5EF4-FFF2-40B4-BE49-F238E27FC236}">
                  <a16:creationId xmlns:a16="http://schemas.microsoft.com/office/drawing/2014/main" id="{91BCC2C3-7833-2218-0D83-A52777A7652F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أُعْطي نُبْذَةً مُخْتَصَرَةً عَنْ أَحَدِ أَعْلامِ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ٱلْكِبارِ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Ellipse 19">
              <a:extLst>
                <a:ext uri="{FF2B5EF4-FFF2-40B4-BE49-F238E27FC236}">
                  <a16:creationId xmlns:a16="http://schemas.microsoft.com/office/drawing/2014/main" id="{89FFDF62-3588-F0C1-EE49-CFB459F6C039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4" name="Groupe 17">
            <a:extLst>
              <a:ext uri="{FF2B5EF4-FFF2-40B4-BE49-F238E27FC236}">
                <a16:creationId xmlns:a16="http://schemas.microsoft.com/office/drawing/2014/main" id="{BCF4F6D2-6D58-5E10-FA76-81E948E9E008}"/>
              </a:ext>
            </a:extLst>
          </p:cNvPr>
          <p:cNvGrpSpPr/>
          <p:nvPr/>
        </p:nvGrpSpPr>
        <p:grpSpPr>
          <a:xfrm>
            <a:off x="1028069" y="4536410"/>
            <a:ext cx="7159227" cy="554979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5" name="Rectangle : coins arrondis 18">
              <a:extLst>
                <a:ext uri="{FF2B5EF4-FFF2-40B4-BE49-F238E27FC236}">
                  <a16:creationId xmlns:a16="http://schemas.microsoft.com/office/drawing/2014/main" id="{AF3EDBEE-F731-F0D9-FD52-31C6F0A5253B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أَخْتِمُ بِتَقْديمِ نَصيحَةٍ.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E23387F-ED29-663D-90E9-6AA11AEA0FEC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  <a:endPara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949691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E2FE-B722-E002-E6F6-E0452A02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773C32-1138-F9F9-FA42-F3F5AA1A96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3127FD-C3D1-1978-60DB-495B0E2898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5C3EB8-74C2-7119-1E97-27595F4D4B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0E53D5-4173-9E9E-B568-68F879D5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B78877F-BC2A-2D46-DE9F-0C887696FD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5C17CC-9713-8AA3-40A3-A2D8E809BE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A2A6E9-CC5A-0F40-60E1-2323CB46FE8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F1504C-CC98-D57F-4789-5127CCA2A0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1B32F9-48A7-7838-E9B5-D488AA478CE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03FB66-90C4-830B-6622-8AD59014A208}"/>
              </a:ext>
            </a:extLst>
          </p:cNvPr>
          <p:cNvSpPr txBox="1"/>
          <p:nvPr/>
        </p:nvSpPr>
        <p:spPr>
          <a:xfrm>
            <a:off x="-17021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كراساتكم على الصفحة رقم 77 ، و بشكل فردي أنجزوا النشاط التالي:</a:t>
            </a:r>
          </a:p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لتقديم المساعدة لمن يحتاجها.</a:t>
            </a:r>
          </a:p>
        </p:txBody>
      </p:sp>
      <p:pic>
        <p:nvPicPr>
          <p:cNvPr id="13" name="Espace réservé pour une image  12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660DA849-8819-D6CD-8B1A-6D8A6D10FC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E3DEF5E0-1AC7-844C-1EE0-CDFEDAC5D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086" y="1621576"/>
            <a:ext cx="3306157" cy="455242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D8B29A1-FAFF-DFC6-A28F-CAA22CF83C1C}"/>
              </a:ext>
            </a:extLst>
          </p:cNvPr>
          <p:cNvSpPr/>
          <p:nvPr/>
        </p:nvSpPr>
        <p:spPr>
          <a:xfrm>
            <a:off x="3243942" y="3532315"/>
            <a:ext cx="2796031" cy="1704109"/>
          </a:xfrm>
          <a:prstGeom prst="roundRect">
            <a:avLst>
              <a:gd name="adj" fmla="val 670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793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89" y="937634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087" y="1081634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06083" y="35017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</a:t>
            </a: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تحدي الفهم</a:t>
            </a: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9EE9-23ED-6581-A53C-AA1E2DD8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FAF227-146B-9CE4-F375-185ADCA699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CEA040-D542-4EE0-BEDC-E2ECB946ED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489F75-DC92-E99E-FF4C-2C9FB91B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4426642-F006-D1E1-7148-808E42078B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E2B7C5A-F418-FECC-ECD9-70CFB30E5A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1C9CCA-159C-7B41-1271-B13A07C5950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14279F-05B4-2383-D501-FE63A76DC1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7BCECB-7BA3-FDED-7033-5E7E2571D8C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5E70BB-0F47-4D39-72E2-9BE79E8F3A0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C7C39-61CB-B3DB-2AF1-AB3522ECADC7}"/>
              </a:ext>
            </a:extLst>
          </p:cNvPr>
          <p:cNvSpPr txBox="1"/>
          <p:nvPr/>
        </p:nvSpPr>
        <p:spPr>
          <a:xfrm>
            <a:off x="-170210" y="82551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أتحدث باسترسال للتعبير عن الفخر و الاعتزاز بأحد أعلام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المغرب،مستعينا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بالبطاقتيت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التعريفيتين ،</a:t>
            </a:r>
          </a:p>
        </p:txBody>
      </p:sp>
      <p:pic>
        <p:nvPicPr>
          <p:cNvPr id="13" name="Espace réservé pour une image  12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5C4E628D-AB0E-B7AB-36EE-5B6C96F0F1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25AA3273-A7F8-2305-2050-333952B63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14" y="1989740"/>
            <a:ext cx="7866072" cy="46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22977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701C-C80C-799E-40D0-D0DAC9760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6B43965-9FD3-1F44-C50C-BA8BC42BBD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CDFFE3-D427-C392-060A-A728D3C001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7B9BB5-041A-B738-B296-432856F3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661B5BB-5411-4E0B-EDCD-4FE7819750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58E4D7-A5C8-AA79-93CF-13FDB59EC6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051855-8298-69BF-5073-E33E0628A58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5816A3-9ED1-BFCE-BB95-F936F28429D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B4C9FF-4CD7-F4DB-981C-E3A8BDF7D7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AC2CC0-1AEE-95FB-D44F-65928A3F209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1D7047-55F1-1C72-876F-B8AFDE5C2EF5}"/>
              </a:ext>
            </a:extLst>
          </p:cNvPr>
          <p:cNvSpPr txBox="1"/>
          <p:nvPr/>
        </p:nvSpPr>
        <p:spPr>
          <a:xfrm>
            <a:off x="-170210" y="82551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يمكنكم الاستعانة بالعناصر التالية:</a:t>
            </a:r>
          </a:p>
        </p:txBody>
      </p:sp>
      <p:pic>
        <p:nvPicPr>
          <p:cNvPr id="13" name="Espace réservé pour une image  12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CF385A90-346B-0F55-95F4-B8CCF1E8CE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D90E4B6-3B72-0576-6FAD-41FCCCC41F6F}"/>
              </a:ext>
            </a:extLst>
          </p:cNvPr>
          <p:cNvGrpSpPr/>
          <p:nvPr/>
        </p:nvGrpSpPr>
        <p:grpSpPr>
          <a:xfrm>
            <a:off x="765022" y="1553847"/>
            <a:ext cx="7159227" cy="598691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25DE2C2-E3D1-EDC9-CA69-D3ED10EDCA53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أُقَدِّمُ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ٱسْمي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وَنَسَبي: أَنا.........؛ 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Ellipse 11">
              <a:extLst>
                <a:ext uri="{FF2B5EF4-FFF2-40B4-BE49-F238E27FC236}">
                  <a16:creationId xmlns:a16="http://schemas.microsoft.com/office/drawing/2014/main" id="{E3D6A0D8-B0D8-243F-3A9F-FFEC904FED4F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9" name="Groupe 12">
            <a:extLst>
              <a:ext uri="{FF2B5EF4-FFF2-40B4-BE49-F238E27FC236}">
                <a16:creationId xmlns:a16="http://schemas.microsoft.com/office/drawing/2014/main" id="{9BD63D38-D3DD-083C-4C30-0FFD238E8590}"/>
              </a:ext>
            </a:extLst>
          </p:cNvPr>
          <p:cNvGrpSpPr/>
          <p:nvPr/>
        </p:nvGrpSpPr>
        <p:grpSpPr>
          <a:xfrm>
            <a:off x="765021" y="2220985"/>
            <a:ext cx="7159227" cy="529613"/>
            <a:chOff x="-709606" y="5112654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0" name="Rectangle : coins arrondis 13">
              <a:extLst>
                <a:ext uri="{FF2B5EF4-FFF2-40B4-BE49-F238E27FC236}">
                  <a16:creationId xmlns:a16="http://schemas.microsoft.com/office/drawing/2014/main" id="{15CD0A6F-DB59-43E0-7080-B2F0391EBE9A}"/>
                </a:ext>
              </a:extLst>
            </p:cNvPr>
            <p:cNvSpPr/>
            <p:nvPr/>
          </p:nvSpPr>
          <p:spPr>
            <a:xfrm>
              <a:off x="-709606" y="5112654"/>
              <a:ext cx="6920479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أَسْتَعْمِلُ عِباراتِ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ٱلشُّعورِ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بِٱلْاِفْتِخارِ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Ellipse 14">
              <a:extLst>
                <a:ext uri="{FF2B5EF4-FFF2-40B4-BE49-F238E27FC236}">
                  <a16:creationId xmlns:a16="http://schemas.microsoft.com/office/drawing/2014/main" id="{FC79C3AA-9F66-E287-CA09-1C892FF96713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220C98E-D92A-FCFD-1141-59C0D6448E3A}"/>
              </a:ext>
            </a:extLst>
          </p:cNvPr>
          <p:cNvSpPr/>
          <p:nvPr/>
        </p:nvSpPr>
        <p:spPr>
          <a:xfrm>
            <a:off x="694944" y="2806330"/>
            <a:ext cx="7666854" cy="924060"/>
          </a:xfrm>
          <a:prstGeom prst="roundRect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نَحْنُ خَيْرُ خَلَفٍ لِأَسْلافٍ عُظَمَاء نَبَغُوا عَبْرَ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ٱلتَّاريخِ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فُرُوعِ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ٱلْمَعْرِفَةِ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أَلَمْ تَسْمَعوا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ٱلْمَثَلَ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ٱلْقائِلَ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 "هذا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ٱلشِّبْلُ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ذاكَ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ٱلْأَسَدِ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</a:p>
        </p:txBody>
      </p:sp>
      <p:grpSp>
        <p:nvGrpSpPr>
          <p:cNvPr id="15" name="Groupe 17">
            <a:extLst>
              <a:ext uri="{FF2B5EF4-FFF2-40B4-BE49-F238E27FC236}">
                <a16:creationId xmlns:a16="http://schemas.microsoft.com/office/drawing/2014/main" id="{4F2FBECC-A963-10A8-04B4-8ADD0C7A9141}"/>
              </a:ext>
            </a:extLst>
          </p:cNvPr>
          <p:cNvGrpSpPr/>
          <p:nvPr/>
        </p:nvGrpSpPr>
        <p:grpSpPr>
          <a:xfrm>
            <a:off x="765021" y="3857975"/>
            <a:ext cx="7159227" cy="567962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16" name="Rectangle : coins arrondis 18">
              <a:extLst>
                <a:ext uri="{FF2B5EF4-FFF2-40B4-BE49-F238E27FC236}">
                  <a16:creationId xmlns:a16="http://schemas.microsoft.com/office/drawing/2014/main" id="{ACA9098B-8E56-F9BA-5ECB-130945751F01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أُعْطي نُبْذَةً مُخْتَصَرَةً عَنْ أَحَدِ أَعْلامِ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kumimoji="0" lang="ar-MA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ٱلْكِبارِ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Ellipse 19">
              <a:extLst>
                <a:ext uri="{FF2B5EF4-FFF2-40B4-BE49-F238E27FC236}">
                  <a16:creationId xmlns:a16="http://schemas.microsoft.com/office/drawing/2014/main" id="{15541D21-DD26-8DF6-F403-BCDA4ED94A0C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BD3D528-DEAF-20BD-9D9C-8F400A2EAC2A}"/>
              </a:ext>
            </a:extLst>
          </p:cNvPr>
          <p:cNvSpPr/>
          <p:nvPr/>
        </p:nvSpPr>
        <p:spPr>
          <a:xfrm>
            <a:off x="765021" y="4487583"/>
            <a:ext cx="7596777" cy="540000"/>
          </a:xfrm>
          <a:prstGeom prst="roundRect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أَنا فَخورٌ/فَخورَةٌ بِـ......... فهَلْ تعْرِفونَ مَنْ يَكونُ/تَكونُ؟ إِنَّهُ/إِنَّها ....... </a:t>
            </a:r>
          </a:p>
        </p:txBody>
      </p:sp>
      <p:grpSp>
        <p:nvGrpSpPr>
          <p:cNvPr id="19" name="Groupe 17">
            <a:extLst>
              <a:ext uri="{FF2B5EF4-FFF2-40B4-BE49-F238E27FC236}">
                <a16:creationId xmlns:a16="http://schemas.microsoft.com/office/drawing/2014/main" id="{CC2D7A74-532F-707C-D204-EBBC8673E888}"/>
              </a:ext>
            </a:extLst>
          </p:cNvPr>
          <p:cNvGrpSpPr/>
          <p:nvPr/>
        </p:nvGrpSpPr>
        <p:grpSpPr>
          <a:xfrm>
            <a:off x="765021" y="5089229"/>
            <a:ext cx="7159227" cy="554979"/>
            <a:chOff x="-709606" y="5112656"/>
            <a:chExt cx="7363873" cy="960000"/>
          </a:xfrm>
          <a:solidFill>
            <a:srgbClr val="70AD47">
              <a:lumMod val="60000"/>
              <a:lumOff val="40000"/>
            </a:srgbClr>
          </a:solidFill>
        </p:grpSpPr>
        <p:sp>
          <p:nvSpPr>
            <p:cNvPr id="20" name="Rectangle : coins arrondis 18">
              <a:extLst>
                <a:ext uri="{FF2B5EF4-FFF2-40B4-BE49-F238E27FC236}">
                  <a16:creationId xmlns:a16="http://schemas.microsoft.com/office/drawing/2014/main" id="{E6F3D0B2-D05E-3D42-A343-7F3F52E7539A}"/>
                </a:ext>
              </a:extLst>
            </p:cNvPr>
            <p:cNvSpPr/>
            <p:nvPr/>
          </p:nvSpPr>
          <p:spPr>
            <a:xfrm>
              <a:off x="-709606" y="5112656"/>
              <a:ext cx="6920478" cy="96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أَخْتِمُ بِتَقْديمِ نَصيحَةٍ.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Ellipse 19">
              <a:extLst>
                <a:ext uri="{FF2B5EF4-FFF2-40B4-BE49-F238E27FC236}">
                  <a16:creationId xmlns:a16="http://schemas.microsoft.com/office/drawing/2014/main" id="{D60D6E74-C5BF-6B63-5AFA-5F532478165E}"/>
                </a:ext>
              </a:extLst>
            </p:cNvPr>
            <p:cNvSpPr/>
            <p:nvPr/>
          </p:nvSpPr>
          <p:spPr>
            <a:xfrm>
              <a:off x="5934267" y="5222410"/>
              <a:ext cx="720000" cy="720000"/>
            </a:xfrm>
            <a:prstGeom prst="ellipse">
              <a:avLst/>
            </a:prstGeom>
            <a:solidFill>
              <a:srgbClr val="106585"/>
            </a:solidFill>
            <a:ln w="3175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8F306E-5EC3-E263-C43B-032D72575FEC}"/>
              </a:ext>
            </a:extLst>
          </p:cNvPr>
          <p:cNvSpPr/>
          <p:nvPr/>
        </p:nvSpPr>
        <p:spPr>
          <a:xfrm>
            <a:off x="398069" y="5694007"/>
            <a:ext cx="7963729" cy="924060"/>
          </a:xfrm>
          <a:prstGeom prst="roundRect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أدْعوكُمْ إِلى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ٱلسَّيْرِ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نَهْجِهِمْ لِنُقْنِعَ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ٱلعالَمَ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أَجْمَعَ بِأنَّ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ٱلمَغارِبَةَ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شَعْبُ حَضارَةٍ وَعِلْمٍ وَمَعْرِفَةٍ.</a:t>
            </a:r>
          </a:p>
        </p:txBody>
      </p:sp>
    </p:spTree>
    <p:extLst>
      <p:ext uri="{BB962C8B-B14F-4D97-AF65-F5344CB8AC3E}">
        <p14:creationId xmlns:p14="http://schemas.microsoft.com/office/powerpoint/2010/main" val="135247544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1C95-9187-4154-F434-46DE8F92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D94298-26C5-6CB1-1B69-6BF28054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4D3187-1B6E-3DCE-0FD6-E19B5BF24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E92D7F-EDB3-17BB-F698-6FD3E3A7D9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A4BA90-58ED-3DDF-0A9B-977A83F7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8A02C07-EFB8-F40F-1713-EDE06F5733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4C67AE-5D1F-A581-728C-6E2EF66DCBD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92893C-903F-E719-607D-C490E05700F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8A845-34DC-096D-8A9E-DC4D5E8E2BB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EF3026-0679-8114-D69E-DC519C47CA4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44698F-3B41-23A6-5DAE-D7BEB0B1A928}"/>
              </a:ext>
            </a:extLst>
          </p:cNvPr>
          <p:cNvSpPr txBox="1"/>
          <p:nvPr/>
        </p:nvSpPr>
        <p:spPr>
          <a:xfrm>
            <a:off x="1400539" y="684000"/>
            <a:ext cx="6195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منكم يقدم لنا  الباحثة  أسماء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بوجيبار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تقديم الإجابة بلغة سليمة، تقديم التغذية الراجعة اللازمة.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D960A7C-2C26-4007-2B92-766DACA274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178500-D1C5-91C4-F1F6-93307073D3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183" y="564416"/>
            <a:ext cx="950581" cy="950581"/>
          </a:xfrm>
          <a:prstGeom prst="rect">
            <a:avLst/>
          </a:prstGeom>
        </p:spPr>
      </p:pic>
      <p:pic>
        <p:nvPicPr>
          <p:cNvPr id="8" name="Image 7" descr="Une image contenant texte, Visage humain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4231830-028B-9403-9B1A-5FB209EBB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944" y="1514997"/>
            <a:ext cx="5095696" cy="50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2343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16DCD-93AE-BDD1-7D3D-D089D5D9C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F7F6C5-B942-A5B6-51B2-1787ED60BF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8A1C8E-25AE-6620-4BA1-D632EE258E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3A6D18-A134-4CFC-69B7-E14EEADCDE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CEA8C48-A230-2F8F-ECA6-04680AEEBA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B186AD6-11AD-F477-58B7-14B64B6DE6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99DF28-65A2-91E9-6551-D188A93D134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D1A5F3-7032-8A03-C2D3-B84689F053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04AC46-9F20-79B7-EC32-82A99731CA9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524C06-6641-8757-6344-1593E6CA958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935CD5-DBF1-A3C3-9DA5-41B4A7139631}"/>
              </a:ext>
            </a:extLst>
          </p:cNvPr>
          <p:cNvSpPr txBox="1"/>
          <p:nvPr/>
        </p:nvSpPr>
        <p:spPr>
          <a:xfrm>
            <a:off x="1400539" y="684000"/>
            <a:ext cx="6195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منكم يقدم لنا العالم رشيد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اليزمي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تقديم الإجابة بلغة سليمة، تقديم التغذية الراجعة اللازمة.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33B12A2-9A62-8A02-3BCE-A9FF82973C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A8A839F-8881-B763-1614-4460C559C5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183" y="564416"/>
            <a:ext cx="950581" cy="950581"/>
          </a:xfrm>
          <a:prstGeom prst="rect">
            <a:avLst/>
          </a:prstGeom>
        </p:spPr>
      </p:pic>
      <p:pic>
        <p:nvPicPr>
          <p:cNvPr id="6" name="Image 5" descr="Une image contenant texte, Visage humain, homme, verres&#10;&#10;Le contenu généré par l’IA peut être incorrect.">
            <a:extLst>
              <a:ext uri="{FF2B5EF4-FFF2-40B4-BE49-F238E27FC236}">
                <a16:creationId xmlns:a16="http://schemas.microsoft.com/office/drawing/2014/main" id="{86FF00F5-CCB7-631F-E84E-1CF58160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946" y="1514997"/>
            <a:ext cx="4986387" cy="50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395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171A6-D140-FBC6-8FA3-BE2A7EF11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0C00B6-10EC-558F-D060-C995575A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C9E985-EACF-9272-B3A6-97AB00B47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AD114F-CEAF-1F45-D2B1-DEE93509B4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BE3123D-B7AE-57EF-B10F-A38C1AB316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D8C69CC-7BAB-F299-7D83-7ABB0E8774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A11A95-4650-D68C-A1E6-3F230767FB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29492E-C5BC-DF3A-1ACA-E86418B483C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FF3D9D-BA34-459B-26EA-4E49CFCAEB4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F61BCB-4E2C-235C-7625-F6CF916522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33E65B-DE70-E2C9-4438-D22DCA488830}"/>
              </a:ext>
            </a:extLst>
          </p:cNvPr>
          <p:cNvSpPr txBox="1"/>
          <p:nvPr/>
        </p:nvSpPr>
        <p:spPr>
          <a:xfrm>
            <a:off x="-309475" y="8742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 قام بالتحدث يُقَوِّمُ إنتاجه باعتماد الشبكة التالية.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DE64D0-17EB-94FE-7400-A175DB894B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02F71FF-40E7-7E7D-C885-927CB7F68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29567"/>
              </p:ext>
            </p:extLst>
          </p:nvPr>
        </p:nvGraphicFramePr>
        <p:xfrm>
          <a:off x="380268" y="3265279"/>
          <a:ext cx="8383464" cy="2895600"/>
        </p:xfrm>
        <a:graphic>
          <a:graphicData uri="http://schemas.openxmlformats.org/drawingml/2006/table">
            <a:tbl>
              <a:tblPr firstRow="1" bandRow="1"/>
              <a:tblGrid>
                <a:gridCol w="1477170">
                  <a:extLst>
                    <a:ext uri="{9D8B030D-6E8A-4147-A177-3AD203B41FA5}">
                      <a16:colId xmlns:a16="http://schemas.microsoft.com/office/drawing/2014/main" val="2320669012"/>
                    </a:ext>
                  </a:extLst>
                </a:gridCol>
                <a:gridCol w="1292526">
                  <a:extLst>
                    <a:ext uri="{9D8B030D-6E8A-4147-A177-3AD203B41FA5}">
                      <a16:colId xmlns:a16="http://schemas.microsoft.com/office/drawing/2014/main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نعم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2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ٱلصَّوْتُ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مَسْموعاً وَواضِحاً؟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كانَ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ٱلتَّحَدُّثُ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مُسْتَرْسَلاً؟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 rtl="1"/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تَمَّ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ٱلتَّعْبيرُ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عَنِ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ٱلشُّعورِ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بِٱلْاِفْتِخارِ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تَمَّ تَقْديمُ نُبْذَةٍ عَنْ أَحَدِ أَعْلامِ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ٱلْمَغْرِبِ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ٱلْكِبَارِ</a:t>
                      </a:r>
                      <a:r>
                        <a:rPr lang="ar-MA" sz="3200" b="1" kern="1200" dirty="0">
                          <a:solidFill>
                            <a:srgbClr val="00206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B4B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193446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CCF4CD0D-0DED-35B7-65A6-D5946C6F33E6}"/>
              </a:ext>
            </a:extLst>
          </p:cNvPr>
          <p:cNvSpPr txBox="1"/>
          <p:nvPr/>
        </p:nvSpPr>
        <p:spPr>
          <a:xfrm>
            <a:off x="947289" y="2403913"/>
            <a:ext cx="771155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 إِنْتاجُ زَميلِكُمْ/زَميلَتِكُمْ:</a:t>
            </a:r>
          </a:p>
        </p:txBody>
      </p:sp>
    </p:spTree>
    <p:extLst>
      <p:ext uri="{BB962C8B-B14F-4D97-AF65-F5344CB8AC3E}">
        <p14:creationId xmlns:p14="http://schemas.microsoft.com/office/powerpoint/2010/main" val="2038812915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 الواجب المنزلي.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FD77CD-20DC-B4A9-1558-6FA2EFE5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711051-CC80-5216-E7A7-1A356716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CA9588-EA0E-5007-7E6D-59A33AEA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A5DC95-3506-0CDF-AF3E-24FFD07A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D064C-0A55-F512-EA01-C86741F21AF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8F787-4BDF-BE0C-E75A-9C63E91C555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F345A-372A-36CA-D3B1-95B84B99128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A77C4-0E94-48A7-9DD4-FC41024F74F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ٱسْتِعْمالِ وَ تَوْظيفِ أُسْلوبِ ٱلْوَصْفِ.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أَخْذِ ٱلْكَلِمَةِ لِلتَّحَدُّثِ أَحَدِ أَعْلامِ ٱلْمَغْرِبِ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ٱلْكِبارِ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E955-4C02-61C5-3EF3-E8976744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B950FF2-B2A9-6FA8-687C-02B30D571C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4250B9-BD68-FFC3-D47C-80E22DC4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CD99DA-EE1F-475E-A924-3028C89D9A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0A17D75-8D73-0676-DA97-80F4F858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A3AA978-2A60-B13B-3C15-7C546BA5C5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54AE1-42D0-49CC-2CE2-A1E0DDA830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6507BA-F922-5265-CBB9-30A22FEF3E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3559C-EB0A-E5B9-B28E-BE051090277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490AE6-3B41-9A79-DDF3-14F39F917D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B37EA5B9-3C5F-4806-B3DE-AF1EF114D9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276" y="1295264"/>
            <a:ext cx="1853182" cy="1853182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0DAD536-FD07-5621-0B43-ACCCB087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 أنجزوا تمارين الصفحة رقم 77 على الكراسة</a:t>
            </a:r>
            <a:endParaRPr lang="fr-FR" sz="2400" dirty="0"/>
          </a:p>
        </p:txBody>
      </p:sp>
      <p:pic>
        <p:nvPicPr>
          <p:cNvPr id="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D18520-5543-02B8-79F7-F65E61A88A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D23298-6EFC-08BF-6FB3-36F2BCC09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300" y="1818000"/>
            <a:ext cx="3234161" cy="462023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7C622F-2A3B-CEBE-CE75-F060E889F936}"/>
              </a:ext>
            </a:extLst>
          </p:cNvPr>
          <p:cNvSpPr/>
          <p:nvPr/>
        </p:nvSpPr>
        <p:spPr>
          <a:xfrm>
            <a:off x="3048001" y="1818000"/>
            <a:ext cx="3234162" cy="4653920"/>
          </a:xfrm>
          <a:prstGeom prst="roundRect">
            <a:avLst>
              <a:gd name="adj" fmla="val 670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705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28600" y="793237"/>
            <a:ext cx="7836055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4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1453B0-9BD7-B01A-464C-D0816CA54B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129467-E8DC-2AFE-5F84-258C930C02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124F43-AC9F-A071-9189-7E7A72E37F1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26D44-24E1-5267-2543-9041E83AA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9EAD66-150D-D991-8CC9-76EB54B13F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FB6B7-7EA1-ADCA-0FBC-236949515B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5C72C-DE34-FA9E-0946-BEBA327CB4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736D7-E647-85A9-91C5-7A3EB9F13DA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1693B6-DEFA-6F58-8311-23AD5E3C2CC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09479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EA4454-9C21-5CAA-268D-26E54F009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1DA46E-B720-B26C-BC4F-F8F7D30552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B3CD5-0BF5-A60F-798C-13C27C4024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991239-F378-65D4-3F5A-B45BF2C4D75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7BA63E-4315-0814-03D3-18B00BB8B8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03B109-22DE-4473-6877-DD8329ADB00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A8623-8959-CF4E-9EF3-DDC7BD48F97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5E342-2338-4F67-C9E7-0BAEDE93438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051929-6881-B930-48B3-3451A3AD78A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231562" y="5169867"/>
            <a:ext cx="6840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8F875D-E02E-888E-DD7B-B79CC8FA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472CE1-50B4-333D-2A7A-161DDA97A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8DD665-3BA7-8B5F-8169-ED6E6F9C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446970-511E-384B-A21D-5500BA1B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41CA58-373C-08D2-8179-940D3CF24D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10ED0D-946A-DE6F-41E3-3694151447A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424A9B-0930-8261-405D-CFD91BCB6A4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5B66EF-B188-DD87-3523-330D04CF2C3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5A89F-9A40-21BA-B198-05671729F7E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12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9EBD961F-375B-D486-3487-6A22CE886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193" y="3107502"/>
            <a:ext cx="2057399" cy="2057399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33;p8">
            <a:extLst>
              <a:ext uri="{FF2B5EF4-FFF2-40B4-BE49-F238E27FC236}">
                <a16:creationId xmlns:a16="http://schemas.microsoft.com/office/drawing/2014/main" id="{1E34805F-F151-E8B0-0735-0E98BF2071CF}"/>
              </a:ext>
            </a:extLst>
          </p:cNvPr>
          <p:cNvSpPr txBox="1"/>
          <p:nvPr/>
        </p:nvSpPr>
        <p:spPr>
          <a:xfrm>
            <a:off x="398069" y="1776700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أُخْرِجُ وَ أَضَعُ أَدَواتي في مِحْفَظَتي بِهُدوءٍ،</a:t>
            </a:r>
            <a:r>
              <a:rPr kumimoji="0" lang="ar-MA" sz="3200" b="1" i="0" u="none" strike="noStrike" kern="0" cap="none" spc="0" normalizeH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كَيْ لا أُزْعِجَ ٱلْآخَرينَ.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Image 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1435E1AB-67C6-0B95-288E-983A097844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50" y="1570235"/>
            <a:ext cx="997666" cy="997666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9569</TotalTime>
  <Words>2356</Words>
  <Application>Microsoft Office PowerPoint</Application>
  <PresentationFormat>Affichage à l'écran (4:3)</PresentationFormat>
  <Paragraphs>600</Paragraphs>
  <Slides>80</Slides>
  <Notes>14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80</vt:i4>
      </vt:variant>
    </vt:vector>
  </HeadingPairs>
  <TitlesOfParts>
    <vt:vector size="110" baseType="lpstr">
      <vt:lpstr>Calibri Light</vt:lpstr>
      <vt:lpstr>Dosis</vt:lpstr>
      <vt:lpstr>Wingdings</vt:lpstr>
      <vt:lpstr>Dosis Medium</vt:lpstr>
      <vt:lpstr>Microsoft Uighur</vt:lpstr>
      <vt:lpstr>Dosis ExtraBold</vt:lpstr>
      <vt:lpstr>Calibri</vt:lpstr>
      <vt:lpstr>Abadi</vt:lpstr>
      <vt:lpstr>Arial</vt:lpstr>
      <vt:lpstr>Dosis SemiBold</vt:lpstr>
      <vt:lpstr>Modern Love</vt:lpstr>
      <vt:lpstr>Noto Sans Symbols</vt:lpstr>
      <vt:lpstr>00_Env-Enseignant</vt:lpstr>
      <vt:lpstr>1_Env-Enseignant</vt:lpstr>
      <vt:lpstr>1_01- نشاط اعتيادي</vt:lpstr>
      <vt:lpstr>Office Theme 2013 - 2022</vt:lpstr>
      <vt:lpstr>3_Env-Enseignant</vt:lpstr>
      <vt:lpstr>2_Env-Enseignant</vt:lpstr>
      <vt:lpstr>2_01- نشاط اعتيادي</vt:lpstr>
      <vt:lpstr>1_اختتام الحصة</vt:lpstr>
      <vt:lpstr>4_Env-Enseignant</vt:lpstr>
      <vt:lpstr>2_03- استماع وتحدث</vt:lpstr>
      <vt:lpstr>اختتام الحصة</vt:lpstr>
      <vt:lpstr>5_Env-Enseignant</vt:lpstr>
      <vt:lpstr>6_Env-Enseignant</vt:lpstr>
      <vt:lpstr>Thème Office</vt:lpstr>
      <vt:lpstr>7_Env-Enseignant</vt:lpstr>
      <vt:lpstr>3_Env-Apprenant_Tmplt</vt:lpstr>
      <vt:lpstr>04- قراءة/ كتابة</vt:lpstr>
      <vt:lpstr>01- نشاط اعتيادي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الأول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 أنشطة اعتيادية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وحددوا المطلوب. سأعرض عليكم النص. عليكم إيجاد الجواب قبل اختفاء النص. </vt:lpstr>
      <vt:lpstr>انتبهوا سيختفي النص بعد 10 ثوان. من وجد الجواب يحتفظ به لنفسه.</vt:lpstr>
      <vt:lpstr>اكتبوا  حرف الجواب الصحيح على ألواحكم.</vt:lpstr>
      <vt:lpstr>ارفعوا ألواحكم. </vt:lpstr>
      <vt:lpstr>نصحح : سنناقش كل الاختيارات :نبدأ بالاختيار الأول . هل الاختيار الأول صحيح ؟ لِماذا؟</vt:lpstr>
      <vt:lpstr>إذن الاختيار الأول غير صحيح لأن السؤال يبحث عن مكان "أين" و إثيوبيا لم ترد ابدا في النص</vt:lpstr>
      <vt:lpstr>هل الاختيار الثاني صحيح؟ لماذا؟ </vt:lpstr>
      <vt:lpstr>الاختيار الثاني هو الإجابة الصحيحة من يقرأ الجواب في النص؟ من كانت إجابته صحيحة؟  </vt:lpstr>
      <vt:lpstr>ستقرؤون النص قراءة جماعية . من يريد أن يقود القراءة؟ -يحرص الأستاذ على تتبع مشاركة الجميع في القراءة الجماعية.</vt:lpstr>
      <vt:lpstr>أساليب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في المنزل أنجزوا تمارين الصفحة رقم 77 على الكراسة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258</cp:revision>
  <dcterms:created xsi:type="dcterms:W3CDTF">2023-09-20T21:35:22Z</dcterms:created>
  <dcterms:modified xsi:type="dcterms:W3CDTF">2025-12-20T09:07:39Z</dcterms:modified>
</cp:coreProperties>
</file>