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1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2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3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15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6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7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1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19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  <p:sldMasterId id="2147483701" r:id="rId3"/>
    <p:sldMasterId id="2147483723" r:id="rId4"/>
    <p:sldMasterId id="2147483727" r:id="rId5"/>
    <p:sldMasterId id="2147483742" r:id="rId6"/>
    <p:sldMasterId id="2147483765" r:id="rId7"/>
    <p:sldMasterId id="2147483788" r:id="rId8"/>
    <p:sldMasterId id="2147483803" r:id="rId9"/>
    <p:sldMasterId id="2147483820" r:id="rId10"/>
    <p:sldMasterId id="2147483843" r:id="rId11"/>
    <p:sldMasterId id="2147483866" r:id="rId12"/>
    <p:sldMasterId id="2147483882" r:id="rId13"/>
    <p:sldMasterId id="2147483905" r:id="rId14"/>
    <p:sldMasterId id="2147483920" r:id="rId15"/>
    <p:sldMasterId id="2147483939" r:id="rId16"/>
    <p:sldMasterId id="2147483956" r:id="rId17"/>
    <p:sldMasterId id="2147483968" r:id="rId18"/>
    <p:sldMasterId id="2147483991" r:id="rId19"/>
    <p:sldMasterId id="2147484014" r:id="rId20"/>
  </p:sldMasterIdLst>
  <p:notesMasterIdLst>
    <p:notesMasterId r:id="rId91"/>
  </p:notesMasterIdLst>
  <p:sldIdLst>
    <p:sldId id="2147482692" r:id="rId21"/>
    <p:sldId id="1029" r:id="rId22"/>
    <p:sldId id="2147482615" r:id="rId23"/>
    <p:sldId id="2147482469" r:id="rId24"/>
    <p:sldId id="2147482693" r:id="rId25"/>
    <p:sldId id="2147482488" r:id="rId26"/>
    <p:sldId id="2147482691" r:id="rId27"/>
    <p:sldId id="265" r:id="rId28"/>
    <p:sldId id="2147482760" r:id="rId29"/>
    <p:sldId id="262" r:id="rId30"/>
    <p:sldId id="2147482610" r:id="rId31"/>
    <p:sldId id="2147482566" r:id="rId32"/>
    <p:sldId id="2147482584" r:id="rId33"/>
    <p:sldId id="2147482770" r:id="rId34"/>
    <p:sldId id="2147482771" r:id="rId35"/>
    <p:sldId id="2147482772" r:id="rId36"/>
    <p:sldId id="2147482773" r:id="rId37"/>
    <p:sldId id="2147482776" r:id="rId38"/>
    <p:sldId id="2147482726" r:id="rId39"/>
    <p:sldId id="2147482541" r:id="rId40"/>
    <p:sldId id="2147482756" r:id="rId41"/>
    <p:sldId id="2147482542" r:id="rId42"/>
    <p:sldId id="2147482543" r:id="rId43"/>
    <p:sldId id="2147482548" r:id="rId44"/>
    <p:sldId id="2147482549" r:id="rId45"/>
    <p:sldId id="2147482560" r:id="rId46"/>
    <p:sldId id="2147482607" r:id="rId47"/>
    <p:sldId id="2147482544" r:id="rId48"/>
    <p:sldId id="2147482614" r:id="rId49"/>
    <p:sldId id="2147482754" r:id="rId50"/>
    <p:sldId id="2147482755" r:id="rId51"/>
    <p:sldId id="2147482757" r:id="rId52"/>
    <p:sldId id="2147482758" r:id="rId53"/>
    <p:sldId id="2147482759" r:id="rId54"/>
    <p:sldId id="2147482727" r:id="rId55"/>
    <p:sldId id="2147482728" r:id="rId56"/>
    <p:sldId id="2147482739" r:id="rId57"/>
    <p:sldId id="2147482742" r:id="rId58"/>
    <p:sldId id="2147482740" r:id="rId59"/>
    <p:sldId id="2147482743" r:id="rId60"/>
    <p:sldId id="2147482741" r:id="rId61"/>
    <p:sldId id="2147482744" r:id="rId62"/>
    <p:sldId id="2147482738" r:id="rId63"/>
    <p:sldId id="2147482582" r:id="rId64"/>
    <p:sldId id="2147482761" r:id="rId65"/>
    <p:sldId id="2147482762" r:id="rId66"/>
    <p:sldId id="2147482763" r:id="rId67"/>
    <p:sldId id="2147482764" r:id="rId68"/>
    <p:sldId id="2147482765" r:id="rId69"/>
    <p:sldId id="2147482766" r:id="rId70"/>
    <p:sldId id="2147482767" r:id="rId71"/>
    <p:sldId id="2147482768" r:id="rId72"/>
    <p:sldId id="2147482745" r:id="rId73"/>
    <p:sldId id="2147482746" r:id="rId74"/>
    <p:sldId id="2147482750" r:id="rId75"/>
    <p:sldId id="2147482769" r:id="rId76"/>
    <p:sldId id="2147482751" r:id="rId77"/>
    <p:sldId id="2147482752" r:id="rId78"/>
    <p:sldId id="2147482753" r:id="rId79"/>
    <p:sldId id="2147482592" r:id="rId80"/>
    <p:sldId id="2147482621" r:id="rId81"/>
    <p:sldId id="2147482747" r:id="rId82"/>
    <p:sldId id="2147482748" r:id="rId83"/>
    <p:sldId id="2147482593" r:id="rId84"/>
    <p:sldId id="2147482749" r:id="rId85"/>
    <p:sldId id="2147482620" r:id="rId86"/>
    <p:sldId id="2147482619" r:id="rId87"/>
    <p:sldId id="2147482438" r:id="rId88"/>
    <p:sldId id="2147482563" r:id="rId89"/>
    <p:sldId id="2147482522" r:id="rId90"/>
  </p:sldIdLst>
  <p:sldSz cx="9144000" cy="6858000" type="screen4x3"/>
  <p:notesSz cx="6858000" cy="9144000"/>
  <p:embeddedFontLst>
    <p:embeddedFont>
      <p:font typeface="Abadi" panose="020B0604020104020204" pitchFamily="34" charset="0"/>
      <p:regular r:id="rId92"/>
      <p:bold r:id="rId93"/>
      <p:italic r:id="rId94"/>
      <p:boldItalic r:id="rId95"/>
    </p:embeddedFont>
    <p:embeddedFont>
      <p:font typeface="Arial Rounded MT Bold" panose="020F0704030504030204" pitchFamily="34" charset="0"/>
      <p:regular r:id="rId96"/>
    </p:embeddedFont>
    <p:embeddedFont>
      <p:font typeface="Dosis" pitchFamily="2" charset="0"/>
      <p:regular r:id="rId97"/>
      <p:bold r:id="rId98"/>
    </p:embeddedFont>
    <p:embeddedFont>
      <p:font typeface="Dosis ExtraBold" pitchFamily="2" charset="0"/>
      <p:bold r:id="rId99"/>
    </p:embeddedFont>
    <p:embeddedFont>
      <p:font typeface="Dosis Medium" pitchFamily="2" charset="0"/>
      <p:regular r:id="rId100"/>
    </p:embeddedFont>
    <p:embeddedFont>
      <p:font typeface="Dosis SemiBold" pitchFamily="2" charset="0"/>
      <p:bold r:id="rId101"/>
    </p:embeddedFont>
    <p:embeddedFont>
      <p:font typeface="Microsoft Uighur" panose="02000000000000000000" pitchFamily="2" charset="-78"/>
      <p:regular r:id="rId102"/>
      <p:bold r:id="rId103"/>
    </p:embeddedFont>
    <p:embeddedFont>
      <p:font typeface="Modern Love" panose="04090805081005020601" pitchFamily="82" charset="0"/>
      <p:regular r:id="rId104"/>
    </p:embeddedFont>
    <p:embeddedFont>
      <p:font typeface="Noto Sans Symbols" panose="020B0604020202020204" charset="0"/>
      <p:regular r:id="rId105"/>
      <p:bold r:id="rId10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FFFFFF"/>
    <a:srgbClr val="106585"/>
    <a:srgbClr val="9299B1"/>
    <a:srgbClr val="9DA4BA"/>
    <a:srgbClr val="565F88"/>
    <a:srgbClr val="1E3F48"/>
    <a:srgbClr val="F2F2F2"/>
    <a:srgbClr val="0097B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49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font" Target="fonts/font4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font" Target="fonts/font12.fntdata"/><Relationship Id="rId108" Type="http://schemas.openxmlformats.org/officeDocument/2006/relationships/viewProps" Target="viewProps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font" Target="fonts/font1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theme" Target="theme/theme1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tableStyles" Target="tableStyles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21/12/2025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435D5369-1CD7-7A8B-29AF-A6A88899D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CA1066C0-73CC-61D0-6677-A7A45739F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C92A5151-6728-6328-ADF6-3B229295A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19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3110EC44-0519-694B-48B2-8024A948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ABCAE46-0FC4-6064-21FF-352C643E5C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06B4AAB9-264E-9C54-F53C-235D471F8A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60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4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Relationship Id="rId4" Type="http://schemas.microsoft.com/office/2007/relationships/hdphoto" Target="../media/hdphoto4.wdp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4.png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6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4.png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0.xml"/><Relationship Id="rId4" Type="http://schemas.microsoft.com/office/2007/relationships/hdphoto" Target="../media/hdphoto9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72018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2938930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850198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567457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43786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56066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241720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672263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1657826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06854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861346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40464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5107066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072501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267399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2691010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0010254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4486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919337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21293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659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19130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20596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925111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50180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512862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14299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03309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848647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933388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52264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7468906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0680734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004672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718272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28584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191059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875845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941395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565403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641902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45924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22051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52381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50835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667246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155786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80861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26976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65968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58196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02957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86703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71722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70312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27058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7908050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54045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0873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4095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69285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53833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38888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3126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44881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103739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66284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296033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29686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100849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98694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791632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27688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18351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9763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82782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02838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06851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040779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98161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5986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50274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84212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97384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90472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47567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58878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56266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65672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6222189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07447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001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84444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4895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54567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39857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498484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067043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2350399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65336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66901504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70617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92918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34748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66415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98752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570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1158436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276901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164277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1558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78500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5420205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988165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292418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30615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094322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493170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31079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64870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60484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54292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377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7975495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17612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403678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5188937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1573919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428368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330752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6149929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7534876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339096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3455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34027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5756518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59383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04428356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6170611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8879580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768407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852468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232969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09897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900841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6233057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0725500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338931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21223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5945228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56963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759144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4017323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3041398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153656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7711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793682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880057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031641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50977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3229413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858897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0031220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62473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319294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2068506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462737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122686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324457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5053165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7746497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41452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95921942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34952517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24371846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44559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1295529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93955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5011327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784791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9194968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5385648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5653930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645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97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11860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61850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031728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019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0677196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753188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63012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07748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144183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2532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921322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92114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6361927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14552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66241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7171365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5325664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727359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305716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5680230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627441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3990649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1433090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5637582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3576337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415571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3237252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9097340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1866319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1000281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337731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035336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3444256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022606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41333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1200842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68064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217841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252029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6592098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4479895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0865294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602954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771852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2996039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297290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373893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279501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602348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8534546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859017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217642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790282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54184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222364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7538426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2123061"/>
      </p:ext>
    </p:extLst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082708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198078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736765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903432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424891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6334836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1391550"/>
      </p:ext>
    </p:extLst>
  </p:cSld>
  <p:clrMapOvr>
    <a:masterClrMapping/>
  </p:clrMapOvr>
  <p:transition spd="slow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616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952391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01363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0580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19937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38290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85431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366513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5140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343643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429237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65893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54956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093820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203156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197625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04833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4394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971106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847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16262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292680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6118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899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4653108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8645651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638177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14322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048899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69033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78580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47380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187232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1922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582696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731332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93375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613568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2720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442325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4623316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7609617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7928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751184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401806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394528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98199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719052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106481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145129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557420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83579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72813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013017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3007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24511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64863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289498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258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310584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6056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5353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7520015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199574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7692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44148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769796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948335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07396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27305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300656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59826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1810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image" Target="../media/image21.jpg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image" Target="../media/image21.jpg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8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1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18" Type="http://schemas.openxmlformats.org/officeDocument/2006/relationships/image" Target="../media/image30.jpeg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20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86.xml"/><Relationship Id="rId19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Relationship Id="rId22" Type="http://schemas.openxmlformats.org/officeDocument/2006/relationships/slideLayout" Target="../slideLayouts/slideLayout2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01.xml"/><Relationship Id="rId21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38.jpg"/><Relationship Id="rId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bin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7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6493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523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865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75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96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912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8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83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00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02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  <p:sldLayoutId id="2147484009" r:id="rId18"/>
    <p:sldLayoutId id="2147484010" r:id="rId19"/>
    <p:sldLayoutId id="2147484011" r:id="rId20"/>
    <p:sldLayoutId id="2147484012" r:id="rId21"/>
    <p:sldLayoutId id="214748401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37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1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64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73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061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5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9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62.xml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gif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8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8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8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8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8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8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318.xml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5.png"/><Relationship Id="rId5" Type="http://schemas.openxmlformats.org/officeDocument/2006/relationships/image" Target="../media/image47.gif"/><Relationship Id="rId10" Type="http://schemas.openxmlformats.org/officeDocument/2006/relationships/image" Target="../media/image59.png"/><Relationship Id="rId4" Type="http://schemas.openxmlformats.org/officeDocument/2006/relationships/image" Target="../media/image84.png"/><Relationship Id="rId9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6.png"/><Relationship Id="rId4" Type="http://schemas.openxmlformats.org/officeDocument/2006/relationships/image" Target="../media/image4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.png"/><Relationship Id="rId7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2BCA0C0-828C-EFFF-285A-89E0184A1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15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33EA09-6561-4504-785D-C7944DFF1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FAFB56-4376-EE64-14EA-B55C6BC94B3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35D089-EC7E-A7A5-924A-624833F7B50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EBDA31-D454-D125-D090-CF2F7D94FA2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5B04B0-1FB4-BC50-EA41-0146BECF8180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4262E7-E359-A92A-B43C-6D043B62B031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E14457-0CB2-4C2F-6449-1E956EF8B4A6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573E39-039F-66B5-5040-38E799510B34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انشطة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الفهم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8758" y="1603254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7E2C230D-12A0-FA76-B7BB-C2E5C629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71147" y="2798064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Google Shape;1299;p9">
            <a:extLst>
              <a:ext uri="{FF2B5EF4-FFF2-40B4-BE49-F238E27FC236}">
                <a16:creationId xmlns:a16="http://schemas.microsoft.com/office/drawing/2014/main" id="{976A5482-7680-4BF0-09BC-F87170E0CB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:a16="http://schemas.microsoft.com/office/drawing/2014/main" id="{411B1931-AA3C-AE70-9F99-9B0613D070B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1;p9">
            <a:extLst>
              <a:ext uri="{FF2B5EF4-FFF2-40B4-BE49-F238E27FC236}">
                <a16:creationId xmlns:a16="http://schemas.microsoft.com/office/drawing/2014/main" id="{7779D532-5555-253C-8164-3292D421FB1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2;p9">
            <a:extLst>
              <a:ext uri="{FF2B5EF4-FFF2-40B4-BE49-F238E27FC236}">
                <a16:creationId xmlns:a16="http://schemas.microsoft.com/office/drawing/2014/main" id="{A0DFAE8F-7671-0CCF-59F4-67EA1F0F475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id="{23E1E03F-0694-0E8A-0AB5-2665BEB5447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1304;p9">
            <a:extLst>
              <a:ext uri="{FF2B5EF4-FFF2-40B4-BE49-F238E27FC236}">
                <a16:creationId xmlns:a16="http://schemas.microsoft.com/office/drawing/2014/main" id="{C4900D89-85D7-0686-03C5-F9AF68FF7953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9" name="Google Shape;1305;p9">
            <a:extLst>
              <a:ext uri="{FF2B5EF4-FFF2-40B4-BE49-F238E27FC236}">
                <a16:creationId xmlns:a16="http://schemas.microsoft.com/office/drawing/2014/main" id="{AF107DC4-034F-096D-FD63-92C2BAD65D8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306;p9">
            <a:extLst>
              <a:ext uri="{FF2B5EF4-FFF2-40B4-BE49-F238E27FC236}">
                <a16:creationId xmlns:a16="http://schemas.microsoft.com/office/drawing/2014/main" id="{4B937568-F191-D0AB-D449-F431373535D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1" name="Google Shape;1307;p9">
            <a:extLst>
              <a:ext uri="{FF2B5EF4-FFF2-40B4-BE49-F238E27FC236}">
                <a16:creationId xmlns:a16="http://schemas.microsoft.com/office/drawing/2014/main" id="{77C8D813-0F49-8BCD-A36D-11328801715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1342;p12">
            <a:extLst>
              <a:ext uri="{FF2B5EF4-FFF2-40B4-BE49-F238E27FC236}">
                <a16:creationId xmlns:a16="http://schemas.microsoft.com/office/drawing/2014/main" id="{E475A35B-F7C8-FAB0-23B9-87CD1AD5CF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ستتدربون على الإجابة بسرعة  عن أسئلة للفهم على شكل اختيار من متعدد.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habits, chaussures, garç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55B74A2-9E59-1647-6095-F679F24C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050" y="2391082"/>
            <a:ext cx="6409899" cy="35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4205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Google Shape;1299;p9">
            <a:extLst>
              <a:ext uri="{FF2B5EF4-FFF2-40B4-BE49-F238E27FC236}">
                <a16:creationId xmlns:a16="http://schemas.microsoft.com/office/drawing/2014/main" id="{225A4CE3-1214-71A3-57E8-EAD31DD1D1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:a16="http://schemas.microsoft.com/office/drawing/2014/main" id="{4F0411CC-035F-E414-F1EE-1723AFDC248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1;p9">
            <a:extLst>
              <a:ext uri="{FF2B5EF4-FFF2-40B4-BE49-F238E27FC236}">
                <a16:creationId xmlns:a16="http://schemas.microsoft.com/office/drawing/2014/main" id="{58E3420B-641C-2E25-1626-491B61ABE94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2;p9">
            <a:extLst>
              <a:ext uri="{FF2B5EF4-FFF2-40B4-BE49-F238E27FC236}">
                <a16:creationId xmlns:a16="http://schemas.microsoft.com/office/drawing/2014/main" id="{FE9229F9-6569-9296-9C82-0FD80159109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id="{FF6414B0-685B-E996-351E-024C698D30A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1304;p9">
            <a:extLst>
              <a:ext uri="{FF2B5EF4-FFF2-40B4-BE49-F238E27FC236}">
                <a16:creationId xmlns:a16="http://schemas.microsoft.com/office/drawing/2014/main" id="{65917F78-DF67-2740-1905-79F14179771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9" name="Google Shape;1305;p9">
            <a:extLst>
              <a:ext uri="{FF2B5EF4-FFF2-40B4-BE49-F238E27FC236}">
                <a16:creationId xmlns:a16="http://schemas.microsoft.com/office/drawing/2014/main" id="{02CFCF67-2350-555B-4DD0-74F4FE7125C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306;p9">
            <a:extLst>
              <a:ext uri="{FF2B5EF4-FFF2-40B4-BE49-F238E27FC236}">
                <a16:creationId xmlns:a16="http://schemas.microsoft.com/office/drawing/2014/main" id="{B3D3FCCD-430B-42F4-76AB-61F0E1FE702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1" name="Google Shape;1307;p9">
            <a:extLst>
              <a:ext uri="{FF2B5EF4-FFF2-40B4-BE49-F238E27FC236}">
                <a16:creationId xmlns:a16="http://schemas.microsoft.com/office/drawing/2014/main" id="{BF869CB2-B887-E791-A69E-6A38EC47C78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7" name="Google Shape;1342;p12">
            <a:extLst>
              <a:ext uri="{FF2B5EF4-FFF2-40B4-BE49-F238E27FC236}">
                <a16:creationId xmlns:a16="http://schemas.microsoft.com/office/drawing/2014/main" id="{7701C594-2A1D-7EF8-B4E2-5EF797C939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ألواحكم.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81EE3D-1734-5E05-B849-379342077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45" y="2268939"/>
            <a:ext cx="3237931" cy="323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1433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4A1993E0-7540-E267-6663-18AEE8F442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:a16="http://schemas.microsoft.com/office/drawing/2014/main" id="{823E7E4A-7CDA-266A-CF39-9117193CE9A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:a16="http://schemas.microsoft.com/office/drawing/2014/main" id="{F607C806-CB12-9146-23C0-CEEABA64150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:a16="http://schemas.microsoft.com/office/drawing/2014/main" id="{59762712-EF10-F704-A67A-8900844292D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:a16="http://schemas.microsoft.com/office/drawing/2014/main" id="{5924B6B5-2BC6-AA5F-75C7-2634E792109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:a16="http://schemas.microsoft.com/office/drawing/2014/main" id="{F1A96BED-DCFA-3CA7-CD78-56375B6E70D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0" name="Google Shape;1305;p9">
            <a:extLst>
              <a:ext uri="{FF2B5EF4-FFF2-40B4-BE49-F238E27FC236}">
                <a16:creationId xmlns:a16="http://schemas.microsoft.com/office/drawing/2014/main" id="{C622D696-0928-A418-A21D-13399A4E622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:a16="http://schemas.microsoft.com/office/drawing/2014/main" id="{F65FAC29-EE2C-7F95-36B8-5FB05AFE022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2" name="Google Shape;1307;p9">
            <a:extLst>
              <a:ext uri="{FF2B5EF4-FFF2-40B4-BE49-F238E27FC236}">
                <a16:creationId xmlns:a16="http://schemas.microsoft.com/office/drawing/2014/main" id="{8A826BDA-98DE-C1C6-9CEE-E8A87B6CBF4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2555A5F-8397-F50F-06AD-DA3100BB85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863" y="1735785"/>
            <a:ext cx="6462320" cy="42248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1677BB-C61C-A944-AF90-D31AD28B388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14162FB8-2D21-5DF8-F143-B778B83163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00;p9">
            <a:extLst>
              <a:ext uri="{FF2B5EF4-FFF2-40B4-BE49-F238E27FC236}">
                <a16:creationId xmlns:a16="http://schemas.microsoft.com/office/drawing/2014/main" id="{0D628FC1-5AA4-80CA-7CAC-164CE273558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1;p9">
            <a:extLst>
              <a:ext uri="{FF2B5EF4-FFF2-40B4-BE49-F238E27FC236}">
                <a16:creationId xmlns:a16="http://schemas.microsoft.com/office/drawing/2014/main" id="{B0CDB777-606E-1C22-788D-ADDAC771C3B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2;p9">
            <a:extLst>
              <a:ext uri="{FF2B5EF4-FFF2-40B4-BE49-F238E27FC236}">
                <a16:creationId xmlns:a16="http://schemas.microsoft.com/office/drawing/2014/main" id="{53C5D532-73E3-6EEB-FF56-766C3B71F25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303;p9">
            <a:extLst>
              <a:ext uri="{FF2B5EF4-FFF2-40B4-BE49-F238E27FC236}">
                <a16:creationId xmlns:a16="http://schemas.microsoft.com/office/drawing/2014/main" id="{0738FDB7-CE3D-6C28-7EA9-9FCE0B80485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304;p9">
            <a:extLst>
              <a:ext uri="{FF2B5EF4-FFF2-40B4-BE49-F238E27FC236}">
                <a16:creationId xmlns:a16="http://schemas.microsoft.com/office/drawing/2014/main" id="{8D4E2A69-61D3-F57A-D3CE-835ED2681F3D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6" name="Google Shape;1305;p9">
            <a:extLst>
              <a:ext uri="{FF2B5EF4-FFF2-40B4-BE49-F238E27FC236}">
                <a16:creationId xmlns:a16="http://schemas.microsoft.com/office/drawing/2014/main" id="{631D1594-3AF8-C6AC-9E7D-C96D5015118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1306;p9">
            <a:extLst>
              <a:ext uri="{FF2B5EF4-FFF2-40B4-BE49-F238E27FC236}">
                <a16:creationId xmlns:a16="http://schemas.microsoft.com/office/drawing/2014/main" id="{C23DC27E-7FA6-8619-E92B-BFA6F010B71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8" name="Google Shape;1307;p9">
            <a:extLst>
              <a:ext uri="{FF2B5EF4-FFF2-40B4-BE49-F238E27FC236}">
                <a16:creationId xmlns:a16="http://schemas.microsoft.com/office/drawing/2014/main" id="{9591A765-4932-8C72-E190-AE508631275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Image 6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id="{E835B486-6EDA-B706-F4E1-32C475A17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09" y="2396060"/>
            <a:ext cx="8150391" cy="33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585990B5-2436-F206-B144-93355F5F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9A7D6B1E-6F91-E19F-34A3-C6C12AA493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حرف الجواب الصحيح ثم ارفعوا الألواح عند سماع الاشارة.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1E87F4CB-FA67-476E-8F3D-AF8E7AEBF1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D6781CA7-A4D6-291A-DDEF-BDB3F3C8DF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:a16="http://schemas.microsoft.com/office/drawing/2014/main" id="{6B57FC0B-8E6D-6B4A-07D7-C59FB187370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:a16="http://schemas.microsoft.com/office/drawing/2014/main" id="{9BB3436F-5072-3AD4-2CED-C57C3EC1627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:a16="http://schemas.microsoft.com/office/drawing/2014/main" id="{32BA0C43-6D0D-2145-FD8C-ACA25A204D9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:a16="http://schemas.microsoft.com/office/drawing/2014/main" id="{1F469071-70D3-DA5E-A027-35875D3F255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:a16="http://schemas.microsoft.com/office/drawing/2014/main" id="{A5451714-B105-C1FF-9A8B-03EE617471A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0" name="Google Shape;1305;p9">
            <a:extLst>
              <a:ext uri="{FF2B5EF4-FFF2-40B4-BE49-F238E27FC236}">
                <a16:creationId xmlns:a16="http://schemas.microsoft.com/office/drawing/2014/main" id="{CDC6D900-8F9B-9BD2-2C8A-3E529B9CC63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:a16="http://schemas.microsoft.com/office/drawing/2014/main" id="{708882FA-8345-34CC-1C48-7EB73635A28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2" name="Google Shape;1307;p9">
            <a:extLst>
              <a:ext uri="{FF2B5EF4-FFF2-40B4-BE49-F238E27FC236}">
                <a16:creationId xmlns:a16="http://schemas.microsoft.com/office/drawing/2014/main" id="{B57C4313-DEFF-E342-C717-2FC16BC2C987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67FD423-0858-CD13-5990-7426938E0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863" y="1735785"/>
            <a:ext cx="6462320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3882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3A9FD0FB-F1A9-98B5-A1C6-C0B24D5B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2AE2F7DA-28CD-787E-995C-C4D136400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7CF6CA0-FC57-E845-C9DE-91A30632B34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Google Shape;1299;p9">
            <a:extLst>
              <a:ext uri="{FF2B5EF4-FFF2-40B4-BE49-F238E27FC236}">
                <a16:creationId xmlns:a16="http://schemas.microsoft.com/office/drawing/2014/main" id="{C48B7A33-0747-2C1A-051F-0B6F493DF6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:a16="http://schemas.microsoft.com/office/drawing/2014/main" id="{18520A06-07A7-6C6F-5E0C-1587DF7A8A2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1;p9">
            <a:extLst>
              <a:ext uri="{FF2B5EF4-FFF2-40B4-BE49-F238E27FC236}">
                <a16:creationId xmlns:a16="http://schemas.microsoft.com/office/drawing/2014/main" id="{1D6E0E33-4F2B-BC0B-DD2B-C2CF160D0AB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:a16="http://schemas.microsoft.com/office/drawing/2014/main" id="{F4EEF97E-2C25-1377-2162-765171DF8FE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:a16="http://schemas.microsoft.com/office/drawing/2014/main" id="{7B442808-058E-C0C1-CC59-64CB5AA6626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:a16="http://schemas.microsoft.com/office/drawing/2014/main" id="{2A23A4A5-9C27-98FE-5F83-797B973B3BC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7" name="Google Shape;1305;p9">
            <a:extLst>
              <a:ext uri="{FF2B5EF4-FFF2-40B4-BE49-F238E27FC236}">
                <a16:creationId xmlns:a16="http://schemas.microsoft.com/office/drawing/2014/main" id="{70074EA2-44DD-BE3F-CBAF-1275721F93A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1306;p9">
            <a:extLst>
              <a:ext uri="{FF2B5EF4-FFF2-40B4-BE49-F238E27FC236}">
                <a16:creationId xmlns:a16="http://schemas.microsoft.com/office/drawing/2014/main" id="{832EEB48-8CFD-98A1-32CA-F1A7BFDE8A7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9" name="Google Shape;1307;p9">
            <a:extLst>
              <a:ext uri="{FF2B5EF4-FFF2-40B4-BE49-F238E27FC236}">
                <a16:creationId xmlns:a16="http://schemas.microsoft.com/office/drawing/2014/main" id="{F8DDE9C5-F5ED-CE2F-C969-118F894E359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2D9333-94E1-1324-499A-0E84E516B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863" y="1735785"/>
            <a:ext cx="6462320" cy="4224894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BB95248-F4C4-A61F-D4E3-68088B1A48C1}"/>
              </a:ext>
            </a:extLst>
          </p:cNvPr>
          <p:cNvSpPr txBox="1"/>
          <p:nvPr/>
        </p:nvSpPr>
        <p:spPr>
          <a:xfrm>
            <a:off x="7526536" y="5445420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562965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A98EACFB-DFDC-421C-DB17-7DF3E78966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:a16="http://schemas.microsoft.com/office/drawing/2014/main" id="{BE2F8106-625F-CA09-93CC-36F250A48DF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1;p9">
            <a:extLst>
              <a:ext uri="{FF2B5EF4-FFF2-40B4-BE49-F238E27FC236}">
                <a16:creationId xmlns:a16="http://schemas.microsoft.com/office/drawing/2014/main" id="{129C4662-3F5A-3F88-5534-5CAB89D2439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2;p9">
            <a:extLst>
              <a:ext uri="{FF2B5EF4-FFF2-40B4-BE49-F238E27FC236}">
                <a16:creationId xmlns:a16="http://schemas.microsoft.com/office/drawing/2014/main" id="{D3E69823-AC3A-B1E6-5F8C-C1954EA4A36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id="{0278E4D4-837D-75D3-834B-116F78CEC1D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1304;p9">
            <a:extLst>
              <a:ext uri="{FF2B5EF4-FFF2-40B4-BE49-F238E27FC236}">
                <a16:creationId xmlns:a16="http://schemas.microsoft.com/office/drawing/2014/main" id="{9262C81C-EE7A-422B-A56B-76B468A1B3F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9" name="Google Shape;1305;p9">
            <a:extLst>
              <a:ext uri="{FF2B5EF4-FFF2-40B4-BE49-F238E27FC236}">
                <a16:creationId xmlns:a16="http://schemas.microsoft.com/office/drawing/2014/main" id="{82EF784D-E12B-72FD-4603-0938DCBFE9C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306;p9">
            <a:extLst>
              <a:ext uri="{FF2B5EF4-FFF2-40B4-BE49-F238E27FC236}">
                <a16:creationId xmlns:a16="http://schemas.microsoft.com/office/drawing/2014/main" id="{7302E625-4448-734C-3C0F-585F89B6639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1" name="Google Shape;1307;p9">
            <a:extLst>
              <a:ext uri="{FF2B5EF4-FFF2-40B4-BE49-F238E27FC236}">
                <a16:creationId xmlns:a16="http://schemas.microsoft.com/office/drawing/2014/main" id="{3574C49C-79EC-29CF-0D8C-79C3A81A87C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3" name="Image 12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id="{874FB6F5-5A08-8BDC-CEB1-373A52C4E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09" y="2396060"/>
            <a:ext cx="8150391" cy="333972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20C0-B0D8-B6BB-A91B-D2B2FC76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7EC6AFC-6272-2B71-F358-2EAB4C8E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F533984-0903-DA34-CFE7-501FE05B80FF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DD2ECEF-1D64-303C-1564-0A116A96B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F2C1720-479C-A7B0-9656-4B27620CBACE}"/>
              </a:ext>
            </a:extLst>
          </p:cNvPr>
          <p:cNvSpPr txBox="1">
            <a:spLocks/>
          </p:cNvSpPr>
          <p:nvPr/>
        </p:nvSpPr>
        <p:spPr>
          <a:xfrm>
            <a:off x="581331" y="976217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Microsoft Uighur" panose="02000000000000000000" pitchFamily="2" charset="-78"/>
              </a:rPr>
              <a:t> قراءة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D83F271-D690-062B-CE83-17A55EF0616E}"/>
              </a:ext>
            </a:extLst>
          </p:cNvPr>
          <p:cNvSpPr/>
          <p:nvPr/>
        </p:nvSpPr>
        <p:spPr>
          <a:xfrm>
            <a:off x="5063306" y="1145153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2</a:t>
            </a:r>
          </a:p>
        </p:txBody>
      </p:sp>
      <p:pic>
        <p:nvPicPr>
          <p:cNvPr id="7" name="Espace réservé pour une image  20">
            <a:extLst>
              <a:ext uri="{FF2B5EF4-FFF2-40B4-BE49-F238E27FC236}">
                <a16:creationId xmlns:a16="http://schemas.microsoft.com/office/drawing/2014/main" id="{528E62DA-6577-D0A8-DDA3-3893EE50E1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8515" y="1627206"/>
            <a:ext cx="703488" cy="703488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205ACF09-7E3F-8C2E-D033-86652776D892}"/>
              </a:ext>
            </a:extLst>
          </p:cNvPr>
          <p:cNvSpPr txBox="1">
            <a:spLocks/>
          </p:cNvSpPr>
          <p:nvPr/>
        </p:nvSpPr>
        <p:spPr>
          <a:xfrm>
            <a:off x="1169972" y="2909525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Clr>
                <a:srgbClr val="424D7B"/>
              </a:buClr>
              <a:buSzPct val="50000"/>
              <a:buNone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نص: رِحْلَةٌ في عالَمِ ٱلْأَجْدادِ (ج2) (الحصة الثالثة)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استراتيجية الكلمات المفاتيح لاستنتاج معلومات من النص.</a:t>
            </a:r>
          </a:p>
        </p:txBody>
      </p:sp>
    </p:spTree>
    <p:extLst>
      <p:ext uri="{BB962C8B-B14F-4D97-AF65-F5344CB8AC3E}">
        <p14:creationId xmlns:p14="http://schemas.microsoft.com/office/powerpoint/2010/main" val="1520112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654627" y="3657600"/>
            <a:ext cx="852056" cy="1246910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A1C72-51D3-DEAC-3C4C-F522A2C91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596E706-916C-F5C8-216D-E9BA89179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269084-E9F6-85FA-6BA8-99A6C3D342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A1C9D26-3661-9161-DF83-4B608C0D3D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44CD00F-911D-0E4E-9D97-46038151CA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BD506F9-CD4C-9DF3-5445-25DE11D948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37B129-8E5A-E232-482B-A0230EE740C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4E8A12-35AF-5EF5-2014-3E2825B2E6F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BEA573-8DD5-A7D2-F1AD-F768E2D6532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3556D8-A7A6-59BA-EC17-C15D3243253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B41A57C-F155-57CF-9F4A-11241B8C29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BD107AB-3CD3-DC1D-CF4A-10CD065F4C38}"/>
              </a:ext>
            </a:extLst>
          </p:cNvPr>
          <p:cNvSpPr txBox="1"/>
          <p:nvPr/>
        </p:nvSpPr>
        <p:spPr>
          <a:xfrm>
            <a:off x="-309475" y="84321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الآن، سنبدأ حصة القراءة بتذكر ما جاء في نص "رِحْلَةٌ في عالَمِ ٱلْأَجْدادِ (ج2) ".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076FB5D-9FEE-C41B-E54A-19D20C7F8E1D}"/>
              </a:ext>
            </a:extLst>
          </p:cNvPr>
          <p:cNvSpPr txBox="1"/>
          <p:nvPr/>
        </p:nvSpPr>
        <p:spPr>
          <a:xfrm>
            <a:off x="1606343" y="1834885"/>
            <a:ext cx="5783663" cy="53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6"/>
              </a:lnSpc>
            </a:pPr>
            <a:r>
              <a:rPr lang="ar-MA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رِحْلَةٌ في عالَمِ ٱلْأَجْدادِ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FED7EF5-7FF6-F0C7-A0EF-A05D5924F7CF}"/>
              </a:ext>
            </a:extLst>
          </p:cNvPr>
          <p:cNvGrpSpPr/>
          <p:nvPr/>
        </p:nvGrpSpPr>
        <p:grpSpPr>
          <a:xfrm>
            <a:off x="1954944" y="2369647"/>
            <a:ext cx="5497605" cy="3776586"/>
            <a:chOff x="319751" y="1571267"/>
            <a:chExt cx="7441472" cy="500215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A9D49C1-9352-7962-5638-5CBFB4C7C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656" y="1571267"/>
              <a:ext cx="3737567" cy="5002157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9" name="Image 8" descr="Une image contenant texte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C699B803-7BE8-FC83-302D-D0321900D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751" y="1571267"/>
              <a:ext cx="3632184" cy="4993002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58632970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203E9-E3BC-B9D2-E27B-4F9D5F09F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4586F22-B976-E270-9898-9960C95B93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9CCAEE-A125-E790-CFE4-1D3CE03FBA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21659EC-C586-C8B7-6DFB-5BDCD93399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8F19385-62A2-368B-97F2-80A06D53CC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BE7631A-8565-ED7C-CC59-BFAE996F7B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F1F5D6-250D-FAB6-A644-2391DB22E5C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B61A63-B535-7500-8426-636A4FEF038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6CEE7A-529A-AA1B-A1D4-0B0A2ABFBEF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1053BF-1C53-5B3F-D01D-8A20504C33A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A823A5C1-1304-7C88-018F-CE30CA8387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21DA61-39F5-D953-C043-A69FD7D40B33}"/>
              </a:ext>
            </a:extLst>
          </p:cNvPr>
          <p:cNvSpPr txBox="1"/>
          <p:nvPr/>
        </p:nvSpPr>
        <p:spPr>
          <a:xfrm>
            <a:off x="-309475" y="656172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، من يقرأ النص؟ 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يتناوب بعض المتعلمين على قراءة فقرات النص.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070A422-527D-B34C-C908-E5600CB75C5D}"/>
              </a:ext>
            </a:extLst>
          </p:cNvPr>
          <p:cNvSpPr txBox="1"/>
          <p:nvPr/>
        </p:nvSpPr>
        <p:spPr>
          <a:xfrm>
            <a:off x="1606343" y="1834885"/>
            <a:ext cx="5783663" cy="53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6"/>
              </a:lnSpc>
            </a:pPr>
            <a:r>
              <a:rPr lang="ar-MA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رِحْلَةٌ في عالَمِ ٱلْأَجْدادِ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4FA5AB8-B76D-E2F3-1E8C-767A52B4DC59}"/>
              </a:ext>
            </a:extLst>
          </p:cNvPr>
          <p:cNvGrpSpPr/>
          <p:nvPr/>
        </p:nvGrpSpPr>
        <p:grpSpPr>
          <a:xfrm>
            <a:off x="1954944" y="2369647"/>
            <a:ext cx="5497605" cy="3776586"/>
            <a:chOff x="319751" y="1571267"/>
            <a:chExt cx="7441472" cy="500215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E4ADC93-33F9-34BF-A137-619E9B805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656" y="1571267"/>
              <a:ext cx="3737567" cy="5002157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9" name="Image 8" descr="Une image contenant texte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230F1FCA-49E4-827B-33EA-31434176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751" y="1571267"/>
              <a:ext cx="3632184" cy="4993002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86744398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D3623-11EC-4EAD-9800-3E68BB117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8EB33D3-73FE-DB32-C66E-CDA0B626F8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C06018D-9995-F907-321B-A0724C06C7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9B45A9-8C09-50D8-EFBC-321DE67F5D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735AF8E-598D-EF10-F3A5-2FF4FFDD98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6C60694-56F0-2522-8FDA-CEB1868E4E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9F33F9-D2FE-CB19-30B0-23CFD319BB3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3C0498-2875-8C22-E649-36C0011F1EA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79E19E-5886-4017-2B12-77BCFD51E37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8A5F1E-A754-4723-30A3-8F434A49A3C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 à coins arrondis 8">
            <a:extLst>
              <a:ext uri="{FF2B5EF4-FFF2-40B4-BE49-F238E27FC236}">
                <a16:creationId xmlns:a16="http://schemas.microsoft.com/office/drawing/2014/main" id="{8CBD9CA5-428D-B179-0AC5-E7BED3247C2E}"/>
              </a:ext>
            </a:extLst>
          </p:cNvPr>
          <p:cNvSpPr/>
          <p:nvPr/>
        </p:nvSpPr>
        <p:spPr>
          <a:xfrm>
            <a:off x="1867941" y="5119093"/>
            <a:ext cx="5616340" cy="78294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ماهِيَ ٱلْأَماكِنُ ٱلَّتي زارَتْها سَلْوى في رِحْلَتِها؟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9B6CF6-7BCA-AB7C-C92D-80C5DB711F60}"/>
              </a:ext>
            </a:extLst>
          </p:cNvPr>
          <p:cNvSpPr txBox="1"/>
          <p:nvPr/>
        </p:nvSpPr>
        <p:spPr>
          <a:xfrm>
            <a:off x="4827811" y="853601"/>
            <a:ext cx="2656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9E5E0DB-2BAB-EE34-489B-47311BE57D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030A301-2A26-CABD-600C-011CE05F31B6}"/>
              </a:ext>
            </a:extLst>
          </p:cNvPr>
          <p:cNvGrpSpPr/>
          <p:nvPr/>
        </p:nvGrpSpPr>
        <p:grpSpPr>
          <a:xfrm>
            <a:off x="2104236" y="1738907"/>
            <a:ext cx="5209278" cy="3226388"/>
            <a:chOff x="319751" y="1571267"/>
            <a:chExt cx="7441472" cy="500215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C84847C-1B7C-0285-C11F-03BBA3EA7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656" y="1571267"/>
              <a:ext cx="3737567" cy="5002157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8" name="Image 7" descr="Une image contenant texte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86928E85-EAE9-0061-6D1F-5683BC39B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751" y="1571267"/>
              <a:ext cx="3632184" cy="4993002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404972615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74355-4976-03C6-63A1-97217FA37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CE5001-8664-43AD-3CEF-B7620D64F7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B7DC70-C180-73A4-4BED-3D698C0125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F13B2F7-358A-A18F-EDE8-83C903A661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E9C837B-F919-4D98-9307-671FB9D4A6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C3BE5B3-2BF9-6F6D-F7BD-824E10503E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465B12-AF4B-85BC-977B-B07DB2FEDB3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9DE80B-93D3-9A64-9711-207E98A848E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0B150A-5BFB-EC45-2D6A-8695C024E33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0595-A995-F00B-7AA6-066DA9C5551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 à coins arrondis 8">
            <a:extLst>
              <a:ext uri="{FF2B5EF4-FFF2-40B4-BE49-F238E27FC236}">
                <a16:creationId xmlns:a16="http://schemas.microsoft.com/office/drawing/2014/main" id="{65E870E1-B039-8785-33A9-49049CC0CD84}"/>
              </a:ext>
            </a:extLst>
          </p:cNvPr>
          <p:cNvSpPr/>
          <p:nvPr/>
        </p:nvSpPr>
        <p:spPr>
          <a:xfrm>
            <a:off x="1011630" y="5281965"/>
            <a:ext cx="7120739" cy="782944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أَيْنُ توجَدُ ٱلْمَآثِرُ ٱلتّالِيَةُ حَسَبَ ٱلنَّصِّ؟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جامِعُ ٱلْقَرَوِيّينَ  -  صَوْمَعَةُ حَسّانَ  -  مَسْجِدُ ٱلْكُتُبِيَّةِ  -  مَسْجِدُ ٱلْحَسَنِ ٱلثّاني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5EDDE5-FC81-4B83-CB22-0164826969A1}"/>
              </a:ext>
            </a:extLst>
          </p:cNvPr>
          <p:cNvSpPr txBox="1"/>
          <p:nvPr/>
        </p:nvSpPr>
        <p:spPr>
          <a:xfrm>
            <a:off x="-309475" y="79309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BD4367-F3E1-9972-906D-4E4C96AD53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CB5A24B-F214-3EED-4599-AF805BD7CD31}"/>
              </a:ext>
            </a:extLst>
          </p:cNvPr>
          <p:cNvGrpSpPr/>
          <p:nvPr/>
        </p:nvGrpSpPr>
        <p:grpSpPr>
          <a:xfrm>
            <a:off x="2104236" y="1738907"/>
            <a:ext cx="5209278" cy="3226388"/>
            <a:chOff x="319751" y="1571267"/>
            <a:chExt cx="7441472" cy="500215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3E3F25B-996C-1E31-B4D7-A72E13865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656" y="1571267"/>
              <a:ext cx="3737567" cy="5002157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8" name="Image 7" descr="Une image contenant texte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3AFC4615-7516-C1DF-BDE8-89E5820B0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751" y="1571267"/>
              <a:ext cx="3632184" cy="4993002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45712950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0DB92-A915-9EE6-F781-BADA2EE7D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D2CAB1-0A78-FDCC-6836-BA845C51EA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223E323-88EB-1F60-853A-71BED3C809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F51FD9-40CC-6E41-9D95-00FF167660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6C12D83-F220-E873-2F3B-6BF450D3F7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259B229-C38C-C442-35E8-3CABED44D2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EE35A6-69CB-124D-8694-F3B3A4B52DC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A1266D-A5B1-8EB4-B32D-9912683DD0F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6A2F43-56A4-8CC1-A096-E1252FAC2DE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D13586-947D-E9CC-6C01-43E05ECDFFE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6005AF-677A-A11F-755E-1C85C2EEBE43}"/>
              </a:ext>
            </a:extLst>
          </p:cNvPr>
          <p:cNvSpPr txBox="1"/>
          <p:nvPr/>
        </p:nvSpPr>
        <p:spPr>
          <a:xfrm>
            <a:off x="527150" y="842038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يذكرنا بخطوات استراتيجية الكلمات المفاتيح لاستنتاج معلومات.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96DAC5-AE7F-3418-086C-D75C252973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D58DAE-3236-5AA0-773F-E462DB5FDEBB}"/>
              </a:ext>
            </a:extLst>
          </p:cNvPr>
          <p:cNvSpPr txBox="1"/>
          <p:nvPr/>
        </p:nvSpPr>
        <p:spPr>
          <a:xfrm>
            <a:off x="1502382" y="3279560"/>
            <a:ext cx="6458261" cy="1736646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إسْتْراتيجِيَّةُ ٱلْكَلِماتِ ٱلْمَفاتيحِ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لِاسْتِنْتاجِ مَعْلوماتٍ ضِمْنِيَّةٍ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862654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4251-F62C-F948-599D-FB16E5705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E71620-1E1B-8861-D681-B2515A79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BAE015-3E51-DA43-D1AA-EECC529FD6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1001006-A96F-9B20-C7D3-851251D8BD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E0C911C-4BA9-8820-9A94-12499BAB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6565F4-9508-E2F4-A53D-B1BC3AAC17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F137D3-D8A4-F172-10AE-63DB8CE330D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DDABD7-1164-E19E-44DB-B8155CCD88E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CC491F-0ECF-8F32-C55D-674160770D6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195555-9D40-D02D-97AC-66E8E176497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DA77CA-D137-358B-5905-96E0696296B4}"/>
              </a:ext>
            </a:extLst>
          </p:cNvPr>
          <p:cNvSpPr txBox="1"/>
          <p:nvPr/>
        </p:nvSpPr>
        <p:spPr>
          <a:xfrm>
            <a:off x="694944" y="805266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672643-0BD3-6DA9-1143-656B6D0F30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3D0711-ECA3-985C-F183-50894B971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47" y="1575853"/>
            <a:ext cx="6840000" cy="46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65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8335C-283B-4725-5F2C-E2CA62156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45531FF-1084-02E3-A21C-91FCD8D103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C60639-87B9-6447-FEB7-E3B386F2CD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873875-548B-7754-9C8F-66F0F010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F625534-8AEE-D936-FE55-E9D617B6D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3226711-02E8-27F9-6EFC-4A7BD3EA4F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44D030-C351-4477-4999-658684CD4F1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261A5C-D5A7-4403-5BE1-6709B15EF67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1C64F1-3620-0C54-F0B0-F5D345DE93D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931DD1-0055-A68F-3C13-65DFD5D68DE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40DCC4-FAE6-24F1-A710-692D7BC4ECF4}"/>
              </a:ext>
            </a:extLst>
          </p:cNvPr>
          <p:cNvSpPr txBox="1"/>
          <p:nvPr/>
        </p:nvSpPr>
        <p:spPr>
          <a:xfrm>
            <a:off x="620669" y="839864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خذوا كراساتكم على الصفحة رقم 80  لنصحح الواجب المنزلي: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BFEA67-1527-682A-DCAC-52FEC4624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E1DD2A7D-689D-9BC8-9394-EF50CBF38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1789" y="1721620"/>
            <a:ext cx="3201637" cy="451958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5FAC733-6F9B-19A7-CA48-0775BA5B7621}"/>
              </a:ext>
            </a:extLst>
          </p:cNvPr>
          <p:cNvSpPr/>
          <p:nvPr/>
        </p:nvSpPr>
        <p:spPr>
          <a:xfrm>
            <a:off x="3165564" y="5164282"/>
            <a:ext cx="2812872" cy="8538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670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97DBA-465A-C2A4-DD7C-A17922105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4342C1-54BA-B8C8-6080-2E6BB944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FC9F33-8BBF-99B1-80A3-F6E0E694BE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9D45A3-5143-DEC0-1ED1-CC2CB20807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E92E654-1BF0-FCF0-5A7F-60CB1C4ECB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36F9CEB-C8C6-08B3-AFDF-EE9E680A11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969675-DD5D-702E-02F8-1045500E45A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79E8BD-2C47-906C-D9E4-658C8BD03A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799FC7-78BA-BE57-4CCB-CD3FB468CC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286D75-EA85-8401-BCC4-E48F2420C46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DD4E5D-6BE1-45F6-7E8F-14970EF31D64}"/>
              </a:ext>
            </a:extLst>
          </p:cNvPr>
          <p:cNvSpPr txBox="1"/>
          <p:nvPr/>
        </p:nvSpPr>
        <p:spPr>
          <a:xfrm>
            <a:off x="694944" y="611264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يقدم لنا إجابته؟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يشجع الأستاذ المتعلمين على تبرير إجابتهم.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46FC6E-3A0A-2C49-A98B-DB40FD71EF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F315BB58-C767-7BF8-1700-2EE1ECA2A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87" y="2249567"/>
            <a:ext cx="8426180" cy="369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5662C45-E0C5-0E4C-4D4E-17B289C64F0F}"/>
              </a:ext>
            </a:extLst>
          </p:cNvPr>
          <p:cNvSpPr txBox="1"/>
          <p:nvPr/>
        </p:nvSpPr>
        <p:spPr>
          <a:xfrm>
            <a:off x="5457811" y="3992880"/>
            <a:ext cx="314605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بَعْضُهُمْ يُشَيِّدُ مَنازِلَ مِنَ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ٱلطّينِ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A1B4A1D-5869-194E-EC6A-43AACE17026A}"/>
              </a:ext>
            </a:extLst>
          </p:cNvPr>
          <p:cNvCxnSpPr/>
          <p:nvPr/>
        </p:nvCxnSpPr>
        <p:spPr>
          <a:xfrm flipH="1">
            <a:off x="7547627" y="2865120"/>
            <a:ext cx="600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12D01F7-1BD1-7907-64D4-602B8DD940F9}"/>
              </a:ext>
            </a:extLst>
          </p:cNvPr>
          <p:cNvCxnSpPr/>
          <p:nvPr/>
        </p:nvCxnSpPr>
        <p:spPr>
          <a:xfrm flipH="1">
            <a:off x="6062148" y="2865120"/>
            <a:ext cx="600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47FF613-FBFD-CB65-E4AA-575498E2C475}"/>
              </a:ext>
            </a:extLst>
          </p:cNvPr>
          <p:cNvCxnSpPr/>
          <p:nvPr/>
        </p:nvCxnSpPr>
        <p:spPr>
          <a:xfrm flipH="1">
            <a:off x="5383275" y="2865120"/>
            <a:ext cx="600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BACD1924-7CD5-03C4-1749-F108E2FC1B57}"/>
              </a:ext>
            </a:extLst>
          </p:cNvPr>
          <p:cNvSpPr txBox="1"/>
          <p:nvPr/>
        </p:nvSpPr>
        <p:spPr>
          <a:xfrm>
            <a:off x="5502870" y="4450080"/>
            <a:ext cx="314605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آخَرونَ يَحْرُثونَ ٱلْأَرْضَ.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8477AF6-8B4D-536A-1A2E-1E65D88BB722}"/>
              </a:ext>
            </a:extLst>
          </p:cNvPr>
          <p:cNvSpPr txBox="1"/>
          <p:nvPr/>
        </p:nvSpPr>
        <p:spPr>
          <a:xfrm>
            <a:off x="5502868" y="4907280"/>
            <a:ext cx="3146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يُبْدِعونَ في صُنْعِ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ٱلْحِلِيِّ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 وَ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ٱلْقَفْطانِ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82C513A-87A6-FE41-27B8-183818DC603B}"/>
              </a:ext>
            </a:extLst>
          </p:cNvPr>
          <p:cNvSpPr txBox="1"/>
          <p:nvPr/>
        </p:nvSpPr>
        <p:spPr>
          <a:xfrm>
            <a:off x="1120971" y="4110528"/>
            <a:ext cx="468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اَلْأَنْشِطَةُ ٱلَّتي كانَ يَمْتَهِنُها أَسْلافُنا هِيَ: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CBEB18F-A29B-20D0-2DCB-FAE3DBB4FE31}"/>
              </a:ext>
            </a:extLst>
          </p:cNvPr>
          <p:cNvSpPr txBox="1"/>
          <p:nvPr/>
        </p:nvSpPr>
        <p:spPr>
          <a:xfrm>
            <a:off x="228601" y="4811717"/>
            <a:ext cx="558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اَلْبِناءُ – اَلْفِلاحَةُ – اَلصِّناعَةُ ٱلتَّقْليدِيَّةُ – اَلتِّجارَةُ.</a:t>
            </a:r>
          </a:p>
        </p:txBody>
      </p:sp>
    </p:spTree>
    <p:extLst>
      <p:ext uri="{BB962C8B-B14F-4D97-AF65-F5344CB8AC3E}">
        <p14:creationId xmlns:p14="http://schemas.microsoft.com/office/powerpoint/2010/main" val="2685785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9572C-9A3A-9829-AF85-614145249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5F51D9-30E2-74FD-5B68-440A3DD4BC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4D2C03-41BA-E8D9-12A6-CC01C50F9B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DCBFD20-69A3-759A-20B1-8B5834CF9E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518F6E8-0411-EE89-9C98-6261BDCF5C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B656EC2-06B2-A0E2-CC2F-47E0A4DEF7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6C2373-9217-2FEB-1D90-62998701EB2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900AF1-6C5D-6310-56C2-8FEE1CE5F5C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111A29-A60B-EA9F-F815-9EF27D9B6CD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3AB98E-3F55-32FC-06B2-D957B0E2477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A4C3B9B4-1007-4470-2637-4949DFF1F539}"/>
              </a:ext>
            </a:extLst>
          </p:cNvPr>
          <p:cNvSpPr/>
          <p:nvPr/>
        </p:nvSpPr>
        <p:spPr>
          <a:xfrm>
            <a:off x="1011630" y="5281965"/>
            <a:ext cx="7120739" cy="782944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أَيِّ وَقْتٍ مِنَ ٱلْيَوْمِ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ٱنْتَهَتْ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رِحْلَةُ سَلْوى؟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كَيْفَ عَرَفْتَ ذَلِكَ؟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AAA6F1-5CD6-C095-0D5E-A61A9AF2B05C}"/>
              </a:ext>
            </a:extLst>
          </p:cNvPr>
          <p:cNvSpPr txBox="1"/>
          <p:nvPr/>
        </p:nvSpPr>
        <p:spPr>
          <a:xfrm>
            <a:off x="-309475" y="79309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214BD98-6CB6-FEDD-83F8-203F5160BD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EB39B37-FB17-A8AC-C453-D7C6915D4BF0}"/>
              </a:ext>
            </a:extLst>
          </p:cNvPr>
          <p:cNvGrpSpPr/>
          <p:nvPr/>
        </p:nvGrpSpPr>
        <p:grpSpPr>
          <a:xfrm>
            <a:off x="2104236" y="1738907"/>
            <a:ext cx="5209278" cy="3226388"/>
            <a:chOff x="319751" y="1571267"/>
            <a:chExt cx="7441472" cy="500215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9C0516B-2ADA-15E3-1031-1CD48599C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656" y="1571267"/>
              <a:ext cx="3737567" cy="5002157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8" name="Image 7" descr="Une image contenant texte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F89385C0-F3BA-1BC1-4CA8-928E7F189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751" y="1571267"/>
              <a:ext cx="3632184" cy="4993002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18558690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27E6D-B9EA-A754-594F-EE6E2C8DF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B3AD54A-6477-4307-2087-CEDE9C36FA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59148D-93B7-F5C3-E8E9-E2574088F4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161501F-C86F-2423-0A91-1D34E33539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71B5E94-BDEE-9093-E3B8-6B13068ADD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249CE5A-000D-B259-5477-24DC0C22D91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331380-6D77-F206-0B45-D3E40B12978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72D93F-C01E-C98F-3EBA-C44625E09E7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983AD7-1EDA-5CE3-9008-7425ACCCB23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D6970A-1F6E-A700-1D8E-E08C2498570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D4BFF5-A8D9-A6B1-67B3-907C339E1680}"/>
              </a:ext>
            </a:extLst>
          </p:cNvPr>
          <p:cNvSpPr txBox="1"/>
          <p:nvPr/>
        </p:nvSpPr>
        <p:spPr>
          <a:xfrm>
            <a:off x="579106" y="90894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كَيْفُ يُمْكِنُ لِسَلْوى أَنْ تُعيدَ تَجْرِبَةَ ٱلسَّفَرِ عَبْرَ ٱلزَّمَنِ؟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BF402B-EC1E-39E8-77ED-EBE3C2B9C96D}"/>
              </a:ext>
            </a:extLst>
          </p:cNvPr>
          <p:cNvSpPr txBox="1"/>
          <p:nvPr/>
        </p:nvSpPr>
        <p:spPr>
          <a:xfrm>
            <a:off x="262989" y="5190647"/>
            <a:ext cx="81923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كَيْفُ يُمْكِنُ لِسَلْوى أَنْ تُعيدَ تَجْرِبَةَ ٱلسَّفَرِ عَبْرَ ٱلزَّمَنِ؟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A619AFD-8FAB-181E-E757-BA8F015FE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902E2E5-0C77-4645-D0FA-8F5A76CBE864}"/>
              </a:ext>
            </a:extLst>
          </p:cNvPr>
          <p:cNvGrpSpPr/>
          <p:nvPr/>
        </p:nvGrpSpPr>
        <p:grpSpPr>
          <a:xfrm>
            <a:off x="2104236" y="1738907"/>
            <a:ext cx="5209278" cy="3226388"/>
            <a:chOff x="319751" y="1571267"/>
            <a:chExt cx="7441472" cy="500215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6111D3-9E1D-E07F-DA1A-EABE7AC0C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656" y="1571267"/>
              <a:ext cx="3737567" cy="5002157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8" name="Image 7" descr="Une image contenant texte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3B6A357D-2D42-1539-D084-647996C7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751" y="1571267"/>
              <a:ext cx="3632184" cy="4993002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4844851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6961D-2091-B926-4DDC-A1054E731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23C965-5AC3-5CE3-9F14-2FF99399B8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25897B-3C30-0828-D2C5-75D47C892F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6DF15A-582C-A6C1-B8D6-63BECAA48D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80CA653-3173-8CD6-1636-976C185B90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5DA6971-A79F-C504-BDEE-A6C2736A91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408E92-14FE-A7CD-5D02-E70C7D242E7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538E25-5363-57BA-286C-46A21F544FC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F59173-EA6D-C509-EA8B-D5F6CA57100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586961-E540-3986-B0CB-773AF6F4CAF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C0BCAF-16DF-A8A4-15F1-1CF16FE818AB}"/>
              </a:ext>
            </a:extLst>
          </p:cNvPr>
          <p:cNvSpPr txBox="1"/>
          <p:nvPr/>
        </p:nvSpPr>
        <p:spPr>
          <a:xfrm>
            <a:off x="579106" y="90894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يتقاسم معنا إجابته؟ ماهي المؤشرات التي اعتمدتم عليها لاستنتاج الجواب؟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FF037C-DA1D-BD36-5EBD-6DB9B182AA46}"/>
              </a:ext>
            </a:extLst>
          </p:cNvPr>
          <p:cNvSpPr txBox="1"/>
          <p:nvPr/>
        </p:nvSpPr>
        <p:spPr>
          <a:xfrm>
            <a:off x="262989" y="5190647"/>
            <a:ext cx="81923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كَيْفُ يُمْكِنُ لِسَلْوى أَنْ تُعيدَ تَجْرِبَةَ ٱلسَّفَرِ عَبْرَ ٱلزَّمَنِ؟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004F02-6839-7F58-9CC2-CB4CE68EE4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D758A30-AEAC-29D1-CC81-23C6CCF8E7E5}"/>
              </a:ext>
            </a:extLst>
          </p:cNvPr>
          <p:cNvGrpSpPr/>
          <p:nvPr/>
        </p:nvGrpSpPr>
        <p:grpSpPr>
          <a:xfrm>
            <a:off x="2104236" y="1738907"/>
            <a:ext cx="5209278" cy="3226388"/>
            <a:chOff x="319751" y="1571267"/>
            <a:chExt cx="7441472" cy="500215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FA875F8-A70D-7459-F4F2-4A32E4C7F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656" y="1571267"/>
              <a:ext cx="3737567" cy="5002157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8" name="Image 7" descr="Une image contenant texte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96FC3E85-1AC9-D505-EF9C-4B25B6B25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751" y="1571267"/>
              <a:ext cx="3632184" cy="4993002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87310756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9971A-37EE-2D94-A004-F8C4B684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082CF3-B85E-71D0-9505-FC123A6243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588E71-7078-A881-4514-EFAE6F449C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BFC875B-6F47-9900-0189-43A7C7FF3B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E76A058-6BE1-D1FE-1E88-13D2C24F25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4B93536-D53C-B1CF-E86D-F8160731ED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454E5E-3B22-8678-DB1C-37C0CEC2171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F1F572-8CA0-3002-3D6B-C6877C949D2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64D160-D359-F54E-03AA-06F1C94D826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B52569-8789-4A23-DB98-758DBBBDE4B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A0D8C3-C6B6-EC58-959F-CFDC3ADEF8E8}"/>
              </a:ext>
            </a:extLst>
          </p:cNvPr>
          <p:cNvSpPr txBox="1"/>
          <p:nvPr/>
        </p:nvSpPr>
        <p:spPr>
          <a:xfrm>
            <a:off x="579106" y="90894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 ، قارنوا إجابتكم مع هذه الإجابة.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2BA713-9209-1447-C461-00E62EE9A67B}"/>
              </a:ext>
            </a:extLst>
          </p:cNvPr>
          <p:cNvSpPr txBox="1"/>
          <p:nvPr/>
        </p:nvSpPr>
        <p:spPr>
          <a:xfrm>
            <a:off x="181948" y="3524407"/>
            <a:ext cx="81923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يُمْكِنُ لِسَلْوى أَنْ تُعيدَ تَجْرِبَةَ ٱلسَّفَرِ عَبْرَ ٱلزَّمَنِ مِنْ خِلالِ زِيارَةِ ٱلْمَآثِرِ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ٱلْعُمْرانِيَّةِ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لا تَزالُ تَحْكي أَمْجادَ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ٱلْأَسْلافِ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8505978-A047-F786-3E38-D337799F80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6539F49-D5F8-54FC-5395-8A48C8622A3D}"/>
              </a:ext>
            </a:extLst>
          </p:cNvPr>
          <p:cNvSpPr txBox="1"/>
          <p:nvPr/>
        </p:nvSpPr>
        <p:spPr>
          <a:xfrm>
            <a:off x="181948" y="1939715"/>
            <a:ext cx="81923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كَيْفُ يُمْكِنُ لِسَلْوى أَنْ تُعيدَ تَجْرِبَةَ ٱلسَّفَرِ عَبْرَ ٱلزَّمَنِ؟</a:t>
            </a:r>
          </a:p>
        </p:txBody>
      </p:sp>
    </p:spTree>
    <p:extLst>
      <p:ext uri="{BB962C8B-B14F-4D97-AF65-F5344CB8AC3E}">
        <p14:creationId xmlns:p14="http://schemas.microsoft.com/office/powerpoint/2010/main" val="349444270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14D3F-A21E-B11F-926C-94E57FD7F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62F6921-DE27-5E10-B90B-1BAAA0D6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B3455D-3AA6-7DC8-D663-0B857C3C8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EE54E9-F790-FBCE-C943-F0DC57BA42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D505DFC-EE55-AB58-12A3-039AE0F3A4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1C97E5C-D895-FAF6-BEBF-EE87732538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C0C795-2C90-33A8-EA0B-41E1908BDE9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CAB1B9-B106-8425-F277-2358C6A1F6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0E0E01-86D2-92FF-3A17-EA11374F539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A9BCD5-BBAD-95E8-1329-2C49CADF02D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4A87C5-B015-7408-7937-B50AFB20041A}"/>
              </a:ext>
            </a:extLst>
          </p:cNvPr>
          <p:cNvSpPr txBox="1"/>
          <p:nvPr/>
        </p:nvSpPr>
        <p:spPr>
          <a:xfrm>
            <a:off x="579106" y="90894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سَعِدَتْ سَلْوى بِما رَأَتْهُ في رِحْلَتِها؟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073F53-CA54-2911-5CEE-390E958DDFE9}"/>
              </a:ext>
            </a:extLst>
          </p:cNvPr>
          <p:cNvSpPr txBox="1"/>
          <p:nvPr/>
        </p:nvSpPr>
        <p:spPr>
          <a:xfrm>
            <a:off x="262989" y="5190647"/>
            <a:ext cx="81923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سَعِدَتْ سَلْوى بِما رَأَتْهُ في رِحْلَتِها؟ 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92FEFD-6D58-4774-CECE-CA3AE1D9A2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3A572E9-2CA6-4253-2390-1D81343FDF8C}"/>
              </a:ext>
            </a:extLst>
          </p:cNvPr>
          <p:cNvGrpSpPr/>
          <p:nvPr/>
        </p:nvGrpSpPr>
        <p:grpSpPr>
          <a:xfrm>
            <a:off x="2104236" y="1738907"/>
            <a:ext cx="5209278" cy="3226388"/>
            <a:chOff x="319751" y="1571267"/>
            <a:chExt cx="7441472" cy="500215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B6016AF-7CE7-A2EB-32E8-639F77A81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656" y="1571267"/>
              <a:ext cx="3737567" cy="5002157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8" name="Image 7" descr="Une image contenant texte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98610E2B-BF4D-D428-59A6-F3B4BE22F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751" y="1571267"/>
              <a:ext cx="3632184" cy="4993002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33018640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22A54-95D1-D23E-1EB5-1C69DD249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663AC2-7DF2-F8DD-C19F-07A55CC5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703959-EA75-DA29-4104-BEBC1F73A3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10BB147-DC8D-2E01-1AA2-6540678BE4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0EDA9C6-EF86-6A67-C61F-FA3AF55A26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E81DA62-C5E2-34B4-1014-D5883CCA87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7CA486-13C3-2953-AF92-68C01697879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AE8BB3-5723-94E8-C960-FDF890CA785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4123EC-7FA7-83CB-14F7-EC71C8E9782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862B7F-7587-CF4A-3F43-5F7F30AAD93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E5022A1-3236-3E75-FF0D-97F00CFBCA55}"/>
              </a:ext>
            </a:extLst>
          </p:cNvPr>
          <p:cNvSpPr txBox="1"/>
          <p:nvPr/>
        </p:nvSpPr>
        <p:spPr>
          <a:xfrm>
            <a:off x="579106" y="90894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من يتقاسم معنا إجابته؟ ماهي المؤشرات التي اعتمدتم عليها لاستنتاج الجواب؟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3E13F0-B5E5-32BB-15EB-00668BD7EA71}"/>
              </a:ext>
            </a:extLst>
          </p:cNvPr>
          <p:cNvSpPr txBox="1"/>
          <p:nvPr/>
        </p:nvSpPr>
        <p:spPr>
          <a:xfrm>
            <a:off x="262989" y="5190647"/>
            <a:ext cx="81923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سَعِدَتْ سَلْوى بِما رَأَتْهُ في رِحْلَتِها؟ 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254F35-842C-CC12-F218-673887C92D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248BB71-BC58-133D-09CF-E9EC99C949E3}"/>
              </a:ext>
            </a:extLst>
          </p:cNvPr>
          <p:cNvGrpSpPr/>
          <p:nvPr/>
        </p:nvGrpSpPr>
        <p:grpSpPr>
          <a:xfrm>
            <a:off x="2104236" y="1738907"/>
            <a:ext cx="5209278" cy="3226388"/>
            <a:chOff x="319751" y="1571267"/>
            <a:chExt cx="7441472" cy="500215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99861DC-E044-D390-D8EC-C15B7ED7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656" y="1571267"/>
              <a:ext cx="3737567" cy="5002157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8" name="Image 7" descr="Une image contenant texte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6A565792-01E9-A297-0DE3-4D47D7CFB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751" y="1571267"/>
              <a:ext cx="3632184" cy="4993002"/>
            </a:xfrm>
            <a:prstGeom prst="rect">
              <a:avLst/>
            </a:prstGeom>
            <a:effectLst>
              <a:glow>
                <a:schemeClr val="accent1">
                  <a:alpha val="41000"/>
                </a:schemeClr>
              </a:glow>
              <a:outerShdw blurRad="50800" dir="18600000" sx="1000" sy="1000" algn="ctr" rotWithShape="0">
                <a:srgbClr val="000000">
                  <a:alpha val="59000"/>
                </a:srgbClr>
              </a:outerShdw>
              <a:softEdge rad="0"/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61714507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E3CAD-829D-3AAB-7B61-63BE00701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2BAD3A-6A39-5BC4-364F-DC7C7EEF6D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5006788-F388-97B2-2EA1-E55E1C5354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26265C2-BDC8-EC45-E787-C6D5BC76D7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89A3BB3-8FC6-F928-5B9E-E2BB96FDD0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914B6E2-8588-6706-7D57-051F867C22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D85C22-F279-FBDB-FAA6-946648FD7CA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195FCF-D385-7EC9-DF78-C5EBFED9020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C5B02D-5EA4-80CE-7EC8-D991E5F9293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CE92F3-89EB-DD6C-8430-C7D490B7A1F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91C9E50-4FD2-B6F6-AD2B-F9C51497764B}"/>
              </a:ext>
            </a:extLst>
          </p:cNvPr>
          <p:cNvSpPr txBox="1"/>
          <p:nvPr/>
        </p:nvSpPr>
        <p:spPr>
          <a:xfrm>
            <a:off x="579106" y="90894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أحسنتم ، قارنوا إجابتكم مع هذه الإجابة.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976F2B-BAA3-320E-A8C2-4D8847401E41}"/>
              </a:ext>
            </a:extLst>
          </p:cNvPr>
          <p:cNvSpPr txBox="1"/>
          <p:nvPr/>
        </p:nvSpPr>
        <p:spPr>
          <a:xfrm>
            <a:off x="181948" y="3524407"/>
            <a:ext cx="81923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سَعِدَتْ سَلْوى بِما رَأَتْهُ في رِحْلَتِها لِأَنَّها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ٱكْتَشَفَتْ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قُوَّةَ حَضارَةِ بِلادِها وَ عَظَمَةَ أَجْدادِها وَ مَهارَتِهِمْ في كَلِّ ٱلْمَجالاتِ.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C59E582-099D-D285-3123-B062FB8F28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696C05D-01F2-A2B6-CF61-986FE516420B}"/>
              </a:ext>
            </a:extLst>
          </p:cNvPr>
          <p:cNvSpPr txBox="1"/>
          <p:nvPr/>
        </p:nvSpPr>
        <p:spPr>
          <a:xfrm>
            <a:off x="181948" y="1939715"/>
            <a:ext cx="81923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سَعِدَتْ سَلْوى بِما رَأَتْهُ في رِحْلَتِها؟ </a:t>
            </a:r>
          </a:p>
        </p:txBody>
      </p:sp>
    </p:spTree>
    <p:extLst>
      <p:ext uri="{BB962C8B-B14F-4D97-AF65-F5344CB8AC3E}">
        <p14:creationId xmlns:p14="http://schemas.microsoft.com/office/powerpoint/2010/main" val="128004113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1FC5D-341E-7F97-6177-8FFB9142E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8FC3EA6C-AB7F-070F-3E56-CD7A802BB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67DF209-F025-7D15-4199-D97FA6F044C3}"/>
              </a:ext>
            </a:extLst>
          </p:cNvPr>
          <p:cNvSpPr txBox="1"/>
          <p:nvPr/>
        </p:nvSpPr>
        <p:spPr>
          <a:xfrm>
            <a:off x="6191461" y="177787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تراكيب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6EE179A-2691-C0A7-B8FF-60D4AB27B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7" name="Espace réservé pour une image  20">
            <a:extLst>
              <a:ext uri="{FF2B5EF4-FFF2-40B4-BE49-F238E27FC236}">
                <a16:creationId xmlns:a16="http://schemas.microsoft.com/office/drawing/2014/main" id="{06AB55D6-178F-615C-1379-BCAFE01DB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8515" y="1627206"/>
            <a:ext cx="703488" cy="703488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2631DF5-DED2-1E2A-7760-B7A937FA6406}"/>
              </a:ext>
            </a:extLst>
          </p:cNvPr>
          <p:cNvSpPr txBox="1">
            <a:spLocks/>
          </p:cNvSpPr>
          <p:nvPr/>
        </p:nvSpPr>
        <p:spPr>
          <a:xfrm>
            <a:off x="1982586" y="2995435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6000"/>
            </a:pPr>
            <a:r>
              <a:rPr lang="ar-MA" sz="3200" b="1" dirty="0">
                <a:cs typeface="Microsoft Uighur" panose="02000000000000000000" pitchFamily="2" charset="-78"/>
              </a:rPr>
              <a:t>عَناصِرُ ٱلْجُمْلَةِ ٱلْفِعْلِيَّةِ.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D1C22D6-5A2C-BE1F-AB07-0DD474926E4E}"/>
              </a:ext>
            </a:extLst>
          </p:cNvPr>
          <p:cNvSpPr txBox="1">
            <a:spLocks/>
          </p:cNvSpPr>
          <p:nvPr/>
        </p:nvSpPr>
        <p:spPr>
          <a:xfrm>
            <a:off x="228600" y="981593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cs typeface="Arial"/>
                <a:sym typeface="Arial"/>
              </a:rPr>
              <a:t>تراكيب</a:t>
            </a:r>
            <a:endParaRPr kumimoji="0" lang="fr-MA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6600205-F2AC-94E3-11FB-755092563D0C}"/>
              </a:ext>
            </a:extLst>
          </p:cNvPr>
          <p:cNvSpPr/>
          <p:nvPr/>
        </p:nvSpPr>
        <p:spPr>
          <a:xfrm>
            <a:off x="4839101" y="1111108"/>
            <a:ext cx="455730" cy="455730"/>
          </a:xfrm>
          <a:prstGeom prst="ellipse">
            <a:avLst/>
          </a:prstGeom>
          <a:solidFill>
            <a:srgbClr val="00ACA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6872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B100-F6D8-D780-0ED4-763F43381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519B3B-3778-0F60-F0B9-C217FEAAD9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A729B95-5295-81A4-820F-4251E2E2A7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EF86FDD-54BA-F0FD-31CE-9BD33C2237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00BE57D-F04D-F758-8085-1AE13926BB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6D7E4B-34F9-9065-E258-CC19109CF1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67E08F-FBF9-D6C0-FF17-773B72934F7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7C94C6-8CF2-C0EB-223D-39FB4F19584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2B3317-28F9-3922-8177-EFCDE1978D0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4A177A-B679-AF8A-8844-88AD3C7C2CA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A90CB4-0B50-C669-DD08-357D671792B6}"/>
              </a:ext>
            </a:extLst>
          </p:cNvPr>
          <p:cNvSpPr txBox="1"/>
          <p:nvPr/>
        </p:nvSpPr>
        <p:spPr>
          <a:xfrm>
            <a:off x="226961" y="777519"/>
            <a:ext cx="737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. 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F5E809-EA7E-1414-22CF-6A9BBF803A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E072395-CE58-3B41-3E3F-172033559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3" y="2150917"/>
            <a:ext cx="3013364" cy="30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8072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DD98E-EECC-7862-A402-5E71BEAB1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D2C5C93-E2EC-2FB8-4810-724787E217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92F3B0-FCC1-3A32-F12E-0624ADD70B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4060CE4-D758-9EE8-C21C-1AA705B0B1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15F1875-39DC-8A90-86E4-FD136266CA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FE3BAEF-6211-CF39-2A74-60D52C218A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A35FE1-B82A-6A54-AA8B-0A85FDC392C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8A6BBC-9598-2285-3CA8-ED3D22F81E3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2211EA-5974-DA91-3FBD-AB73B3E0E2C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02E299-B630-E17F-7786-5E57D06A17E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296D75-0F75-068E-8FAA-5983086CE785}"/>
              </a:ext>
            </a:extLst>
          </p:cNvPr>
          <p:cNvSpPr txBox="1"/>
          <p:nvPr/>
        </p:nvSpPr>
        <p:spPr>
          <a:xfrm>
            <a:off x="226961" y="777519"/>
            <a:ext cx="737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الفعل من بين الكلمات التالية: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F3429CF-A022-B399-22F6-AC484DCCE971}"/>
              </a:ext>
            </a:extLst>
          </p:cNvPr>
          <p:cNvSpPr/>
          <p:nvPr/>
        </p:nvSpPr>
        <p:spPr>
          <a:xfrm>
            <a:off x="602193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حَلَّقَ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41E60C-FA36-798D-F843-65B3E3536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173" y="1584000"/>
            <a:ext cx="1195640" cy="1793461"/>
          </a:xfrm>
          <a:prstGeom prst="ellipse">
            <a:avLst/>
          </a:prstGeom>
        </p:spPr>
      </p:pic>
      <p:pic>
        <p:nvPicPr>
          <p:cNvPr id="10" name="Espace réservé pour une image 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570DD0-2692-E7E1-60AA-F52367FF79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4A2DFEB-2B69-35AD-DE88-976A7AE1C807}"/>
              </a:ext>
            </a:extLst>
          </p:cNvPr>
          <p:cNvSpPr/>
          <p:nvPr/>
        </p:nvSpPr>
        <p:spPr>
          <a:xfrm>
            <a:off x="368917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صَخْرَةٌ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ECDE55C-C1BA-1BD5-9FB1-B379259C8D58}"/>
              </a:ext>
            </a:extLst>
          </p:cNvPr>
          <p:cNvSpPr/>
          <p:nvPr/>
        </p:nvSpPr>
        <p:spPr>
          <a:xfrm>
            <a:off x="135641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أَسْواقٌ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888255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B199D-0FC7-4F7B-AE5B-CA9B7C37A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AAF3745-2F87-E0D2-A4F6-6290C69B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584C73-50EE-D2C3-4FBF-9A1FFF9B00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24EBF73-6ACD-581F-824A-A95B9D998E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7759B52-C1C7-308E-3559-735D38FF5C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656E6C0-58F0-2923-0019-4CB236E92C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98D9EB-A2EE-4BE3-B4ED-ECACD5E4874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AE9E1D-500C-E89F-FBBC-B548A616763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E5A3F9-E2C4-187F-B78C-01DC7D9DF02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311BFA-2C88-6155-F3EF-BE1C4A47451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32EAB1-6D25-B996-255D-F961B8191147}"/>
              </a:ext>
            </a:extLst>
          </p:cNvPr>
          <p:cNvSpPr txBox="1"/>
          <p:nvPr/>
        </p:nvSpPr>
        <p:spPr>
          <a:xfrm>
            <a:off x="226961" y="777519"/>
            <a:ext cx="737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لماذا اخترتم هذا الجواب؟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F3CD8E2-4528-D599-DE11-8CAC0F720650}"/>
              </a:ext>
            </a:extLst>
          </p:cNvPr>
          <p:cNvSpPr/>
          <p:nvPr/>
        </p:nvSpPr>
        <p:spPr>
          <a:xfrm>
            <a:off x="602193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حَلَّقَ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3A81EB-AC93-1A87-5CA2-FE20354EF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173" y="1584000"/>
            <a:ext cx="1195640" cy="1793461"/>
          </a:xfrm>
          <a:prstGeom prst="ellipse">
            <a:avLst/>
          </a:prstGeom>
        </p:spPr>
      </p:pic>
      <p:pic>
        <p:nvPicPr>
          <p:cNvPr id="10" name="Espace réservé pour une image 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F8DB77E-EC71-B3C9-0777-E6BC5C87B6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89498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FA53A-EC65-ED60-9141-75681ABB2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0F12581-9C40-FADA-C0C3-3AF2363B9A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2B63FE-286A-9516-FF08-69B1873958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D8A3519-3F36-0305-1C4D-B11C174DEB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9AEBF77-205A-1FD2-17AD-7C8F2228C1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8E612A9-10C2-792A-C6A5-A9AD88D9AC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005D75-202E-2F46-8CBC-7CE9E110AEB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DD6FC2-3A6D-EF4C-DD38-48DC5224A5A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74DD96-215D-5E1D-CD66-24239E1DFF2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701B22-7FDC-1C11-C945-FC7272B2AD8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BBC9E1-91B3-7338-CE8A-3EA9B5A9DC5D}"/>
              </a:ext>
            </a:extLst>
          </p:cNvPr>
          <p:cNvSpPr txBox="1"/>
          <p:nvPr/>
        </p:nvSpPr>
        <p:spPr>
          <a:xfrm>
            <a:off x="226961" y="777519"/>
            <a:ext cx="737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الفعل من بين الكلمات التالية: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67B7368-16F0-6B57-F957-7D74FA6921EE}"/>
              </a:ext>
            </a:extLst>
          </p:cNvPr>
          <p:cNvSpPr/>
          <p:nvPr/>
        </p:nvSpPr>
        <p:spPr>
          <a:xfrm>
            <a:off x="602193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تَقاليدٌ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A6F569-81FC-561A-4E9B-4E8CC3A00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173" y="1584000"/>
            <a:ext cx="1195640" cy="1793461"/>
          </a:xfrm>
          <a:prstGeom prst="ellipse">
            <a:avLst/>
          </a:prstGeom>
        </p:spPr>
      </p:pic>
      <p:pic>
        <p:nvPicPr>
          <p:cNvPr id="10" name="Espace réservé pour une image 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AD37207-7A3D-B4DE-6881-7E3C1C843E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CB3D176-A783-A3BE-B564-B9D89454C0E5}"/>
              </a:ext>
            </a:extLst>
          </p:cNvPr>
          <p:cNvSpPr/>
          <p:nvPr/>
        </p:nvSpPr>
        <p:spPr>
          <a:xfrm>
            <a:off x="368917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يَشْكُرُ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C8BD3D2-8610-18B6-3D80-A065B9422599}"/>
              </a:ext>
            </a:extLst>
          </p:cNvPr>
          <p:cNvSpPr/>
          <p:nvPr/>
        </p:nvSpPr>
        <p:spPr>
          <a:xfrm>
            <a:off x="135641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مُلوكٌ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027268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</a:t>
            </a:r>
            <a:r>
              <a:rPr lang="ar-MA"/>
              <a:t>الأسبوع  التربوي الثاني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إنتاج كتابي – الحصة 3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4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افتتاح الحصة (10)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71454" marR="0" lvl="0" indent="-171454" algn="just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/>
              <a:buChar char="•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الأساليب (30)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71454" marR="0" lvl="0" indent="-171454" algn="just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/>
              <a:buChar char="•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الاستماع والتحدث (30)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النص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5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افتتاح الحصة (10)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قراءة : التوقع والتحقق الفهم العام 30 د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قراءة : تعلم استراتيجية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شكل و فهم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ar-MA" dirty="0"/>
              <a:t>قراءة </a:t>
            </a:r>
            <a:r>
              <a:rPr lang="fr-FR" dirty="0"/>
              <a:t>PIRLS </a:t>
            </a:r>
            <a:r>
              <a:rPr lang="ar-MA" dirty="0"/>
              <a:t> 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افتتاح الحصة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قراءة : استثمار الاستراتيجية (30)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ورشة الكتابة: </a:t>
            </a:r>
            <a:r>
              <a:rPr lang="ar-MA" dirty="0">
                <a:solidFill>
                  <a:srgbClr val="424D7B"/>
                </a:solidFill>
                <a:cs typeface="Arial" panose="020B0604020202020204" pitchFamily="34" charset="0"/>
              </a:rPr>
              <a:t>التراكيب 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EC1B6-25FC-9FEB-4A08-67DE59CA8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B4E97B-AD60-8B72-EF9E-E2E7A55C34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5947EB-F55F-4BB1-431B-B532EC75B6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76C9256-AE0D-8AC1-7301-FBD263D114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4D2DB1F-49E7-7E71-645C-345DB102AA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66D2B53-8514-F1D7-881D-766581F352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A698AA-A058-CC26-9E62-2084A019A9A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56318C-B3F5-4E38-A310-36BFFD90BCA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255F19-A93C-0306-2AF2-F58C53AD971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BDE9DF-E98F-9F0F-7139-6C063AD2905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E04005-2C2F-C8B3-C879-A238D22CF0BF}"/>
              </a:ext>
            </a:extLst>
          </p:cNvPr>
          <p:cNvSpPr txBox="1"/>
          <p:nvPr/>
        </p:nvSpPr>
        <p:spPr>
          <a:xfrm>
            <a:off x="226961" y="777519"/>
            <a:ext cx="737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لماذا اخترتم هذا الجواب؟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6DF3B3-F8B1-9D83-43C2-7D1951E5B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173" y="1584000"/>
            <a:ext cx="1195640" cy="1793461"/>
          </a:xfrm>
          <a:prstGeom prst="ellipse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FAB2B10-57F2-F02D-BD41-565075511233}"/>
              </a:ext>
            </a:extLst>
          </p:cNvPr>
          <p:cNvSpPr/>
          <p:nvPr/>
        </p:nvSpPr>
        <p:spPr>
          <a:xfrm>
            <a:off x="368917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يَشْكُرُ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3436E1-719A-0CC7-98F5-4DF1BE2D6B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574844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A9013-2F67-BF9D-F704-1B8AFD06A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ECA663-020C-03F5-2C48-24644164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112F93-0BA0-A0C8-93FC-1D755E91A9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F7B3B1-49C6-EC65-57EF-DB6A9B767A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9FB45DC-33F5-6F52-5A37-3F652C79FD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0C3D08-32A2-D255-3E06-90F5BFF7EF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88CEC7-4C13-EE85-3CEB-D10FF2BEA4F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819023-DE84-1385-B369-99BA8849395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D3B930-39FD-FEC1-761E-EC2BA4A8113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337672-6C46-F723-8003-395D2F0A49A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37D6AB-5979-FD9B-B66F-2D08820B692C}"/>
              </a:ext>
            </a:extLst>
          </p:cNvPr>
          <p:cNvSpPr txBox="1"/>
          <p:nvPr/>
        </p:nvSpPr>
        <p:spPr>
          <a:xfrm>
            <a:off x="226961" y="777519"/>
            <a:ext cx="737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الفعل من بين الكلمات التالية: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63131DB-4D90-95F4-F1EC-5C1841DBDAF0}"/>
              </a:ext>
            </a:extLst>
          </p:cNvPr>
          <p:cNvSpPr/>
          <p:nvPr/>
        </p:nvSpPr>
        <p:spPr>
          <a:xfrm>
            <a:off x="602193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وَصّى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B38F84-FDEC-85C6-1563-F94DDBD6E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173" y="1584000"/>
            <a:ext cx="1195640" cy="1793461"/>
          </a:xfrm>
          <a:prstGeom prst="ellipse">
            <a:avLst/>
          </a:prstGeom>
        </p:spPr>
      </p:pic>
      <p:pic>
        <p:nvPicPr>
          <p:cNvPr id="10" name="Espace réservé pour une image 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ECFE7E-0271-1791-1E39-2BF8CBEAC2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335FD98-B3D9-B19A-C6F8-F9EF837DD01A}"/>
              </a:ext>
            </a:extLst>
          </p:cNvPr>
          <p:cNvSpPr/>
          <p:nvPr/>
        </p:nvSpPr>
        <p:spPr>
          <a:xfrm>
            <a:off x="368917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رَجَعَ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21D53C5-EF06-76FD-BD3B-73DEB0A32D0A}"/>
              </a:ext>
            </a:extLst>
          </p:cNvPr>
          <p:cNvSpPr/>
          <p:nvPr/>
        </p:nvSpPr>
        <p:spPr>
          <a:xfrm>
            <a:off x="135641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سَلْوى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784276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0E596-4DB7-690F-93ED-4901BA736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6BDB49-9CF4-C708-8D45-4B3F50428F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728F97-DC0C-6414-AFDB-4E080A92A1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52B86D1-9525-51DA-6EB0-2B62889DC1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77B79F6-A188-D4E3-3DFA-CE231CB37F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BD8FAFF-B623-15C5-6A91-C2E00404BD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49E930-D431-9B49-8353-99AFEB18983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AC9614-FCE0-5846-EEF1-4D2BEF24F23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E15CD0-9407-BEB8-28E7-D98E92E6FF5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DA1EB4-B53F-C878-1F7B-BE75E18B71A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B93AAC-2770-FBBF-95CC-27078256526C}"/>
              </a:ext>
            </a:extLst>
          </p:cNvPr>
          <p:cNvSpPr txBox="1"/>
          <p:nvPr/>
        </p:nvSpPr>
        <p:spPr>
          <a:xfrm>
            <a:off x="226961" y="777519"/>
            <a:ext cx="737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لماذا اخترتم هذه  الأجوبة؟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3B3D4EA-14C5-EB89-4AED-5E1979F412AB}"/>
              </a:ext>
            </a:extLst>
          </p:cNvPr>
          <p:cNvSpPr/>
          <p:nvPr/>
        </p:nvSpPr>
        <p:spPr>
          <a:xfrm>
            <a:off x="602193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وَصّى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5CBF71-892A-3B34-DB9C-BB7173C59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173" y="1584000"/>
            <a:ext cx="1195640" cy="1793461"/>
          </a:xfrm>
          <a:prstGeom prst="ellipse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C908DA3-FDC7-8731-CBCC-5CD34F2842F5}"/>
              </a:ext>
            </a:extLst>
          </p:cNvPr>
          <p:cNvSpPr/>
          <p:nvPr/>
        </p:nvSpPr>
        <p:spPr>
          <a:xfrm>
            <a:off x="3689170" y="3647209"/>
            <a:ext cx="1902319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رَجَعَ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D07EF2-44E3-FF1B-E2D2-C1FBD2C3DF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13966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1B46F-6811-A64A-4529-0BA811ED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FF17986-B08E-788E-71AC-95543C7133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F36070-9296-ADAD-B82D-B19E8C2879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54E4F8-336C-D693-A5AE-D85B56D773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2D0B352-2CDB-F48E-3D68-EE50791C7B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778D83C-0C87-8F8E-B096-F793956DA5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1659D9-8B86-2FF0-7CD1-91A86979C26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AB9C392-7B07-14FD-D7D3-9826400F1D4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36D65AD-31A4-405E-8B17-C0BD8BB920D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83AE76-5693-66FD-32A5-A1AAFD53DF4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51F243-A150-D348-3918-ED78AD627681}"/>
              </a:ext>
            </a:extLst>
          </p:cNvPr>
          <p:cNvSpPr txBox="1"/>
          <p:nvPr/>
        </p:nvSpPr>
        <p:spPr>
          <a:xfrm>
            <a:off x="226961" y="777519"/>
            <a:ext cx="737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أحسنتم.في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هذه الحصة، ستتعلمون كيف تميزون الجملة الفعلية و تحددون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عناصرها.انتبهوا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2BAC26E-4274-4B31-A1BF-F2000D7CE3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2DB5606-14DD-B9A3-236A-6FF07C42726E}"/>
              </a:ext>
            </a:extLst>
          </p:cNvPr>
          <p:cNvSpPr/>
          <p:nvPr/>
        </p:nvSpPr>
        <p:spPr>
          <a:xfrm>
            <a:off x="2805545" y="3219379"/>
            <a:ext cx="3804638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عَناصِرُ ٱلْجُمْلَةِ ٱلْفِعْلِيَّةِ.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85A789-1CA1-2ACA-579C-F9FC10DCE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8003" y="2460588"/>
            <a:ext cx="1291214" cy="1936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36359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9A4E5-A667-32B5-8AE2-3B4C4C680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6EDD7CB-E7D8-335A-7BBC-BEBDFC9CA5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6A7D29-C14D-D854-47B2-1C07856AF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FD86C4-F794-AB94-6800-6C14F16371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6C60906-BE5A-7B30-4590-1A08F03F91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46E3360-F98D-5E59-433B-E866E61F9F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36D8BB-B94F-8C7F-28B1-480D7DD7C1C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0DAFBC-CFCE-BCBA-BFC5-8EEF27471F6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E4D83F-6E18-F787-4F4E-70B1DAC7C19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3FB0D6-BD91-EC01-F4FB-AEB87439CEB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C79838-BA71-3BD6-D9C6-C4EBD81A1E9D}"/>
              </a:ext>
            </a:extLst>
          </p:cNvPr>
          <p:cNvSpPr txBox="1"/>
          <p:nvPr/>
        </p:nvSpPr>
        <p:spPr>
          <a:xfrm>
            <a:off x="846621" y="684000"/>
            <a:ext cx="6726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تعرفنا سابقا أن اَلْجُمْلَةُ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ٱلاِسْمِيَّةُ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هِيَ كُلُّ جُمْلَةٍ تَبْتَدِئُ بِاسْمٍ . اَلْيَوْمَ بِنَفْسِ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ٱلطَّريقَةِ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سَنُمَيِّزُ ٱلْجُمْلَةَ ٱلْفِعْلِيَّةَ 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603A2B6-8443-1E75-DB1B-CB2801489E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8C7C60-ABE4-67C7-191D-03F6BEFE0279}"/>
              </a:ext>
            </a:extLst>
          </p:cNvPr>
          <p:cNvSpPr/>
          <p:nvPr/>
        </p:nvSpPr>
        <p:spPr>
          <a:xfrm>
            <a:off x="2805545" y="3562279"/>
            <a:ext cx="3804638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عَناصِرُ ٱلْجُمْلَةِ ٱلْفِعْلِيَّةِ.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493C032-A351-929B-1249-072EBCD8D0B3}"/>
              </a:ext>
            </a:extLst>
          </p:cNvPr>
          <p:cNvSpPr/>
          <p:nvPr/>
        </p:nvSpPr>
        <p:spPr>
          <a:xfrm>
            <a:off x="2805545" y="2462089"/>
            <a:ext cx="3804638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عَناصِرُ ٱلْجُمْلَةِ </a:t>
            </a:r>
            <a:r>
              <a:rPr lang="ar-MA" sz="4800" b="1" kern="0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ٱلاِسْمِيَّةِ</a:t>
            </a: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4999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77940-A0C5-CD42-A539-B57505DC9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0BE90B-8262-6874-80AB-EC411C7CF8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85113D-A6A5-5302-FA18-46CE19109D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742267E-996C-6C86-21D0-C086080594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57D5AAE-D2DC-6481-A10D-ADBB4EE590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FF2DF7F-B926-48F0-2D7F-E9822BACBD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6CA5DF-84D4-563B-C3EB-DC094F328FF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16697C-F8FD-D8F7-63B2-047BFD33E09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2F37C-00C8-D2B7-BF7E-E7FB50FE5B6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C37647-7BD8-CD81-1096-B391D15263D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F323C2-4ABE-D88F-416D-8314471266EE}"/>
              </a:ext>
            </a:extLst>
          </p:cNvPr>
          <p:cNvSpPr txBox="1"/>
          <p:nvPr/>
        </p:nvSpPr>
        <p:spPr>
          <a:xfrm>
            <a:off x="846621" y="819083"/>
            <a:ext cx="6726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هَذِهِ أَمْثِلَةٌ لِجُمَلٍ فِعْلِيَّةٍ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09412FC-4D16-1A53-2E13-1BD52F0ACB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488B8F-3DCC-5780-7739-58C407BAB3D3}"/>
              </a:ext>
            </a:extLst>
          </p:cNvPr>
          <p:cNvSpPr txBox="1"/>
          <p:nvPr/>
        </p:nvSpPr>
        <p:spPr>
          <a:xfrm>
            <a:off x="2733964" y="2421788"/>
            <a:ext cx="580354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يُشَيِّدُ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ٱلسُّكّانُ مَنازِلَ طينِيَّةً.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1E645A-EEEF-F961-F4E8-CDA8F45F48D8}"/>
              </a:ext>
            </a:extLst>
          </p:cNvPr>
          <p:cNvSpPr txBox="1"/>
          <p:nvPr/>
        </p:nvSpPr>
        <p:spPr>
          <a:xfrm>
            <a:off x="1881249" y="3359534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يَتَنَقَّلُ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ٱلتُّجّارُ بِقَوافِلِهِمْ.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61664A-B783-2EDF-C3FF-84756D473F6B}"/>
              </a:ext>
            </a:extLst>
          </p:cNvPr>
          <p:cNvSpPr txBox="1"/>
          <p:nvPr/>
        </p:nvSpPr>
        <p:spPr>
          <a:xfrm>
            <a:off x="970514" y="4261417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وَدَّعَ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ٱلشَّيْخُ سَلْوى.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56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7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A2F09-9D3F-F6E8-9C1C-67AD12BF1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331E9DB-0C23-DEF5-9065-4277EB8954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F5A7581-21D3-4A18-C07D-30E06C05A2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5BD893-5DF9-58DC-AE05-9859382505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F7915DB-9F16-4636-54D9-331CC572F3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3CD8CB0-8D69-5C43-70FF-C24969FD51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FD74D8-1587-E087-4A9B-9A3D40BAC5B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551520-76CC-8D2E-E72F-ABD53AE112F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3770C7-02B2-E794-6FF1-1D83D562032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58C2C9-DD7D-3A7D-FDC5-32D6BD9AA9F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C0177A-800E-625D-D1C0-82C70D7C235C}"/>
              </a:ext>
            </a:extLst>
          </p:cNvPr>
          <p:cNvSpPr txBox="1"/>
          <p:nvPr/>
        </p:nvSpPr>
        <p:spPr>
          <a:xfrm>
            <a:off x="846621" y="819083"/>
            <a:ext cx="6726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كُلُّ ٱلْجُمَلِ تَبْتَدِئُ بِفِعْلٍ.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76F2C4D4-6ADB-5E6A-B7F1-4460AD6505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F1C60E-4F12-3730-4E94-2A1C89D7267A}"/>
              </a:ext>
            </a:extLst>
          </p:cNvPr>
          <p:cNvSpPr txBox="1"/>
          <p:nvPr/>
        </p:nvSpPr>
        <p:spPr>
          <a:xfrm>
            <a:off x="2733964" y="2421788"/>
            <a:ext cx="580354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يُشَيِّدُ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ٱلسُّكّانُ مَنازِلَ طينِيَّةً.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87DAFB-7582-1BA5-5634-3D9A90638F1A}"/>
              </a:ext>
            </a:extLst>
          </p:cNvPr>
          <p:cNvSpPr txBox="1"/>
          <p:nvPr/>
        </p:nvSpPr>
        <p:spPr>
          <a:xfrm>
            <a:off x="1881249" y="3359534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يَتَنَقَّلُ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ٱلتُّجّارُ بِقَوافِلِهِمْ.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6EBF68-7F03-CEBD-CFE4-9C450E2E46A7}"/>
              </a:ext>
            </a:extLst>
          </p:cNvPr>
          <p:cNvSpPr txBox="1"/>
          <p:nvPr/>
        </p:nvSpPr>
        <p:spPr>
          <a:xfrm>
            <a:off x="970514" y="4261417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وَدَّعَ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ٱلشَّيْخُ سَلْوى.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D113FC1B-909F-9686-419F-BAE7312CC765}"/>
              </a:ext>
            </a:extLst>
          </p:cNvPr>
          <p:cNvSpPr/>
          <p:nvPr/>
        </p:nvSpPr>
        <p:spPr>
          <a:xfrm>
            <a:off x="7416800" y="3243643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270E945E-25B8-66EF-3E6E-55FDEC018309}"/>
              </a:ext>
            </a:extLst>
          </p:cNvPr>
          <p:cNvSpPr/>
          <p:nvPr/>
        </p:nvSpPr>
        <p:spPr>
          <a:xfrm>
            <a:off x="5710762" y="4247001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haut 9">
            <a:extLst>
              <a:ext uri="{FF2B5EF4-FFF2-40B4-BE49-F238E27FC236}">
                <a16:creationId xmlns:a16="http://schemas.microsoft.com/office/drawing/2014/main" id="{20CE20C2-4DEB-51D1-3105-006F95A94F1E}"/>
              </a:ext>
            </a:extLst>
          </p:cNvPr>
          <p:cNvSpPr/>
          <p:nvPr/>
        </p:nvSpPr>
        <p:spPr>
          <a:xfrm>
            <a:off x="4414520" y="5212513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97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E3F63-E4B2-CD9C-25FC-38FF90AD9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8C6C55B-0AFA-E080-D66C-B73EB8BD3C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2F5CC2-142D-4BEC-F9E8-8D547606E4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055387-48BD-4335-4E19-57EEA13BBF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7CA8D6F-43A3-51C3-BFD8-BFA554AC84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48BFB4C-153A-3AD6-C06F-5E0229109F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5BF042-D70E-95F0-EE01-9E1840087DC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5000CD-04DC-4DC5-CC78-00170A0E5C2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250C0B-8D51-F0F6-E950-A80945484F8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CBAF2E-9E6D-DEA7-3768-AA48D08FC64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CA186C-FA6A-5992-F558-53E803867AD6}"/>
              </a:ext>
            </a:extLst>
          </p:cNvPr>
          <p:cNvSpPr txBox="1"/>
          <p:nvPr/>
        </p:nvSpPr>
        <p:spPr>
          <a:xfrm>
            <a:off x="694944" y="819083"/>
            <a:ext cx="6878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أَمَّا ٱلْكَلِمَةُ ٱلَّتِي تَأْتِي بَعْدَ ٱلْفِعْلِ فَتُسَمّى فَاعِلاً وَ يَدُلُّ عَلى مَنْ قامَ بِٱلْفِعْلِ وَ يَأْتِي دائِمًا مَرْفوعًا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780D42A4-9E98-FDE5-DB50-B95CC7F80A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3C91CE9-86BA-DA59-20EE-F098C1B78F9C}"/>
              </a:ext>
            </a:extLst>
          </p:cNvPr>
          <p:cNvSpPr txBox="1"/>
          <p:nvPr/>
        </p:nvSpPr>
        <p:spPr>
          <a:xfrm>
            <a:off x="2733964" y="2421788"/>
            <a:ext cx="580354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يُشَيِّدُ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ٱلسُّكّانُ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مَنازِلَ طينِيَّةً.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EA1F43-B3C7-5125-AA03-413C2D9D7F36}"/>
              </a:ext>
            </a:extLst>
          </p:cNvPr>
          <p:cNvSpPr txBox="1"/>
          <p:nvPr/>
        </p:nvSpPr>
        <p:spPr>
          <a:xfrm>
            <a:off x="1881249" y="3359534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يَتَنَقَّلُ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ٱلتُّجّارُ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بِقَوافِلِهِمْ.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6E4839-5C5D-76B8-A059-990AD44BD973}"/>
              </a:ext>
            </a:extLst>
          </p:cNvPr>
          <p:cNvSpPr txBox="1"/>
          <p:nvPr/>
        </p:nvSpPr>
        <p:spPr>
          <a:xfrm>
            <a:off x="970514" y="4261417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وَدَّعَ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ٱلشَّيْخُ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سَلْوى.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1A211B61-F713-DF86-FBA7-1737772209BF}"/>
              </a:ext>
            </a:extLst>
          </p:cNvPr>
          <p:cNvSpPr/>
          <p:nvPr/>
        </p:nvSpPr>
        <p:spPr>
          <a:xfrm>
            <a:off x="6223426" y="3192567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09B7789D-9927-236A-522A-B4868E19B1D0}"/>
              </a:ext>
            </a:extLst>
          </p:cNvPr>
          <p:cNvSpPr/>
          <p:nvPr/>
        </p:nvSpPr>
        <p:spPr>
          <a:xfrm>
            <a:off x="4512851" y="4148244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haut 9">
            <a:extLst>
              <a:ext uri="{FF2B5EF4-FFF2-40B4-BE49-F238E27FC236}">
                <a16:creationId xmlns:a16="http://schemas.microsoft.com/office/drawing/2014/main" id="{E7EAEA57-8BD9-772A-EA74-F79676AEFA5D}"/>
              </a:ext>
            </a:extLst>
          </p:cNvPr>
          <p:cNvSpPr/>
          <p:nvPr/>
        </p:nvSpPr>
        <p:spPr>
          <a:xfrm>
            <a:off x="3579848" y="5154664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250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507D9-2812-91FC-561E-D4EF7B26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99306F-1CCD-8269-780A-B853D1824F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4E12C1-FE15-84F6-6956-D3FCB2F440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CF19FF-2459-A348-693B-0271A7B931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821EE4B-441F-8815-DC5A-A19F62D6AE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C9EA5B6-D51D-D63D-5D14-6405DCAC8B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BA4EB0-5EC8-EF64-8A35-835FF80AA36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D4CE1F-28DE-F40C-9378-5EDDEE4E458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203110-C999-D588-D8E5-D14CBF76141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1BB26E-8E9F-D5B9-6C2B-FB6D6279835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CD923B-0996-A758-FFD1-ACE8A436CC21}"/>
              </a:ext>
            </a:extLst>
          </p:cNvPr>
          <p:cNvSpPr txBox="1"/>
          <p:nvPr/>
        </p:nvSpPr>
        <p:spPr>
          <a:xfrm>
            <a:off x="694944" y="819083"/>
            <a:ext cx="6878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اَلْفاعِلُ قَدْ يَأْتي ظاهِرًا كَما في الْجُمَلِ السّابِقَةِ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839DDC5-C47B-7FF5-4070-E77CAED7B2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BBBCAA-927E-E570-2918-D036FAC511F3}"/>
              </a:ext>
            </a:extLst>
          </p:cNvPr>
          <p:cNvSpPr txBox="1"/>
          <p:nvPr/>
        </p:nvSpPr>
        <p:spPr>
          <a:xfrm>
            <a:off x="2733964" y="2421788"/>
            <a:ext cx="580354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يُشَيِّدُ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ٱلسُّكّانُ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مَنازِلَ طينِيَّةً.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737AF4-5B60-8C2D-077A-68EB7723DB87}"/>
              </a:ext>
            </a:extLst>
          </p:cNvPr>
          <p:cNvSpPr txBox="1"/>
          <p:nvPr/>
        </p:nvSpPr>
        <p:spPr>
          <a:xfrm>
            <a:off x="1881249" y="3359534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يَتَنَقَّلُ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ٱلتُّجّارُ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بِقَوافِلِهِمْ.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106A13-AC73-8FF2-BCC6-CF488265F93F}"/>
              </a:ext>
            </a:extLst>
          </p:cNvPr>
          <p:cNvSpPr txBox="1"/>
          <p:nvPr/>
        </p:nvSpPr>
        <p:spPr>
          <a:xfrm>
            <a:off x="970514" y="4261417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وَدَّعَ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ٱلشَّيْخُ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سَلْوى.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B0F1542D-1707-5A6A-81A7-D27DF1C3F856}"/>
              </a:ext>
            </a:extLst>
          </p:cNvPr>
          <p:cNvSpPr/>
          <p:nvPr/>
        </p:nvSpPr>
        <p:spPr>
          <a:xfrm>
            <a:off x="6223426" y="3192567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CBE9A38F-5DFE-E7C7-1310-954F06638433}"/>
              </a:ext>
            </a:extLst>
          </p:cNvPr>
          <p:cNvSpPr/>
          <p:nvPr/>
        </p:nvSpPr>
        <p:spPr>
          <a:xfrm>
            <a:off x="4512851" y="4148244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haut 9">
            <a:extLst>
              <a:ext uri="{FF2B5EF4-FFF2-40B4-BE49-F238E27FC236}">
                <a16:creationId xmlns:a16="http://schemas.microsoft.com/office/drawing/2014/main" id="{B7E243BE-BAD1-5CE5-FC63-2B1F07A97F56}"/>
              </a:ext>
            </a:extLst>
          </p:cNvPr>
          <p:cNvSpPr/>
          <p:nvPr/>
        </p:nvSpPr>
        <p:spPr>
          <a:xfrm>
            <a:off x="3579848" y="5154664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29883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2EE51-20ED-C9F6-3C28-2911791EA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82F90B8-AAFE-C41D-9EC6-F902348D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1F1BBE-699A-3DEA-E934-F1E7C126AF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9DDCD82-3451-36BD-129F-819F53E9C6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33A416F-C2E8-73C4-D958-95CBA9355C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FCFEE80-CDD1-2CAD-F299-F9C1444B68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35FB7E-75FD-99E5-B14E-06E41873FF9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D9538D-37ED-DEA5-91EB-2C1DDFA1CDE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409DE7-1A4D-E6EA-735A-96FEC1E1032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0E186D-B6FF-0576-1A5B-1C124F18FBC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588F91-1C0C-3AE4-F2F2-895567604532}"/>
              </a:ext>
            </a:extLst>
          </p:cNvPr>
          <p:cNvSpPr txBox="1"/>
          <p:nvPr/>
        </p:nvSpPr>
        <p:spPr>
          <a:xfrm>
            <a:off x="694944" y="819083"/>
            <a:ext cx="6878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اَلْفاعِلُ قَدْ يَأْتي ضَميرًا كَما في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جُمْلَةِ:سافَرْنا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مَعَ ٱلْفَتاةِ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5A2E89B-20A0-FEC7-7DFA-6F32DECE07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9466C2-C896-0736-59EF-8FD23BE0F2C2}"/>
              </a:ext>
            </a:extLst>
          </p:cNvPr>
          <p:cNvSpPr txBox="1"/>
          <p:nvPr/>
        </p:nvSpPr>
        <p:spPr>
          <a:xfrm>
            <a:off x="2080541" y="3263451"/>
            <a:ext cx="580354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سافَرْ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نا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مَعَ ٱلْفَتاةِ.</a:t>
            </a: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9B54C291-15D1-A8BE-503E-BFF3FB6726BF}"/>
              </a:ext>
            </a:extLst>
          </p:cNvPr>
          <p:cNvSpPr/>
          <p:nvPr/>
        </p:nvSpPr>
        <p:spPr>
          <a:xfrm>
            <a:off x="5237494" y="3989806"/>
            <a:ext cx="314960" cy="2692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194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 الثالث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550823" y="4561042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03- تراكيب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941700" y="3279307"/>
            <a:ext cx="162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قراءة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الفهم</a:t>
            </a: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0218" y="372600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70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نص: رحلة في تاريخ الأجداد –ج2-(الحصة الثالثة)</a:t>
            </a:r>
          </a:p>
          <a:p>
            <a:pPr lvl="0" indent="-7200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استراتيجية الكلمات المفاتيح لاستنتاج معلومات من النص.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92418" y="497234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عناصر الجملة الفعلية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2992" y="460803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23EC3-AB67-3FD0-F7A7-3CA392E67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115A42-F36D-8FDD-A060-3C6AB585F1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5F913A-5A16-73DA-A795-A1577C9B80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A86324F-21DF-5F2F-CB9D-BF143AFC8C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BAE9389-BD26-A087-D6AD-B4A24C978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B41B903-4CDE-03AE-31F4-929DE9716E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F6444E-C73D-636C-50E7-9F014BC523F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A5D4BB-2731-1E75-D3EC-B39596C4CAF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7642E7-F0D1-CC82-9588-A09F7994FB3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344AEE-71BC-2263-F8EF-42D6BE3F7EF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E52BD9-9CB4-2F8A-C7B9-04B42D719E90}"/>
              </a:ext>
            </a:extLst>
          </p:cNvPr>
          <p:cNvSpPr txBox="1"/>
          <p:nvPr/>
        </p:nvSpPr>
        <p:spPr>
          <a:xfrm>
            <a:off x="694944" y="663218"/>
            <a:ext cx="68781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ٱلْفاعِلُ قَدْ يَأْتي ضَميرًا  مُسْتَتِراً  كَما في جُمْلَةِ: وَدَّعَ ٱلْفَتاةَ بِكُلِّ أَدَبٍ.</a:t>
            </a:r>
          </a:p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اَلْفاعِلُ غَيْرُ ظاهِرٍ في الْجُمْلَة لِكِنْ يُمْكِنُنا مَعْرِفَتُهُ مِنَ السِّياقِ: اَلشَّيْخُ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B69CF9B-EE09-8012-C5B5-CE86BFE766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49FA15-17FC-68FE-44A4-C503E7CC4CE9}"/>
              </a:ext>
            </a:extLst>
          </p:cNvPr>
          <p:cNvSpPr txBox="1"/>
          <p:nvPr/>
        </p:nvSpPr>
        <p:spPr>
          <a:xfrm>
            <a:off x="2080541" y="3263451"/>
            <a:ext cx="580354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وَدَّعَ ٱلْفَتاةَ بِكُلِّ أَدَبٍ.</a:t>
            </a:r>
          </a:p>
        </p:txBody>
      </p:sp>
    </p:spTree>
    <p:extLst>
      <p:ext uri="{BB962C8B-B14F-4D97-AF65-F5344CB8AC3E}">
        <p14:creationId xmlns:p14="http://schemas.microsoft.com/office/powerpoint/2010/main" val="62118378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DB4DE-BBF3-FE33-5DD4-A5FBB684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3E63908-D661-22FB-2E09-419D8828C6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2C8AFD-B570-37A1-3EC8-D9C9C822AF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48E388-9962-788E-697F-D6AA0AB70F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34621B8-FDF2-3CAD-0A4E-CE8D85FDCE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BC9F8C8-2B62-F149-8EF1-4E1F2CECE5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6A973F-B72A-1C28-152A-D39758E64DB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3533C2-3322-1993-E18F-1190731B091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0DD8CE-8150-2F30-AF45-9AD68232144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E63A7C0-E965-712C-A746-0D2C0FD7EF1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D39A33-A806-C602-2FFC-AE6C85876296}"/>
              </a:ext>
            </a:extLst>
          </p:cNvPr>
          <p:cNvSpPr txBox="1"/>
          <p:nvPr/>
        </p:nvSpPr>
        <p:spPr>
          <a:xfrm>
            <a:off x="694944" y="808690"/>
            <a:ext cx="6878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ٱلْاحظْ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أَنَّ مَعْنَى بَعْضِ ٱلْجُمَلِ </a:t>
            </a:r>
            <a:r>
              <a:rPr lang="ar-MA" sz="2400" b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ٱلْفِعْلِيَّةِ لا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يَكْتَمِلُ إِلّا بَعْدَ </a:t>
            </a:r>
            <a:r>
              <a:rPr lang="ar-MA" sz="2400" b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إِضافَةِ كَلِماتٍ أُخْرى بَعْدَ ٱلْفاعِلِ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6A17364A-F4D3-CB94-FB7D-74BE02C909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7E0A0DE-D002-50A5-8679-F8B6A59A20E6}"/>
              </a:ext>
            </a:extLst>
          </p:cNvPr>
          <p:cNvSpPr txBox="1"/>
          <p:nvPr/>
        </p:nvSpPr>
        <p:spPr>
          <a:xfrm>
            <a:off x="2733964" y="2421788"/>
            <a:ext cx="580354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يُشَيِّدُ ٱلسُّكّانُ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مَنازِلَ طينِيَّةً.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F166EC-4A8E-5CB6-18AF-C7BFE1F0DF06}"/>
              </a:ext>
            </a:extLst>
          </p:cNvPr>
          <p:cNvSpPr txBox="1"/>
          <p:nvPr/>
        </p:nvSpPr>
        <p:spPr>
          <a:xfrm>
            <a:off x="1881249" y="3359534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يَتَنَقَّلُ ٱلتُّجّارُ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بِقَوافِلِهِمْ.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A91CF6-9318-984B-2893-56B5BE61FA65}"/>
              </a:ext>
            </a:extLst>
          </p:cNvPr>
          <p:cNvSpPr txBox="1"/>
          <p:nvPr/>
        </p:nvSpPr>
        <p:spPr>
          <a:xfrm>
            <a:off x="970514" y="4261417"/>
            <a:ext cx="49711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وَدَّعَ ٱلشَّيْخُ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سَلْوى.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9042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7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E954-FE2C-3D69-737C-C82CAC814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DD0C904-6F7F-7369-B688-FC5DBCD4A5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533065-73B7-B14D-D1B2-04B8308A7F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5D63342-6627-0A1E-F363-E4D8B9C8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C4DDF46-8439-C8A9-706C-AE8C45D8D6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B8A689A-8E55-90D9-D6B9-E950CD25AE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6A1DB1-0DBC-FFF1-1A2A-42B5C4900FD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F19B65-387E-C451-B6C4-6C118C0D3ED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45C453-A5A2-ABE3-E885-4F5706C24C1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6F55A7-7F85-ECD6-5B81-0A2AADC1112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3BE683-9F88-9452-6DD2-0B1E25C1EF10}"/>
              </a:ext>
            </a:extLst>
          </p:cNvPr>
          <p:cNvSpPr txBox="1"/>
          <p:nvPr/>
        </p:nvSpPr>
        <p:spPr>
          <a:xfrm>
            <a:off x="694944" y="808690"/>
            <a:ext cx="6878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اَلْجُمْلَةُ ٱلْفِعْلِيَّةُ هِيَ ٱلْجُمْلَةُ ٱلَّتي تَبْتَدِئُ بِفِعْلٍ: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839CEB59-E017-2222-C2E4-F4F86F6002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669E889-DF25-A769-9521-E3E0A395BF10}"/>
              </a:ext>
            </a:extLst>
          </p:cNvPr>
          <p:cNvSpPr/>
          <p:nvPr/>
        </p:nvSpPr>
        <p:spPr>
          <a:xfrm>
            <a:off x="398069" y="2497665"/>
            <a:ext cx="8426180" cy="3265189"/>
          </a:xfrm>
          <a:custGeom>
            <a:avLst/>
            <a:gdLst>
              <a:gd name="csX0" fmla="*/ 0 w 8426180"/>
              <a:gd name="csY0" fmla="*/ 544209 h 3265189"/>
              <a:gd name="csX1" fmla="*/ 371055 w 8426180"/>
              <a:gd name="csY1" fmla="*/ 0 h 3265189"/>
              <a:gd name="csX2" fmla="*/ 992765 w 8426180"/>
              <a:gd name="csY2" fmla="*/ 0 h 3265189"/>
              <a:gd name="csX3" fmla="*/ 1537636 w 8426180"/>
              <a:gd name="csY3" fmla="*/ 0 h 3265189"/>
              <a:gd name="csX4" fmla="*/ 2236188 w 8426180"/>
              <a:gd name="csY4" fmla="*/ 0 h 3265189"/>
              <a:gd name="csX5" fmla="*/ 3088421 w 8426180"/>
              <a:gd name="csY5" fmla="*/ 0 h 3265189"/>
              <a:gd name="csX6" fmla="*/ 3863814 w 8426180"/>
              <a:gd name="csY6" fmla="*/ 0 h 3265189"/>
              <a:gd name="csX7" fmla="*/ 4562365 w 8426180"/>
              <a:gd name="csY7" fmla="*/ 0 h 3265189"/>
              <a:gd name="csX8" fmla="*/ 5184077 w 8426180"/>
              <a:gd name="csY8" fmla="*/ 0 h 3265189"/>
              <a:gd name="csX9" fmla="*/ 5959468 w 8426180"/>
              <a:gd name="csY9" fmla="*/ 0 h 3265189"/>
              <a:gd name="csX10" fmla="*/ 6734861 w 8426180"/>
              <a:gd name="csY10" fmla="*/ 0 h 3265189"/>
              <a:gd name="csX11" fmla="*/ 8055124 w 8426180"/>
              <a:gd name="csY11" fmla="*/ 0 h 3265189"/>
              <a:gd name="csX12" fmla="*/ 8426180 w 8426180"/>
              <a:gd name="csY12" fmla="*/ 544209 h 3265189"/>
              <a:gd name="csX13" fmla="*/ 8426180 w 8426180"/>
              <a:gd name="csY13" fmla="*/ 1589057 h 3265189"/>
              <a:gd name="csX14" fmla="*/ 8426180 w 8426180"/>
              <a:gd name="csY14" fmla="*/ 2720978 h 3265189"/>
              <a:gd name="csX15" fmla="*/ 8055124 w 8426180"/>
              <a:gd name="csY15" fmla="*/ 3265189 h 3265189"/>
              <a:gd name="csX16" fmla="*/ 7356573 w 8426180"/>
              <a:gd name="csY16" fmla="*/ 3265189 h 3265189"/>
              <a:gd name="csX17" fmla="*/ 6811702 w 8426180"/>
              <a:gd name="csY17" fmla="*/ 3265189 h 3265189"/>
              <a:gd name="csX18" fmla="*/ 6036309 w 8426180"/>
              <a:gd name="csY18" fmla="*/ 3265189 h 3265189"/>
              <a:gd name="csX19" fmla="*/ 5491440 w 8426180"/>
              <a:gd name="csY19" fmla="*/ 3265189 h 3265189"/>
              <a:gd name="csX20" fmla="*/ 4639206 w 8426180"/>
              <a:gd name="csY20" fmla="*/ 3265189 h 3265189"/>
              <a:gd name="csX21" fmla="*/ 3786973 w 8426180"/>
              <a:gd name="csY21" fmla="*/ 3265189 h 3265189"/>
              <a:gd name="csX22" fmla="*/ 3242102 w 8426180"/>
              <a:gd name="csY22" fmla="*/ 3265189 h 3265189"/>
              <a:gd name="csX23" fmla="*/ 2543550 w 8426180"/>
              <a:gd name="csY23" fmla="*/ 3265189 h 3265189"/>
              <a:gd name="csX24" fmla="*/ 1844999 w 8426180"/>
              <a:gd name="csY24" fmla="*/ 3265189 h 3265189"/>
              <a:gd name="csX25" fmla="*/ 1376969 w 8426180"/>
              <a:gd name="csY25" fmla="*/ 3265189 h 3265189"/>
              <a:gd name="csX26" fmla="*/ 371055 w 8426180"/>
              <a:gd name="csY26" fmla="*/ 3265189 h 3265189"/>
              <a:gd name="csX27" fmla="*/ 0 w 8426180"/>
              <a:gd name="csY27" fmla="*/ 2720978 h 3265189"/>
              <a:gd name="csX28" fmla="*/ 0 w 8426180"/>
              <a:gd name="csY28" fmla="*/ 1589057 h 3265189"/>
              <a:gd name="csX29" fmla="*/ 0 w 8426180"/>
              <a:gd name="csY29" fmla="*/ 544209 h 3265189"/>
              <a:gd name="csX0" fmla="*/ 0 w 8426180"/>
              <a:gd name="csY0" fmla="*/ 544209 h 3265189"/>
              <a:gd name="csX1" fmla="*/ 371055 w 8426180"/>
              <a:gd name="csY1" fmla="*/ 0 h 3265189"/>
              <a:gd name="csX2" fmla="*/ 915925 w 8426180"/>
              <a:gd name="csY2" fmla="*/ 0 h 3265189"/>
              <a:gd name="csX3" fmla="*/ 1537636 w 8426180"/>
              <a:gd name="csY3" fmla="*/ 0 h 3265189"/>
              <a:gd name="csX4" fmla="*/ 2005666 w 8426180"/>
              <a:gd name="csY4" fmla="*/ 0 h 3265189"/>
              <a:gd name="csX5" fmla="*/ 2781058 w 8426180"/>
              <a:gd name="csY5" fmla="*/ 0 h 3265189"/>
              <a:gd name="csX6" fmla="*/ 3479610 w 8426180"/>
              <a:gd name="csY6" fmla="*/ 0 h 3265189"/>
              <a:gd name="csX7" fmla="*/ 4255003 w 8426180"/>
              <a:gd name="csY7" fmla="*/ 0 h 3265189"/>
              <a:gd name="csX8" fmla="*/ 5107236 w 8426180"/>
              <a:gd name="csY8" fmla="*/ 0 h 3265189"/>
              <a:gd name="csX9" fmla="*/ 5805788 w 8426180"/>
              <a:gd name="csY9" fmla="*/ 0 h 3265189"/>
              <a:gd name="csX10" fmla="*/ 6581180 w 8426180"/>
              <a:gd name="csY10" fmla="*/ 0 h 3265189"/>
              <a:gd name="csX11" fmla="*/ 7356573 w 8426180"/>
              <a:gd name="csY11" fmla="*/ 0 h 3265189"/>
              <a:gd name="csX12" fmla="*/ 8055124 w 8426180"/>
              <a:gd name="csY12" fmla="*/ 0 h 3265189"/>
              <a:gd name="csX13" fmla="*/ 8426180 w 8426180"/>
              <a:gd name="csY13" fmla="*/ 544209 h 3265189"/>
              <a:gd name="csX14" fmla="*/ 8426180 w 8426180"/>
              <a:gd name="csY14" fmla="*/ 1610825 h 3265189"/>
              <a:gd name="csX15" fmla="*/ 8426180 w 8426180"/>
              <a:gd name="csY15" fmla="*/ 2720978 h 3265189"/>
              <a:gd name="csX16" fmla="*/ 8055124 w 8426180"/>
              <a:gd name="csY16" fmla="*/ 3265189 h 3265189"/>
              <a:gd name="csX17" fmla="*/ 7356573 w 8426180"/>
              <a:gd name="csY17" fmla="*/ 3265189 h 3265189"/>
              <a:gd name="csX18" fmla="*/ 6581180 w 8426180"/>
              <a:gd name="csY18" fmla="*/ 3265189 h 3265189"/>
              <a:gd name="csX19" fmla="*/ 6113150 w 8426180"/>
              <a:gd name="csY19" fmla="*/ 3265189 h 3265189"/>
              <a:gd name="csX20" fmla="*/ 5568280 w 8426180"/>
              <a:gd name="csY20" fmla="*/ 3265189 h 3265189"/>
              <a:gd name="csX21" fmla="*/ 4716047 w 8426180"/>
              <a:gd name="csY21" fmla="*/ 3265189 h 3265189"/>
              <a:gd name="csX22" fmla="*/ 4017495 w 8426180"/>
              <a:gd name="csY22" fmla="*/ 3265189 h 3265189"/>
              <a:gd name="csX23" fmla="*/ 3242102 w 8426180"/>
              <a:gd name="csY23" fmla="*/ 3265189 h 3265189"/>
              <a:gd name="csX24" fmla="*/ 2620391 w 8426180"/>
              <a:gd name="csY24" fmla="*/ 3265189 h 3265189"/>
              <a:gd name="csX25" fmla="*/ 1844999 w 8426180"/>
              <a:gd name="csY25" fmla="*/ 3265189 h 3265189"/>
              <a:gd name="csX26" fmla="*/ 1223288 w 8426180"/>
              <a:gd name="csY26" fmla="*/ 3265189 h 3265189"/>
              <a:gd name="csX27" fmla="*/ 371055 w 8426180"/>
              <a:gd name="csY27" fmla="*/ 3265189 h 3265189"/>
              <a:gd name="csX28" fmla="*/ 0 w 8426180"/>
              <a:gd name="csY28" fmla="*/ 2720978 h 3265189"/>
              <a:gd name="csX29" fmla="*/ 0 w 8426180"/>
              <a:gd name="csY29" fmla="*/ 1697896 h 3265189"/>
              <a:gd name="csX30" fmla="*/ 0 w 8426180"/>
              <a:gd name="csY30" fmla="*/ 544209 h 3265189"/>
              <a:gd name="csX0" fmla="*/ 0 w 8426180"/>
              <a:gd name="csY0" fmla="*/ 544209 h 3265189"/>
              <a:gd name="csX1" fmla="*/ 371055 w 8426180"/>
              <a:gd name="csY1" fmla="*/ 0 h 3265189"/>
              <a:gd name="csX2" fmla="*/ 992765 w 8426180"/>
              <a:gd name="csY2" fmla="*/ 0 h 3265189"/>
              <a:gd name="csX3" fmla="*/ 1537636 w 8426180"/>
              <a:gd name="csY3" fmla="*/ 0 h 3265189"/>
              <a:gd name="csX4" fmla="*/ 2236188 w 8426180"/>
              <a:gd name="csY4" fmla="*/ 0 h 3265189"/>
              <a:gd name="csX5" fmla="*/ 3088421 w 8426180"/>
              <a:gd name="csY5" fmla="*/ 0 h 3265189"/>
              <a:gd name="csX6" fmla="*/ 3863814 w 8426180"/>
              <a:gd name="csY6" fmla="*/ 0 h 3265189"/>
              <a:gd name="csX7" fmla="*/ 4562365 w 8426180"/>
              <a:gd name="csY7" fmla="*/ 0 h 3265189"/>
              <a:gd name="csX8" fmla="*/ 5184077 w 8426180"/>
              <a:gd name="csY8" fmla="*/ 0 h 3265189"/>
              <a:gd name="csX9" fmla="*/ 5959468 w 8426180"/>
              <a:gd name="csY9" fmla="*/ 0 h 3265189"/>
              <a:gd name="csX10" fmla="*/ 6734861 w 8426180"/>
              <a:gd name="csY10" fmla="*/ 0 h 3265189"/>
              <a:gd name="csX11" fmla="*/ 8055124 w 8426180"/>
              <a:gd name="csY11" fmla="*/ 0 h 3265189"/>
              <a:gd name="csX12" fmla="*/ 8426180 w 8426180"/>
              <a:gd name="csY12" fmla="*/ 544209 h 3265189"/>
              <a:gd name="csX13" fmla="*/ 8426180 w 8426180"/>
              <a:gd name="csY13" fmla="*/ 1589057 h 3265189"/>
              <a:gd name="csX14" fmla="*/ 8426180 w 8426180"/>
              <a:gd name="csY14" fmla="*/ 2720978 h 3265189"/>
              <a:gd name="csX15" fmla="*/ 8055124 w 8426180"/>
              <a:gd name="csY15" fmla="*/ 3265189 h 3265189"/>
              <a:gd name="csX16" fmla="*/ 7356573 w 8426180"/>
              <a:gd name="csY16" fmla="*/ 3265189 h 3265189"/>
              <a:gd name="csX17" fmla="*/ 6811702 w 8426180"/>
              <a:gd name="csY17" fmla="*/ 3265189 h 3265189"/>
              <a:gd name="csX18" fmla="*/ 6036309 w 8426180"/>
              <a:gd name="csY18" fmla="*/ 3265189 h 3265189"/>
              <a:gd name="csX19" fmla="*/ 5491440 w 8426180"/>
              <a:gd name="csY19" fmla="*/ 3265189 h 3265189"/>
              <a:gd name="csX20" fmla="*/ 4639206 w 8426180"/>
              <a:gd name="csY20" fmla="*/ 3265189 h 3265189"/>
              <a:gd name="csX21" fmla="*/ 3786973 w 8426180"/>
              <a:gd name="csY21" fmla="*/ 3265189 h 3265189"/>
              <a:gd name="csX22" fmla="*/ 3242102 w 8426180"/>
              <a:gd name="csY22" fmla="*/ 3265189 h 3265189"/>
              <a:gd name="csX23" fmla="*/ 2543550 w 8426180"/>
              <a:gd name="csY23" fmla="*/ 3265189 h 3265189"/>
              <a:gd name="csX24" fmla="*/ 1844999 w 8426180"/>
              <a:gd name="csY24" fmla="*/ 3265189 h 3265189"/>
              <a:gd name="csX25" fmla="*/ 1376969 w 8426180"/>
              <a:gd name="csY25" fmla="*/ 3265189 h 3265189"/>
              <a:gd name="csX26" fmla="*/ 371055 w 8426180"/>
              <a:gd name="csY26" fmla="*/ 3265189 h 3265189"/>
              <a:gd name="csX27" fmla="*/ 0 w 8426180"/>
              <a:gd name="csY27" fmla="*/ 2720978 h 3265189"/>
              <a:gd name="csX28" fmla="*/ 0 w 8426180"/>
              <a:gd name="csY28" fmla="*/ 1589057 h 3265189"/>
              <a:gd name="csX29" fmla="*/ 0 w 8426180"/>
              <a:gd name="csY29" fmla="*/ 544209 h 32651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8426180" h="3265189" fill="none" extrusionOk="0">
                <a:moveTo>
                  <a:pt x="0" y="544209"/>
                </a:moveTo>
                <a:cubicBezTo>
                  <a:pt x="17547" y="159796"/>
                  <a:pt x="128232" y="41991"/>
                  <a:pt x="371055" y="0"/>
                </a:cubicBezTo>
                <a:cubicBezTo>
                  <a:pt x="608279" y="-69762"/>
                  <a:pt x="773197" y="-17378"/>
                  <a:pt x="992765" y="0"/>
                </a:cubicBezTo>
                <a:cubicBezTo>
                  <a:pt x="1179916" y="-16791"/>
                  <a:pt x="1302160" y="59257"/>
                  <a:pt x="1537636" y="0"/>
                </a:cubicBezTo>
                <a:cubicBezTo>
                  <a:pt x="1778371" y="-40634"/>
                  <a:pt x="2064701" y="56850"/>
                  <a:pt x="2236188" y="0"/>
                </a:cubicBezTo>
                <a:cubicBezTo>
                  <a:pt x="2393093" y="-49309"/>
                  <a:pt x="2930392" y="-29667"/>
                  <a:pt x="3088421" y="0"/>
                </a:cubicBezTo>
                <a:cubicBezTo>
                  <a:pt x="3183307" y="-106397"/>
                  <a:pt x="3491800" y="34298"/>
                  <a:pt x="3863814" y="0"/>
                </a:cubicBezTo>
                <a:cubicBezTo>
                  <a:pt x="4255071" y="-89201"/>
                  <a:pt x="4400209" y="31500"/>
                  <a:pt x="4562365" y="0"/>
                </a:cubicBezTo>
                <a:cubicBezTo>
                  <a:pt x="4737994" y="-35664"/>
                  <a:pt x="5043708" y="36115"/>
                  <a:pt x="5184077" y="0"/>
                </a:cubicBezTo>
                <a:cubicBezTo>
                  <a:pt x="5342484" y="-85894"/>
                  <a:pt x="5763610" y="-9446"/>
                  <a:pt x="5959468" y="0"/>
                </a:cubicBezTo>
                <a:cubicBezTo>
                  <a:pt x="6157628" y="-5857"/>
                  <a:pt x="6519927" y="-21528"/>
                  <a:pt x="6734861" y="0"/>
                </a:cubicBezTo>
                <a:cubicBezTo>
                  <a:pt x="6932218" y="952"/>
                  <a:pt x="7716646" y="-117418"/>
                  <a:pt x="8055124" y="0"/>
                </a:cubicBezTo>
                <a:cubicBezTo>
                  <a:pt x="8255540" y="-25874"/>
                  <a:pt x="8384253" y="167405"/>
                  <a:pt x="8426180" y="544209"/>
                </a:cubicBezTo>
                <a:cubicBezTo>
                  <a:pt x="8520914" y="718522"/>
                  <a:pt x="8464987" y="1227301"/>
                  <a:pt x="8426180" y="1589057"/>
                </a:cubicBezTo>
                <a:cubicBezTo>
                  <a:pt x="8367182" y="2062385"/>
                  <a:pt x="8398263" y="2451953"/>
                  <a:pt x="8426180" y="2720978"/>
                </a:cubicBezTo>
                <a:cubicBezTo>
                  <a:pt x="8389294" y="2952317"/>
                  <a:pt x="8359751" y="3243958"/>
                  <a:pt x="8055124" y="3265189"/>
                </a:cubicBezTo>
                <a:cubicBezTo>
                  <a:pt x="7750077" y="3286639"/>
                  <a:pt x="7604371" y="3280260"/>
                  <a:pt x="7356573" y="3265189"/>
                </a:cubicBezTo>
                <a:cubicBezTo>
                  <a:pt x="7097362" y="3237007"/>
                  <a:pt x="7016199" y="3240269"/>
                  <a:pt x="6811702" y="3265189"/>
                </a:cubicBezTo>
                <a:cubicBezTo>
                  <a:pt x="6558307" y="3276454"/>
                  <a:pt x="6455434" y="3296930"/>
                  <a:pt x="6036309" y="3265189"/>
                </a:cubicBezTo>
                <a:cubicBezTo>
                  <a:pt x="5679347" y="3286196"/>
                  <a:pt x="5721252" y="3293788"/>
                  <a:pt x="5491440" y="3265189"/>
                </a:cubicBezTo>
                <a:cubicBezTo>
                  <a:pt x="5261003" y="3197119"/>
                  <a:pt x="4867228" y="3227912"/>
                  <a:pt x="4639206" y="3265189"/>
                </a:cubicBezTo>
                <a:cubicBezTo>
                  <a:pt x="4497438" y="3228281"/>
                  <a:pt x="3962668" y="3303529"/>
                  <a:pt x="3786973" y="3265189"/>
                </a:cubicBezTo>
                <a:cubicBezTo>
                  <a:pt x="3643279" y="3228054"/>
                  <a:pt x="3497989" y="3304934"/>
                  <a:pt x="3242102" y="3265189"/>
                </a:cubicBezTo>
                <a:cubicBezTo>
                  <a:pt x="3004781" y="3181529"/>
                  <a:pt x="2835611" y="3258031"/>
                  <a:pt x="2543550" y="3265189"/>
                </a:cubicBezTo>
                <a:cubicBezTo>
                  <a:pt x="2286864" y="3263635"/>
                  <a:pt x="2042851" y="3225539"/>
                  <a:pt x="1844999" y="3265189"/>
                </a:cubicBezTo>
                <a:cubicBezTo>
                  <a:pt x="1637850" y="3219551"/>
                  <a:pt x="1468589" y="3303334"/>
                  <a:pt x="1376969" y="3265189"/>
                </a:cubicBezTo>
                <a:cubicBezTo>
                  <a:pt x="1215632" y="3237449"/>
                  <a:pt x="646544" y="3266891"/>
                  <a:pt x="371055" y="3265189"/>
                </a:cubicBezTo>
                <a:cubicBezTo>
                  <a:pt x="154424" y="3314385"/>
                  <a:pt x="-29369" y="3139197"/>
                  <a:pt x="0" y="2720978"/>
                </a:cubicBezTo>
                <a:cubicBezTo>
                  <a:pt x="1549" y="2330915"/>
                  <a:pt x="64415" y="1926214"/>
                  <a:pt x="0" y="1589057"/>
                </a:cubicBezTo>
                <a:cubicBezTo>
                  <a:pt x="-14209" y="1143534"/>
                  <a:pt x="60410" y="968937"/>
                  <a:pt x="0" y="544209"/>
                </a:cubicBezTo>
                <a:close/>
              </a:path>
              <a:path w="8426180" h="3265189" stroke="0" extrusionOk="0">
                <a:moveTo>
                  <a:pt x="0" y="544209"/>
                </a:moveTo>
                <a:cubicBezTo>
                  <a:pt x="29162" y="240776"/>
                  <a:pt x="132101" y="63194"/>
                  <a:pt x="371055" y="0"/>
                </a:cubicBezTo>
                <a:cubicBezTo>
                  <a:pt x="527744" y="47477"/>
                  <a:pt x="713127" y="-51199"/>
                  <a:pt x="915925" y="0"/>
                </a:cubicBezTo>
                <a:cubicBezTo>
                  <a:pt x="1087448" y="-471"/>
                  <a:pt x="1359031" y="-13731"/>
                  <a:pt x="1537636" y="0"/>
                </a:cubicBezTo>
                <a:cubicBezTo>
                  <a:pt x="1720385" y="35815"/>
                  <a:pt x="1771138" y="30577"/>
                  <a:pt x="2005666" y="0"/>
                </a:cubicBezTo>
                <a:cubicBezTo>
                  <a:pt x="2219726" y="90791"/>
                  <a:pt x="2424390" y="-94135"/>
                  <a:pt x="2781058" y="0"/>
                </a:cubicBezTo>
                <a:cubicBezTo>
                  <a:pt x="3045702" y="-19084"/>
                  <a:pt x="3212886" y="-3806"/>
                  <a:pt x="3479610" y="0"/>
                </a:cubicBezTo>
                <a:cubicBezTo>
                  <a:pt x="3721779" y="-110434"/>
                  <a:pt x="3871886" y="-3526"/>
                  <a:pt x="4255003" y="0"/>
                </a:cubicBezTo>
                <a:cubicBezTo>
                  <a:pt x="4664408" y="36619"/>
                  <a:pt x="4824686" y="-2846"/>
                  <a:pt x="5107236" y="0"/>
                </a:cubicBezTo>
                <a:cubicBezTo>
                  <a:pt x="5462448" y="-14233"/>
                  <a:pt x="5609226" y="-129612"/>
                  <a:pt x="5805788" y="0"/>
                </a:cubicBezTo>
                <a:cubicBezTo>
                  <a:pt x="6058956" y="27261"/>
                  <a:pt x="6200041" y="40196"/>
                  <a:pt x="6581180" y="0"/>
                </a:cubicBezTo>
                <a:cubicBezTo>
                  <a:pt x="6887840" y="16537"/>
                  <a:pt x="7092339" y="-24756"/>
                  <a:pt x="7356573" y="0"/>
                </a:cubicBezTo>
                <a:cubicBezTo>
                  <a:pt x="7653888" y="-31373"/>
                  <a:pt x="7784731" y="-37763"/>
                  <a:pt x="8055124" y="0"/>
                </a:cubicBezTo>
                <a:cubicBezTo>
                  <a:pt x="8330339" y="-11454"/>
                  <a:pt x="8428986" y="241900"/>
                  <a:pt x="8426180" y="544209"/>
                </a:cubicBezTo>
                <a:cubicBezTo>
                  <a:pt x="8394964" y="988155"/>
                  <a:pt x="8420620" y="1359984"/>
                  <a:pt x="8426180" y="1610825"/>
                </a:cubicBezTo>
                <a:cubicBezTo>
                  <a:pt x="8459814" y="1813495"/>
                  <a:pt x="8390057" y="2414071"/>
                  <a:pt x="8426180" y="2720978"/>
                </a:cubicBezTo>
                <a:cubicBezTo>
                  <a:pt x="8436906" y="3017409"/>
                  <a:pt x="8252142" y="3211032"/>
                  <a:pt x="8055124" y="3265189"/>
                </a:cubicBezTo>
                <a:cubicBezTo>
                  <a:pt x="7851385" y="3255493"/>
                  <a:pt x="7606175" y="3293875"/>
                  <a:pt x="7356573" y="3265189"/>
                </a:cubicBezTo>
                <a:cubicBezTo>
                  <a:pt x="7101169" y="3315958"/>
                  <a:pt x="6842643" y="3357447"/>
                  <a:pt x="6581180" y="3265189"/>
                </a:cubicBezTo>
                <a:cubicBezTo>
                  <a:pt x="6316682" y="3238478"/>
                  <a:pt x="6344497" y="3314462"/>
                  <a:pt x="6113150" y="3265189"/>
                </a:cubicBezTo>
                <a:cubicBezTo>
                  <a:pt x="5877778" y="3227878"/>
                  <a:pt x="5760405" y="3263338"/>
                  <a:pt x="5568280" y="3265189"/>
                </a:cubicBezTo>
                <a:cubicBezTo>
                  <a:pt x="5421282" y="3346923"/>
                  <a:pt x="4895754" y="3231980"/>
                  <a:pt x="4716047" y="3265189"/>
                </a:cubicBezTo>
                <a:cubicBezTo>
                  <a:pt x="4501810" y="3188375"/>
                  <a:pt x="4319619" y="3253051"/>
                  <a:pt x="4017495" y="3265189"/>
                </a:cubicBezTo>
                <a:cubicBezTo>
                  <a:pt x="3746887" y="3198776"/>
                  <a:pt x="3584422" y="3159697"/>
                  <a:pt x="3242102" y="3265189"/>
                </a:cubicBezTo>
                <a:cubicBezTo>
                  <a:pt x="2942216" y="3273799"/>
                  <a:pt x="2864537" y="3213428"/>
                  <a:pt x="2620391" y="3265189"/>
                </a:cubicBezTo>
                <a:cubicBezTo>
                  <a:pt x="2381408" y="3251737"/>
                  <a:pt x="2053285" y="3295764"/>
                  <a:pt x="1844999" y="3265189"/>
                </a:cubicBezTo>
                <a:cubicBezTo>
                  <a:pt x="1600095" y="3214019"/>
                  <a:pt x="1374525" y="3224421"/>
                  <a:pt x="1223288" y="3265189"/>
                </a:cubicBezTo>
                <a:cubicBezTo>
                  <a:pt x="970374" y="3195337"/>
                  <a:pt x="638928" y="3256648"/>
                  <a:pt x="371055" y="3265189"/>
                </a:cubicBezTo>
                <a:cubicBezTo>
                  <a:pt x="178315" y="3168648"/>
                  <a:pt x="16133" y="3045465"/>
                  <a:pt x="0" y="2720978"/>
                </a:cubicBezTo>
                <a:cubicBezTo>
                  <a:pt x="-58211" y="2304361"/>
                  <a:pt x="35254" y="2039630"/>
                  <a:pt x="0" y="1697896"/>
                </a:cubicBezTo>
                <a:cubicBezTo>
                  <a:pt x="11323" y="1277115"/>
                  <a:pt x="-9059" y="1135867"/>
                  <a:pt x="0" y="544209"/>
                </a:cubicBezTo>
                <a:close/>
              </a:path>
              <a:path w="8426180" h="3265189" fill="none" stroke="0" extrusionOk="0">
                <a:moveTo>
                  <a:pt x="0" y="544209"/>
                </a:moveTo>
                <a:cubicBezTo>
                  <a:pt x="40440" y="239446"/>
                  <a:pt x="156421" y="65523"/>
                  <a:pt x="371055" y="0"/>
                </a:cubicBezTo>
                <a:cubicBezTo>
                  <a:pt x="575870" y="-104184"/>
                  <a:pt x="786359" y="54062"/>
                  <a:pt x="992765" y="0"/>
                </a:cubicBezTo>
                <a:cubicBezTo>
                  <a:pt x="1183389" y="19155"/>
                  <a:pt x="1277461" y="43694"/>
                  <a:pt x="1537636" y="0"/>
                </a:cubicBezTo>
                <a:cubicBezTo>
                  <a:pt x="1785324" y="-44647"/>
                  <a:pt x="2049138" y="39903"/>
                  <a:pt x="2236188" y="0"/>
                </a:cubicBezTo>
                <a:cubicBezTo>
                  <a:pt x="2413405" y="-19185"/>
                  <a:pt x="2911964" y="14359"/>
                  <a:pt x="3088421" y="0"/>
                </a:cubicBezTo>
                <a:cubicBezTo>
                  <a:pt x="3206912" y="-77026"/>
                  <a:pt x="3557554" y="21111"/>
                  <a:pt x="3863814" y="0"/>
                </a:cubicBezTo>
                <a:cubicBezTo>
                  <a:pt x="4261930" y="-52164"/>
                  <a:pt x="4426270" y="798"/>
                  <a:pt x="4562365" y="0"/>
                </a:cubicBezTo>
                <a:cubicBezTo>
                  <a:pt x="4761540" y="28219"/>
                  <a:pt x="5043340" y="-8575"/>
                  <a:pt x="5184077" y="0"/>
                </a:cubicBezTo>
                <a:cubicBezTo>
                  <a:pt x="5323225" y="-5106"/>
                  <a:pt x="5771314" y="-14180"/>
                  <a:pt x="5959468" y="0"/>
                </a:cubicBezTo>
                <a:cubicBezTo>
                  <a:pt x="6152471" y="5593"/>
                  <a:pt x="6551327" y="-77309"/>
                  <a:pt x="6734861" y="0"/>
                </a:cubicBezTo>
                <a:cubicBezTo>
                  <a:pt x="6901126" y="-136921"/>
                  <a:pt x="7803355" y="-68707"/>
                  <a:pt x="8055124" y="0"/>
                </a:cubicBezTo>
                <a:cubicBezTo>
                  <a:pt x="8249146" y="103415"/>
                  <a:pt x="8372249" y="192903"/>
                  <a:pt x="8426180" y="544209"/>
                </a:cubicBezTo>
                <a:cubicBezTo>
                  <a:pt x="8475639" y="696882"/>
                  <a:pt x="8468004" y="1210728"/>
                  <a:pt x="8426180" y="1589057"/>
                </a:cubicBezTo>
                <a:cubicBezTo>
                  <a:pt x="8436342" y="2002475"/>
                  <a:pt x="8323049" y="2394524"/>
                  <a:pt x="8426180" y="2720978"/>
                </a:cubicBezTo>
                <a:cubicBezTo>
                  <a:pt x="8386087" y="2988716"/>
                  <a:pt x="8307686" y="3237712"/>
                  <a:pt x="8055124" y="3265189"/>
                </a:cubicBezTo>
                <a:cubicBezTo>
                  <a:pt x="7774692" y="3291744"/>
                  <a:pt x="7587496" y="3290506"/>
                  <a:pt x="7356573" y="3265189"/>
                </a:cubicBezTo>
                <a:cubicBezTo>
                  <a:pt x="7102922" y="3260946"/>
                  <a:pt x="7020953" y="3249103"/>
                  <a:pt x="6811702" y="3265189"/>
                </a:cubicBezTo>
                <a:cubicBezTo>
                  <a:pt x="6559705" y="3247518"/>
                  <a:pt x="6425132" y="3257039"/>
                  <a:pt x="6036309" y="3265189"/>
                </a:cubicBezTo>
                <a:cubicBezTo>
                  <a:pt x="5664954" y="3284437"/>
                  <a:pt x="5731348" y="3277483"/>
                  <a:pt x="5491440" y="3265189"/>
                </a:cubicBezTo>
                <a:cubicBezTo>
                  <a:pt x="5264886" y="3258503"/>
                  <a:pt x="4816646" y="3267841"/>
                  <a:pt x="4639206" y="3265189"/>
                </a:cubicBezTo>
                <a:cubicBezTo>
                  <a:pt x="4460048" y="3224255"/>
                  <a:pt x="4011206" y="3334952"/>
                  <a:pt x="3786973" y="3265189"/>
                </a:cubicBezTo>
                <a:cubicBezTo>
                  <a:pt x="3610391" y="3225631"/>
                  <a:pt x="3478994" y="3318376"/>
                  <a:pt x="3242102" y="3265189"/>
                </a:cubicBezTo>
                <a:cubicBezTo>
                  <a:pt x="2937734" y="3228204"/>
                  <a:pt x="2785923" y="3227511"/>
                  <a:pt x="2543550" y="3265189"/>
                </a:cubicBezTo>
                <a:cubicBezTo>
                  <a:pt x="2302778" y="3296634"/>
                  <a:pt x="2019750" y="3282097"/>
                  <a:pt x="1844999" y="3265189"/>
                </a:cubicBezTo>
                <a:cubicBezTo>
                  <a:pt x="1655615" y="3222767"/>
                  <a:pt x="1440963" y="3295881"/>
                  <a:pt x="1376969" y="3265189"/>
                </a:cubicBezTo>
                <a:cubicBezTo>
                  <a:pt x="1177090" y="3183076"/>
                  <a:pt x="699432" y="3285751"/>
                  <a:pt x="371055" y="3265189"/>
                </a:cubicBezTo>
                <a:cubicBezTo>
                  <a:pt x="189265" y="3251330"/>
                  <a:pt x="42606" y="3080885"/>
                  <a:pt x="0" y="2720978"/>
                </a:cubicBezTo>
                <a:cubicBezTo>
                  <a:pt x="-33994" y="2267081"/>
                  <a:pt x="31087" y="1930295"/>
                  <a:pt x="0" y="1589057"/>
                </a:cubicBezTo>
                <a:cubicBezTo>
                  <a:pt x="-15611" y="1150750"/>
                  <a:pt x="39486" y="983086"/>
                  <a:pt x="0" y="544209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403945204">
                  <a:custGeom>
                    <a:avLst/>
                    <a:gdLst>
                      <a:gd name="connsiteX0" fmla="*/ 0 w 7884368"/>
                      <a:gd name="connsiteY0" fmla="*/ 316172 h 1896994"/>
                      <a:gd name="connsiteX1" fmla="*/ 347196 w 7884368"/>
                      <a:gd name="connsiteY1" fmla="*/ 0 h 1896994"/>
                      <a:gd name="connsiteX2" fmla="*/ 928930 w 7884368"/>
                      <a:gd name="connsiteY2" fmla="*/ 0 h 1896994"/>
                      <a:gd name="connsiteX3" fmla="*/ 1438765 w 7884368"/>
                      <a:gd name="connsiteY3" fmla="*/ 0 h 1896994"/>
                      <a:gd name="connsiteX4" fmla="*/ 2092399 w 7884368"/>
                      <a:gd name="connsiteY4" fmla="*/ 0 h 1896994"/>
                      <a:gd name="connsiteX5" fmla="*/ 2889833 w 7884368"/>
                      <a:gd name="connsiteY5" fmla="*/ 0 h 1896994"/>
                      <a:gd name="connsiteX6" fmla="*/ 3615367 w 7884368"/>
                      <a:gd name="connsiteY6" fmla="*/ 0 h 1896994"/>
                      <a:gd name="connsiteX7" fmla="*/ 4269001 w 7884368"/>
                      <a:gd name="connsiteY7" fmla="*/ 0 h 1896994"/>
                      <a:gd name="connsiteX8" fmla="*/ 4850736 w 7884368"/>
                      <a:gd name="connsiteY8" fmla="*/ 0 h 1896994"/>
                      <a:gd name="connsiteX9" fmla="*/ 5576269 w 7884368"/>
                      <a:gd name="connsiteY9" fmla="*/ 0 h 1896994"/>
                      <a:gd name="connsiteX10" fmla="*/ 6301803 w 7884368"/>
                      <a:gd name="connsiteY10" fmla="*/ 0 h 1896994"/>
                      <a:gd name="connsiteX11" fmla="*/ 7537172 w 7884368"/>
                      <a:gd name="connsiteY11" fmla="*/ 0 h 1896994"/>
                      <a:gd name="connsiteX12" fmla="*/ 7884368 w 7884368"/>
                      <a:gd name="connsiteY12" fmla="*/ 316172 h 1896994"/>
                      <a:gd name="connsiteX13" fmla="*/ 7884368 w 7884368"/>
                      <a:gd name="connsiteY13" fmla="*/ 923203 h 1896994"/>
                      <a:gd name="connsiteX14" fmla="*/ 7884368 w 7884368"/>
                      <a:gd name="connsiteY14" fmla="*/ 1580821 h 1896994"/>
                      <a:gd name="connsiteX15" fmla="*/ 7537172 w 7884368"/>
                      <a:gd name="connsiteY15" fmla="*/ 1896994 h 1896994"/>
                      <a:gd name="connsiteX16" fmla="*/ 6883538 w 7884368"/>
                      <a:gd name="connsiteY16" fmla="*/ 1896994 h 1896994"/>
                      <a:gd name="connsiteX17" fmla="*/ 6373703 w 7884368"/>
                      <a:gd name="connsiteY17" fmla="*/ 1896994 h 1896994"/>
                      <a:gd name="connsiteX18" fmla="*/ 5648169 w 7884368"/>
                      <a:gd name="connsiteY18" fmla="*/ 1896994 h 1896994"/>
                      <a:gd name="connsiteX19" fmla="*/ 5138335 w 7884368"/>
                      <a:gd name="connsiteY19" fmla="*/ 1896994 h 1896994"/>
                      <a:gd name="connsiteX20" fmla="*/ 4340901 w 7884368"/>
                      <a:gd name="connsiteY20" fmla="*/ 1896994 h 1896994"/>
                      <a:gd name="connsiteX21" fmla="*/ 3543467 w 7884368"/>
                      <a:gd name="connsiteY21" fmla="*/ 1896994 h 1896994"/>
                      <a:gd name="connsiteX22" fmla="*/ 3033632 w 7884368"/>
                      <a:gd name="connsiteY22" fmla="*/ 1896994 h 1896994"/>
                      <a:gd name="connsiteX23" fmla="*/ 2379998 w 7884368"/>
                      <a:gd name="connsiteY23" fmla="*/ 1896994 h 1896994"/>
                      <a:gd name="connsiteX24" fmla="*/ 1726364 w 7884368"/>
                      <a:gd name="connsiteY24" fmla="*/ 1896994 h 1896994"/>
                      <a:gd name="connsiteX25" fmla="*/ 1288429 w 7884368"/>
                      <a:gd name="connsiteY25" fmla="*/ 1896994 h 1896994"/>
                      <a:gd name="connsiteX26" fmla="*/ 347196 w 7884368"/>
                      <a:gd name="connsiteY26" fmla="*/ 1896994 h 1896994"/>
                      <a:gd name="connsiteX27" fmla="*/ 0 w 7884368"/>
                      <a:gd name="connsiteY27" fmla="*/ 1580821 h 1896994"/>
                      <a:gd name="connsiteX28" fmla="*/ 0 w 7884368"/>
                      <a:gd name="connsiteY28" fmla="*/ 923203 h 1896994"/>
                      <a:gd name="connsiteX29" fmla="*/ 0 w 7884368"/>
                      <a:gd name="connsiteY29" fmla="*/ 316172 h 1896994"/>
                      <a:gd name="connsiteX0" fmla="*/ 0 w 7884368"/>
                      <a:gd name="connsiteY0" fmla="*/ 316172 h 1896994"/>
                      <a:gd name="connsiteX1" fmla="*/ 347196 w 7884368"/>
                      <a:gd name="connsiteY1" fmla="*/ 0 h 1896994"/>
                      <a:gd name="connsiteX2" fmla="*/ 857031 w 7884368"/>
                      <a:gd name="connsiteY2" fmla="*/ 0 h 1896994"/>
                      <a:gd name="connsiteX3" fmla="*/ 1438765 w 7884368"/>
                      <a:gd name="connsiteY3" fmla="*/ 0 h 1896994"/>
                      <a:gd name="connsiteX4" fmla="*/ 1876700 w 7884368"/>
                      <a:gd name="connsiteY4" fmla="*/ 0 h 1896994"/>
                      <a:gd name="connsiteX5" fmla="*/ 2602234 w 7884368"/>
                      <a:gd name="connsiteY5" fmla="*/ 0 h 1896994"/>
                      <a:gd name="connsiteX6" fmla="*/ 3255868 w 7884368"/>
                      <a:gd name="connsiteY6" fmla="*/ 0 h 1896994"/>
                      <a:gd name="connsiteX7" fmla="*/ 3981402 w 7884368"/>
                      <a:gd name="connsiteY7" fmla="*/ 0 h 1896994"/>
                      <a:gd name="connsiteX8" fmla="*/ 4778836 w 7884368"/>
                      <a:gd name="connsiteY8" fmla="*/ 0 h 1896994"/>
                      <a:gd name="connsiteX9" fmla="*/ 5432470 w 7884368"/>
                      <a:gd name="connsiteY9" fmla="*/ 0 h 1896994"/>
                      <a:gd name="connsiteX10" fmla="*/ 6158004 w 7884368"/>
                      <a:gd name="connsiteY10" fmla="*/ 0 h 1896994"/>
                      <a:gd name="connsiteX11" fmla="*/ 6883538 w 7884368"/>
                      <a:gd name="connsiteY11" fmla="*/ 0 h 1896994"/>
                      <a:gd name="connsiteX12" fmla="*/ 7537172 w 7884368"/>
                      <a:gd name="connsiteY12" fmla="*/ 0 h 1896994"/>
                      <a:gd name="connsiteX13" fmla="*/ 7884368 w 7884368"/>
                      <a:gd name="connsiteY13" fmla="*/ 316172 h 1896994"/>
                      <a:gd name="connsiteX14" fmla="*/ 7884368 w 7884368"/>
                      <a:gd name="connsiteY14" fmla="*/ 935850 h 1896994"/>
                      <a:gd name="connsiteX15" fmla="*/ 7884368 w 7884368"/>
                      <a:gd name="connsiteY15" fmla="*/ 1580821 h 1896994"/>
                      <a:gd name="connsiteX16" fmla="*/ 7537172 w 7884368"/>
                      <a:gd name="connsiteY16" fmla="*/ 1896994 h 1896994"/>
                      <a:gd name="connsiteX17" fmla="*/ 6883538 w 7884368"/>
                      <a:gd name="connsiteY17" fmla="*/ 1896994 h 1896994"/>
                      <a:gd name="connsiteX18" fmla="*/ 6158004 w 7884368"/>
                      <a:gd name="connsiteY18" fmla="*/ 1896994 h 1896994"/>
                      <a:gd name="connsiteX19" fmla="*/ 5720069 w 7884368"/>
                      <a:gd name="connsiteY19" fmla="*/ 1896994 h 1896994"/>
                      <a:gd name="connsiteX20" fmla="*/ 5210234 w 7884368"/>
                      <a:gd name="connsiteY20" fmla="*/ 1896994 h 1896994"/>
                      <a:gd name="connsiteX21" fmla="*/ 4412801 w 7884368"/>
                      <a:gd name="connsiteY21" fmla="*/ 1896994 h 1896994"/>
                      <a:gd name="connsiteX22" fmla="*/ 3759166 w 7884368"/>
                      <a:gd name="connsiteY22" fmla="*/ 1896994 h 1896994"/>
                      <a:gd name="connsiteX23" fmla="*/ 3033632 w 7884368"/>
                      <a:gd name="connsiteY23" fmla="*/ 1896994 h 1896994"/>
                      <a:gd name="connsiteX24" fmla="*/ 2451898 w 7884368"/>
                      <a:gd name="connsiteY24" fmla="*/ 1896994 h 1896994"/>
                      <a:gd name="connsiteX25" fmla="*/ 1726364 w 7884368"/>
                      <a:gd name="connsiteY25" fmla="*/ 1896994 h 1896994"/>
                      <a:gd name="connsiteX26" fmla="*/ 1144630 w 7884368"/>
                      <a:gd name="connsiteY26" fmla="*/ 1896994 h 1896994"/>
                      <a:gd name="connsiteX27" fmla="*/ 347196 w 7884368"/>
                      <a:gd name="connsiteY27" fmla="*/ 1896994 h 1896994"/>
                      <a:gd name="connsiteX28" fmla="*/ 0 w 7884368"/>
                      <a:gd name="connsiteY28" fmla="*/ 1580821 h 1896994"/>
                      <a:gd name="connsiteX29" fmla="*/ 0 w 7884368"/>
                      <a:gd name="connsiteY29" fmla="*/ 986436 h 1896994"/>
                      <a:gd name="connsiteX30" fmla="*/ 0 w 7884368"/>
                      <a:gd name="connsiteY30" fmla="*/ 316172 h 1896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84368" h="1896994" fill="none" extrusionOk="0">
                        <a:moveTo>
                          <a:pt x="0" y="316172"/>
                        </a:moveTo>
                        <a:cubicBezTo>
                          <a:pt x="32237" y="82850"/>
                          <a:pt x="148424" y="18635"/>
                          <a:pt x="347196" y="0"/>
                        </a:cubicBezTo>
                        <a:cubicBezTo>
                          <a:pt x="565185" y="-19940"/>
                          <a:pt x="741477" y="-25903"/>
                          <a:pt x="928930" y="0"/>
                        </a:cubicBezTo>
                        <a:cubicBezTo>
                          <a:pt x="1103392" y="5958"/>
                          <a:pt x="1214141" y="18767"/>
                          <a:pt x="1438765" y="0"/>
                        </a:cubicBezTo>
                        <a:cubicBezTo>
                          <a:pt x="1664760" y="-19879"/>
                          <a:pt x="1940866" y="26470"/>
                          <a:pt x="2092399" y="0"/>
                        </a:cubicBezTo>
                        <a:cubicBezTo>
                          <a:pt x="2226657" y="-27939"/>
                          <a:pt x="2710105" y="-13494"/>
                          <a:pt x="2889833" y="0"/>
                        </a:cubicBezTo>
                        <a:cubicBezTo>
                          <a:pt x="3035579" y="-54803"/>
                          <a:pt x="3242691" y="56264"/>
                          <a:pt x="3615367" y="0"/>
                        </a:cubicBezTo>
                        <a:cubicBezTo>
                          <a:pt x="3950479" y="-45170"/>
                          <a:pt x="4099264" y="14754"/>
                          <a:pt x="4269001" y="0"/>
                        </a:cubicBezTo>
                        <a:cubicBezTo>
                          <a:pt x="4429860" y="-34739"/>
                          <a:pt x="4713619" y="28570"/>
                          <a:pt x="4850736" y="0"/>
                        </a:cubicBezTo>
                        <a:cubicBezTo>
                          <a:pt x="4998772" y="-52188"/>
                          <a:pt x="5426886" y="-13599"/>
                          <a:pt x="5576269" y="0"/>
                        </a:cubicBezTo>
                        <a:cubicBezTo>
                          <a:pt x="5752199" y="-2468"/>
                          <a:pt x="6108603" y="2160"/>
                          <a:pt x="6301803" y="0"/>
                        </a:cubicBezTo>
                        <a:cubicBezTo>
                          <a:pt x="6491993" y="13985"/>
                          <a:pt x="7212275" y="-70695"/>
                          <a:pt x="7537172" y="0"/>
                        </a:cubicBezTo>
                        <a:cubicBezTo>
                          <a:pt x="7732305" y="-30308"/>
                          <a:pt x="7856885" y="95812"/>
                          <a:pt x="7884368" y="316172"/>
                        </a:cubicBezTo>
                        <a:cubicBezTo>
                          <a:pt x="7961813" y="467460"/>
                          <a:pt x="7876846" y="695825"/>
                          <a:pt x="7884368" y="923203"/>
                        </a:cubicBezTo>
                        <a:cubicBezTo>
                          <a:pt x="7873437" y="1174978"/>
                          <a:pt x="7881191" y="1430586"/>
                          <a:pt x="7884368" y="1580821"/>
                        </a:cubicBezTo>
                        <a:cubicBezTo>
                          <a:pt x="7884030" y="1686046"/>
                          <a:pt x="7799791" y="1893468"/>
                          <a:pt x="7537172" y="1896994"/>
                        </a:cubicBezTo>
                        <a:cubicBezTo>
                          <a:pt x="7247243" y="1909761"/>
                          <a:pt x="7132304" y="1901989"/>
                          <a:pt x="6883538" y="1896994"/>
                        </a:cubicBezTo>
                        <a:cubicBezTo>
                          <a:pt x="6632418" y="1876632"/>
                          <a:pt x="6566576" y="1884555"/>
                          <a:pt x="6373703" y="1896994"/>
                        </a:cubicBezTo>
                        <a:cubicBezTo>
                          <a:pt x="6174981" y="1909079"/>
                          <a:pt x="6005619" y="1913233"/>
                          <a:pt x="5648169" y="1896994"/>
                        </a:cubicBezTo>
                        <a:cubicBezTo>
                          <a:pt x="5318887" y="1912285"/>
                          <a:pt x="5354570" y="1914291"/>
                          <a:pt x="5138335" y="1896994"/>
                        </a:cubicBezTo>
                        <a:cubicBezTo>
                          <a:pt x="4916776" y="1865210"/>
                          <a:pt x="4530488" y="1887121"/>
                          <a:pt x="4340901" y="1896994"/>
                        </a:cubicBezTo>
                        <a:cubicBezTo>
                          <a:pt x="4170737" y="1873745"/>
                          <a:pt x="3697312" y="1912273"/>
                          <a:pt x="3543467" y="1896994"/>
                        </a:cubicBezTo>
                        <a:cubicBezTo>
                          <a:pt x="3393185" y="1873906"/>
                          <a:pt x="3270062" y="1913855"/>
                          <a:pt x="3033632" y="1896994"/>
                        </a:cubicBezTo>
                        <a:cubicBezTo>
                          <a:pt x="2823261" y="1848187"/>
                          <a:pt x="2675658" y="1907058"/>
                          <a:pt x="2379998" y="1896994"/>
                        </a:cubicBezTo>
                        <a:cubicBezTo>
                          <a:pt x="2141319" y="1893318"/>
                          <a:pt x="1909584" y="1900936"/>
                          <a:pt x="1726364" y="1896994"/>
                        </a:cubicBezTo>
                        <a:cubicBezTo>
                          <a:pt x="1551501" y="1875287"/>
                          <a:pt x="1386732" y="1913786"/>
                          <a:pt x="1288429" y="1896994"/>
                        </a:cubicBezTo>
                        <a:cubicBezTo>
                          <a:pt x="1172678" y="1882558"/>
                          <a:pt x="582690" y="1919317"/>
                          <a:pt x="347196" y="1896994"/>
                        </a:cubicBezTo>
                        <a:cubicBezTo>
                          <a:pt x="151112" y="1899154"/>
                          <a:pt x="-45795" y="1805138"/>
                          <a:pt x="0" y="1580821"/>
                        </a:cubicBezTo>
                        <a:cubicBezTo>
                          <a:pt x="-3519" y="1362497"/>
                          <a:pt x="-4222" y="1106979"/>
                          <a:pt x="0" y="923203"/>
                        </a:cubicBezTo>
                        <a:cubicBezTo>
                          <a:pt x="8267" y="679821"/>
                          <a:pt x="29760" y="575815"/>
                          <a:pt x="0" y="316172"/>
                        </a:cubicBezTo>
                        <a:close/>
                      </a:path>
                      <a:path w="7884368" h="1896994" stroke="0" extrusionOk="0">
                        <a:moveTo>
                          <a:pt x="0" y="316172"/>
                        </a:moveTo>
                        <a:cubicBezTo>
                          <a:pt x="24491" y="145364"/>
                          <a:pt x="124556" y="45539"/>
                          <a:pt x="347196" y="0"/>
                        </a:cubicBezTo>
                        <a:cubicBezTo>
                          <a:pt x="520797" y="18346"/>
                          <a:pt x="676089" y="-14475"/>
                          <a:pt x="857031" y="0"/>
                        </a:cubicBezTo>
                        <a:cubicBezTo>
                          <a:pt x="1043703" y="9566"/>
                          <a:pt x="1265284" y="-11166"/>
                          <a:pt x="1438765" y="0"/>
                        </a:cubicBezTo>
                        <a:cubicBezTo>
                          <a:pt x="1611548" y="21969"/>
                          <a:pt x="1664573" y="11479"/>
                          <a:pt x="1876700" y="0"/>
                        </a:cubicBezTo>
                        <a:cubicBezTo>
                          <a:pt x="2076970" y="58318"/>
                          <a:pt x="2275049" y="-26274"/>
                          <a:pt x="2602234" y="0"/>
                        </a:cubicBezTo>
                        <a:cubicBezTo>
                          <a:pt x="2871153" y="4728"/>
                          <a:pt x="3009576" y="-4294"/>
                          <a:pt x="3255868" y="0"/>
                        </a:cubicBezTo>
                        <a:cubicBezTo>
                          <a:pt x="3486338" y="-42611"/>
                          <a:pt x="3654352" y="-17027"/>
                          <a:pt x="3981402" y="0"/>
                        </a:cubicBezTo>
                        <a:cubicBezTo>
                          <a:pt x="4358448" y="40513"/>
                          <a:pt x="4490623" y="-7479"/>
                          <a:pt x="4778836" y="0"/>
                        </a:cubicBezTo>
                        <a:cubicBezTo>
                          <a:pt x="5109820" y="13493"/>
                          <a:pt x="5247590" y="-54813"/>
                          <a:pt x="5432470" y="0"/>
                        </a:cubicBezTo>
                        <a:cubicBezTo>
                          <a:pt x="5608492" y="21968"/>
                          <a:pt x="5856179" y="12118"/>
                          <a:pt x="6158004" y="0"/>
                        </a:cubicBezTo>
                        <a:cubicBezTo>
                          <a:pt x="6432067" y="-3333"/>
                          <a:pt x="6637596" y="-6793"/>
                          <a:pt x="6883538" y="0"/>
                        </a:cubicBezTo>
                        <a:cubicBezTo>
                          <a:pt x="7159108" y="-12363"/>
                          <a:pt x="7304644" y="-5867"/>
                          <a:pt x="7537172" y="0"/>
                        </a:cubicBezTo>
                        <a:cubicBezTo>
                          <a:pt x="7761753" y="-3824"/>
                          <a:pt x="7882315" y="133783"/>
                          <a:pt x="7884368" y="316172"/>
                        </a:cubicBezTo>
                        <a:cubicBezTo>
                          <a:pt x="7872284" y="571749"/>
                          <a:pt x="7863170" y="777337"/>
                          <a:pt x="7884368" y="935850"/>
                        </a:cubicBezTo>
                        <a:cubicBezTo>
                          <a:pt x="7918638" y="1092272"/>
                          <a:pt x="7825190" y="1402516"/>
                          <a:pt x="7884368" y="1580821"/>
                        </a:cubicBezTo>
                        <a:cubicBezTo>
                          <a:pt x="7860001" y="1765892"/>
                          <a:pt x="7717419" y="1872741"/>
                          <a:pt x="7537172" y="1896994"/>
                        </a:cubicBezTo>
                        <a:cubicBezTo>
                          <a:pt x="7352501" y="1895389"/>
                          <a:pt x="7128213" y="1921255"/>
                          <a:pt x="6883538" y="1896994"/>
                        </a:cubicBezTo>
                        <a:cubicBezTo>
                          <a:pt x="6639811" y="1906839"/>
                          <a:pt x="6398451" y="1945777"/>
                          <a:pt x="6158004" y="1896994"/>
                        </a:cubicBezTo>
                        <a:cubicBezTo>
                          <a:pt x="5898393" y="1885190"/>
                          <a:pt x="5936657" y="1917218"/>
                          <a:pt x="5720069" y="1896994"/>
                        </a:cubicBezTo>
                        <a:cubicBezTo>
                          <a:pt x="5500458" y="1877043"/>
                          <a:pt x="5389232" y="1898160"/>
                          <a:pt x="5210234" y="1896994"/>
                        </a:cubicBezTo>
                        <a:cubicBezTo>
                          <a:pt x="5040831" y="1957591"/>
                          <a:pt x="4608853" y="1887734"/>
                          <a:pt x="4412801" y="1896994"/>
                        </a:cubicBezTo>
                        <a:cubicBezTo>
                          <a:pt x="4193231" y="1853800"/>
                          <a:pt x="4024252" y="1886912"/>
                          <a:pt x="3759166" y="1896994"/>
                        </a:cubicBezTo>
                        <a:cubicBezTo>
                          <a:pt x="3504499" y="1872024"/>
                          <a:pt x="3311352" y="1830918"/>
                          <a:pt x="3033632" y="1896994"/>
                        </a:cubicBezTo>
                        <a:cubicBezTo>
                          <a:pt x="2740370" y="1902900"/>
                          <a:pt x="2659101" y="1870708"/>
                          <a:pt x="2451898" y="1896994"/>
                        </a:cubicBezTo>
                        <a:cubicBezTo>
                          <a:pt x="2271090" y="1903033"/>
                          <a:pt x="1921509" y="1904755"/>
                          <a:pt x="1726364" y="1896994"/>
                        </a:cubicBezTo>
                        <a:cubicBezTo>
                          <a:pt x="1528316" y="1870655"/>
                          <a:pt x="1324072" y="1883204"/>
                          <a:pt x="1144630" y="1896994"/>
                        </a:cubicBezTo>
                        <a:cubicBezTo>
                          <a:pt x="930119" y="1868197"/>
                          <a:pt x="638615" y="1860917"/>
                          <a:pt x="347196" y="1896994"/>
                        </a:cubicBezTo>
                        <a:cubicBezTo>
                          <a:pt x="143131" y="1834437"/>
                          <a:pt x="13355" y="1774986"/>
                          <a:pt x="0" y="1580821"/>
                        </a:cubicBezTo>
                        <a:cubicBezTo>
                          <a:pt x="-50364" y="1355532"/>
                          <a:pt x="-3841" y="1191046"/>
                          <a:pt x="0" y="986436"/>
                        </a:cubicBezTo>
                        <a:cubicBezTo>
                          <a:pt x="-8974" y="742249"/>
                          <a:pt x="-10911" y="645262"/>
                          <a:pt x="0" y="316172"/>
                        </a:cubicBezTo>
                        <a:close/>
                      </a:path>
                      <a:path w="7884368" h="1896994" fill="none" stroke="0" extrusionOk="0">
                        <a:moveTo>
                          <a:pt x="0" y="316172"/>
                        </a:moveTo>
                        <a:cubicBezTo>
                          <a:pt x="-668" y="132719"/>
                          <a:pt x="132413" y="40376"/>
                          <a:pt x="347196" y="0"/>
                        </a:cubicBezTo>
                        <a:cubicBezTo>
                          <a:pt x="578291" y="-48072"/>
                          <a:pt x="727457" y="17181"/>
                          <a:pt x="928930" y="0"/>
                        </a:cubicBezTo>
                        <a:cubicBezTo>
                          <a:pt x="1111014" y="4221"/>
                          <a:pt x="1204803" y="17706"/>
                          <a:pt x="1438765" y="0"/>
                        </a:cubicBezTo>
                        <a:cubicBezTo>
                          <a:pt x="1671138" y="-33498"/>
                          <a:pt x="1941182" y="22637"/>
                          <a:pt x="2092399" y="0"/>
                        </a:cubicBezTo>
                        <a:cubicBezTo>
                          <a:pt x="2258463" y="-5378"/>
                          <a:pt x="2721932" y="18523"/>
                          <a:pt x="2889833" y="0"/>
                        </a:cubicBezTo>
                        <a:cubicBezTo>
                          <a:pt x="3039577" y="-24856"/>
                          <a:pt x="3286943" y="-1777"/>
                          <a:pt x="3615367" y="0"/>
                        </a:cubicBezTo>
                        <a:cubicBezTo>
                          <a:pt x="3984101" y="-31338"/>
                          <a:pt x="4117781" y="4342"/>
                          <a:pt x="4269001" y="0"/>
                        </a:cubicBezTo>
                        <a:cubicBezTo>
                          <a:pt x="4425988" y="11471"/>
                          <a:pt x="4711335" y="8729"/>
                          <a:pt x="4850736" y="0"/>
                        </a:cubicBezTo>
                        <a:cubicBezTo>
                          <a:pt x="4998690" y="-4732"/>
                          <a:pt x="5409508" y="4786"/>
                          <a:pt x="5576269" y="0"/>
                        </a:cubicBezTo>
                        <a:cubicBezTo>
                          <a:pt x="5766352" y="-4618"/>
                          <a:pt x="6107304" y="-37475"/>
                          <a:pt x="6301803" y="0"/>
                        </a:cubicBezTo>
                        <a:cubicBezTo>
                          <a:pt x="6471547" y="-48218"/>
                          <a:pt x="7279339" y="-15837"/>
                          <a:pt x="7537172" y="0"/>
                        </a:cubicBezTo>
                        <a:cubicBezTo>
                          <a:pt x="7708864" y="49189"/>
                          <a:pt x="7875867" y="129905"/>
                          <a:pt x="7884368" y="316172"/>
                        </a:cubicBezTo>
                        <a:cubicBezTo>
                          <a:pt x="7922814" y="424252"/>
                          <a:pt x="7893365" y="692751"/>
                          <a:pt x="7884368" y="923203"/>
                        </a:cubicBezTo>
                        <a:cubicBezTo>
                          <a:pt x="7887544" y="1179563"/>
                          <a:pt x="7825557" y="1392933"/>
                          <a:pt x="7884368" y="1580821"/>
                        </a:cubicBezTo>
                        <a:cubicBezTo>
                          <a:pt x="7871919" y="1737927"/>
                          <a:pt x="7786322" y="1872251"/>
                          <a:pt x="7537172" y="1896994"/>
                        </a:cubicBezTo>
                        <a:cubicBezTo>
                          <a:pt x="7251210" y="1917851"/>
                          <a:pt x="7118494" y="1915021"/>
                          <a:pt x="6883538" y="1896994"/>
                        </a:cubicBezTo>
                        <a:cubicBezTo>
                          <a:pt x="6642392" y="1886003"/>
                          <a:pt x="6570751" y="1886232"/>
                          <a:pt x="6373703" y="1896994"/>
                        </a:cubicBezTo>
                        <a:cubicBezTo>
                          <a:pt x="6131444" y="1891930"/>
                          <a:pt x="6001388" y="1878936"/>
                          <a:pt x="5648169" y="1896994"/>
                        </a:cubicBezTo>
                        <a:cubicBezTo>
                          <a:pt x="5303879" y="1910017"/>
                          <a:pt x="5352144" y="1903231"/>
                          <a:pt x="5138335" y="1896994"/>
                        </a:cubicBezTo>
                        <a:cubicBezTo>
                          <a:pt x="4932520" y="1866375"/>
                          <a:pt x="4533140" y="1904564"/>
                          <a:pt x="4340901" y="1896994"/>
                        </a:cubicBezTo>
                        <a:cubicBezTo>
                          <a:pt x="4160751" y="1883607"/>
                          <a:pt x="3734325" y="1946642"/>
                          <a:pt x="3543467" y="1896994"/>
                        </a:cubicBezTo>
                        <a:cubicBezTo>
                          <a:pt x="3389455" y="1877207"/>
                          <a:pt x="3255402" y="1936876"/>
                          <a:pt x="3033632" y="1896994"/>
                        </a:cubicBezTo>
                        <a:cubicBezTo>
                          <a:pt x="2774996" y="1887919"/>
                          <a:pt x="2610532" y="1877225"/>
                          <a:pt x="2379998" y="1896994"/>
                        </a:cubicBezTo>
                        <a:cubicBezTo>
                          <a:pt x="2118911" y="1922013"/>
                          <a:pt x="1882466" y="1903084"/>
                          <a:pt x="1726364" y="1896994"/>
                        </a:cubicBezTo>
                        <a:cubicBezTo>
                          <a:pt x="1555149" y="1878924"/>
                          <a:pt x="1366603" y="1922285"/>
                          <a:pt x="1288429" y="1896994"/>
                        </a:cubicBezTo>
                        <a:cubicBezTo>
                          <a:pt x="1133890" y="1881289"/>
                          <a:pt x="613415" y="1919698"/>
                          <a:pt x="347196" y="1896994"/>
                        </a:cubicBezTo>
                        <a:cubicBezTo>
                          <a:pt x="155862" y="1918627"/>
                          <a:pt x="-14057" y="1799592"/>
                          <a:pt x="0" y="1580821"/>
                        </a:cubicBezTo>
                        <a:cubicBezTo>
                          <a:pt x="-14900" y="1319186"/>
                          <a:pt x="32333" y="1158393"/>
                          <a:pt x="0" y="923203"/>
                        </a:cubicBezTo>
                        <a:cubicBezTo>
                          <a:pt x="4868" y="693582"/>
                          <a:pt x="38743" y="565555"/>
                          <a:pt x="0" y="31617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5125" algn="r" rtl="1">
              <a:lnSpc>
                <a:spcPct val="107000"/>
              </a:lnSpc>
              <a:spcAft>
                <a:spcPts val="800"/>
              </a:spcAft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اَلْجُمْلَةُ ٱلْفِعْلِيَّةُ هِيَ ٱلْجُمْلَةُ ٱلَّتي تَبْتَدِئُ بِفِعْلٍ:</a:t>
            </a:r>
          </a:p>
          <a:p>
            <a:pPr marL="571500" indent="-5715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تَتَكَوَّنُ كُلُّ جُمْلَةٍ فِعْلِيَّةٍ مِنْ فِعْلٍ وَ فاعِلٍ مَرْفوعٍ وَ عَناصِرَ أُخْرى.</a:t>
            </a:r>
          </a:p>
          <a:p>
            <a:pPr marL="571500" indent="-5715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قَدْ يَأْتي ٱلْفاعِلُ ظاهِراً كَـ: سافَرَتِ ٱلْفَتاةُ.</a:t>
            </a:r>
          </a:p>
          <a:p>
            <a:pPr marL="571500" indent="-5715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قَدْ يَأْتي ٱلْفاعِلُ ضَميراً كَـ: سافَرْنا مَعَ ٱلْفَتاةِ.</a:t>
            </a:r>
          </a:p>
        </p:txBody>
      </p:sp>
    </p:spTree>
    <p:extLst>
      <p:ext uri="{BB962C8B-B14F-4D97-AF65-F5344CB8AC3E}">
        <p14:creationId xmlns:p14="http://schemas.microsoft.com/office/powerpoint/2010/main" val="2723918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7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17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7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6031C-EE18-C778-36FD-B4B83619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222DC9-F025-02C7-E5DD-C0F802A2B5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FFBC55A-CB88-1D44-1DCE-88C4EE5118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DF93C1-7087-C2E9-A0EF-B1653D40B4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B46FEC5-89BA-263D-53C7-3BE6FDC086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002E238-9445-7A8E-9293-428C9C09C6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8BBDE0-9D28-5081-E4AE-539B7B47C4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0E253E-4578-31CD-C408-93B1D3EE5A5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BF1BAC-3627-19B0-B4DE-58998361B06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78F091-5D37-3133-595D-AE57C9D6D06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F54702-665A-B54D-E6E2-86737D2CA258}"/>
              </a:ext>
            </a:extLst>
          </p:cNvPr>
          <p:cNvSpPr txBox="1"/>
          <p:nvPr/>
        </p:nvSpPr>
        <p:spPr>
          <a:xfrm>
            <a:off x="-779318" y="858517"/>
            <a:ext cx="82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بعناصر الجملة الفعلية؟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F31CBE-BD79-0B83-A233-AB6B60B3FB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8516F1-689F-4CF7-9B70-7BBF275A717D}"/>
              </a:ext>
            </a:extLst>
          </p:cNvPr>
          <p:cNvSpPr/>
          <p:nvPr/>
        </p:nvSpPr>
        <p:spPr>
          <a:xfrm>
            <a:off x="2805545" y="3219379"/>
            <a:ext cx="3804638" cy="75689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عَناصِرُ ٱلْجُمْلَةِ ٱلْفِعْلِيَّةِ.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6513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D787-ADA7-AC4C-48A4-993A232DE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E29922-C98D-CED9-FB75-B30D9DF6E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456DC0-1531-418F-8B02-BA842156C3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31FAAB2-35F2-91F0-A6D1-691FEC85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F7806D3-C31A-0A03-1C29-AD5D456033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A832252-F8D4-3BD2-50EA-938B12A54E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7C5AA8-8E22-3CBF-12C4-B88FDAC389E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945004-4E66-B9DA-7620-015B9FE85B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F6EE71-405C-F5A4-C6C7-D9D9B332B58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63C126-0C86-4B69-E9C5-DB3CC568108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D8790A-E03F-01E2-DDB4-D816F8C3A646}"/>
              </a:ext>
            </a:extLst>
          </p:cNvPr>
          <p:cNvSpPr txBox="1"/>
          <p:nvPr/>
        </p:nvSpPr>
        <p:spPr>
          <a:xfrm>
            <a:off x="-779318" y="858517"/>
            <a:ext cx="82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5553CF-777F-2040-46C0-6D746F3487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E5E71C-3AB0-85A0-A078-CDD8D6195F9D}"/>
              </a:ext>
            </a:extLst>
          </p:cNvPr>
          <p:cNvSpPr/>
          <p:nvPr/>
        </p:nvSpPr>
        <p:spPr>
          <a:xfrm>
            <a:off x="398069" y="2497665"/>
            <a:ext cx="8426180" cy="3265189"/>
          </a:xfrm>
          <a:custGeom>
            <a:avLst/>
            <a:gdLst>
              <a:gd name="csX0" fmla="*/ 0 w 8426180"/>
              <a:gd name="csY0" fmla="*/ 544209 h 3265189"/>
              <a:gd name="csX1" fmla="*/ 371055 w 8426180"/>
              <a:gd name="csY1" fmla="*/ 0 h 3265189"/>
              <a:gd name="csX2" fmla="*/ 992765 w 8426180"/>
              <a:gd name="csY2" fmla="*/ 0 h 3265189"/>
              <a:gd name="csX3" fmla="*/ 1537636 w 8426180"/>
              <a:gd name="csY3" fmla="*/ 0 h 3265189"/>
              <a:gd name="csX4" fmla="*/ 2236188 w 8426180"/>
              <a:gd name="csY4" fmla="*/ 0 h 3265189"/>
              <a:gd name="csX5" fmla="*/ 3088421 w 8426180"/>
              <a:gd name="csY5" fmla="*/ 0 h 3265189"/>
              <a:gd name="csX6" fmla="*/ 3863814 w 8426180"/>
              <a:gd name="csY6" fmla="*/ 0 h 3265189"/>
              <a:gd name="csX7" fmla="*/ 4562365 w 8426180"/>
              <a:gd name="csY7" fmla="*/ 0 h 3265189"/>
              <a:gd name="csX8" fmla="*/ 5184077 w 8426180"/>
              <a:gd name="csY8" fmla="*/ 0 h 3265189"/>
              <a:gd name="csX9" fmla="*/ 5959468 w 8426180"/>
              <a:gd name="csY9" fmla="*/ 0 h 3265189"/>
              <a:gd name="csX10" fmla="*/ 6734861 w 8426180"/>
              <a:gd name="csY10" fmla="*/ 0 h 3265189"/>
              <a:gd name="csX11" fmla="*/ 8055124 w 8426180"/>
              <a:gd name="csY11" fmla="*/ 0 h 3265189"/>
              <a:gd name="csX12" fmla="*/ 8426180 w 8426180"/>
              <a:gd name="csY12" fmla="*/ 544209 h 3265189"/>
              <a:gd name="csX13" fmla="*/ 8426180 w 8426180"/>
              <a:gd name="csY13" fmla="*/ 1589057 h 3265189"/>
              <a:gd name="csX14" fmla="*/ 8426180 w 8426180"/>
              <a:gd name="csY14" fmla="*/ 2720978 h 3265189"/>
              <a:gd name="csX15" fmla="*/ 8055124 w 8426180"/>
              <a:gd name="csY15" fmla="*/ 3265189 h 3265189"/>
              <a:gd name="csX16" fmla="*/ 7356573 w 8426180"/>
              <a:gd name="csY16" fmla="*/ 3265189 h 3265189"/>
              <a:gd name="csX17" fmla="*/ 6811702 w 8426180"/>
              <a:gd name="csY17" fmla="*/ 3265189 h 3265189"/>
              <a:gd name="csX18" fmla="*/ 6036309 w 8426180"/>
              <a:gd name="csY18" fmla="*/ 3265189 h 3265189"/>
              <a:gd name="csX19" fmla="*/ 5491440 w 8426180"/>
              <a:gd name="csY19" fmla="*/ 3265189 h 3265189"/>
              <a:gd name="csX20" fmla="*/ 4639206 w 8426180"/>
              <a:gd name="csY20" fmla="*/ 3265189 h 3265189"/>
              <a:gd name="csX21" fmla="*/ 3786973 w 8426180"/>
              <a:gd name="csY21" fmla="*/ 3265189 h 3265189"/>
              <a:gd name="csX22" fmla="*/ 3242102 w 8426180"/>
              <a:gd name="csY22" fmla="*/ 3265189 h 3265189"/>
              <a:gd name="csX23" fmla="*/ 2543550 w 8426180"/>
              <a:gd name="csY23" fmla="*/ 3265189 h 3265189"/>
              <a:gd name="csX24" fmla="*/ 1844999 w 8426180"/>
              <a:gd name="csY24" fmla="*/ 3265189 h 3265189"/>
              <a:gd name="csX25" fmla="*/ 1376969 w 8426180"/>
              <a:gd name="csY25" fmla="*/ 3265189 h 3265189"/>
              <a:gd name="csX26" fmla="*/ 371055 w 8426180"/>
              <a:gd name="csY26" fmla="*/ 3265189 h 3265189"/>
              <a:gd name="csX27" fmla="*/ 0 w 8426180"/>
              <a:gd name="csY27" fmla="*/ 2720978 h 3265189"/>
              <a:gd name="csX28" fmla="*/ 0 w 8426180"/>
              <a:gd name="csY28" fmla="*/ 1589057 h 3265189"/>
              <a:gd name="csX29" fmla="*/ 0 w 8426180"/>
              <a:gd name="csY29" fmla="*/ 544209 h 3265189"/>
              <a:gd name="csX0" fmla="*/ 0 w 8426180"/>
              <a:gd name="csY0" fmla="*/ 544209 h 3265189"/>
              <a:gd name="csX1" fmla="*/ 371055 w 8426180"/>
              <a:gd name="csY1" fmla="*/ 0 h 3265189"/>
              <a:gd name="csX2" fmla="*/ 915925 w 8426180"/>
              <a:gd name="csY2" fmla="*/ 0 h 3265189"/>
              <a:gd name="csX3" fmla="*/ 1537636 w 8426180"/>
              <a:gd name="csY3" fmla="*/ 0 h 3265189"/>
              <a:gd name="csX4" fmla="*/ 2005666 w 8426180"/>
              <a:gd name="csY4" fmla="*/ 0 h 3265189"/>
              <a:gd name="csX5" fmla="*/ 2781058 w 8426180"/>
              <a:gd name="csY5" fmla="*/ 0 h 3265189"/>
              <a:gd name="csX6" fmla="*/ 3479610 w 8426180"/>
              <a:gd name="csY6" fmla="*/ 0 h 3265189"/>
              <a:gd name="csX7" fmla="*/ 4255003 w 8426180"/>
              <a:gd name="csY7" fmla="*/ 0 h 3265189"/>
              <a:gd name="csX8" fmla="*/ 5107236 w 8426180"/>
              <a:gd name="csY8" fmla="*/ 0 h 3265189"/>
              <a:gd name="csX9" fmla="*/ 5805788 w 8426180"/>
              <a:gd name="csY9" fmla="*/ 0 h 3265189"/>
              <a:gd name="csX10" fmla="*/ 6581180 w 8426180"/>
              <a:gd name="csY10" fmla="*/ 0 h 3265189"/>
              <a:gd name="csX11" fmla="*/ 7356573 w 8426180"/>
              <a:gd name="csY11" fmla="*/ 0 h 3265189"/>
              <a:gd name="csX12" fmla="*/ 8055124 w 8426180"/>
              <a:gd name="csY12" fmla="*/ 0 h 3265189"/>
              <a:gd name="csX13" fmla="*/ 8426180 w 8426180"/>
              <a:gd name="csY13" fmla="*/ 544209 h 3265189"/>
              <a:gd name="csX14" fmla="*/ 8426180 w 8426180"/>
              <a:gd name="csY14" fmla="*/ 1610825 h 3265189"/>
              <a:gd name="csX15" fmla="*/ 8426180 w 8426180"/>
              <a:gd name="csY15" fmla="*/ 2720978 h 3265189"/>
              <a:gd name="csX16" fmla="*/ 8055124 w 8426180"/>
              <a:gd name="csY16" fmla="*/ 3265189 h 3265189"/>
              <a:gd name="csX17" fmla="*/ 7356573 w 8426180"/>
              <a:gd name="csY17" fmla="*/ 3265189 h 3265189"/>
              <a:gd name="csX18" fmla="*/ 6581180 w 8426180"/>
              <a:gd name="csY18" fmla="*/ 3265189 h 3265189"/>
              <a:gd name="csX19" fmla="*/ 6113150 w 8426180"/>
              <a:gd name="csY19" fmla="*/ 3265189 h 3265189"/>
              <a:gd name="csX20" fmla="*/ 5568280 w 8426180"/>
              <a:gd name="csY20" fmla="*/ 3265189 h 3265189"/>
              <a:gd name="csX21" fmla="*/ 4716047 w 8426180"/>
              <a:gd name="csY21" fmla="*/ 3265189 h 3265189"/>
              <a:gd name="csX22" fmla="*/ 4017495 w 8426180"/>
              <a:gd name="csY22" fmla="*/ 3265189 h 3265189"/>
              <a:gd name="csX23" fmla="*/ 3242102 w 8426180"/>
              <a:gd name="csY23" fmla="*/ 3265189 h 3265189"/>
              <a:gd name="csX24" fmla="*/ 2620391 w 8426180"/>
              <a:gd name="csY24" fmla="*/ 3265189 h 3265189"/>
              <a:gd name="csX25" fmla="*/ 1844999 w 8426180"/>
              <a:gd name="csY25" fmla="*/ 3265189 h 3265189"/>
              <a:gd name="csX26" fmla="*/ 1223288 w 8426180"/>
              <a:gd name="csY26" fmla="*/ 3265189 h 3265189"/>
              <a:gd name="csX27" fmla="*/ 371055 w 8426180"/>
              <a:gd name="csY27" fmla="*/ 3265189 h 3265189"/>
              <a:gd name="csX28" fmla="*/ 0 w 8426180"/>
              <a:gd name="csY28" fmla="*/ 2720978 h 3265189"/>
              <a:gd name="csX29" fmla="*/ 0 w 8426180"/>
              <a:gd name="csY29" fmla="*/ 1697896 h 3265189"/>
              <a:gd name="csX30" fmla="*/ 0 w 8426180"/>
              <a:gd name="csY30" fmla="*/ 544209 h 3265189"/>
              <a:gd name="csX0" fmla="*/ 0 w 8426180"/>
              <a:gd name="csY0" fmla="*/ 544209 h 3265189"/>
              <a:gd name="csX1" fmla="*/ 371055 w 8426180"/>
              <a:gd name="csY1" fmla="*/ 0 h 3265189"/>
              <a:gd name="csX2" fmla="*/ 992765 w 8426180"/>
              <a:gd name="csY2" fmla="*/ 0 h 3265189"/>
              <a:gd name="csX3" fmla="*/ 1537636 w 8426180"/>
              <a:gd name="csY3" fmla="*/ 0 h 3265189"/>
              <a:gd name="csX4" fmla="*/ 2236188 w 8426180"/>
              <a:gd name="csY4" fmla="*/ 0 h 3265189"/>
              <a:gd name="csX5" fmla="*/ 3088421 w 8426180"/>
              <a:gd name="csY5" fmla="*/ 0 h 3265189"/>
              <a:gd name="csX6" fmla="*/ 3863814 w 8426180"/>
              <a:gd name="csY6" fmla="*/ 0 h 3265189"/>
              <a:gd name="csX7" fmla="*/ 4562365 w 8426180"/>
              <a:gd name="csY7" fmla="*/ 0 h 3265189"/>
              <a:gd name="csX8" fmla="*/ 5184077 w 8426180"/>
              <a:gd name="csY8" fmla="*/ 0 h 3265189"/>
              <a:gd name="csX9" fmla="*/ 5959468 w 8426180"/>
              <a:gd name="csY9" fmla="*/ 0 h 3265189"/>
              <a:gd name="csX10" fmla="*/ 6734861 w 8426180"/>
              <a:gd name="csY10" fmla="*/ 0 h 3265189"/>
              <a:gd name="csX11" fmla="*/ 8055124 w 8426180"/>
              <a:gd name="csY11" fmla="*/ 0 h 3265189"/>
              <a:gd name="csX12" fmla="*/ 8426180 w 8426180"/>
              <a:gd name="csY12" fmla="*/ 544209 h 3265189"/>
              <a:gd name="csX13" fmla="*/ 8426180 w 8426180"/>
              <a:gd name="csY13" fmla="*/ 1589057 h 3265189"/>
              <a:gd name="csX14" fmla="*/ 8426180 w 8426180"/>
              <a:gd name="csY14" fmla="*/ 2720978 h 3265189"/>
              <a:gd name="csX15" fmla="*/ 8055124 w 8426180"/>
              <a:gd name="csY15" fmla="*/ 3265189 h 3265189"/>
              <a:gd name="csX16" fmla="*/ 7356573 w 8426180"/>
              <a:gd name="csY16" fmla="*/ 3265189 h 3265189"/>
              <a:gd name="csX17" fmla="*/ 6811702 w 8426180"/>
              <a:gd name="csY17" fmla="*/ 3265189 h 3265189"/>
              <a:gd name="csX18" fmla="*/ 6036309 w 8426180"/>
              <a:gd name="csY18" fmla="*/ 3265189 h 3265189"/>
              <a:gd name="csX19" fmla="*/ 5491440 w 8426180"/>
              <a:gd name="csY19" fmla="*/ 3265189 h 3265189"/>
              <a:gd name="csX20" fmla="*/ 4639206 w 8426180"/>
              <a:gd name="csY20" fmla="*/ 3265189 h 3265189"/>
              <a:gd name="csX21" fmla="*/ 3786973 w 8426180"/>
              <a:gd name="csY21" fmla="*/ 3265189 h 3265189"/>
              <a:gd name="csX22" fmla="*/ 3242102 w 8426180"/>
              <a:gd name="csY22" fmla="*/ 3265189 h 3265189"/>
              <a:gd name="csX23" fmla="*/ 2543550 w 8426180"/>
              <a:gd name="csY23" fmla="*/ 3265189 h 3265189"/>
              <a:gd name="csX24" fmla="*/ 1844999 w 8426180"/>
              <a:gd name="csY24" fmla="*/ 3265189 h 3265189"/>
              <a:gd name="csX25" fmla="*/ 1376969 w 8426180"/>
              <a:gd name="csY25" fmla="*/ 3265189 h 3265189"/>
              <a:gd name="csX26" fmla="*/ 371055 w 8426180"/>
              <a:gd name="csY26" fmla="*/ 3265189 h 3265189"/>
              <a:gd name="csX27" fmla="*/ 0 w 8426180"/>
              <a:gd name="csY27" fmla="*/ 2720978 h 3265189"/>
              <a:gd name="csX28" fmla="*/ 0 w 8426180"/>
              <a:gd name="csY28" fmla="*/ 1589057 h 3265189"/>
              <a:gd name="csX29" fmla="*/ 0 w 8426180"/>
              <a:gd name="csY29" fmla="*/ 544209 h 32651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8426180" h="3265189" fill="none" extrusionOk="0">
                <a:moveTo>
                  <a:pt x="0" y="544209"/>
                </a:moveTo>
                <a:cubicBezTo>
                  <a:pt x="17547" y="159796"/>
                  <a:pt x="128232" y="41991"/>
                  <a:pt x="371055" y="0"/>
                </a:cubicBezTo>
                <a:cubicBezTo>
                  <a:pt x="608279" y="-69762"/>
                  <a:pt x="773197" y="-17378"/>
                  <a:pt x="992765" y="0"/>
                </a:cubicBezTo>
                <a:cubicBezTo>
                  <a:pt x="1179916" y="-16791"/>
                  <a:pt x="1302160" y="59257"/>
                  <a:pt x="1537636" y="0"/>
                </a:cubicBezTo>
                <a:cubicBezTo>
                  <a:pt x="1778371" y="-40634"/>
                  <a:pt x="2064701" y="56850"/>
                  <a:pt x="2236188" y="0"/>
                </a:cubicBezTo>
                <a:cubicBezTo>
                  <a:pt x="2393093" y="-49309"/>
                  <a:pt x="2930392" y="-29667"/>
                  <a:pt x="3088421" y="0"/>
                </a:cubicBezTo>
                <a:cubicBezTo>
                  <a:pt x="3183307" y="-106397"/>
                  <a:pt x="3491800" y="34298"/>
                  <a:pt x="3863814" y="0"/>
                </a:cubicBezTo>
                <a:cubicBezTo>
                  <a:pt x="4255071" y="-89201"/>
                  <a:pt x="4400209" y="31500"/>
                  <a:pt x="4562365" y="0"/>
                </a:cubicBezTo>
                <a:cubicBezTo>
                  <a:pt x="4737994" y="-35664"/>
                  <a:pt x="5043708" y="36115"/>
                  <a:pt x="5184077" y="0"/>
                </a:cubicBezTo>
                <a:cubicBezTo>
                  <a:pt x="5342484" y="-85894"/>
                  <a:pt x="5763610" y="-9446"/>
                  <a:pt x="5959468" y="0"/>
                </a:cubicBezTo>
                <a:cubicBezTo>
                  <a:pt x="6157628" y="-5857"/>
                  <a:pt x="6519927" y="-21528"/>
                  <a:pt x="6734861" y="0"/>
                </a:cubicBezTo>
                <a:cubicBezTo>
                  <a:pt x="6932218" y="952"/>
                  <a:pt x="7716646" y="-117418"/>
                  <a:pt x="8055124" y="0"/>
                </a:cubicBezTo>
                <a:cubicBezTo>
                  <a:pt x="8255540" y="-25874"/>
                  <a:pt x="8384253" y="167405"/>
                  <a:pt x="8426180" y="544209"/>
                </a:cubicBezTo>
                <a:cubicBezTo>
                  <a:pt x="8520914" y="718522"/>
                  <a:pt x="8464987" y="1227301"/>
                  <a:pt x="8426180" y="1589057"/>
                </a:cubicBezTo>
                <a:cubicBezTo>
                  <a:pt x="8367182" y="2062385"/>
                  <a:pt x="8398263" y="2451953"/>
                  <a:pt x="8426180" y="2720978"/>
                </a:cubicBezTo>
                <a:cubicBezTo>
                  <a:pt x="8389294" y="2952317"/>
                  <a:pt x="8359751" y="3243958"/>
                  <a:pt x="8055124" y="3265189"/>
                </a:cubicBezTo>
                <a:cubicBezTo>
                  <a:pt x="7750077" y="3286639"/>
                  <a:pt x="7604371" y="3280260"/>
                  <a:pt x="7356573" y="3265189"/>
                </a:cubicBezTo>
                <a:cubicBezTo>
                  <a:pt x="7097362" y="3237007"/>
                  <a:pt x="7016199" y="3240269"/>
                  <a:pt x="6811702" y="3265189"/>
                </a:cubicBezTo>
                <a:cubicBezTo>
                  <a:pt x="6558307" y="3276454"/>
                  <a:pt x="6455434" y="3296930"/>
                  <a:pt x="6036309" y="3265189"/>
                </a:cubicBezTo>
                <a:cubicBezTo>
                  <a:pt x="5679347" y="3286196"/>
                  <a:pt x="5721252" y="3293788"/>
                  <a:pt x="5491440" y="3265189"/>
                </a:cubicBezTo>
                <a:cubicBezTo>
                  <a:pt x="5261003" y="3197119"/>
                  <a:pt x="4867228" y="3227912"/>
                  <a:pt x="4639206" y="3265189"/>
                </a:cubicBezTo>
                <a:cubicBezTo>
                  <a:pt x="4497438" y="3228281"/>
                  <a:pt x="3962668" y="3303529"/>
                  <a:pt x="3786973" y="3265189"/>
                </a:cubicBezTo>
                <a:cubicBezTo>
                  <a:pt x="3643279" y="3228054"/>
                  <a:pt x="3497989" y="3304934"/>
                  <a:pt x="3242102" y="3265189"/>
                </a:cubicBezTo>
                <a:cubicBezTo>
                  <a:pt x="3004781" y="3181529"/>
                  <a:pt x="2835611" y="3258031"/>
                  <a:pt x="2543550" y="3265189"/>
                </a:cubicBezTo>
                <a:cubicBezTo>
                  <a:pt x="2286864" y="3263635"/>
                  <a:pt x="2042851" y="3225539"/>
                  <a:pt x="1844999" y="3265189"/>
                </a:cubicBezTo>
                <a:cubicBezTo>
                  <a:pt x="1637850" y="3219551"/>
                  <a:pt x="1468589" y="3303334"/>
                  <a:pt x="1376969" y="3265189"/>
                </a:cubicBezTo>
                <a:cubicBezTo>
                  <a:pt x="1215632" y="3237449"/>
                  <a:pt x="646544" y="3266891"/>
                  <a:pt x="371055" y="3265189"/>
                </a:cubicBezTo>
                <a:cubicBezTo>
                  <a:pt x="154424" y="3314385"/>
                  <a:pt x="-29369" y="3139197"/>
                  <a:pt x="0" y="2720978"/>
                </a:cubicBezTo>
                <a:cubicBezTo>
                  <a:pt x="1549" y="2330915"/>
                  <a:pt x="64415" y="1926214"/>
                  <a:pt x="0" y="1589057"/>
                </a:cubicBezTo>
                <a:cubicBezTo>
                  <a:pt x="-14209" y="1143534"/>
                  <a:pt x="60410" y="968937"/>
                  <a:pt x="0" y="544209"/>
                </a:cubicBezTo>
                <a:close/>
              </a:path>
              <a:path w="8426180" h="3265189" stroke="0" extrusionOk="0">
                <a:moveTo>
                  <a:pt x="0" y="544209"/>
                </a:moveTo>
                <a:cubicBezTo>
                  <a:pt x="29162" y="240776"/>
                  <a:pt x="132101" y="63194"/>
                  <a:pt x="371055" y="0"/>
                </a:cubicBezTo>
                <a:cubicBezTo>
                  <a:pt x="527744" y="47477"/>
                  <a:pt x="713127" y="-51199"/>
                  <a:pt x="915925" y="0"/>
                </a:cubicBezTo>
                <a:cubicBezTo>
                  <a:pt x="1087448" y="-471"/>
                  <a:pt x="1359031" y="-13731"/>
                  <a:pt x="1537636" y="0"/>
                </a:cubicBezTo>
                <a:cubicBezTo>
                  <a:pt x="1720385" y="35815"/>
                  <a:pt x="1771138" y="30577"/>
                  <a:pt x="2005666" y="0"/>
                </a:cubicBezTo>
                <a:cubicBezTo>
                  <a:pt x="2219726" y="90791"/>
                  <a:pt x="2424390" y="-94135"/>
                  <a:pt x="2781058" y="0"/>
                </a:cubicBezTo>
                <a:cubicBezTo>
                  <a:pt x="3045702" y="-19084"/>
                  <a:pt x="3212886" y="-3806"/>
                  <a:pt x="3479610" y="0"/>
                </a:cubicBezTo>
                <a:cubicBezTo>
                  <a:pt x="3721779" y="-110434"/>
                  <a:pt x="3871886" y="-3526"/>
                  <a:pt x="4255003" y="0"/>
                </a:cubicBezTo>
                <a:cubicBezTo>
                  <a:pt x="4664408" y="36619"/>
                  <a:pt x="4824686" y="-2846"/>
                  <a:pt x="5107236" y="0"/>
                </a:cubicBezTo>
                <a:cubicBezTo>
                  <a:pt x="5462448" y="-14233"/>
                  <a:pt x="5609226" y="-129612"/>
                  <a:pt x="5805788" y="0"/>
                </a:cubicBezTo>
                <a:cubicBezTo>
                  <a:pt x="6058956" y="27261"/>
                  <a:pt x="6200041" y="40196"/>
                  <a:pt x="6581180" y="0"/>
                </a:cubicBezTo>
                <a:cubicBezTo>
                  <a:pt x="6887840" y="16537"/>
                  <a:pt x="7092339" y="-24756"/>
                  <a:pt x="7356573" y="0"/>
                </a:cubicBezTo>
                <a:cubicBezTo>
                  <a:pt x="7653888" y="-31373"/>
                  <a:pt x="7784731" y="-37763"/>
                  <a:pt x="8055124" y="0"/>
                </a:cubicBezTo>
                <a:cubicBezTo>
                  <a:pt x="8330339" y="-11454"/>
                  <a:pt x="8428986" y="241900"/>
                  <a:pt x="8426180" y="544209"/>
                </a:cubicBezTo>
                <a:cubicBezTo>
                  <a:pt x="8394964" y="988155"/>
                  <a:pt x="8420620" y="1359984"/>
                  <a:pt x="8426180" y="1610825"/>
                </a:cubicBezTo>
                <a:cubicBezTo>
                  <a:pt x="8459814" y="1813495"/>
                  <a:pt x="8390057" y="2414071"/>
                  <a:pt x="8426180" y="2720978"/>
                </a:cubicBezTo>
                <a:cubicBezTo>
                  <a:pt x="8436906" y="3017409"/>
                  <a:pt x="8252142" y="3211032"/>
                  <a:pt x="8055124" y="3265189"/>
                </a:cubicBezTo>
                <a:cubicBezTo>
                  <a:pt x="7851385" y="3255493"/>
                  <a:pt x="7606175" y="3293875"/>
                  <a:pt x="7356573" y="3265189"/>
                </a:cubicBezTo>
                <a:cubicBezTo>
                  <a:pt x="7101169" y="3315958"/>
                  <a:pt x="6842643" y="3357447"/>
                  <a:pt x="6581180" y="3265189"/>
                </a:cubicBezTo>
                <a:cubicBezTo>
                  <a:pt x="6316682" y="3238478"/>
                  <a:pt x="6344497" y="3314462"/>
                  <a:pt x="6113150" y="3265189"/>
                </a:cubicBezTo>
                <a:cubicBezTo>
                  <a:pt x="5877778" y="3227878"/>
                  <a:pt x="5760405" y="3263338"/>
                  <a:pt x="5568280" y="3265189"/>
                </a:cubicBezTo>
                <a:cubicBezTo>
                  <a:pt x="5421282" y="3346923"/>
                  <a:pt x="4895754" y="3231980"/>
                  <a:pt x="4716047" y="3265189"/>
                </a:cubicBezTo>
                <a:cubicBezTo>
                  <a:pt x="4501810" y="3188375"/>
                  <a:pt x="4319619" y="3253051"/>
                  <a:pt x="4017495" y="3265189"/>
                </a:cubicBezTo>
                <a:cubicBezTo>
                  <a:pt x="3746887" y="3198776"/>
                  <a:pt x="3584422" y="3159697"/>
                  <a:pt x="3242102" y="3265189"/>
                </a:cubicBezTo>
                <a:cubicBezTo>
                  <a:pt x="2942216" y="3273799"/>
                  <a:pt x="2864537" y="3213428"/>
                  <a:pt x="2620391" y="3265189"/>
                </a:cubicBezTo>
                <a:cubicBezTo>
                  <a:pt x="2381408" y="3251737"/>
                  <a:pt x="2053285" y="3295764"/>
                  <a:pt x="1844999" y="3265189"/>
                </a:cubicBezTo>
                <a:cubicBezTo>
                  <a:pt x="1600095" y="3214019"/>
                  <a:pt x="1374525" y="3224421"/>
                  <a:pt x="1223288" y="3265189"/>
                </a:cubicBezTo>
                <a:cubicBezTo>
                  <a:pt x="970374" y="3195337"/>
                  <a:pt x="638928" y="3256648"/>
                  <a:pt x="371055" y="3265189"/>
                </a:cubicBezTo>
                <a:cubicBezTo>
                  <a:pt x="178315" y="3168648"/>
                  <a:pt x="16133" y="3045465"/>
                  <a:pt x="0" y="2720978"/>
                </a:cubicBezTo>
                <a:cubicBezTo>
                  <a:pt x="-58211" y="2304361"/>
                  <a:pt x="35254" y="2039630"/>
                  <a:pt x="0" y="1697896"/>
                </a:cubicBezTo>
                <a:cubicBezTo>
                  <a:pt x="11323" y="1277115"/>
                  <a:pt x="-9059" y="1135867"/>
                  <a:pt x="0" y="544209"/>
                </a:cubicBezTo>
                <a:close/>
              </a:path>
              <a:path w="8426180" h="3265189" fill="none" stroke="0" extrusionOk="0">
                <a:moveTo>
                  <a:pt x="0" y="544209"/>
                </a:moveTo>
                <a:cubicBezTo>
                  <a:pt x="40440" y="239446"/>
                  <a:pt x="156421" y="65523"/>
                  <a:pt x="371055" y="0"/>
                </a:cubicBezTo>
                <a:cubicBezTo>
                  <a:pt x="575870" y="-104184"/>
                  <a:pt x="786359" y="54062"/>
                  <a:pt x="992765" y="0"/>
                </a:cubicBezTo>
                <a:cubicBezTo>
                  <a:pt x="1183389" y="19155"/>
                  <a:pt x="1277461" y="43694"/>
                  <a:pt x="1537636" y="0"/>
                </a:cubicBezTo>
                <a:cubicBezTo>
                  <a:pt x="1785324" y="-44647"/>
                  <a:pt x="2049138" y="39903"/>
                  <a:pt x="2236188" y="0"/>
                </a:cubicBezTo>
                <a:cubicBezTo>
                  <a:pt x="2413405" y="-19185"/>
                  <a:pt x="2911964" y="14359"/>
                  <a:pt x="3088421" y="0"/>
                </a:cubicBezTo>
                <a:cubicBezTo>
                  <a:pt x="3206912" y="-77026"/>
                  <a:pt x="3557554" y="21111"/>
                  <a:pt x="3863814" y="0"/>
                </a:cubicBezTo>
                <a:cubicBezTo>
                  <a:pt x="4261930" y="-52164"/>
                  <a:pt x="4426270" y="798"/>
                  <a:pt x="4562365" y="0"/>
                </a:cubicBezTo>
                <a:cubicBezTo>
                  <a:pt x="4761540" y="28219"/>
                  <a:pt x="5043340" y="-8575"/>
                  <a:pt x="5184077" y="0"/>
                </a:cubicBezTo>
                <a:cubicBezTo>
                  <a:pt x="5323225" y="-5106"/>
                  <a:pt x="5771314" y="-14180"/>
                  <a:pt x="5959468" y="0"/>
                </a:cubicBezTo>
                <a:cubicBezTo>
                  <a:pt x="6152471" y="5593"/>
                  <a:pt x="6551327" y="-77309"/>
                  <a:pt x="6734861" y="0"/>
                </a:cubicBezTo>
                <a:cubicBezTo>
                  <a:pt x="6901126" y="-136921"/>
                  <a:pt x="7803355" y="-68707"/>
                  <a:pt x="8055124" y="0"/>
                </a:cubicBezTo>
                <a:cubicBezTo>
                  <a:pt x="8249146" y="103415"/>
                  <a:pt x="8372249" y="192903"/>
                  <a:pt x="8426180" y="544209"/>
                </a:cubicBezTo>
                <a:cubicBezTo>
                  <a:pt x="8475639" y="696882"/>
                  <a:pt x="8468004" y="1210728"/>
                  <a:pt x="8426180" y="1589057"/>
                </a:cubicBezTo>
                <a:cubicBezTo>
                  <a:pt x="8436342" y="2002475"/>
                  <a:pt x="8323049" y="2394524"/>
                  <a:pt x="8426180" y="2720978"/>
                </a:cubicBezTo>
                <a:cubicBezTo>
                  <a:pt x="8386087" y="2988716"/>
                  <a:pt x="8307686" y="3237712"/>
                  <a:pt x="8055124" y="3265189"/>
                </a:cubicBezTo>
                <a:cubicBezTo>
                  <a:pt x="7774692" y="3291744"/>
                  <a:pt x="7587496" y="3290506"/>
                  <a:pt x="7356573" y="3265189"/>
                </a:cubicBezTo>
                <a:cubicBezTo>
                  <a:pt x="7102922" y="3260946"/>
                  <a:pt x="7020953" y="3249103"/>
                  <a:pt x="6811702" y="3265189"/>
                </a:cubicBezTo>
                <a:cubicBezTo>
                  <a:pt x="6559705" y="3247518"/>
                  <a:pt x="6425132" y="3257039"/>
                  <a:pt x="6036309" y="3265189"/>
                </a:cubicBezTo>
                <a:cubicBezTo>
                  <a:pt x="5664954" y="3284437"/>
                  <a:pt x="5731348" y="3277483"/>
                  <a:pt x="5491440" y="3265189"/>
                </a:cubicBezTo>
                <a:cubicBezTo>
                  <a:pt x="5264886" y="3258503"/>
                  <a:pt x="4816646" y="3267841"/>
                  <a:pt x="4639206" y="3265189"/>
                </a:cubicBezTo>
                <a:cubicBezTo>
                  <a:pt x="4460048" y="3224255"/>
                  <a:pt x="4011206" y="3334952"/>
                  <a:pt x="3786973" y="3265189"/>
                </a:cubicBezTo>
                <a:cubicBezTo>
                  <a:pt x="3610391" y="3225631"/>
                  <a:pt x="3478994" y="3318376"/>
                  <a:pt x="3242102" y="3265189"/>
                </a:cubicBezTo>
                <a:cubicBezTo>
                  <a:pt x="2937734" y="3228204"/>
                  <a:pt x="2785923" y="3227511"/>
                  <a:pt x="2543550" y="3265189"/>
                </a:cubicBezTo>
                <a:cubicBezTo>
                  <a:pt x="2302778" y="3296634"/>
                  <a:pt x="2019750" y="3282097"/>
                  <a:pt x="1844999" y="3265189"/>
                </a:cubicBezTo>
                <a:cubicBezTo>
                  <a:pt x="1655615" y="3222767"/>
                  <a:pt x="1440963" y="3295881"/>
                  <a:pt x="1376969" y="3265189"/>
                </a:cubicBezTo>
                <a:cubicBezTo>
                  <a:pt x="1177090" y="3183076"/>
                  <a:pt x="699432" y="3285751"/>
                  <a:pt x="371055" y="3265189"/>
                </a:cubicBezTo>
                <a:cubicBezTo>
                  <a:pt x="189265" y="3251330"/>
                  <a:pt x="42606" y="3080885"/>
                  <a:pt x="0" y="2720978"/>
                </a:cubicBezTo>
                <a:cubicBezTo>
                  <a:pt x="-33994" y="2267081"/>
                  <a:pt x="31087" y="1930295"/>
                  <a:pt x="0" y="1589057"/>
                </a:cubicBezTo>
                <a:cubicBezTo>
                  <a:pt x="-15611" y="1150750"/>
                  <a:pt x="39486" y="983086"/>
                  <a:pt x="0" y="544209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403945204">
                  <a:custGeom>
                    <a:avLst/>
                    <a:gdLst>
                      <a:gd name="connsiteX0" fmla="*/ 0 w 7884368"/>
                      <a:gd name="connsiteY0" fmla="*/ 316172 h 1896994"/>
                      <a:gd name="connsiteX1" fmla="*/ 347196 w 7884368"/>
                      <a:gd name="connsiteY1" fmla="*/ 0 h 1896994"/>
                      <a:gd name="connsiteX2" fmla="*/ 928930 w 7884368"/>
                      <a:gd name="connsiteY2" fmla="*/ 0 h 1896994"/>
                      <a:gd name="connsiteX3" fmla="*/ 1438765 w 7884368"/>
                      <a:gd name="connsiteY3" fmla="*/ 0 h 1896994"/>
                      <a:gd name="connsiteX4" fmla="*/ 2092399 w 7884368"/>
                      <a:gd name="connsiteY4" fmla="*/ 0 h 1896994"/>
                      <a:gd name="connsiteX5" fmla="*/ 2889833 w 7884368"/>
                      <a:gd name="connsiteY5" fmla="*/ 0 h 1896994"/>
                      <a:gd name="connsiteX6" fmla="*/ 3615367 w 7884368"/>
                      <a:gd name="connsiteY6" fmla="*/ 0 h 1896994"/>
                      <a:gd name="connsiteX7" fmla="*/ 4269001 w 7884368"/>
                      <a:gd name="connsiteY7" fmla="*/ 0 h 1896994"/>
                      <a:gd name="connsiteX8" fmla="*/ 4850736 w 7884368"/>
                      <a:gd name="connsiteY8" fmla="*/ 0 h 1896994"/>
                      <a:gd name="connsiteX9" fmla="*/ 5576269 w 7884368"/>
                      <a:gd name="connsiteY9" fmla="*/ 0 h 1896994"/>
                      <a:gd name="connsiteX10" fmla="*/ 6301803 w 7884368"/>
                      <a:gd name="connsiteY10" fmla="*/ 0 h 1896994"/>
                      <a:gd name="connsiteX11" fmla="*/ 7537172 w 7884368"/>
                      <a:gd name="connsiteY11" fmla="*/ 0 h 1896994"/>
                      <a:gd name="connsiteX12" fmla="*/ 7884368 w 7884368"/>
                      <a:gd name="connsiteY12" fmla="*/ 316172 h 1896994"/>
                      <a:gd name="connsiteX13" fmla="*/ 7884368 w 7884368"/>
                      <a:gd name="connsiteY13" fmla="*/ 923203 h 1896994"/>
                      <a:gd name="connsiteX14" fmla="*/ 7884368 w 7884368"/>
                      <a:gd name="connsiteY14" fmla="*/ 1580821 h 1896994"/>
                      <a:gd name="connsiteX15" fmla="*/ 7537172 w 7884368"/>
                      <a:gd name="connsiteY15" fmla="*/ 1896994 h 1896994"/>
                      <a:gd name="connsiteX16" fmla="*/ 6883538 w 7884368"/>
                      <a:gd name="connsiteY16" fmla="*/ 1896994 h 1896994"/>
                      <a:gd name="connsiteX17" fmla="*/ 6373703 w 7884368"/>
                      <a:gd name="connsiteY17" fmla="*/ 1896994 h 1896994"/>
                      <a:gd name="connsiteX18" fmla="*/ 5648169 w 7884368"/>
                      <a:gd name="connsiteY18" fmla="*/ 1896994 h 1896994"/>
                      <a:gd name="connsiteX19" fmla="*/ 5138335 w 7884368"/>
                      <a:gd name="connsiteY19" fmla="*/ 1896994 h 1896994"/>
                      <a:gd name="connsiteX20" fmla="*/ 4340901 w 7884368"/>
                      <a:gd name="connsiteY20" fmla="*/ 1896994 h 1896994"/>
                      <a:gd name="connsiteX21" fmla="*/ 3543467 w 7884368"/>
                      <a:gd name="connsiteY21" fmla="*/ 1896994 h 1896994"/>
                      <a:gd name="connsiteX22" fmla="*/ 3033632 w 7884368"/>
                      <a:gd name="connsiteY22" fmla="*/ 1896994 h 1896994"/>
                      <a:gd name="connsiteX23" fmla="*/ 2379998 w 7884368"/>
                      <a:gd name="connsiteY23" fmla="*/ 1896994 h 1896994"/>
                      <a:gd name="connsiteX24" fmla="*/ 1726364 w 7884368"/>
                      <a:gd name="connsiteY24" fmla="*/ 1896994 h 1896994"/>
                      <a:gd name="connsiteX25" fmla="*/ 1288429 w 7884368"/>
                      <a:gd name="connsiteY25" fmla="*/ 1896994 h 1896994"/>
                      <a:gd name="connsiteX26" fmla="*/ 347196 w 7884368"/>
                      <a:gd name="connsiteY26" fmla="*/ 1896994 h 1896994"/>
                      <a:gd name="connsiteX27" fmla="*/ 0 w 7884368"/>
                      <a:gd name="connsiteY27" fmla="*/ 1580821 h 1896994"/>
                      <a:gd name="connsiteX28" fmla="*/ 0 w 7884368"/>
                      <a:gd name="connsiteY28" fmla="*/ 923203 h 1896994"/>
                      <a:gd name="connsiteX29" fmla="*/ 0 w 7884368"/>
                      <a:gd name="connsiteY29" fmla="*/ 316172 h 1896994"/>
                      <a:gd name="connsiteX0" fmla="*/ 0 w 7884368"/>
                      <a:gd name="connsiteY0" fmla="*/ 316172 h 1896994"/>
                      <a:gd name="connsiteX1" fmla="*/ 347196 w 7884368"/>
                      <a:gd name="connsiteY1" fmla="*/ 0 h 1896994"/>
                      <a:gd name="connsiteX2" fmla="*/ 857031 w 7884368"/>
                      <a:gd name="connsiteY2" fmla="*/ 0 h 1896994"/>
                      <a:gd name="connsiteX3" fmla="*/ 1438765 w 7884368"/>
                      <a:gd name="connsiteY3" fmla="*/ 0 h 1896994"/>
                      <a:gd name="connsiteX4" fmla="*/ 1876700 w 7884368"/>
                      <a:gd name="connsiteY4" fmla="*/ 0 h 1896994"/>
                      <a:gd name="connsiteX5" fmla="*/ 2602234 w 7884368"/>
                      <a:gd name="connsiteY5" fmla="*/ 0 h 1896994"/>
                      <a:gd name="connsiteX6" fmla="*/ 3255868 w 7884368"/>
                      <a:gd name="connsiteY6" fmla="*/ 0 h 1896994"/>
                      <a:gd name="connsiteX7" fmla="*/ 3981402 w 7884368"/>
                      <a:gd name="connsiteY7" fmla="*/ 0 h 1896994"/>
                      <a:gd name="connsiteX8" fmla="*/ 4778836 w 7884368"/>
                      <a:gd name="connsiteY8" fmla="*/ 0 h 1896994"/>
                      <a:gd name="connsiteX9" fmla="*/ 5432470 w 7884368"/>
                      <a:gd name="connsiteY9" fmla="*/ 0 h 1896994"/>
                      <a:gd name="connsiteX10" fmla="*/ 6158004 w 7884368"/>
                      <a:gd name="connsiteY10" fmla="*/ 0 h 1896994"/>
                      <a:gd name="connsiteX11" fmla="*/ 6883538 w 7884368"/>
                      <a:gd name="connsiteY11" fmla="*/ 0 h 1896994"/>
                      <a:gd name="connsiteX12" fmla="*/ 7537172 w 7884368"/>
                      <a:gd name="connsiteY12" fmla="*/ 0 h 1896994"/>
                      <a:gd name="connsiteX13" fmla="*/ 7884368 w 7884368"/>
                      <a:gd name="connsiteY13" fmla="*/ 316172 h 1896994"/>
                      <a:gd name="connsiteX14" fmla="*/ 7884368 w 7884368"/>
                      <a:gd name="connsiteY14" fmla="*/ 935850 h 1896994"/>
                      <a:gd name="connsiteX15" fmla="*/ 7884368 w 7884368"/>
                      <a:gd name="connsiteY15" fmla="*/ 1580821 h 1896994"/>
                      <a:gd name="connsiteX16" fmla="*/ 7537172 w 7884368"/>
                      <a:gd name="connsiteY16" fmla="*/ 1896994 h 1896994"/>
                      <a:gd name="connsiteX17" fmla="*/ 6883538 w 7884368"/>
                      <a:gd name="connsiteY17" fmla="*/ 1896994 h 1896994"/>
                      <a:gd name="connsiteX18" fmla="*/ 6158004 w 7884368"/>
                      <a:gd name="connsiteY18" fmla="*/ 1896994 h 1896994"/>
                      <a:gd name="connsiteX19" fmla="*/ 5720069 w 7884368"/>
                      <a:gd name="connsiteY19" fmla="*/ 1896994 h 1896994"/>
                      <a:gd name="connsiteX20" fmla="*/ 5210234 w 7884368"/>
                      <a:gd name="connsiteY20" fmla="*/ 1896994 h 1896994"/>
                      <a:gd name="connsiteX21" fmla="*/ 4412801 w 7884368"/>
                      <a:gd name="connsiteY21" fmla="*/ 1896994 h 1896994"/>
                      <a:gd name="connsiteX22" fmla="*/ 3759166 w 7884368"/>
                      <a:gd name="connsiteY22" fmla="*/ 1896994 h 1896994"/>
                      <a:gd name="connsiteX23" fmla="*/ 3033632 w 7884368"/>
                      <a:gd name="connsiteY23" fmla="*/ 1896994 h 1896994"/>
                      <a:gd name="connsiteX24" fmla="*/ 2451898 w 7884368"/>
                      <a:gd name="connsiteY24" fmla="*/ 1896994 h 1896994"/>
                      <a:gd name="connsiteX25" fmla="*/ 1726364 w 7884368"/>
                      <a:gd name="connsiteY25" fmla="*/ 1896994 h 1896994"/>
                      <a:gd name="connsiteX26" fmla="*/ 1144630 w 7884368"/>
                      <a:gd name="connsiteY26" fmla="*/ 1896994 h 1896994"/>
                      <a:gd name="connsiteX27" fmla="*/ 347196 w 7884368"/>
                      <a:gd name="connsiteY27" fmla="*/ 1896994 h 1896994"/>
                      <a:gd name="connsiteX28" fmla="*/ 0 w 7884368"/>
                      <a:gd name="connsiteY28" fmla="*/ 1580821 h 1896994"/>
                      <a:gd name="connsiteX29" fmla="*/ 0 w 7884368"/>
                      <a:gd name="connsiteY29" fmla="*/ 986436 h 1896994"/>
                      <a:gd name="connsiteX30" fmla="*/ 0 w 7884368"/>
                      <a:gd name="connsiteY30" fmla="*/ 316172 h 1896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84368" h="1896994" fill="none" extrusionOk="0">
                        <a:moveTo>
                          <a:pt x="0" y="316172"/>
                        </a:moveTo>
                        <a:cubicBezTo>
                          <a:pt x="32237" y="82850"/>
                          <a:pt x="148424" y="18635"/>
                          <a:pt x="347196" y="0"/>
                        </a:cubicBezTo>
                        <a:cubicBezTo>
                          <a:pt x="565185" y="-19940"/>
                          <a:pt x="741477" y="-25903"/>
                          <a:pt x="928930" y="0"/>
                        </a:cubicBezTo>
                        <a:cubicBezTo>
                          <a:pt x="1103392" y="5958"/>
                          <a:pt x="1214141" y="18767"/>
                          <a:pt x="1438765" y="0"/>
                        </a:cubicBezTo>
                        <a:cubicBezTo>
                          <a:pt x="1664760" y="-19879"/>
                          <a:pt x="1940866" y="26470"/>
                          <a:pt x="2092399" y="0"/>
                        </a:cubicBezTo>
                        <a:cubicBezTo>
                          <a:pt x="2226657" y="-27939"/>
                          <a:pt x="2710105" y="-13494"/>
                          <a:pt x="2889833" y="0"/>
                        </a:cubicBezTo>
                        <a:cubicBezTo>
                          <a:pt x="3035579" y="-54803"/>
                          <a:pt x="3242691" y="56264"/>
                          <a:pt x="3615367" y="0"/>
                        </a:cubicBezTo>
                        <a:cubicBezTo>
                          <a:pt x="3950479" y="-45170"/>
                          <a:pt x="4099264" y="14754"/>
                          <a:pt x="4269001" y="0"/>
                        </a:cubicBezTo>
                        <a:cubicBezTo>
                          <a:pt x="4429860" y="-34739"/>
                          <a:pt x="4713619" y="28570"/>
                          <a:pt x="4850736" y="0"/>
                        </a:cubicBezTo>
                        <a:cubicBezTo>
                          <a:pt x="4998772" y="-52188"/>
                          <a:pt x="5426886" y="-13599"/>
                          <a:pt x="5576269" y="0"/>
                        </a:cubicBezTo>
                        <a:cubicBezTo>
                          <a:pt x="5752199" y="-2468"/>
                          <a:pt x="6108603" y="2160"/>
                          <a:pt x="6301803" y="0"/>
                        </a:cubicBezTo>
                        <a:cubicBezTo>
                          <a:pt x="6491993" y="13985"/>
                          <a:pt x="7212275" y="-70695"/>
                          <a:pt x="7537172" y="0"/>
                        </a:cubicBezTo>
                        <a:cubicBezTo>
                          <a:pt x="7732305" y="-30308"/>
                          <a:pt x="7856885" y="95812"/>
                          <a:pt x="7884368" y="316172"/>
                        </a:cubicBezTo>
                        <a:cubicBezTo>
                          <a:pt x="7961813" y="467460"/>
                          <a:pt x="7876846" y="695825"/>
                          <a:pt x="7884368" y="923203"/>
                        </a:cubicBezTo>
                        <a:cubicBezTo>
                          <a:pt x="7873437" y="1174978"/>
                          <a:pt x="7881191" y="1430586"/>
                          <a:pt x="7884368" y="1580821"/>
                        </a:cubicBezTo>
                        <a:cubicBezTo>
                          <a:pt x="7884030" y="1686046"/>
                          <a:pt x="7799791" y="1893468"/>
                          <a:pt x="7537172" y="1896994"/>
                        </a:cubicBezTo>
                        <a:cubicBezTo>
                          <a:pt x="7247243" y="1909761"/>
                          <a:pt x="7132304" y="1901989"/>
                          <a:pt x="6883538" y="1896994"/>
                        </a:cubicBezTo>
                        <a:cubicBezTo>
                          <a:pt x="6632418" y="1876632"/>
                          <a:pt x="6566576" y="1884555"/>
                          <a:pt x="6373703" y="1896994"/>
                        </a:cubicBezTo>
                        <a:cubicBezTo>
                          <a:pt x="6174981" y="1909079"/>
                          <a:pt x="6005619" y="1913233"/>
                          <a:pt x="5648169" y="1896994"/>
                        </a:cubicBezTo>
                        <a:cubicBezTo>
                          <a:pt x="5318887" y="1912285"/>
                          <a:pt x="5354570" y="1914291"/>
                          <a:pt x="5138335" y="1896994"/>
                        </a:cubicBezTo>
                        <a:cubicBezTo>
                          <a:pt x="4916776" y="1865210"/>
                          <a:pt x="4530488" y="1887121"/>
                          <a:pt x="4340901" y="1896994"/>
                        </a:cubicBezTo>
                        <a:cubicBezTo>
                          <a:pt x="4170737" y="1873745"/>
                          <a:pt x="3697312" y="1912273"/>
                          <a:pt x="3543467" y="1896994"/>
                        </a:cubicBezTo>
                        <a:cubicBezTo>
                          <a:pt x="3393185" y="1873906"/>
                          <a:pt x="3270062" y="1913855"/>
                          <a:pt x="3033632" y="1896994"/>
                        </a:cubicBezTo>
                        <a:cubicBezTo>
                          <a:pt x="2823261" y="1848187"/>
                          <a:pt x="2675658" y="1907058"/>
                          <a:pt x="2379998" y="1896994"/>
                        </a:cubicBezTo>
                        <a:cubicBezTo>
                          <a:pt x="2141319" y="1893318"/>
                          <a:pt x="1909584" y="1900936"/>
                          <a:pt x="1726364" y="1896994"/>
                        </a:cubicBezTo>
                        <a:cubicBezTo>
                          <a:pt x="1551501" y="1875287"/>
                          <a:pt x="1386732" y="1913786"/>
                          <a:pt x="1288429" y="1896994"/>
                        </a:cubicBezTo>
                        <a:cubicBezTo>
                          <a:pt x="1172678" y="1882558"/>
                          <a:pt x="582690" y="1919317"/>
                          <a:pt x="347196" y="1896994"/>
                        </a:cubicBezTo>
                        <a:cubicBezTo>
                          <a:pt x="151112" y="1899154"/>
                          <a:pt x="-45795" y="1805138"/>
                          <a:pt x="0" y="1580821"/>
                        </a:cubicBezTo>
                        <a:cubicBezTo>
                          <a:pt x="-3519" y="1362497"/>
                          <a:pt x="-4222" y="1106979"/>
                          <a:pt x="0" y="923203"/>
                        </a:cubicBezTo>
                        <a:cubicBezTo>
                          <a:pt x="8267" y="679821"/>
                          <a:pt x="29760" y="575815"/>
                          <a:pt x="0" y="316172"/>
                        </a:cubicBezTo>
                        <a:close/>
                      </a:path>
                      <a:path w="7884368" h="1896994" stroke="0" extrusionOk="0">
                        <a:moveTo>
                          <a:pt x="0" y="316172"/>
                        </a:moveTo>
                        <a:cubicBezTo>
                          <a:pt x="24491" y="145364"/>
                          <a:pt x="124556" y="45539"/>
                          <a:pt x="347196" y="0"/>
                        </a:cubicBezTo>
                        <a:cubicBezTo>
                          <a:pt x="520797" y="18346"/>
                          <a:pt x="676089" y="-14475"/>
                          <a:pt x="857031" y="0"/>
                        </a:cubicBezTo>
                        <a:cubicBezTo>
                          <a:pt x="1043703" y="9566"/>
                          <a:pt x="1265284" y="-11166"/>
                          <a:pt x="1438765" y="0"/>
                        </a:cubicBezTo>
                        <a:cubicBezTo>
                          <a:pt x="1611548" y="21969"/>
                          <a:pt x="1664573" y="11479"/>
                          <a:pt x="1876700" y="0"/>
                        </a:cubicBezTo>
                        <a:cubicBezTo>
                          <a:pt x="2076970" y="58318"/>
                          <a:pt x="2275049" y="-26274"/>
                          <a:pt x="2602234" y="0"/>
                        </a:cubicBezTo>
                        <a:cubicBezTo>
                          <a:pt x="2871153" y="4728"/>
                          <a:pt x="3009576" y="-4294"/>
                          <a:pt x="3255868" y="0"/>
                        </a:cubicBezTo>
                        <a:cubicBezTo>
                          <a:pt x="3486338" y="-42611"/>
                          <a:pt x="3654352" y="-17027"/>
                          <a:pt x="3981402" y="0"/>
                        </a:cubicBezTo>
                        <a:cubicBezTo>
                          <a:pt x="4358448" y="40513"/>
                          <a:pt x="4490623" y="-7479"/>
                          <a:pt x="4778836" y="0"/>
                        </a:cubicBezTo>
                        <a:cubicBezTo>
                          <a:pt x="5109820" y="13493"/>
                          <a:pt x="5247590" y="-54813"/>
                          <a:pt x="5432470" y="0"/>
                        </a:cubicBezTo>
                        <a:cubicBezTo>
                          <a:pt x="5608492" y="21968"/>
                          <a:pt x="5856179" y="12118"/>
                          <a:pt x="6158004" y="0"/>
                        </a:cubicBezTo>
                        <a:cubicBezTo>
                          <a:pt x="6432067" y="-3333"/>
                          <a:pt x="6637596" y="-6793"/>
                          <a:pt x="6883538" y="0"/>
                        </a:cubicBezTo>
                        <a:cubicBezTo>
                          <a:pt x="7159108" y="-12363"/>
                          <a:pt x="7304644" y="-5867"/>
                          <a:pt x="7537172" y="0"/>
                        </a:cubicBezTo>
                        <a:cubicBezTo>
                          <a:pt x="7761753" y="-3824"/>
                          <a:pt x="7882315" y="133783"/>
                          <a:pt x="7884368" y="316172"/>
                        </a:cubicBezTo>
                        <a:cubicBezTo>
                          <a:pt x="7872284" y="571749"/>
                          <a:pt x="7863170" y="777337"/>
                          <a:pt x="7884368" y="935850"/>
                        </a:cubicBezTo>
                        <a:cubicBezTo>
                          <a:pt x="7918638" y="1092272"/>
                          <a:pt x="7825190" y="1402516"/>
                          <a:pt x="7884368" y="1580821"/>
                        </a:cubicBezTo>
                        <a:cubicBezTo>
                          <a:pt x="7860001" y="1765892"/>
                          <a:pt x="7717419" y="1872741"/>
                          <a:pt x="7537172" y="1896994"/>
                        </a:cubicBezTo>
                        <a:cubicBezTo>
                          <a:pt x="7352501" y="1895389"/>
                          <a:pt x="7128213" y="1921255"/>
                          <a:pt x="6883538" y="1896994"/>
                        </a:cubicBezTo>
                        <a:cubicBezTo>
                          <a:pt x="6639811" y="1906839"/>
                          <a:pt x="6398451" y="1945777"/>
                          <a:pt x="6158004" y="1896994"/>
                        </a:cubicBezTo>
                        <a:cubicBezTo>
                          <a:pt x="5898393" y="1885190"/>
                          <a:pt x="5936657" y="1917218"/>
                          <a:pt x="5720069" y="1896994"/>
                        </a:cubicBezTo>
                        <a:cubicBezTo>
                          <a:pt x="5500458" y="1877043"/>
                          <a:pt x="5389232" y="1898160"/>
                          <a:pt x="5210234" y="1896994"/>
                        </a:cubicBezTo>
                        <a:cubicBezTo>
                          <a:pt x="5040831" y="1957591"/>
                          <a:pt x="4608853" y="1887734"/>
                          <a:pt x="4412801" y="1896994"/>
                        </a:cubicBezTo>
                        <a:cubicBezTo>
                          <a:pt x="4193231" y="1853800"/>
                          <a:pt x="4024252" y="1886912"/>
                          <a:pt x="3759166" y="1896994"/>
                        </a:cubicBezTo>
                        <a:cubicBezTo>
                          <a:pt x="3504499" y="1872024"/>
                          <a:pt x="3311352" y="1830918"/>
                          <a:pt x="3033632" y="1896994"/>
                        </a:cubicBezTo>
                        <a:cubicBezTo>
                          <a:pt x="2740370" y="1902900"/>
                          <a:pt x="2659101" y="1870708"/>
                          <a:pt x="2451898" y="1896994"/>
                        </a:cubicBezTo>
                        <a:cubicBezTo>
                          <a:pt x="2271090" y="1903033"/>
                          <a:pt x="1921509" y="1904755"/>
                          <a:pt x="1726364" y="1896994"/>
                        </a:cubicBezTo>
                        <a:cubicBezTo>
                          <a:pt x="1528316" y="1870655"/>
                          <a:pt x="1324072" y="1883204"/>
                          <a:pt x="1144630" y="1896994"/>
                        </a:cubicBezTo>
                        <a:cubicBezTo>
                          <a:pt x="930119" y="1868197"/>
                          <a:pt x="638615" y="1860917"/>
                          <a:pt x="347196" y="1896994"/>
                        </a:cubicBezTo>
                        <a:cubicBezTo>
                          <a:pt x="143131" y="1834437"/>
                          <a:pt x="13355" y="1774986"/>
                          <a:pt x="0" y="1580821"/>
                        </a:cubicBezTo>
                        <a:cubicBezTo>
                          <a:pt x="-50364" y="1355532"/>
                          <a:pt x="-3841" y="1191046"/>
                          <a:pt x="0" y="986436"/>
                        </a:cubicBezTo>
                        <a:cubicBezTo>
                          <a:pt x="-8974" y="742249"/>
                          <a:pt x="-10911" y="645262"/>
                          <a:pt x="0" y="316172"/>
                        </a:cubicBezTo>
                        <a:close/>
                      </a:path>
                      <a:path w="7884368" h="1896994" fill="none" stroke="0" extrusionOk="0">
                        <a:moveTo>
                          <a:pt x="0" y="316172"/>
                        </a:moveTo>
                        <a:cubicBezTo>
                          <a:pt x="-668" y="132719"/>
                          <a:pt x="132413" y="40376"/>
                          <a:pt x="347196" y="0"/>
                        </a:cubicBezTo>
                        <a:cubicBezTo>
                          <a:pt x="578291" y="-48072"/>
                          <a:pt x="727457" y="17181"/>
                          <a:pt x="928930" y="0"/>
                        </a:cubicBezTo>
                        <a:cubicBezTo>
                          <a:pt x="1111014" y="4221"/>
                          <a:pt x="1204803" y="17706"/>
                          <a:pt x="1438765" y="0"/>
                        </a:cubicBezTo>
                        <a:cubicBezTo>
                          <a:pt x="1671138" y="-33498"/>
                          <a:pt x="1941182" y="22637"/>
                          <a:pt x="2092399" y="0"/>
                        </a:cubicBezTo>
                        <a:cubicBezTo>
                          <a:pt x="2258463" y="-5378"/>
                          <a:pt x="2721932" y="18523"/>
                          <a:pt x="2889833" y="0"/>
                        </a:cubicBezTo>
                        <a:cubicBezTo>
                          <a:pt x="3039577" y="-24856"/>
                          <a:pt x="3286943" y="-1777"/>
                          <a:pt x="3615367" y="0"/>
                        </a:cubicBezTo>
                        <a:cubicBezTo>
                          <a:pt x="3984101" y="-31338"/>
                          <a:pt x="4117781" y="4342"/>
                          <a:pt x="4269001" y="0"/>
                        </a:cubicBezTo>
                        <a:cubicBezTo>
                          <a:pt x="4425988" y="11471"/>
                          <a:pt x="4711335" y="8729"/>
                          <a:pt x="4850736" y="0"/>
                        </a:cubicBezTo>
                        <a:cubicBezTo>
                          <a:pt x="4998690" y="-4732"/>
                          <a:pt x="5409508" y="4786"/>
                          <a:pt x="5576269" y="0"/>
                        </a:cubicBezTo>
                        <a:cubicBezTo>
                          <a:pt x="5766352" y="-4618"/>
                          <a:pt x="6107304" y="-37475"/>
                          <a:pt x="6301803" y="0"/>
                        </a:cubicBezTo>
                        <a:cubicBezTo>
                          <a:pt x="6471547" y="-48218"/>
                          <a:pt x="7279339" y="-15837"/>
                          <a:pt x="7537172" y="0"/>
                        </a:cubicBezTo>
                        <a:cubicBezTo>
                          <a:pt x="7708864" y="49189"/>
                          <a:pt x="7875867" y="129905"/>
                          <a:pt x="7884368" y="316172"/>
                        </a:cubicBezTo>
                        <a:cubicBezTo>
                          <a:pt x="7922814" y="424252"/>
                          <a:pt x="7893365" y="692751"/>
                          <a:pt x="7884368" y="923203"/>
                        </a:cubicBezTo>
                        <a:cubicBezTo>
                          <a:pt x="7887544" y="1179563"/>
                          <a:pt x="7825557" y="1392933"/>
                          <a:pt x="7884368" y="1580821"/>
                        </a:cubicBezTo>
                        <a:cubicBezTo>
                          <a:pt x="7871919" y="1737927"/>
                          <a:pt x="7786322" y="1872251"/>
                          <a:pt x="7537172" y="1896994"/>
                        </a:cubicBezTo>
                        <a:cubicBezTo>
                          <a:pt x="7251210" y="1917851"/>
                          <a:pt x="7118494" y="1915021"/>
                          <a:pt x="6883538" y="1896994"/>
                        </a:cubicBezTo>
                        <a:cubicBezTo>
                          <a:pt x="6642392" y="1886003"/>
                          <a:pt x="6570751" y="1886232"/>
                          <a:pt x="6373703" y="1896994"/>
                        </a:cubicBezTo>
                        <a:cubicBezTo>
                          <a:pt x="6131444" y="1891930"/>
                          <a:pt x="6001388" y="1878936"/>
                          <a:pt x="5648169" y="1896994"/>
                        </a:cubicBezTo>
                        <a:cubicBezTo>
                          <a:pt x="5303879" y="1910017"/>
                          <a:pt x="5352144" y="1903231"/>
                          <a:pt x="5138335" y="1896994"/>
                        </a:cubicBezTo>
                        <a:cubicBezTo>
                          <a:pt x="4932520" y="1866375"/>
                          <a:pt x="4533140" y="1904564"/>
                          <a:pt x="4340901" y="1896994"/>
                        </a:cubicBezTo>
                        <a:cubicBezTo>
                          <a:pt x="4160751" y="1883607"/>
                          <a:pt x="3734325" y="1946642"/>
                          <a:pt x="3543467" y="1896994"/>
                        </a:cubicBezTo>
                        <a:cubicBezTo>
                          <a:pt x="3389455" y="1877207"/>
                          <a:pt x="3255402" y="1936876"/>
                          <a:pt x="3033632" y="1896994"/>
                        </a:cubicBezTo>
                        <a:cubicBezTo>
                          <a:pt x="2774996" y="1887919"/>
                          <a:pt x="2610532" y="1877225"/>
                          <a:pt x="2379998" y="1896994"/>
                        </a:cubicBezTo>
                        <a:cubicBezTo>
                          <a:pt x="2118911" y="1922013"/>
                          <a:pt x="1882466" y="1903084"/>
                          <a:pt x="1726364" y="1896994"/>
                        </a:cubicBezTo>
                        <a:cubicBezTo>
                          <a:pt x="1555149" y="1878924"/>
                          <a:pt x="1366603" y="1922285"/>
                          <a:pt x="1288429" y="1896994"/>
                        </a:cubicBezTo>
                        <a:cubicBezTo>
                          <a:pt x="1133890" y="1881289"/>
                          <a:pt x="613415" y="1919698"/>
                          <a:pt x="347196" y="1896994"/>
                        </a:cubicBezTo>
                        <a:cubicBezTo>
                          <a:pt x="155862" y="1918627"/>
                          <a:pt x="-14057" y="1799592"/>
                          <a:pt x="0" y="1580821"/>
                        </a:cubicBezTo>
                        <a:cubicBezTo>
                          <a:pt x="-14900" y="1319186"/>
                          <a:pt x="32333" y="1158393"/>
                          <a:pt x="0" y="923203"/>
                        </a:cubicBezTo>
                        <a:cubicBezTo>
                          <a:pt x="4868" y="693582"/>
                          <a:pt x="38743" y="565555"/>
                          <a:pt x="0" y="31617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5125" algn="r" rtl="1">
              <a:lnSpc>
                <a:spcPct val="107000"/>
              </a:lnSpc>
              <a:spcAft>
                <a:spcPts val="800"/>
              </a:spcAft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اَلْجُمْلَةُ ٱلْفِعْلِيَّةُ هِيَ ٱلْجُمْلَةُ ٱلَّتي تَبْتَدِئُ بِفِعْلٍ:</a:t>
            </a:r>
          </a:p>
          <a:p>
            <a:pPr marL="571500" indent="-5715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تَتَكَوَّنُ كُلُّ جُمْلَةٍ فِعْلِيَّةٍ مِنْ فِعْلٍ وَ فاعِلٍ مَرْفوعٍ وَ عَناصِرَ أُخْرى.</a:t>
            </a:r>
          </a:p>
          <a:p>
            <a:pPr marL="571500" indent="-5715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قَدْ يَأْتي ٱلْفاعِلُ ظاهِراً كَـ: سافَرَتِ ٱلْفَتاةُ.</a:t>
            </a:r>
          </a:p>
          <a:p>
            <a:pPr marL="571500" indent="-5715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قَدْ يَأْتي ٱلْفاعِلُ ضَميراً كَـ: سافَرْنا مَعَ ٱلْفَتاةِ.</a:t>
            </a:r>
          </a:p>
        </p:txBody>
      </p:sp>
    </p:spTree>
    <p:extLst>
      <p:ext uri="{BB962C8B-B14F-4D97-AF65-F5344CB8AC3E}">
        <p14:creationId xmlns:p14="http://schemas.microsoft.com/office/powerpoint/2010/main" val="134209791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CB58F-764B-AA8D-2720-159955F9F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9E77C1-3740-2165-C1D0-77711D0B01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0958B65-B737-7CD3-4901-3A09ACE1B9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D4A027-F0D9-FA4D-227D-0FEFDFE9EA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9B55F36-143A-6185-F77C-F5B515FDC1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5E08848-734A-193B-D869-15315AE8C7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498624-E588-1A10-3E07-27E7EC438FF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5269AB-7091-838B-777C-EC5EC714833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CE8A05-3474-5D21-9B46-C2D3A13E221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F6EE0EA-7629-3489-799F-3B8D51234CB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781C77-1BB7-B30B-3B5B-E0170B77242E}"/>
              </a:ext>
            </a:extLst>
          </p:cNvPr>
          <p:cNvSpPr txBox="1"/>
          <p:nvPr/>
        </p:nvSpPr>
        <p:spPr>
          <a:xfrm>
            <a:off x="-779318" y="858517"/>
            <a:ext cx="82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BD4B56-D2F2-068D-CE31-1449CC1036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DAD582-E35D-6356-7C91-429739DCC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8" y="2441862"/>
            <a:ext cx="3335482" cy="2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31653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AB987-1A7C-D303-EA81-A9922D32F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565CC3-A98D-F805-5AB5-0E29C0688E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4680723-7510-C124-8BD3-68E255793D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A4A4A5C-5029-D05E-C08E-0BB52906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FAD0CE9-5943-E419-3B11-114145DE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C52D0F5-2C42-8790-457C-654950CFE7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E47B6B-CCBC-8782-5621-3B44AE6A982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31A703-99C2-75EF-4A2C-50B16918297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BAAD27-39F3-4CF3-3F62-5A2D4EA6D00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D0A016-E438-F133-2B3A-A9B68E100EF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77D4C8-ABEF-9237-CADA-05BC848A5ACB}"/>
              </a:ext>
            </a:extLst>
          </p:cNvPr>
          <p:cNvSpPr txBox="1"/>
          <p:nvPr/>
        </p:nvSpPr>
        <p:spPr>
          <a:xfrm>
            <a:off x="-779318" y="858517"/>
            <a:ext cx="82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رقم الجمل الفعلية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5C0ED07-615A-D442-B6F1-B7E5297891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8B7F441-4288-30DD-9E8C-5A4269ED6940}"/>
              </a:ext>
            </a:extLst>
          </p:cNvPr>
          <p:cNvGrpSpPr/>
          <p:nvPr/>
        </p:nvGrpSpPr>
        <p:grpSpPr>
          <a:xfrm>
            <a:off x="2065815" y="2355875"/>
            <a:ext cx="5355583" cy="766916"/>
            <a:chOff x="2195992" y="2753032"/>
            <a:chExt cx="5480225" cy="76691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1AE034F-A61C-42A7-061B-78A23937AF87}"/>
                </a:ext>
              </a:extLst>
            </p:cNvPr>
            <p:cNvSpPr/>
            <p:nvPr/>
          </p:nvSpPr>
          <p:spPr>
            <a:xfrm>
              <a:off x="2195992" y="2753032"/>
              <a:ext cx="5011054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defRPr/>
              </a:pP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تَفْتَخِرُ سَلْوى بِتاريخِ أَجْدادِها.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4EE8377-44CB-C8BC-CD8D-463ABACE978B}"/>
                </a:ext>
              </a:extLst>
            </p:cNvPr>
            <p:cNvSpPr/>
            <p:nvPr/>
          </p:nvSpPr>
          <p:spPr>
            <a:xfrm>
              <a:off x="6939460" y="2776490"/>
              <a:ext cx="736757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4400" b="1" kern="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0AD8759F-B037-61E2-DE80-FBD6A08ED577}"/>
              </a:ext>
            </a:extLst>
          </p:cNvPr>
          <p:cNvGrpSpPr/>
          <p:nvPr/>
        </p:nvGrpSpPr>
        <p:grpSpPr>
          <a:xfrm>
            <a:off x="2075529" y="3228237"/>
            <a:ext cx="5345869" cy="771505"/>
            <a:chOff x="2127567" y="3486995"/>
            <a:chExt cx="5345869" cy="771505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248897A-937F-32B5-E897-D257656C049B}"/>
                </a:ext>
              </a:extLst>
            </p:cNvPr>
            <p:cNvSpPr/>
            <p:nvPr/>
          </p:nvSpPr>
          <p:spPr>
            <a:xfrm>
              <a:off x="2127567" y="3486995"/>
              <a:ext cx="4897083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اَلْأَسْواقُ غَنِيَّةٌ </a:t>
              </a:r>
              <a:r>
                <a:rPr lang="ar-MA" sz="3600" b="1" kern="0" dirty="0" err="1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بِٱلْمُنْتَجاتِ</a:t>
              </a: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.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8C1AC2A-9612-958E-2183-EAA5FD29F4F9}"/>
                </a:ext>
              </a:extLst>
            </p:cNvPr>
            <p:cNvSpPr/>
            <p:nvPr/>
          </p:nvSpPr>
          <p:spPr>
            <a:xfrm>
              <a:off x="6753436" y="3538500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4400" b="1" kern="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C33182C-7417-3408-B055-9ACA54D31489}"/>
              </a:ext>
            </a:extLst>
          </p:cNvPr>
          <p:cNvGrpSpPr/>
          <p:nvPr/>
        </p:nvGrpSpPr>
        <p:grpSpPr>
          <a:xfrm>
            <a:off x="2075530" y="4100599"/>
            <a:ext cx="5345868" cy="766916"/>
            <a:chOff x="2127568" y="4359357"/>
            <a:chExt cx="5345868" cy="76691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E5E12D9-3BE2-89DB-1380-D8293DE4340E}"/>
                </a:ext>
              </a:extLst>
            </p:cNvPr>
            <p:cNvSpPr/>
            <p:nvPr/>
          </p:nvSpPr>
          <p:spPr>
            <a:xfrm>
              <a:off x="2127568" y="4359357"/>
              <a:ext cx="4897084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طَمْأَنَ ٱلشَّيْخُ سَلْوى.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D3562EE-DC4A-360E-AEC1-9700F9C5A639}"/>
                </a:ext>
              </a:extLst>
            </p:cNvPr>
            <p:cNvSpPr/>
            <p:nvPr/>
          </p:nvSpPr>
          <p:spPr>
            <a:xfrm>
              <a:off x="6753436" y="4382815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4400" b="1" kern="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3A5C5B5-9613-C36F-8F86-CEE53239E353}"/>
              </a:ext>
            </a:extLst>
          </p:cNvPr>
          <p:cNvGrpSpPr/>
          <p:nvPr/>
        </p:nvGrpSpPr>
        <p:grpSpPr>
          <a:xfrm>
            <a:off x="2075379" y="4998045"/>
            <a:ext cx="5358521" cy="766916"/>
            <a:chOff x="2127417" y="5256803"/>
            <a:chExt cx="5358521" cy="76691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5E824C21-27F8-42F9-6BA9-E5D140D40945}"/>
                </a:ext>
              </a:extLst>
            </p:cNvPr>
            <p:cNvSpPr/>
            <p:nvPr/>
          </p:nvSpPr>
          <p:spPr>
            <a:xfrm>
              <a:off x="2127417" y="5256803"/>
              <a:ext cx="4897083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600" b="1" kern="0" dirty="0" err="1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تَتُقَّلاتُ</a:t>
              </a: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lang="ar-MA" sz="3600" b="1" kern="0" dirty="0" err="1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ٱلرُّعاءِ</a:t>
              </a: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كَثيرَةٌ.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998E306-BEA2-C72D-8CE8-BC79E68A31DE}"/>
                </a:ext>
              </a:extLst>
            </p:cNvPr>
            <p:cNvSpPr/>
            <p:nvPr/>
          </p:nvSpPr>
          <p:spPr>
            <a:xfrm>
              <a:off x="6765938" y="5278763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4400" b="1" kern="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4</a:t>
              </a: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80495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006DC-B1F4-7A75-0B27-A2023C14A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D19815-7651-94D4-283D-7FF851CA1B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D9FC590-8226-47B1-7683-23687E20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4D40AF9-7F15-03E7-9C8A-BEDACB60E5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E1844DC-5EEA-48DA-78B1-4AC83BBBBB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AC42C95-2175-DAAB-A2F8-CC0C457FF5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465344-440F-F625-3247-A1F084E68F5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F79F72-428B-7C00-CCAF-052114142F1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168904-27B6-51CF-2DAF-F3858562F98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ED571E-2A04-8387-9774-184AF244A5E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FA3AC3-37F3-10C3-58BA-2F05A41892D3}"/>
              </a:ext>
            </a:extLst>
          </p:cNvPr>
          <p:cNvSpPr txBox="1"/>
          <p:nvPr/>
        </p:nvSpPr>
        <p:spPr>
          <a:xfrm>
            <a:off x="1658068" y="858517"/>
            <a:ext cx="5763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لماذا اخترتم هذه الإجابة؟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814BAB-5C28-95EA-5768-3EBFEADA41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A302DB92-93B5-A67D-EA6A-E1E042BCF9EB}"/>
              </a:ext>
            </a:extLst>
          </p:cNvPr>
          <p:cNvGrpSpPr/>
          <p:nvPr/>
        </p:nvGrpSpPr>
        <p:grpSpPr>
          <a:xfrm>
            <a:off x="2065815" y="2355875"/>
            <a:ext cx="5355583" cy="766916"/>
            <a:chOff x="2195992" y="2753032"/>
            <a:chExt cx="5480225" cy="766916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5F9F0655-84C2-18C9-0CA7-C8122E34B930}"/>
                </a:ext>
              </a:extLst>
            </p:cNvPr>
            <p:cNvSpPr/>
            <p:nvPr/>
          </p:nvSpPr>
          <p:spPr>
            <a:xfrm>
              <a:off x="2195992" y="2753032"/>
              <a:ext cx="5011054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defRPr/>
              </a:pPr>
              <a:r>
                <a:rPr lang="ar-MA" sz="3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تَفْتَخِرُ</a:t>
              </a: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سَلْوى بِتاريخِ أَجْدادِها.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E03ADF6-4851-0EBA-EE23-C6AFE86E4FBF}"/>
                </a:ext>
              </a:extLst>
            </p:cNvPr>
            <p:cNvSpPr/>
            <p:nvPr/>
          </p:nvSpPr>
          <p:spPr>
            <a:xfrm>
              <a:off x="6939460" y="2776490"/>
              <a:ext cx="736757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4400" b="1" kern="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7C77EA9-F7F5-0017-DA1B-4E715ACE7A17}"/>
              </a:ext>
            </a:extLst>
          </p:cNvPr>
          <p:cNvGrpSpPr/>
          <p:nvPr/>
        </p:nvGrpSpPr>
        <p:grpSpPr>
          <a:xfrm>
            <a:off x="2075530" y="4100599"/>
            <a:ext cx="5345868" cy="766916"/>
            <a:chOff x="2127568" y="4359357"/>
            <a:chExt cx="5345868" cy="76691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F7CF054-A434-5F22-5F77-52121CE76D59}"/>
                </a:ext>
              </a:extLst>
            </p:cNvPr>
            <p:cNvSpPr/>
            <p:nvPr/>
          </p:nvSpPr>
          <p:spPr>
            <a:xfrm>
              <a:off x="2127568" y="4359357"/>
              <a:ext cx="4897084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rtl="1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6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طَمْأَنَ</a:t>
              </a:r>
              <a:r>
                <a:rPr lang="ar-MA" sz="3600" b="1" kern="0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ٱلشَّيْخُ سَلْوى.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8C8F0043-21F3-1B1E-38C8-2E76AFEED670}"/>
                </a:ext>
              </a:extLst>
            </p:cNvPr>
            <p:cNvSpPr/>
            <p:nvPr/>
          </p:nvSpPr>
          <p:spPr>
            <a:xfrm>
              <a:off x="6753436" y="4382815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4400" b="1" kern="0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lang="fr-FR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611637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7D44E-BB45-5777-C04C-82E36AFC2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5798856-0FC0-842A-F856-6F0FEA1EA4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5E82DD-7F02-391F-D7B3-291BBC0D54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963948C-F12D-CA18-1977-1237562E9C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A1A7069-1A27-244F-8510-18F0EA441F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5E2B8EF-2120-EF54-ADA3-254A875452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4319DC-801F-6E58-3249-E70F74182A4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A8A4D1-4C33-F9A2-3AB6-0063C84F95A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DF2A52-8BE6-2FEC-30C7-5AC990A86E9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A1D237-2626-83EA-2C19-0905C07A58A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808F67-5051-2F6A-86FF-2A388CE131B6}"/>
              </a:ext>
            </a:extLst>
          </p:cNvPr>
          <p:cNvSpPr txBox="1"/>
          <p:nvPr/>
        </p:nvSpPr>
        <p:spPr>
          <a:xfrm>
            <a:off x="-779318" y="858517"/>
            <a:ext cx="82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جمل أخرى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027A25C-1797-2490-8F84-2F95529539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5A38905-4E2C-5B3D-3238-60257FC2A47E}"/>
              </a:ext>
            </a:extLst>
          </p:cNvPr>
          <p:cNvGrpSpPr/>
          <p:nvPr/>
        </p:nvGrpSpPr>
        <p:grpSpPr>
          <a:xfrm>
            <a:off x="2065815" y="2355875"/>
            <a:ext cx="5355583" cy="766916"/>
            <a:chOff x="2195992" y="2753032"/>
            <a:chExt cx="5480225" cy="76691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F2134FF2-C7B7-B209-0345-92607F668C1A}"/>
                </a:ext>
              </a:extLst>
            </p:cNvPr>
            <p:cNvSpPr/>
            <p:nvPr/>
          </p:nvSpPr>
          <p:spPr>
            <a:xfrm>
              <a:off x="2195992" y="2753032"/>
              <a:ext cx="5011054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رِحْلَةٌ في تاريخِ ٱلْأَجْدادِ.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70FCD64-689B-FB99-A66F-34EB4955C699}"/>
                </a:ext>
              </a:extLst>
            </p:cNvPr>
            <p:cNvSpPr/>
            <p:nvPr/>
          </p:nvSpPr>
          <p:spPr>
            <a:xfrm>
              <a:off x="6939460" y="2776490"/>
              <a:ext cx="736757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5C2D234-67FD-E2CF-E540-4AC98AFE3725}"/>
              </a:ext>
            </a:extLst>
          </p:cNvPr>
          <p:cNvGrpSpPr/>
          <p:nvPr/>
        </p:nvGrpSpPr>
        <p:grpSpPr>
          <a:xfrm>
            <a:off x="2075529" y="3228237"/>
            <a:ext cx="5345869" cy="771505"/>
            <a:chOff x="2127567" y="3486995"/>
            <a:chExt cx="5345869" cy="771505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E037C0D-EDEB-0044-DD5E-269CEF309122}"/>
                </a:ext>
              </a:extLst>
            </p:cNvPr>
            <p:cNvSpPr/>
            <p:nvPr/>
          </p:nvSpPr>
          <p:spPr>
            <a:xfrm>
              <a:off x="2127567" y="3486995"/>
              <a:ext cx="4897083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تَوالَتِ </a:t>
              </a:r>
              <a:r>
                <a:rPr kumimoji="0" lang="ar-MA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ٱلْحِقَبُ</a:t>
              </a: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أَمامَ عَيْنَيْ سَلْوى.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D2EBCA8B-5F34-294F-F0D6-B2D8059D93B5}"/>
                </a:ext>
              </a:extLst>
            </p:cNvPr>
            <p:cNvSpPr/>
            <p:nvPr/>
          </p:nvSpPr>
          <p:spPr>
            <a:xfrm>
              <a:off x="6753436" y="3538500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9E4AB92-80B5-C920-46EB-0511353F0102}"/>
              </a:ext>
            </a:extLst>
          </p:cNvPr>
          <p:cNvGrpSpPr/>
          <p:nvPr/>
        </p:nvGrpSpPr>
        <p:grpSpPr>
          <a:xfrm>
            <a:off x="2075530" y="4100599"/>
            <a:ext cx="5345868" cy="766916"/>
            <a:chOff x="2127568" y="4359357"/>
            <a:chExt cx="5345868" cy="76691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74990B8-7611-F53A-391C-253E396C5600}"/>
                </a:ext>
              </a:extLst>
            </p:cNvPr>
            <p:cNvSpPr/>
            <p:nvPr/>
          </p:nvSpPr>
          <p:spPr>
            <a:xfrm>
              <a:off x="2127568" y="4359357"/>
              <a:ext cx="4897084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اِقْتَرَبَ مَوْعِدُ ٱلْغُروبِ.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3CAB7B9-E880-0648-9C8C-A6EDF02279CE}"/>
                </a:ext>
              </a:extLst>
            </p:cNvPr>
            <p:cNvSpPr/>
            <p:nvPr/>
          </p:nvSpPr>
          <p:spPr>
            <a:xfrm>
              <a:off x="6753436" y="4382815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371FD43-8D48-1546-5FF5-D688746E8C47}"/>
              </a:ext>
            </a:extLst>
          </p:cNvPr>
          <p:cNvGrpSpPr/>
          <p:nvPr/>
        </p:nvGrpSpPr>
        <p:grpSpPr>
          <a:xfrm>
            <a:off x="2075379" y="4998045"/>
            <a:ext cx="5358521" cy="766916"/>
            <a:chOff x="2127417" y="5256803"/>
            <a:chExt cx="5358521" cy="76691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824308BD-85B1-84D9-66F0-F9C8C57A63A5}"/>
                </a:ext>
              </a:extLst>
            </p:cNvPr>
            <p:cNvSpPr/>
            <p:nvPr/>
          </p:nvSpPr>
          <p:spPr>
            <a:xfrm>
              <a:off x="2127417" y="5256803"/>
              <a:ext cx="4897083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اِسْتَمْتَعَتْ سَلْوى بِرِحْلَتِها رُفْقَةَ ٱلشَّيْخِ.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2FC6873-1736-F845-8EE4-0DFAAD042FCE}"/>
                </a:ext>
              </a:extLst>
            </p:cNvPr>
            <p:cNvSpPr/>
            <p:nvPr/>
          </p:nvSpPr>
          <p:spPr>
            <a:xfrm>
              <a:off x="6765938" y="5278763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4</a:t>
              </a:r>
              <a:endPara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69270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CE925-38FC-F54A-D5FC-F3D601111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47C214-4403-512D-FC28-F3183F8138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79A868-19D4-EC11-44CF-0570D777AA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9335774-26F9-D060-65B3-3D864015C9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6732CAA-80FE-EDF6-9E31-A9700DBCA9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DE34952-0CE7-0872-02AF-93FA628456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205852-3EF9-AF7C-2A54-BF2D2D98F0B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883030-C37E-E502-E24F-C5480CF0D74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D492D0-9C47-A8CB-B356-2A292465F32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58A81CF-CF23-2C0E-581F-A90A9548A42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736C7D-64D5-C84E-27F3-BC4A3005E873}"/>
              </a:ext>
            </a:extLst>
          </p:cNvPr>
          <p:cNvSpPr txBox="1"/>
          <p:nvPr/>
        </p:nvSpPr>
        <p:spPr>
          <a:xfrm>
            <a:off x="1658068" y="858517"/>
            <a:ext cx="5763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لماذا اخترتم هذه الإجابة؟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28963B-C68C-1777-B143-7EE05617E3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36D57BB-91F2-5292-854F-0DBD3D13744D}"/>
              </a:ext>
            </a:extLst>
          </p:cNvPr>
          <p:cNvGrpSpPr/>
          <p:nvPr/>
        </p:nvGrpSpPr>
        <p:grpSpPr>
          <a:xfrm>
            <a:off x="2075529" y="3228237"/>
            <a:ext cx="5345869" cy="771505"/>
            <a:chOff x="2127567" y="3486995"/>
            <a:chExt cx="5345869" cy="771505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AFD19C7-ED10-B1D3-26ED-21E695CA5D06}"/>
                </a:ext>
              </a:extLst>
            </p:cNvPr>
            <p:cNvSpPr/>
            <p:nvPr/>
          </p:nvSpPr>
          <p:spPr>
            <a:xfrm>
              <a:off x="2127567" y="3486995"/>
              <a:ext cx="4897083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تَوالَتِ</a:t>
              </a: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kumimoji="0" lang="ar-MA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ٱلْحِقَبُ</a:t>
              </a: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أَمامَ عَيْنَيْ سَلْوى.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B581955-5946-9C8E-9509-C00AD93151D4}"/>
                </a:ext>
              </a:extLst>
            </p:cNvPr>
            <p:cNvSpPr/>
            <p:nvPr/>
          </p:nvSpPr>
          <p:spPr>
            <a:xfrm>
              <a:off x="6753436" y="3538500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22AB0FC-D1C3-5B9A-42A6-F876975FB2E3}"/>
              </a:ext>
            </a:extLst>
          </p:cNvPr>
          <p:cNvGrpSpPr/>
          <p:nvPr/>
        </p:nvGrpSpPr>
        <p:grpSpPr>
          <a:xfrm>
            <a:off x="2075530" y="4100599"/>
            <a:ext cx="5345868" cy="766916"/>
            <a:chOff x="2127568" y="4359357"/>
            <a:chExt cx="5345868" cy="76691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28B0FBF-ADEB-1583-FC5C-4D0359B8A093}"/>
                </a:ext>
              </a:extLst>
            </p:cNvPr>
            <p:cNvSpPr/>
            <p:nvPr/>
          </p:nvSpPr>
          <p:spPr>
            <a:xfrm>
              <a:off x="2127568" y="4359357"/>
              <a:ext cx="4897084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اِقْتَرَبَ</a:t>
              </a: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مَوْعِدُ ٱلْغُروبِ.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52165FE-53BE-7BE7-7E9C-D4C16B136418}"/>
                </a:ext>
              </a:extLst>
            </p:cNvPr>
            <p:cNvSpPr/>
            <p:nvPr/>
          </p:nvSpPr>
          <p:spPr>
            <a:xfrm>
              <a:off x="6753436" y="4382815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B7336AF-3657-3EB0-888B-B4B599252061}"/>
              </a:ext>
            </a:extLst>
          </p:cNvPr>
          <p:cNvGrpSpPr/>
          <p:nvPr/>
        </p:nvGrpSpPr>
        <p:grpSpPr>
          <a:xfrm>
            <a:off x="2075379" y="4998045"/>
            <a:ext cx="5358521" cy="766916"/>
            <a:chOff x="2127417" y="5256803"/>
            <a:chExt cx="5358521" cy="76691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59B6FB38-9C3B-A3E5-3458-7D7AE526D01F}"/>
                </a:ext>
              </a:extLst>
            </p:cNvPr>
            <p:cNvSpPr/>
            <p:nvPr/>
          </p:nvSpPr>
          <p:spPr>
            <a:xfrm>
              <a:off x="2127417" y="5256803"/>
              <a:ext cx="4897083" cy="766916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اِسْتَمْتَعَتْ</a:t>
              </a:r>
              <a:r>
                <a:rPr kumimoji="0" lang="ar-MA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سَلْوى بِرِحْلَتِها رُفْقَةَ ٱلشَّيْخِ.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41DD902-80D6-09A8-55B0-E2ECE3A6D8B5}"/>
                </a:ext>
              </a:extLst>
            </p:cNvPr>
            <p:cNvSpPr/>
            <p:nvPr/>
          </p:nvSpPr>
          <p:spPr>
            <a:xfrm>
              <a:off x="6765938" y="5278763"/>
              <a:ext cx="720000" cy="720000"/>
            </a:xfrm>
            <a:prstGeom prst="ellipse">
              <a:avLst/>
            </a:prstGeom>
            <a:solidFill>
              <a:srgbClr val="70AD47">
                <a:lumMod val="40000"/>
                <a:lumOff val="60000"/>
              </a:srgbClr>
            </a:solidFill>
            <a:ln w="25400" cap="flat" cmpd="sng" algn="ctr">
              <a:solidFill>
                <a:srgbClr val="4472C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4</a:t>
              </a:r>
              <a:endPara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95748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628650" y="2908660"/>
            <a:ext cx="729135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50387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استراتيجية الكلمات المفاتيح لاستنتاج معلومات من النص.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628650" y="4022136"/>
            <a:ext cx="729135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565061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تمييز الجملة الفعلية و تحديد عناصرها.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8CD4C-90FE-5663-B859-3436E0E85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3BA34B-FAEA-70A5-1D36-822580A7CB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CBF64F-395D-489E-0419-142ECC53B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C5F9047-D8A3-939A-21DB-CCEF75CB20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EF4F229-7F3B-658D-DEA0-72B8AE9E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C2C22ED-67C3-1832-1482-25CF69A3B5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EDE3D5-D5BB-31FC-9E89-24F937986E6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C46FC0-DF59-932D-E4B6-0529FE778CA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7064A3-A249-2B48-1648-C203DB7B057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AF6B60-DC6F-3D34-1D41-EF7B046A97B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C52CEB-E0D8-8B7A-5209-CCE0BBA36ABF}"/>
              </a:ext>
            </a:extLst>
          </p:cNvPr>
          <p:cNvSpPr txBox="1"/>
          <p:nvPr/>
        </p:nvSpPr>
        <p:spPr>
          <a:xfrm>
            <a:off x="589575" y="874549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خذوا كراساتكم على الصفحة رقم 82 و في ثنائيات انجزوا التمرين التالي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B7543D-A9C6-5F98-2BF2-77172BAA56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EA17A61-F8FE-4E0D-9AF7-38F064A64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671" y="1790990"/>
            <a:ext cx="3396265" cy="4629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9697D24-89EB-AC2B-AE6F-80E1E70F0FA4}"/>
              </a:ext>
            </a:extLst>
          </p:cNvPr>
          <p:cNvSpPr/>
          <p:nvPr/>
        </p:nvSpPr>
        <p:spPr>
          <a:xfrm>
            <a:off x="3200400" y="4105726"/>
            <a:ext cx="2804166" cy="1214419"/>
          </a:xfrm>
          <a:prstGeom prst="roundRect">
            <a:avLst>
              <a:gd name="adj" fmla="val 811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9208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991F-6F01-8272-5171-A4B5C7E5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17F417-4023-6B81-5542-C70A0B3ED9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702C77C-DBA1-5AD2-2F93-DEE817BF93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1712DD-A82D-56A1-E8DE-AD8F49B964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82813C8-1CED-0C49-63BC-CD1BFCECBA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1A0B7AD-A8C8-303D-DB7C-EE969331AB2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A40A92-1C6A-BFD9-7D14-344629BAFAB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E26035-6C97-E6AE-B36D-9DFA0552A83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21B567-9773-8AF2-8CA8-C60A764423C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7F9954-9C91-9C05-017F-A9F1DD8CF4D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DFAC21-69B9-D3E5-BEAF-6F12C72637BB}"/>
              </a:ext>
            </a:extLst>
          </p:cNvPr>
          <p:cNvSpPr txBox="1"/>
          <p:nvPr/>
        </p:nvSpPr>
        <p:spPr>
          <a:xfrm>
            <a:off x="1658068" y="842632"/>
            <a:ext cx="5798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أضغ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علامة (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 في الخانة المناسبة و أتمم الجدول: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6DA3D26-6B93-59AE-09DF-8DF4B39E51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D6A2F171-39A8-0AEA-31C3-31D2B9DBA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8" y="1932709"/>
            <a:ext cx="8320841" cy="452004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90362BE-672A-B2E0-8272-5C52055FF542}"/>
              </a:ext>
            </a:extLst>
          </p:cNvPr>
          <p:cNvSpPr txBox="1"/>
          <p:nvPr/>
        </p:nvSpPr>
        <p:spPr>
          <a:xfrm>
            <a:off x="2949848" y="3328283"/>
            <a:ext cx="897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شَيَّدَ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1CE1FE1-AC43-5C8E-937A-5534A8303033}"/>
              </a:ext>
            </a:extLst>
          </p:cNvPr>
          <p:cNvSpPr txBox="1"/>
          <p:nvPr/>
        </p:nvSpPr>
        <p:spPr>
          <a:xfrm>
            <a:off x="694944" y="3328283"/>
            <a:ext cx="14092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ٱلْمَغارِبَةُ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C31CAA9-5B19-AFDF-6E22-9C367AA14787}"/>
              </a:ext>
            </a:extLst>
          </p:cNvPr>
          <p:cNvSpPr txBox="1"/>
          <p:nvPr/>
        </p:nvSpPr>
        <p:spPr>
          <a:xfrm>
            <a:off x="2692400" y="4061712"/>
            <a:ext cx="1155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يَحْتَفِلُ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D4CE7FA-A710-238B-2B3B-64162D922DE5}"/>
              </a:ext>
            </a:extLst>
          </p:cNvPr>
          <p:cNvSpPr txBox="1"/>
          <p:nvPr/>
        </p:nvSpPr>
        <p:spPr>
          <a:xfrm>
            <a:off x="577236" y="4066865"/>
            <a:ext cx="1821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ضَميرٌ (هو)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74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38BDF-51CF-7BA0-CF32-2AE1D285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8B7DD9D-AD78-D3A1-7EA4-4D2883BD01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57D14D0-F09D-6346-371B-AEFB52950C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CF1716-F2AE-0189-83A4-04A4463D0B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F09EB33-76BA-5F70-2EE3-4D903541E4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1FFDE5F-23BD-5E11-1BCD-7C93EF8DB9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A335FF-DDDC-FB4E-FB06-C7EC31EB80D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F554A3-F49A-364C-9167-FC038E62C1F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A7FEB3-EA8C-0CB7-121A-923978D0A61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8EB20D-3133-C1AE-0DC7-C9DF6D6A569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C9F939-4550-4A9F-E287-E29D5CFD5457}"/>
              </a:ext>
            </a:extLst>
          </p:cNvPr>
          <p:cNvSpPr txBox="1"/>
          <p:nvPr/>
        </p:nvSpPr>
        <p:spPr>
          <a:xfrm>
            <a:off x="1658068" y="665985"/>
            <a:ext cx="5798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</a:p>
          <a:p>
            <a:pPr algn="r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الأستاذ التغذية الراجعة المناسبة 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621CD0-7E55-EF13-3663-D58C5E0BD9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8AF1B60F-67E6-B10F-1357-9518AD8D1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8" y="1932709"/>
            <a:ext cx="8320841" cy="452004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DA6337B-48BC-9A3F-08BF-8A7395370B75}"/>
              </a:ext>
            </a:extLst>
          </p:cNvPr>
          <p:cNvSpPr txBox="1"/>
          <p:nvPr/>
        </p:nvSpPr>
        <p:spPr>
          <a:xfrm>
            <a:off x="2949848" y="3328283"/>
            <a:ext cx="897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شَيَّدَ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6C91F5-20F6-5BE0-56BD-C9C05C42FE66}"/>
              </a:ext>
            </a:extLst>
          </p:cNvPr>
          <p:cNvSpPr txBox="1"/>
          <p:nvPr/>
        </p:nvSpPr>
        <p:spPr>
          <a:xfrm>
            <a:off x="694944" y="3328283"/>
            <a:ext cx="14092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ٱلْمَغارِبَةُ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3C40552-46FC-10FE-923D-8E7C3F0D76A7}"/>
              </a:ext>
            </a:extLst>
          </p:cNvPr>
          <p:cNvSpPr txBox="1"/>
          <p:nvPr/>
        </p:nvSpPr>
        <p:spPr>
          <a:xfrm>
            <a:off x="2692400" y="4061712"/>
            <a:ext cx="1155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يَحْتَفِلُ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DBC181-9983-544E-0DF9-5DA5AAA96BA3}"/>
              </a:ext>
            </a:extLst>
          </p:cNvPr>
          <p:cNvSpPr txBox="1"/>
          <p:nvPr/>
        </p:nvSpPr>
        <p:spPr>
          <a:xfrm>
            <a:off x="577236" y="4066865"/>
            <a:ext cx="1821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ضَميرٌ (هو)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6EBF6C-EE2A-2E2E-786A-04EB9F6BAA6D}"/>
              </a:ext>
            </a:extLst>
          </p:cNvPr>
          <p:cNvSpPr txBox="1"/>
          <p:nvPr/>
        </p:nvSpPr>
        <p:spPr>
          <a:xfrm>
            <a:off x="2401900" y="4805447"/>
            <a:ext cx="1821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يَتَنَقَّلُ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83777E-A952-06FC-0D98-8B9942F73FDF}"/>
              </a:ext>
            </a:extLst>
          </p:cNvPr>
          <p:cNvSpPr txBox="1"/>
          <p:nvPr/>
        </p:nvSpPr>
        <p:spPr>
          <a:xfrm>
            <a:off x="322118" y="4805447"/>
            <a:ext cx="22789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اَلْواو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(اَلتُّجّارُ)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A21CC1-7750-C62F-9F77-5168590EB17A}"/>
              </a:ext>
            </a:extLst>
          </p:cNvPr>
          <p:cNvSpPr txBox="1"/>
          <p:nvPr/>
        </p:nvSpPr>
        <p:spPr>
          <a:xfrm>
            <a:off x="2359415" y="5584767"/>
            <a:ext cx="1821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عَرَّجَ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17EB17-46A4-CEC6-7DA6-A267554EC90D}"/>
              </a:ext>
            </a:extLst>
          </p:cNvPr>
          <p:cNvSpPr txBox="1"/>
          <p:nvPr/>
        </p:nvSpPr>
        <p:spPr>
          <a:xfrm>
            <a:off x="747527" y="5538876"/>
            <a:ext cx="1821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سَلْوى</a:t>
            </a:r>
            <a:endParaRPr lang="ar-MA" sz="24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9170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38987-7661-2EEF-AC10-C19D01628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C8E41D-896F-915D-51C9-3B779D9B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BF617FF-1E47-5637-D238-219020D8E8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9F11A32-2C5C-3ACE-F45E-91B6AF25AC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56E7FFC-B61F-A7F4-7819-AA345B9342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B0A5AC0-D552-7848-522C-26A778A1AD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442B9C-851D-9581-6B0C-C4E87C29850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6D7519-ED36-AF9A-D406-7805D38760F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154978-895F-CA8F-1675-D95A7844130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E2A644-B88E-3EA5-1548-903A7289F73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D20183-B932-788C-16BB-A08A0B4B212E}"/>
              </a:ext>
            </a:extLst>
          </p:cNvPr>
          <p:cNvSpPr txBox="1"/>
          <p:nvPr/>
        </p:nvSpPr>
        <p:spPr>
          <a:xfrm>
            <a:off x="589575" y="874549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الآن بمفردكم أجيبوا عن التمرين التالي: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907D40-E203-3965-5086-8C9614D894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2C76CCB-68D5-405C-CC9E-A2117C872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671" y="1790990"/>
            <a:ext cx="3396265" cy="4629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B577E8-9096-FC6C-C224-9CB16048D43B}"/>
              </a:ext>
            </a:extLst>
          </p:cNvPr>
          <p:cNvSpPr/>
          <p:nvPr/>
        </p:nvSpPr>
        <p:spPr>
          <a:xfrm>
            <a:off x="3169917" y="5496791"/>
            <a:ext cx="2804166" cy="654627"/>
          </a:xfrm>
          <a:prstGeom prst="roundRect">
            <a:avLst>
              <a:gd name="adj" fmla="val 811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55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4655-6186-C679-B911-275591DC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DB4375A-0383-1E20-F7BB-00F8BB8D0B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8AC833-4BF2-DADC-9D40-BFA4FB4CB6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D622B14-3373-8984-CFDA-98D2445217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08CD9D3-B2CF-0E2A-7252-DCBCC2F4E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3802DA5-3469-59D7-80DD-762311DF7F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5F61C2-7456-878B-36F7-512FBD344C6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05E559-B9AF-FAB7-AF33-ED927533B47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1EAD37-C1B2-FB7A-DE16-59CCE73295D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3AD2BB-0E5B-EBB5-0C4F-CEF93002683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E8F9E7-1B81-2AD7-C0EB-4712873AF714}"/>
              </a:ext>
            </a:extLst>
          </p:cNvPr>
          <p:cNvSpPr txBox="1"/>
          <p:nvPr/>
        </p:nvSpPr>
        <p:spPr>
          <a:xfrm>
            <a:off x="800100" y="787910"/>
            <a:ext cx="6718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أركب جملا فعلية يكون الفاعل فيها الكلمات التالية: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962EE9E-1C15-5DFD-A192-AB50C229C8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lign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0CF75FE-054C-439A-6C05-2FB1979E9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44" y="2428204"/>
            <a:ext cx="8030561" cy="31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13240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63258-B1D0-9C6D-EBC4-BD4EE89D1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6FDBDA0-0B9C-042C-B0A7-258E1A011E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B0D691-BC38-8F94-3612-390D4A2A9C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713A2D5-05C2-2D3E-6B1B-95AA0A4D1E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39B1E2A-D71F-640E-7CB1-356CA4E4D7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ABF043-6854-8E11-71CF-4E74ECA224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127817-08DD-1B12-4C8E-D3CB1776B2F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2D9379-1878-982D-1B1E-654AB3059CA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E370F3-AE66-1062-F9F6-6E39FE3BB56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CAB77F-FC15-D011-E727-0B532EA049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CD5F39-B73D-A90F-1DEC-D539400E220E}"/>
              </a:ext>
            </a:extLst>
          </p:cNvPr>
          <p:cNvSpPr txBox="1"/>
          <p:nvPr/>
        </p:nvSpPr>
        <p:spPr>
          <a:xfrm>
            <a:off x="800100" y="673609"/>
            <a:ext cx="67188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</a:p>
          <a:p>
            <a:pPr algn="r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تقبل كل الجمل الصحيحة . يقدم الأستاذ التغذية الراجعة المناسبة.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A9119B6-B004-A02F-5A10-CD1F1C3FBC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lign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F37B83C-E38A-2390-65F3-FE985CB7C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44" y="2428204"/>
            <a:ext cx="8030561" cy="31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49310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كَيْفِيَّةِ ٱسْتِعْمالِ إِسْتْراتيجِيَّةِ ٱلْكَلِماتِ ٱلْمَفاتيحِ.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تَمْييزِ ٱلْجُمْلَةِ ٱلْفِعْلِيَّةِ.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E31F3CD-57A4-C450-C4B5-952B81D5F8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843E8C-8357-E674-F94F-F988121D16B1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CB0451-C82D-5E97-19C1-6FFF21DF8D01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BA0593-41F4-5C03-B309-0ACC9992B8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4AF498-6420-2A73-E32C-D1F5E42C86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8D9005-86F6-48A3-B140-5517EC7E5E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97D6FD-A019-27AE-C52A-A5C2BC4F3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5F373D-26F2-3349-8C66-2B318F920B72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E20A6D-D1DD-447E-0B3A-0002EF871DD1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F4E3F2-3FFB-0FC6-E124-F620147EC8D6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861907-6FB7-9DC4-B66B-A0A4B60EE2D2}"/>
              </a:ext>
            </a:extLst>
          </p:cNvPr>
          <p:cNvSpPr>
            <a:spLocks/>
          </p:cNvSpPr>
          <p:nvPr/>
        </p:nvSpPr>
        <p:spPr>
          <a:xfrm>
            <a:off x="1173293" y="179717"/>
            <a:ext cx="144646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183182" y="738112"/>
            <a:ext cx="7472373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المشاركة بهدوء  هو (هي) صديقكم (صديقتكم)........ صفقوا له (لها).</a:t>
            </a:r>
            <a:b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000" dirty="0"/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977763-3A1C-C22A-59BB-5AA491616E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68DFF8-1A8F-202B-7AF9-BF95DA36AC6F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89C4F9-F8A9-DF75-76BC-069F3555702F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C43403-24AB-4220-809A-AF7C482CE7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A553B6-76E6-0D4C-65C4-BDD298C075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CCBEA4-B2B1-27FE-5300-32CC0B90807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4BF8F0-AC55-19FE-BF2C-9EC4C4B9C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4FB264-68D4-597F-ED5D-4518422984C9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E7449B-F34F-D417-7843-F7A5C6426929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F128DF-AF6C-EC6C-2D86-649724F767D6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096449-764D-8964-96EA-B4CFF47C4FCC}"/>
              </a:ext>
            </a:extLst>
          </p:cNvPr>
          <p:cNvSpPr>
            <a:spLocks/>
          </p:cNvSpPr>
          <p:nvPr/>
        </p:nvSpPr>
        <p:spPr>
          <a:xfrm>
            <a:off x="1173293" y="179717"/>
            <a:ext cx="144646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570911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4872" y="1038207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تحدي الفهم.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5DA30E-535C-CD4D-367B-F27DC6982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118FAB-B974-3BFA-6E82-00B2CA2801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DE347B-3115-ADD1-BABF-BD03166880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B71C19-993D-50E2-8B17-204342DC46B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A3B0E1-43AE-ED29-4E29-347FB8EF1479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8B63DD-10AD-A0A8-FA6B-A3C5020AE1CB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3B5C72-440E-137E-3D9B-DF72C52583E7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E3BC5A-929E-7824-E25A-25FC1D24C95E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8F58AA9-C70F-AE53-449F-65B8B0FBA0B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1231562" y="5169867"/>
            <a:ext cx="6840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بَحْثي عَنِ ٱلْجَوابِ في ٱلنَّصِّ لا أَتَحَدَّثُ بِصَوْتٍ مُرْتَفِعٍ يُزْعِجُ ٱلْآخَرينَ.</a:t>
            </a:r>
          </a:p>
        </p:txBody>
      </p:sp>
      <p:pic>
        <p:nvPicPr>
          <p:cNvPr id="12" name="Espace réservé pour une image  11" descr="Une image contenant jouet, figurine, poupée, Animation&#10;&#10;Le contenu généré par l’IA peut être incorrect.">
            <a:extLst>
              <a:ext uri="{FF2B5EF4-FFF2-40B4-BE49-F238E27FC236}">
                <a16:creationId xmlns:a16="http://schemas.microsoft.com/office/drawing/2014/main" id="{9EBD961F-375B-D486-3487-6A22CE8864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2193" y="3107502"/>
            <a:ext cx="2057399" cy="2057399"/>
          </a:xfrm>
          <a:prstGeom prst="ellipse">
            <a:avLst/>
          </a:prstGeom>
          <a:ln w="5715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539874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33;p8">
            <a:extLst>
              <a:ext uri="{FF2B5EF4-FFF2-40B4-BE49-F238E27FC236}">
                <a16:creationId xmlns:a16="http://schemas.microsoft.com/office/drawing/2014/main" id="{1E34805F-F151-E8B0-0735-0E98BF2071CF}"/>
              </a:ext>
            </a:extLst>
          </p:cNvPr>
          <p:cNvSpPr txBox="1"/>
          <p:nvPr/>
        </p:nvSpPr>
        <p:spPr>
          <a:xfrm>
            <a:off x="398069" y="1776700"/>
            <a:ext cx="62121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أُخْرِجُ وَ أَضَعُ أَدَواتي في مِحْفَظَتي بِهُدوءٍ، كَيْ لا أُزْعِجَ ٱلْآخَرينَ.</a:t>
            </a:r>
          </a:p>
        </p:txBody>
      </p:sp>
      <p:pic>
        <p:nvPicPr>
          <p:cNvPr id="7" name="Image 6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1435E1AB-67C6-0B95-288E-983A09784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50" y="1570235"/>
            <a:ext cx="997666" cy="997666"/>
          </a:xfrm>
          <a:prstGeom prst="ellipse">
            <a:avLst/>
          </a:prstGeom>
          <a:ln w="5715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54224D-16DF-7D65-3CEE-84179896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2BB817-DF4A-E7B0-68F4-839E19661E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00487D-93F9-CE69-0E2B-6920BFE728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71DF83-5609-7488-EA1A-C8202BCA601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23366F-15DA-487A-46ED-CCAFD8D266F7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4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840698-0EA2-221C-9212-214E67305913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4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F4147-BDAC-AE49-822E-F96DBAA76D92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4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FR" sz="24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1 </a:t>
            </a:r>
            <a:endParaRPr lang="ar-MA" sz="2400" b="1" kern="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1D1F23-10D1-CD83-EFA4-DB4DB45C1D76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4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43054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arf wa tahwil (new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10050</TotalTime>
  <Words>1794</Words>
  <Application>Microsoft Office PowerPoint</Application>
  <PresentationFormat>Affichage à l'écran (4:3)</PresentationFormat>
  <Paragraphs>466</Paragraphs>
  <Slides>70</Slides>
  <Notes>9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70</vt:i4>
      </vt:variant>
    </vt:vector>
  </HeadingPairs>
  <TitlesOfParts>
    <vt:vector size="103" baseType="lpstr">
      <vt:lpstr>Modern Love</vt:lpstr>
      <vt:lpstr>Calibri</vt:lpstr>
      <vt:lpstr>Arial Rounded MT Bold</vt:lpstr>
      <vt:lpstr>Calibri Light</vt:lpstr>
      <vt:lpstr>Microsoft Uighur</vt:lpstr>
      <vt:lpstr>Abadi</vt:lpstr>
      <vt:lpstr>Wingdings</vt:lpstr>
      <vt:lpstr>Dosis</vt:lpstr>
      <vt:lpstr>Dosis Medium</vt:lpstr>
      <vt:lpstr>Dosis ExtraBold</vt:lpstr>
      <vt:lpstr>Noto Sans Symbols</vt:lpstr>
      <vt:lpstr>Arial</vt:lpstr>
      <vt:lpstr>Dosis SemiBold</vt:lpstr>
      <vt:lpstr>00_Env-Enseignant</vt:lpstr>
      <vt:lpstr>1_Env-Enseignant</vt:lpstr>
      <vt:lpstr>1_01- نشاط اعتيادي</vt:lpstr>
      <vt:lpstr>Office Theme 2013 - 2022</vt:lpstr>
      <vt:lpstr>2_Env-Enseignant</vt:lpstr>
      <vt:lpstr>sarf wa tahwil (new)</vt:lpstr>
      <vt:lpstr>05- اختتام الحصة</vt:lpstr>
      <vt:lpstr>3_Env-Enseignant</vt:lpstr>
      <vt:lpstr>4_Env-Enseignant</vt:lpstr>
      <vt:lpstr>2_01- نشاط اعتيادي</vt:lpstr>
      <vt:lpstr>1_اختتام الحصة</vt:lpstr>
      <vt:lpstr>5_Env-Enseignant</vt:lpstr>
      <vt:lpstr>اختتام الحصة</vt:lpstr>
      <vt:lpstr>6_Env-Enseignant</vt:lpstr>
      <vt:lpstr>2_03- استماع وتحدث</vt:lpstr>
      <vt:lpstr>7_Env-Enseignant</vt:lpstr>
      <vt:lpstr>Thème Office</vt:lpstr>
      <vt:lpstr>01- نشاط اعتيادي</vt:lpstr>
      <vt:lpstr>04- قراءة/ كتابة</vt:lpstr>
      <vt:lpstr>2_Env-Apprenant_Tmplt</vt:lpstr>
      <vt:lpstr>Présentation PowerPoint</vt:lpstr>
      <vt:lpstr>Présentation PowerPoint</vt:lpstr>
      <vt:lpstr>Présentation PowerPoint</vt:lpstr>
      <vt:lpstr>تنظيم حصص الأسبوع  التربوي الثاني</vt:lpstr>
      <vt:lpstr>هيكلة حصة اليوم الثالث</vt:lpstr>
      <vt:lpstr>عند نهاية الحصة</vt:lpstr>
      <vt:lpstr>  افتتاح الحصة</vt:lpstr>
      <vt:lpstr>مرحبا بكم ، سننطلق في حصة اللغة العربية..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 انشطة اعتيادية</vt:lpstr>
      <vt:lpstr> في حصة اليوم، ستتدربون على الإجابة بسرعة  عن أسئلة للفهم على شكل اختيار من متعدد.</vt:lpstr>
      <vt:lpstr>خذوا ألواحكم.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اكتبوا حرف الجواب الصحيح ثم ارفعوا الألواح عند سماع الاشارة. </vt:lpstr>
      <vt:lpstr>صححوا. من يشرح جوابه؟ </vt:lpstr>
      <vt:lpstr>ستقرؤون النص قراءة جماعية . من يريد أن يقود القراءة؟ -يحرص الأستاذ على تتبع مشاركة الجميع في القراءة الجماعية.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وقت النجمة الآن. الفائز بنجمة المشاركة بهدوء  هو (هي) صديقكم (صديقتكم)........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306</cp:revision>
  <dcterms:created xsi:type="dcterms:W3CDTF">2023-09-20T21:35:22Z</dcterms:created>
  <dcterms:modified xsi:type="dcterms:W3CDTF">2025-12-21T12:59:09Z</dcterms:modified>
</cp:coreProperties>
</file>