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7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8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9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0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74" r:id="rId1"/>
    <p:sldMasterId id="2147483926" r:id="rId2"/>
    <p:sldMasterId id="2147483897" r:id="rId3"/>
    <p:sldMasterId id="2147483906" r:id="rId4"/>
    <p:sldMasterId id="2147483913" r:id="rId5"/>
    <p:sldMasterId id="2147483923" r:id="rId6"/>
    <p:sldMasterId id="2147483930" r:id="rId7"/>
    <p:sldMasterId id="2147483953" r:id="rId8"/>
    <p:sldMasterId id="2147484012" r:id="rId9"/>
    <p:sldMasterId id="2147483971" r:id="rId10"/>
    <p:sldMasterId id="2147483989" r:id="rId11"/>
    <p:sldMasterId id="2147484030" r:id="rId12"/>
    <p:sldMasterId id="2147484048" r:id="rId13"/>
    <p:sldMasterId id="2147484063" r:id="rId14"/>
    <p:sldMasterId id="2147484122" r:id="rId15"/>
    <p:sldMasterId id="2147484149" r:id="rId16"/>
    <p:sldMasterId id="2147484167" r:id="rId17"/>
    <p:sldMasterId id="2147484184" r:id="rId18"/>
    <p:sldMasterId id="2147484196" r:id="rId19"/>
    <p:sldMasterId id="2147484219" r:id="rId20"/>
    <p:sldMasterId id="2147484223" r:id="rId21"/>
  </p:sldMasterIdLst>
  <p:notesMasterIdLst>
    <p:notesMasterId r:id="rId90"/>
  </p:notesMasterIdLst>
  <p:sldIdLst>
    <p:sldId id="2134806368" r:id="rId22"/>
    <p:sldId id="2147482566" r:id="rId23"/>
    <p:sldId id="2147482727" r:id="rId24"/>
    <p:sldId id="266" r:id="rId25"/>
    <p:sldId id="2147482542" r:id="rId26"/>
    <p:sldId id="2147482787" r:id="rId27"/>
    <p:sldId id="2147482586" r:id="rId28"/>
    <p:sldId id="2147482783" r:id="rId29"/>
    <p:sldId id="2147482788" r:id="rId30"/>
    <p:sldId id="2147482784" r:id="rId31"/>
    <p:sldId id="2147482785" r:id="rId32"/>
    <p:sldId id="2147482786" r:id="rId33"/>
    <p:sldId id="2147482452" r:id="rId34"/>
    <p:sldId id="2147482543" r:id="rId35"/>
    <p:sldId id="2147482775" r:id="rId36"/>
    <p:sldId id="2147482776" r:id="rId37"/>
    <p:sldId id="2147482777" r:id="rId38"/>
    <p:sldId id="2147482778" r:id="rId39"/>
    <p:sldId id="2147482779" r:id="rId40"/>
    <p:sldId id="2147482780" r:id="rId41"/>
    <p:sldId id="2147482781" r:id="rId42"/>
    <p:sldId id="2147482467" r:id="rId43"/>
    <p:sldId id="2147482592" r:id="rId44"/>
    <p:sldId id="2147482453" r:id="rId45"/>
    <p:sldId id="2147482545" r:id="rId46"/>
    <p:sldId id="2147482762" r:id="rId47"/>
    <p:sldId id="2147482763" r:id="rId48"/>
    <p:sldId id="2147482764" r:id="rId49"/>
    <p:sldId id="2147482765" r:id="rId50"/>
    <p:sldId id="2147482766" r:id="rId51"/>
    <p:sldId id="2147482548" r:id="rId52"/>
    <p:sldId id="2147482475" r:id="rId53"/>
    <p:sldId id="2147482549" r:id="rId54"/>
    <p:sldId id="2147482477" r:id="rId55"/>
    <p:sldId id="2147482767" r:id="rId56"/>
    <p:sldId id="2147482768" r:id="rId57"/>
    <p:sldId id="2147482550" r:id="rId58"/>
    <p:sldId id="2147482769" r:id="rId59"/>
    <p:sldId id="2147482575" r:id="rId60"/>
    <p:sldId id="2147482770" r:id="rId61"/>
    <p:sldId id="2147482489" r:id="rId62"/>
    <p:sldId id="2147482568" r:id="rId63"/>
    <p:sldId id="2147482482" r:id="rId64"/>
    <p:sldId id="2147482551" r:id="rId65"/>
    <p:sldId id="2147482552" r:id="rId66"/>
    <p:sldId id="300" r:id="rId67"/>
    <p:sldId id="301" r:id="rId68"/>
    <p:sldId id="2147482501" r:id="rId69"/>
    <p:sldId id="2147482502" r:id="rId70"/>
    <p:sldId id="2147482504" r:id="rId71"/>
    <p:sldId id="2147482505" r:id="rId72"/>
    <p:sldId id="2147482782" r:id="rId73"/>
    <p:sldId id="2147482509" r:id="rId74"/>
    <p:sldId id="2147482578" r:id="rId75"/>
    <p:sldId id="2147482579" r:id="rId76"/>
    <p:sldId id="2147482555" r:id="rId77"/>
    <p:sldId id="2147482556" r:id="rId78"/>
    <p:sldId id="2147482510" r:id="rId79"/>
    <p:sldId id="2147482771" r:id="rId80"/>
    <p:sldId id="2147482772" r:id="rId81"/>
    <p:sldId id="2147482773" r:id="rId82"/>
    <p:sldId id="2147482580" r:id="rId83"/>
    <p:sldId id="2147482581" r:id="rId84"/>
    <p:sldId id="2147482516" r:id="rId85"/>
    <p:sldId id="2147482557" r:id="rId86"/>
    <p:sldId id="2147482558" r:id="rId87"/>
    <p:sldId id="2147482518" r:id="rId88"/>
    <p:sldId id="2147482774" r:id="rId89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91"/>
      <p:bold r:id="rId92"/>
    </p:embeddedFont>
    <p:embeddedFont>
      <p:font typeface="Wingdings 2" panose="05020102010507070707" pitchFamily="18" charset="2"/>
      <p:regular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Noto Sans Symbols" panose="020B0604020202020204" charset="0"/>
      <p:regular r:id="rId98"/>
      <p:bold r:id="rId99"/>
    </p:embeddedFont>
    <p:embeddedFont>
      <p:font typeface="Dosis Medium" panose="020B0604020202020204" charset="0"/>
      <p:regular r:id="rId100"/>
    </p:embeddedFont>
    <p:embeddedFont>
      <p:font typeface="Dosis ExtraBold" panose="020B0604020202020204" charset="0"/>
      <p:bold r:id="rId101"/>
    </p:embeddedFont>
    <p:embeddedFont>
      <p:font typeface="Calibri Light" panose="020F0302020204030204" pitchFamily="34" charset="0"/>
      <p:regular r:id="rId102"/>
      <p:italic r:id="rId103"/>
    </p:embeddedFont>
    <p:embeddedFont>
      <p:font typeface="Modern Love" panose="020B0604020202020204" charset="0"/>
      <p:regular r:id="rId104"/>
    </p:embeddedFont>
    <p:embeddedFont>
      <p:font typeface="Microsoft Himalaya" panose="01010100010101010101" pitchFamily="2" charset="0"/>
      <p:regular r:id="rId105"/>
    </p:embeddedFont>
    <p:embeddedFont>
      <p:font typeface="Dosis" panose="020B0604020202020204" charset="0"/>
      <p:regular r:id="rId106"/>
      <p:bold r:id="rId107"/>
    </p:embeddedFont>
    <p:embeddedFont>
      <p:font typeface="Dosis SemiBold" panose="020B0604020202020204" charset="0"/>
      <p:bold r:id="rId10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70C0"/>
    <a:srgbClr val="FBB321"/>
    <a:srgbClr val="ECF8FB"/>
    <a:srgbClr val="009242"/>
    <a:srgbClr val="424D7B"/>
    <a:srgbClr val="2BCAD0"/>
    <a:srgbClr val="00ACA4"/>
    <a:srgbClr val="16AB98"/>
    <a:srgbClr val="FCC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5" autoAdjust="0"/>
    <p:restoredTop sz="93507" autoAdjust="0"/>
  </p:normalViewPr>
  <p:slideViewPr>
    <p:cSldViewPr snapToGrid="0">
      <p:cViewPr varScale="1">
        <p:scale>
          <a:sx n="70" d="100"/>
          <a:sy n="70" d="100"/>
        </p:scale>
        <p:origin x="1296" y="54"/>
      </p:cViewPr>
      <p:guideLst/>
    </p:cSldViewPr>
  </p:slideViewPr>
  <p:outlineViewPr>
    <p:cViewPr>
      <p:scale>
        <a:sx n="33" d="100"/>
        <a:sy n="33" d="100"/>
      </p:scale>
      <p:origin x="0" y="-569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17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font" Target="fonts/font1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presProps" Target="presProp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viewProps" Target="view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اَلْمَوْزُ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اَلتُّفّاحُ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/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اَلْبَطّيخُ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82551D1-D3A5-40D2-A63D-360D48553761}">
      <dgm:prSet phldrT="[Texte]" phldr="0"/>
      <dgm:spPr/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C98727-A3F6-459B-843A-00CFF1065C1E}" type="par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0644BBF-73BA-4745-8389-87AD3847BDBF}" type="sib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121B1F-E73C-4C8F-976E-58004F9C5FB8}" type="pres">
      <dgm:prSet presAssocID="{482551D1-D3A5-40D2-A63D-360D4855376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/>
      <dgm:spPr/>
    </dgm:pt>
  </dgm:ptLst>
  <dgm:cxnLst>
    <dgm:cxn modelId="{91738F67-D2F1-4817-A80B-BC21C83EC19C}" type="presOf" srcId="{AC3ECDF2-461B-40F7-8341-F74A23F4CEC4}" destId="{FE121B1F-E73C-4C8F-976E-58004F9C5FB8}" srcOrd="0" destOrd="0" presId="urn:microsoft.com/office/officeart/2005/8/layout/funnel1"/>
    <dgm:cxn modelId="{11977669-6A8C-478E-B640-49E951C76313}" type="presOf" srcId="{11D1C1D8-56D6-4A72-8FB1-A73E9C6E1E26}" destId="{795E5FA2-9098-4790-9E6E-8BD93E864BA9}" srcOrd="0" destOrd="0" presId="urn:microsoft.com/office/officeart/2005/8/layout/funnel1"/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8B26C34D-866F-43D3-9BA1-2820BF362446}" srcId="{2323B0C6-2154-4998-A306-D0AE62949BDB}" destId="{482551D1-D3A5-40D2-A63D-360D48553761}" srcOrd="3" destOrd="0" parTransId="{5CC98727-A3F6-459B-843A-00CFF1065C1E}" sibTransId="{B0644BBF-73BA-4745-8389-87AD3847BDBF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286D16AC-4E31-419B-AECD-9248F094378A}" type="presOf" srcId="{482551D1-D3A5-40D2-A63D-360D48553761}" destId="{74F6A40E-99D9-49A3-AEC0-089AE2A727CD}" srcOrd="0" destOrd="0" presId="urn:microsoft.com/office/officeart/2005/8/layout/funnel1"/>
    <dgm:cxn modelId="{2C5AD460-1429-4BD9-BA11-A97C4E00482C}" type="presOf" srcId="{BB97295D-F5A3-44B7-8910-B19A0549624A}" destId="{AF0F674C-7093-43B9-892E-906F50DD7084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1BBE6701-0991-4A0D-ABF7-217496B62261}" type="presParOf" srcId="{0ACD0A4C-B308-40BC-8DD0-31B87C49B718}" destId="{FE121B1F-E73C-4C8F-976E-58004F9C5FB8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اَلْمَوْزُ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اَلتُّفّاحُ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اَلْبَطّيخُ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3CB9F9A-E264-4856-AF3A-BACE612E0CA7}">
      <dgm:prSet phldrT="[Texte]" phldr="0" custT="1"/>
      <dgm:spPr/>
      <dgm:t>
        <a:bodyPr/>
        <a:lstStyle/>
        <a:p>
          <a:r>
            <a:rPr lang="a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اَلْفَواكِهُ</a:t>
          </a:r>
          <a:endParaRPr lang="fr-FR" sz="4400" b="1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D17796B-80B7-4226-9500-0682F5035F94}" type="parTrans" cxnId="{9481998A-B37B-4F90-9A31-52420FCF4F6D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4CEABC3-6823-445F-895B-AA2F0BEB7558}" type="sibTrans" cxnId="{9481998A-B37B-4F90-9A31-52420FCF4F6D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6AFD94-BF17-4491-BEBA-3BA4F0D60D4E}" type="pres">
      <dgm:prSet presAssocID="{43CB9F9A-E264-4856-AF3A-BACE612E0CA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/>
      <dgm:spPr/>
    </dgm:pt>
  </dgm:ptLst>
  <dgm:cxnLst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B0A3AFE0-CF21-4F5E-A007-ABAEBF93C8CD}" type="presOf" srcId="{AC3ECDF2-461B-40F7-8341-F74A23F4CEC4}" destId="{E86AFD94-BF17-4491-BEBA-3BA4F0D60D4E}" srcOrd="0" destOrd="0" presId="urn:microsoft.com/office/officeart/2005/8/layout/funnel1"/>
    <dgm:cxn modelId="{97167F08-95B0-4EE6-ABF4-E4B03B9943A8}" type="presOf" srcId="{43CB9F9A-E264-4856-AF3A-BACE612E0CA7}" destId="{74F6A40E-99D9-49A3-AEC0-089AE2A727CD}" srcOrd="0" destOrd="0" presId="urn:microsoft.com/office/officeart/2005/8/layout/funnel1"/>
    <dgm:cxn modelId="{3D64EED3-139D-430D-9DC8-0F0F4E7BE317}" type="presOf" srcId="{BB97295D-F5A3-44B7-8910-B19A0549624A}" destId="{AF0F674C-7093-43B9-892E-906F50DD7084}" srcOrd="0" destOrd="0" presId="urn:microsoft.com/office/officeart/2005/8/layout/funnel1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9481998A-B37B-4F90-9A31-52420FCF4F6D}" srcId="{2323B0C6-2154-4998-A306-D0AE62949BDB}" destId="{43CB9F9A-E264-4856-AF3A-BACE612E0CA7}" srcOrd="3" destOrd="0" parTransId="{CD17796B-80B7-4226-9500-0682F5035F94}" sibTransId="{A4CEABC3-6823-445F-895B-AA2F0BEB7558}"/>
    <dgm:cxn modelId="{58B5ED3C-03DF-4A9E-BBEA-878B2C4FE2D1}" type="presOf" srcId="{11D1C1D8-56D6-4A72-8FB1-A73E9C6E1E26}" destId="{795E5FA2-9098-4790-9E6E-8BD93E864BA9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0C132B82-AA20-4ADF-AB52-D0B8F530BDFD}" type="presParOf" srcId="{0ACD0A4C-B308-40BC-8DD0-31B87C49B718}" destId="{E86AFD94-BF17-4491-BEBA-3BA4F0D60D4E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اَلْياسَمينُ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اَلْبَنَفْسَجُ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/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اَلْأُقْحُوانُ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82551D1-D3A5-40D2-A63D-360D48553761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C98727-A3F6-459B-843A-00CFF1065C1E}" type="par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0644BBF-73BA-4745-8389-87AD3847BDBF}" type="sib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7FC3D2-DD3A-4086-B0C5-E59E18810A23}" type="pres">
      <dgm:prSet presAssocID="{482551D1-D3A5-40D2-A63D-360D4855376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/>
      <dgm:spPr/>
    </dgm:pt>
  </dgm:ptLst>
  <dgm:cxnLst>
    <dgm:cxn modelId="{68123968-F58C-428F-BBF7-42184B71AAEE}" type="presOf" srcId="{482551D1-D3A5-40D2-A63D-360D48553761}" destId="{74F6A40E-99D9-49A3-AEC0-089AE2A727CD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8B26C34D-866F-43D3-9BA1-2820BF362446}" srcId="{2323B0C6-2154-4998-A306-D0AE62949BDB}" destId="{482551D1-D3A5-40D2-A63D-360D48553761}" srcOrd="3" destOrd="0" parTransId="{5CC98727-A3F6-459B-843A-00CFF1065C1E}" sibTransId="{B0644BBF-73BA-4745-8389-87AD3847BDBF}"/>
    <dgm:cxn modelId="{2C5AD460-1429-4BD9-BA11-A97C4E00482C}" type="presOf" srcId="{BB97295D-F5A3-44B7-8910-B19A0549624A}" destId="{AF0F674C-7093-43B9-892E-906F50DD7084}" srcOrd="0" destOrd="0" presId="urn:microsoft.com/office/officeart/2005/8/layout/funnel1"/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D16EF59F-5F1F-42CF-BFDA-D0027B2D12AC}" type="presOf" srcId="{AC3ECDF2-461B-40F7-8341-F74A23F4CEC4}" destId="{0D7FC3D2-DD3A-4086-B0C5-E59E18810A23}" srcOrd="0" destOrd="0" presId="urn:microsoft.com/office/officeart/2005/8/layout/funnel1"/>
    <dgm:cxn modelId="{11977669-6A8C-478E-B640-49E951C76313}" type="presOf" srcId="{11D1C1D8-56D6-4A72-8FB1-A73E9C6E1E26}" destId="{795E5FA2-9098-4790-9E6E-8BD93E864BA9}" srcOrd="0" destOrd="0" presId="urn:microsoft.com/office/officeart/2005/8/layout/funnel1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D14E9FF9-DC35-4EDF-83CC-4B238890E9EC}" type="presParOf" srcId="{0ACD0A4C-B308-40BC-8DD0-31B87C49B718}" destId="{0D7FC3D2-DD3A-4086-B0C5-E59E18810A23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اَلْياسَمينُ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اَلْبَنَفْسَجُ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/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اَلْأُقْحُوانُ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82551D1-D3A5-40D2-A63D-360D48553761}">
      <dgm:prSet phldrT="[Texte]" phldr="0" custT="1"/>
      <dgm:spPr/>
      <dgm:t>
        <a:bodyPr/>
        <a:lstStyle/>
        <a:p>
          <a:r>
            <a:rPr lang="a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اَلْأَزْهارُ</a:t>
          </a:r>
          <a:endParaRPr lang="fr-FR" sz="4400" b="1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C98727-A3F6-459B-843A-00CFF1065C1E}" type="par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0644BBF-73BA-4745-8389-87AD3847BDBF}" type="sib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7FC3D2-DD3A-4086-B0C5-E59E18810A23}" type="pres">
      <dgm:prSet presAssocID="{482551D1-D3A5-40D2-A63D-360D4855376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/>
      <dgm:spPr/>
    </dgm:pt>
  </dgm:ptLst>
  <dgm:cxnLst>
    <dgm:cxn modelId="{68123968-F58C-428F-BBF7-42184B71AAEE}" type="presOf" srcId="{482551D1-D3A5-40D2-A63D-360D48553761}" destId="{74F6A40E-99D9-49A3-AEC0-089AE2A727CD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8B26C34D-866F-43D3-9BA1-2820BF362446}" srcId="{2323B0C6-2154-4998-A306-D0AE62949BDB}" destId="{482551D1-D3A5-40D2-A63D-360D48553761}" srcOrd="3" destOrd="0" parTransId="{5CC98727-A3F6-459B-843A-00CFF1065C1E}" sibTransId="{B0644BBF-73BA-4745-8389-87AD3847BDBF}"/>
    <dgm:cxn modelId="{2C5AD460-1429-4BD9-BA11-A97C4E00482C}" type="presOf" srcId="{BB97295D-F5A3-44B7-8910-B19A0549624A}" destId="{AF0F674C-7093-43B9-892E-906F50DD7084}" srcOrd="0" destOrd="0" presId="urn:microsoft.com/office/officeart/2005/8/layout/funnel1"/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D16EF59F-5F1F-42CF-BFDA-D0027B2D12AC}" type="presOf" srcId="{AC3ECDF2-461B-40F7-8341-F74A23F4CEC4}" destId="{0D7FC3D2-DD3A-4086-B0C5-E59E18810A23}" srcOrd="0" destOrd="0" presId="urn:microsoft.com/office/officeart/2005/8/layout/funnel1"/>
    <dgm:cxn modelId="{11977669-6A8C-478E-B640-49E951C76313}" type="presOf" srcId="{11D1C1D8-56D6-4A72-8FB1-A73E9C6E1E26}" destId="{795E5FA2-9098-4790-9E6E-8BD93E864BA9}" srcOrd="0" destOrd="0" presId="urn:microsoft.com/office/officeart/2005/8/layout/funnel1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D14E9FF9-DC35-4EDF-83CC-4B238890E9EC}" type="presParOf" srcId="{0ACD0A4C-B308-40BC-8DD0-31B87C49B718}" destId="{0D7FC3D2-DD3A-4086-B0C5-E59E18810A23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>
        <a:solidFill>
          <a:srgbClr val="FF0000"/>
        </a:solidFill>
      </dgm:spPr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سَعادَةٌ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>
        <a:solidFill>
          <a:srgbClr val="FFFF00"/>
        </a:solidFill>
      </dgm:spPr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فَرَحٌ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خَوْفٌ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82551D1-D3A5-40D2-A63D-360D48553761}">
      <dgm:prSet phldrT="[Texte]" phldr="0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C98727-A3F6-459B-843A-00CFF1065C1E}" type="par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0644BBF-73BA-4745-8389-87AD3847BDBF}" type="sib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7FC3D2-DD3A-4086-B0C5-E59E18810A23}" type="pres">
      <dgm:prSet presAssocID="{482551D1-D3A5-40D2-A63D-360D4855376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 custLinFactNeighborX="306" custLinFactNeighborY="-2461"/>
      <dgm:spPr/>
    </dgm:pt>
  </dgm:ptLst>
  <dgm:cxnLst>
    <dgm:cxn modelId="{68123968-F58C-428F-BBF7-42184B71AAEE}" type="presOf" srcId="{482551D1-D3A5-40D2-A63D-360D48553761}" destId="{74F6A40E-99D9-49A3-AEC0-089AE2A727CD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8B26C34D-866F-43D3-9BA1-2820BF362446}" srcId="{2323B0C6-2154-4998-A306-D0AE62949BDB}" destId="{482551D1-D3A5-40D2-A63D-360D48553761}" srcOrd="3" destOrd="0" parTransId="{5CC98727-A3F6-459B-843A-00CFF1065C1E}" sibTransId="{B0644BBF-73BA-4745-8389-87AD3847BDBF}"/>
    <dgm:cxn modelId="{2C5AD460-1429-4BD9-BA11-A97C4E00482C}" type="presOf" srcId="{BB97295D-F5A3-44B7-8910-B19A0549624A}" destId="{AF0F674C-7093-43B9-892E-906F50DD7084}" srcOrd="0" destOrd="0" presId="urn:microsoft.com/office/officeart/2005/8/layout/funnel1"/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D16EF59F-5F1F-42CF-BFDA-D0027B2D12AC}" type="presOf" srcId="{AC3ECDF2-461B-40F7-8341-F74A23F4CEC4}" destId="{0D7FC3D2-DD3A-4086-B0C5-E59E18810A23}" srcOrd="0" destOrd="0" presId="urn:microsoft.com/office/officeart/2005/8/layout/funnel1"/>
    <dgm:cxn modelId="{11977669-6A8C-478E-B640-49E951C76313}" type="presOf" srcId="{11D1C1D8-56D6-4A72-8FB1-A73E9C6E1E26}" destId="{795E5FA2-9098-4790-9E6E-8BD93E864BA9}" srcOrd="0" destOrd="0" presId="urn:microsoft.com/office/officeart/2005/8/layout/funnel1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D14E9FF9-DC35-4EDF-83CC-4B238890E9EC}" type="presParOf" srcId="{0ACD0A4C-B308-40BC-8DD0-31B87C49B718}" destId="{0D7FC3D2-DD3A-4086-B0C5-E59E18810A23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23B0C6-2154-4998-A306-D0AE62949BDB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AC3ECDF2-461B-40F7-8341-F74A23F4CEC4}">
      <dgm:prSet phldrT="[Texte]" phldr="0"/>
      <dgm:spPr>
        <a:solidFill>
          <a:srgbClr val="FF0000"/>
        </a:solidFill>
      </dgm:spPr>
      <dgm:t>
        <a:bodyPr/>
        <a:lstStyle/>
        <a:p>
          <a:r>
            <a:rPr lang="ar-MA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سَعادَةٌ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E3AF87-D1FE-416E-BCCA-E782AA0D48BA}" type="par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9111190-04CE-460F-BB49-A39086A695BA}" type="sibTrans" cxnId="{FCB69FF3-59A1-4C1C-9EA6-D87E6DF17AFC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B97295D-F5A3-44B7-8910-B19A0549624A}">
      <dgm:prSet phldrT="[Texte]" phldr="0"/>
      <dgm:spPr>
        <a:solidFill>
          <a:srgbClr val="FFFF00"/>
        </a:solidFill>
      </dgm:spPr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فَرَحٌ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F8CD5ED-7F98-428D-9739-D3A6E362E080}" type="par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63D240E-33A3-42AA-A50A-2428DE296996}" type="sibTrans" cxnId="{895A507F-06D6-4003-AB35-469C0C8FA325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1D1C1D8-56D6-4A72-8FB1-A73E9C6E1E26}">
      <dgm:prSet phldrT="[Texte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ar-MA" b="1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خَوْفٌ</a:t>
          </a:r>
          <a:endParaRPr lang="fr-FR" b="1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372F6E-6A18-4C57-98BB-F826BBF0CB20}" type="par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91107A-00A3-46F6-9286-AF893A47C93A}" type="sibTrans" cxnId="{F9251987-1E39-4B78-AE3A-70CF853C6C59}">
      <dgm:prSet/>
      <dgm:spPr/>
      <dgm:t>
        <a:bodyPr/>
        <a:lstStyle/>
        <a:p>
          <a:endParaRPr lang="fr-FR" b="1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82551D1-D3A5-40D2-A63D-360D48553761}">
      <dgm:prSet phldrT="[Texte]" phldr="0" custT="1"/>
      <dgm:spPr/>
      <dgm:t>
        <a:bodyPr/>
        <a:lstStyle/>
        <a:p>
          <a:r>
            <a:rPr lang="a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مَشاعِرُ</a:t>
          </a:r>
          <a:endParaRPr lang="fr-FR" sz="4400" b="1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CC98727-A3F6-459B-843A-00CFF1065C1E}" type="par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0644BBF-73BA-4745-8389-87AD3847BDBF}" type="sibTrans" cxnId="{8B26C34D-866F-43D3-9BA1-2820BF362446}">
      <dgm:prSet/>
      <dgm:spPr/>
      <dgm:t>
        <a:bodyPr/>
        <a:lstStyle/>
        <a:p>
          <a:endParaRPr lang="fr-FR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ACD0A4C-B308-40BC-8DD0-31B87C49B718}" type="pres">
      <dgm:prSet presAssocID="{2323B0C6-2154-4998-A306-D0AE62949B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07EA619-061C-4817-89ED-2D9E6E754979}" type="pres">
      <dgm:prSet presAssocID="{2323B0C6-2154-4998-A306-D0AE62949BDB}" presName="ellipse" presStyleLbl="trBgShp" presStyleIdx="0" presStyleCnt="1"/>
      <dgm:spPr/>
    </dgm:pt>
    <dgm:pt modelId="{A8803499-2E1B-4107-8413-EA658A68CA6F}" type="pres">
      <dgm:prSet presAssocID="{2323B0C6-2154-4998-A306-D0AE62949BDB}" presName="arrow1" presStyleLbl="fgShp" presStyleIdx="0" presStyleCnt="1"/>
      <dgm:spPr/>
    </dgm:pt>
    <dgm:pt modelId="{74F6A40E-99D9-49A3-AEC0-089AE2A727CD}" type="pres">
      <dgm:prSet presAssocID="{2323B0C6-2154-4998-A306-D0AE62949B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5E5FA2-9098-4790-9E6E-8BD93E864BA9}" type="pres">
      <dgm:prSet presAssocID="{BB97295D-F5A3-44B7-8910-B19A054962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0F674C-7093-43B9-892E-906F50DD7084}" type="pres">
      <dgm:prSet presAssocID="{11D1C1D8-56D6-4A72-8FB1-A73E9C6E1E2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7FC3D2-DD3A-4086-B0C5-E59E18810A23}" type="pres">
      <dgm:prSet presAssocID="{482551D1-D3A5-40D2-A63D-360D4855376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F88117-D205-4FF6-AC59-B0304F4BEF0D}" type="pres">
      <dgm:prSet presAssocID="{2323B0C6-2154-4998-A306-D0AE62949BDB}" presName="funnel" presStyleLbl="trAlignAcc1" presStyleIdx="0" presStyleCnt="1" custLinFactNeighborX="306" custLinFactNeighborY="-2461"/>
      <dgm:spPr/>
    </dgm:pt>
  </dgm:ptLst>
  <dgm:cxnLst>
    <dgm:cxn modelId="{68123968-F58C-428F-BBF7-42184B71AAEE}" type="presOf" srcId="{482551D1-D3A5-40D2-A63D-360D48553761}" destId="{74F6A40E-99D9-49A3-AEC0-089AE2A727CD}" srcOrd="0" destOrd="0" presId="urn:microsoft.com/office/officeart/2005/8/layout/funnel1"/>
    <dgm:cxn modelId="{F9251987-1E39-4B78-AE3A-70CF853C6C59}" srcId="{2323B0C6-2154-4998-A306-D0AE62949BDB}" destId="{11D1C1D8-56D6-4A72-8FB1-A73E9C6E1E26}" srcOrd="2" destOrd="0" parTransId="{5C372F6E-6A18-4C57-98BB-F826BBF0CB20}" sibTransId="{DB91107A-00A3-46F6-9286-AF893A47C93A}"/>
    <dgm:cxn modelId="{895A507F-06D6-4003-AB35-469C0C8FA325}" srcId="{2323B0C6-2154-4998-A306-D0AE62949BDB}" destId="{BB97295D-F5A3-44B7-8910-B19A0549624A}" srcOrd="1" destOrd="0" parTransId="{DF8CD5ED-7F98-428D-9739-D3A6E362E080}" sibTransId="{763D240E-33A3-42AA-A50A-2428DE296996}"/>
    <dgm:cxn modelId="{FCB69FF3-59A1-4C1C-9EA6-D87E6DF17AFC}" srcId="{2323B0C6-2154-4998-A306-D0AE62949BDB}" destId="{AC3ECDF2-461B-40F7-8341-F74A23F4CEC4}" srcOrd="0" destOrd="0" parTransId="{5CE3AF87-D1FE-416E-BCCA-E782AA0D48BA}" sibTransId="{D9111190-04CE-460F-BB49-A39086A695BA}"/>
    <dgm:cxn modelId="{8B26C34D-866F-43D3-9BA1-2820BF362446}" srcId="{2323B0C6-2154-4998-A306-D0AE62949BDB}" destId="{482551D1-D3A5-40D2-A63D-360D48553761}" srcOrd="3" destOrd="0" parTransId="{5CC98727-A3F6-459B-843A-00CFF1065C1E}" sibTransId="{B0644BBF-73BA-4745-8389-87AD3847BDBF}"/>
    <dgm:cxn modelId="{2C5AD460-1429-4BD9-BA11-A97C4E00482C}" type="presOf" srcId="{BB97295D-F5A3-44B7-8910-B19A0549624A}" destId="{AF0F674C-7093-43B9-892E-906F50DD7084}" srcOrd="0" destOrd="0" presId="urn:microsoft.com/office/officeart/2005/8/layout/funnel1"/>
    <dgm:cxn modelId="{629D9762-171C-481A-A047-A51F80B9149F}" type="presOf" srcId="{2323B0C6-2154-4998-A306-D0AE62949BDB}" destId="{0ACD0A4C-B308-40BC-8DD0-31B87C49B718}" srcOrd="0" destOrd="0" presId="urn:microsoft.com/office/officeart/2005/8/layout/funnel1"/>
    <dgm:cxn modelId="{D16EF59F-5F1F-42CF-BFDA-D0027B2D12AC}" type="presOf" srcId="{AC3ECDF2-461B-40F7-8341-F74A23F4CEC4}" destId="{0D7FC3D2-DD3A-4086-B0C5-E59E18810A23}" srcOrd="0" destOrd="0" presId="urn:microsoft.com/office/officeart/2005/8/layout/funnel1"/>
    <dgm:cxn modelId="{11977669-6A8C-478E-B640-49E951C76313}" type="presOf" srcId="{11D1C1D8-56D6-4A72-8FB1-A73E9C6E1E26}" destId="{795E5FA2-9098-4790-9E6E-8BD93E864BA9}" srcOrd="0" destOrd="0" presId="urn:microsoft.com/office/officeart/2005/8/layout/funnel1"/>
    <dgm:cxn modelId="{7D9909E5-7E9E-426C-A436-696724F30057}" type="presParOf" srcId="{0ACD0A4C-B308-40BC-8DD0-31B87C49B718}" destId="{C07EA619-061C-4817-89ED-2D9E6E754979}" srcOrd="0" destOrd="0" presId="urn:microsoft.com/office/officeart/2005/8/layout/funnel1"/>
    <dgm:cxn modelId="{DCFCA64A-CEE9-4587-A424-75A24590551B}" type="presParOf" srcId="{0ACD0A4C-B308-40BC-8DD0-31B87C49B718}" destId="{A8803499-2E1B-4107-8413-EA658A68CA6F}" srcOrd="1" destOrd="0" presId="urn:microsoft.com/office/officeart/2005/8/layout/funnel1"/>
    <dgm:cxn modelId="{8654BFD4-D1CC-4433-89CE-9F2C787081ED}" type="presParOf" srcId="{0ACD0A4C-B308-40BC-8DD0-31B87C49B718}" destId="{74F6A40E-99D9-49A3-AEC0-089AE2A727CD}" srcOrd="2" destOrd="0" presId="urn:microsoft.com/office/officeart/2005/8/layout/funnel1"/>
    <dgm:cxn modelId="{9763D5A0-2E3B-4E34-91C0-E8A98966BEC5}" type="presParOf" srcId="{0ACD0A4C-B308-40BC-8DD0-31B87C49B718}" destId="{795E5FA2-9098-4790-9E6E-8BD93E864BA9}" srcOrd="3" destOrd="0" presId="urn:microsoft.com/office/officeart/2005/8/layout/funnel1"/>
    <dgm:cxn modelId="{5AC4E5AA-7502-4F80-9661-4C8C22B1EBFA}" type="presParOf" srcId="{0ACD0A4C-B308-40BC-8DD0-31B87C49B718}" destId="{AF0F674C-7093-43B9-892E-906F50DD7084}" srcOrd="4" destOrd="0" presId="urn:microsoft.com/office/officeart/2005/8/layout/funnel1"/>
    <dgm:cxn modelId="{D14E9FF9-DC35-4EDF-83CC-4B238890E9EC}" type="presParOf" srcId="{0ACD0A4C-B308-40BC-8DD0-31B87C49B718}" destId="{0D7FC3D2-DD3A-4086-B0C5-E59E18810A23}" srcOrd="5" destOrd="0" presId="urn:microsoft.com/office/officeart/2005/8/layout/funnel1"/>
    <dgm:cxn modelId="{ADB6D994-9085-4FF3-B11A-36CEEB12F275}" type="presParOf" srcId="{0ACD0A4C-B308-40BC-8DD0-31B87C49B718}" destId="{4EF88117-D205-4FF6-AC59-B0304F4BEF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A619-061C-4817-89ED-2D9E6E75497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03499-2E1B-4107-8413-EA658A68CA6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6A40E-99D9-49A3-AEC0-089AE2A727CD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8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</a:t>
          </a:r>
          <a:endParaRPr lang="fr-FR" sz="28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524000" y="3276600"/>
        <a:ext cx="3048000" cy="762000"/>
      </dsp:txXfrm>
    </dsp:sp>
    <dsp:sp modelId="{795E5FA2-9098-4790-9E6E-8BD93E864BA9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اَلْبَطّيخُ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763268" y="1558292"/>
        <a:ext cx="808224" cy="808224"/>
      </dsp:txXfrm>
    </dsp:sp>
    <dsp:sp modelId="{AF0F674C-7093-43B9-892E-906F50DD7084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اَلتُّفّاحُ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945388" y="700787"/>
        <a:ext cx="808224" cy="808224"/>
      </dsp:txXfrm>
    </dsp:sp>
    <dsp:sp modelId="{FE121B1F-E73C-4C8F-976E-58004F9C5FB8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اَلْمَوْزُ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113788" y="424435"/>
        <a:ext cx="808224" cy="808224"/>
      </dsp:txXfrm>
    </dsp:sp>
    <dsp:sp modelId="{4EF88117-D205-4FF6-AC59-B0304F4BEF0D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A619-061C-4817-89ED-2D9E6E75497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03499-2E1B-4107-8413-EA658A68CA6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6A40E-99D9-49A3-AEC0-089AE2A727CD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اَلْفَواكِهُ</a:t>
          </a:r>
          <a:endParaRPr lang="fr-FR" sz="4400" b="1" kern="1200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524000" y="3276600"/>
        <a:ext cx="3048000" cy="762000"/>
      </dsp:txXfrm>
    </dsp:sp>
    <dsp:sp modelId="{795E5FA2-9098-4790-9E6E-8BD93E864BA9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اَلْبَطّيخُ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763268" y="1558292"/>
        <a:ext cx="808224" cy="808224"/>
      </dsp:txXfrm>
    </dsp:sp>
    <dsp:sp modelId="{AF0F674C-7093-43B9-892E-906F50DD7084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اَلتُّفّاحُ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945388" y="700787"/>
        <a:ext cx="808224" cy="808224"/>
      </dsp:txXfrm>
    </dsp:sp>
    <dsp:sp modelId="{E86AFD94-BF17-4491-BEBA-3BA4F0D60D4E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3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اَلْمَوْزُ</a:t>
          </a:r>
          <a:endParaRPr lang="fr-FR" sz="33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113788" y="424435"/>
        <a:ext cx="808224" cy="808224"/>
      </dsp:txXfrm>
    </dsp:sp>
    <dsp:sp modelId="{4EF88117-D205-4FF6-AC59-B0304F4BEF0D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A619-061C-4817-89ED-2D9E6E75497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03499-2E1B-4107-8413-EA658A68CA6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6A40E-99D9-49A3-AEC0-089AE2A727CD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8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</a:t>
          </a:r>
          <a:endParaRPr lang="fr-FR" sz="28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524000" y="3276600"/>
        <a:ext cx="3048000" cy="762000"/>
      </dsp:txXfrm>
    </dsp:sp>
    <dsp:sp modelId="{795E5FA2-9098-4790-9E6E-8BD93E864BA9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اَلْأُقْحُوانُ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763268" y="1558292"/>
        <a:ext cx="808224" cy="808224"/>
      </dsp:txXfrm>
    </dsp:sp>
    <dsp:sp modelId="{AF0F674C-7093-43B9-892E-906F50DD7084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اَلْبَنَفْسَجُ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945388" y="700787"/>
        <a:ext cx="808224" cy="808224"/>
      </dsp:txXfrm>
    </dsp:sp>
    <dsp:sp modelId="{0D7FC3D2-DD3A-4086-B0C5-E59E18810A23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اَلْياسَمينُ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113788" y="424435"/>
        <a:ext cx="808224" cy="808224"/>
      </dsp:txXfrm>
    </dsp:sp>
    <dsp:sp modelId="{4EF88117-D205-4FF6-AC59-B0304F4BEF0D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A619-061C-4817-89ED-2D9E6E75497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03499-2E1B-4107-8413-EA658A68CA6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6A40E-99D9-49A3-AEC0-089AE2A727CD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اَلْأَزْهارُ</a:t>
          </a:r>
          <a:endParaRPr lang="fr-FR" sz="4400" b="1" kern="1200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524000" y="3276600"/>
        <a:ext cx="3048000" cy="762000"/>
      </dsp:txXfrm>
    </dsp:sp>
    <dsp:sp modelId="{795E5FA2-9098-4790-9E6E-8BD93E864BA9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اَلْأُقْحُوانُ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763268" y="1558292"/>
        <a:ext cx="808224" cy="808224"/>
      </dsp:txXfrm>
    </dsp:sp>
    <dsp:sp modelId="{AF0F674C-7093-43B9-892E-906F50DD7084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اَلْبَنَفْسَجُ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945388" y="700787"/>
        <a:ext cx="808224" cy="808224"/>
      </dsp:txXfrm>
    </dsp:sp>
    <dsp:sp modelId="{0D7FC3D2-DD3A-4086-B0C5-E59E18810A23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25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اَلْياسَمينُ</a:t>
          </a:r>
          <a:endParaRPr lang="fr-FR" sz="25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113788" y="424435"/>
        <a:ext cx="808224" cy="808224"/>
      </dsp:txXfrm>
    </dsp:sp>
    <dsp:sp modelId="{4EF88117-D205-4FF6-AC59-B0304F4BEF0D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A619-061C-4817-89ED-2D9E6E75497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03499-2E1B-4107-8413-EA658A68CA6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6A40E-99D9-49A3-AEC0-089AE2A727CD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مَشاعِرُ</a:t>
          </a:r>
          <a:endParaRPr lang="fr-FR" sz="4400" b="1" kern="1200" dirty="0">
            <a:solidFill>
              <a:srgbClr val="C0000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524000" y="3276600"/>
        <a:ext cx="3048000" cy="762000"/>
      </dsp:txXfrm>
    </dsp:sp>
    <dsp:sp modelId="{795E5FA2-9098-4790-9E6E-8BD93E864BA9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4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خَوْفٌ</a:t>
          </a:r>
          <a:endParaRPr lang="fr-FR" sz="34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763268" y="1558292"/>
        <a:ext cx="808224" cy="808224"/>
      </dsp:txXfrm>
    </dsp:sp>
    <dsp:sp modelId="{AF0F674C-7093-43B9-892E-906F50DD7084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400" b="1" kern="120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فَرَحٌ</a:t>
          </a:r>
          <a:endParaRPr lang="fr-FR" sz="34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945388" y="700787"/>
        <a:ext cx="808224" cy="808224"/>
      </dsp:txXfrm>
    </dsp:sp>
    <dsp:sp modelId="{0D7FC3D2-DD3A-4086-B0C5-E59E18810A23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3400" b="1" kern="120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سَعادَةٌ</a:t>
          </a:r>
          <a:endParaRPr lang="fr-FR" sz="3400" b="1" kern="1200" dirty="0">
            <a:solidFill>
              <a:srgbClr val="002060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113788" y="424435"/>
        <a:ext cx="808224" cy="808224"/>
      </dsp:txXfrm>
    </dsp:sp>
    <dsp:sp modelId="{4EF88117-D205-4FF6-AC59-B0304F4BEF0D}">
      <dsp:nvSpPr>
        <dsp:cNvPr id="0" name=""/>
        <dsp:cNvSpPr/>
      </dsp:nvSpPr>
      <dsp:spPr>
        <a:xfrm>
          <a:off x="1280881" y="0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=""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=""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=""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AD202263-1E88-1FE6-588C-9CFA865C6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D23CCE76-4C41-3149-CC86-FE1EB8807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6A37B69D-5565-10B5-A9B2-86EF72012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29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>
          <a:extLst>
            <a:ext uri="{FF2B5EF4-FFF2-40B4-BE49-F238E27FC236}">
              <a16:creationId xmlns="" xmlns:a16="http://schemas.microsoft.com/office/drawing/2014/main" id="{D75C79C2-B0D2-5CD3-576E-93499B1D4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>
            <a:extLst>
              <a:ext uri="{FF2B5EF4-FFF2-40B4-BE49-F238E27FC236}">
                <a16:creationId xmlns="" xmlns:a16="http://schemas.microsoft.com/office/drawing/2014/main" id="{405745B4-4511-84FE-F934-1E937DA5A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>
            <a:extLst>
              <a:ext uri="{FF2B5EF4-FFF2-40B4-BE49-F238E27FC236}">
                <a16:creationId xmlns="" xmlns:a16="http://schemas.microsoft.com/office/drawing/2014/main" id="{3F4D8811-B632-3B6C-4E04-2AB09B52D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06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752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506EC8F-A3FF-00F0-B4DC-DB59B983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0F7298B1-7E20-60A4-D09A-C2533AC3E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080D8D38-8754-975F-F7F3-8260140A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F27AEC0-607D-ED08-379F-D7816B4A4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157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93A2BE-3A90-D99C-C374-2F36DBE1C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62E91D99-E26D-BC0C-6AA5-E3FBCFFB8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96D94B8B-4531-FE68-3BE9-978308BFA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BD3CD749-D5FA-3941-1287-AB6F18D5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40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7D5046-C295-0E27-817A-82A00EC2F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3126BBD3-EED6-2DAC-5BD3-883732C3F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07017902-303A-FB60-54D0-4D8A25AAC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FFEC1930-1579-B186-46D9-034A5C22C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85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899CD8E-B204-973F-F071-244F0A77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229DD1F0-0444-565E-79F9-FDF83145D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CEAC9645-E033-569D-ECF4-1E5D73F6A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13C2B31-D961-509C-2DF8-257914208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844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031873-EDD5-7780-4E0C-6145129E9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8C417368-7BA1-5815-29A2-18887D27B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51B8B10F-015C-8DAA-145E-E8F4BA004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39D129C-D884-0C37-13A1-F578D15A7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041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DA0EA1-6CE0-6138-B5DD-E852F2DA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329847DA-4799-26A2-62CA-050B77E06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3DC7195A-22B5-9BB0-4F7C-C5AC32F4F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96A3A7D-82E8-994D-CA18-9DEDF5658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137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F811B3D-2623-A168-C214-A6BA5E80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7BBFA46D-75AB-5928-C9AF-D8A3D1A7F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FC7A9A42-72AE-E99A-0395-EB8FA2946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757DEF1B-5EA1-C468-1150-D11FC843E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95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="" xmlns:a16="http://schemas.microsoft.com/office/drawing/2014/main" id="{0FB01AC5-36DA-2676-32B5-122A69228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="" xmlns:a16="http://schemas.microsoft.com/office/drawing/2014/main" id="{B943D2AA-925C-1A1D-49C5-6BD140939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="" xmlns:a16="http://schemas.microsoft.com/office/drawing/2014/main" id="{AF047C52-4B26-E211-F314-95C27527D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49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D97A1A-A69B-7A23-289C-E7FE1487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="" xmlns:a16="http://schemas.microsoft.com/office/drawing/2014/main" id="{CF546D1B-4E1C-E640-4E94-492205486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DE010B6B-7AE4-83CF-E9F3-91EC75479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0C8807F4-D15D-6056-5BDC-CF6D19F90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967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1" name="Google Shape;228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05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8" name="Google Shape;229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61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9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D7CBC771-ACE6-0755-FFDE-FFEC8071D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712B0A2D-0CB9-EE8C-C046-F63FA12E27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279ED781-4288-A28A-A8B5-3C4C8C58C2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84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63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CF0E4B6A-9F8A-DA31-1C93-2F8B4487A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7F8D10CB-D01A-80E8-099A-A4265C655B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BD6F5CC3-F563-831D-28CF-67FB6BFA08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03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="" xmlns:a16="http://schemas.microsoft.com/office/drawing/2014/main" id="{AEA7A428-75EF-73E5-6546-F9485790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="" xmlns:a16="http://schemas.microsoft.com/office/drawing/2014/main" id="{649150FA-F445-D199-EB09-48F65D19BD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="" xmlns:a16="http://schemas.microsoft.com/office/drawing/2014/main" id="{D1021D4E-075A-B9C3-12B5-F6F2E28B9D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86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Relationship Id="rId4" Type="http://schemas.microsoft.com/office/2007/relationships/hdphoto" Target="../media/hdphoto4.wdp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Layouts/_rels/slideLayout20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Layouts/_rels/slideLayout20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Layouts/_rels/slideLayout20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7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8880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95046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28423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25084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8609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8633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4263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27831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04909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41828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82053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95017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16086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242532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40727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43845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782926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92915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502078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0457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861579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072154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7240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06260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9969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8589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068335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39854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81377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271534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15103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9011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43675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30851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65881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345661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6045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52177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078734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827339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3_Voc_Act_01__Vidéo titl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3" name="Google Shape;733;p18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4" name="Google Shape;734;p18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5" name="Google Shape;735;p18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54420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04847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57702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043999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73630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1189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97999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232760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973070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14702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44126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81576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3613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291197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59812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279387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4015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52561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50155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1968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327618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862332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59926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=""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2669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508802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6338039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3337466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=""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=""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=""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=""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=""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2403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=""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1829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2480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6189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961477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19833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28583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=""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434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01397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=""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=""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=""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=""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=""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=""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=""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86906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977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1875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8751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63605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896645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774813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25435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5721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72187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55835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23270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6714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=""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28206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=""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=""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122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2" name="Google Shape;722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10721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82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5" name="Google Shape;725;p182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80711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4" name="Google Shape;734;p18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5" name="Google Shape;735;p18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Google Shape;842;p196">
            <a:extLst>
              <a:ext uri="{FF2B5EF4-FFF2-40B4-BE49-F238E27FC236}">
                <a16:creationId xmlns="" xmlns:a16="http://schemas.microsoft.com/office/drawing/2014/main" id="{918BBF83-9A2F-5D06-DB31-846CE7B217A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691999" y="1629000"/>
            <a:ext cx="575886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7451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8" name="Google Shape;738;p185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39" name="Google Shape;739;p185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18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83550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3" name="Google Shape;743;p18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4" name="Google Shape;744;p18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5" name="Google Shape;745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13145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8" name="Google Shape;748;p18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8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50" name="Google Shape;750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97689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8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3" name="Google Shape;753;p188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4" name="Google Shape;754;p188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5" name="Google Shape;755;p188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6" name="Google Shape;756;p188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7" name="Google Shape;757;p188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8" name="Google Shape;758;p188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9" name="Google Shape;759;p188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0" name="Google Shape;760;p188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1" name="Google Shape;761;p188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2" name="Google Shape;762;p188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8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12947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18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7" name="Google Shape;767;p18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8" name="Google Shape;768;p18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9" name="Google Shape;769;p18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0" name="Google Shape;770;p18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9858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3" name="Google Shape;773;p19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4" name="Google Shape;774;p19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5" name="Google Shape;775;p19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6" name="Google Shape;776;p19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7" name="Google Shape;777;p19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8" name="Google Shape;778;p19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9" name="Google Shape;779;p19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0" name="Google Shape;780;p19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1" name="Google Shape;781;p19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5408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=""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874340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4" name="Google Shape;784;p191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5" name="Google Shape;785;p191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6" name="Google Shape;786;p191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7" name="Google Shape;787;p191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8" name="Google Shape;788;p191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9" name="Google Shape;789;p19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61399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2" name="Google Shape;792;p192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3" name="Google Shape;793;p192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4" name="Google Shape;794;p192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5" name="Google Shape;795;p192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6" name="Google Shape;796;p192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7" name="Google Shape;797;p192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8" name="Google Shape;798;p192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192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0" name="Google Shape;800;p192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1" name="Google Shape;801;p192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2" name="Google Shape;802;p19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340214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19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6" name="Google Shape;806;p19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7" name="Google Shape;807;p19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8" name="Google Shape;808;p19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9" name="Google Shape;809;p19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0" name="Google Shape;810;p19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1" name="Google Shape;811;p19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2" name="Google Shape;812;p19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3" name="Google Shape;813;p19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4" name="Google Shape;814;p19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2755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7" name="Google Shape;817;p19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8" name="Google Shape;818;p19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9" name="Google Shape;819;p19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0" name="Google Shape;820;p19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1" name="Google Shape;821;p19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2" name="Google Shape;822;p19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3" name="Google Shape;823;p19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4" name="Google Shape;824;p19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5" name="Google Shape;825;p19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6" name="Google Shape;826;p19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7" name="Google Shape;827;p19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8" name="Google Shape;828;p19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9" name="Google Shape;829;p19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0" name="Google Shape;830;p19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1" name="Google Shape;831;p19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2" name="Google Shape;832;p19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Google Shape;833;p19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4" name="Google Shape;834;p19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5" name="Google Shape;835;p19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01987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19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9" name="Google Shape;839;p19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451483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19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3" name="Google Shape;843;p1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57002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19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7" name="Google Shape;847;p1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53721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333559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30724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=""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=""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9522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16439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835555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25093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=""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=""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=""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=""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=""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=""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=""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=""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=""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=""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=""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=""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=""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=""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=""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=""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=""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=""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252265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=""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=""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=""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=""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=""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=""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=""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=""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=""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=""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2943850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875865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3158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61420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333588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77415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81879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8348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333783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=""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=""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666234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36572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2427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62005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54417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=""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04876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5295323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3710334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81041033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=""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4241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00051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88820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01495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08389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33873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640895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68952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=""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=""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=""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=""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=""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=""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=""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=""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543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78270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3842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963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744703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2883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3840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7219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7009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529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4450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45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015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196118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78260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41002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05989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73540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65939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4163414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304787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139254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96644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085472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06116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965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5987184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53125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522097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492726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994134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97789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8370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000626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334359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300336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871808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622413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156437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5811779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052062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277023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695402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9165805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050387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265682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64554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28341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94020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930713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43368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599134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607389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896307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10523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49911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197885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59436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00079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617986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90800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9188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507054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57858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81335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46505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34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8224781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682634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78626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001233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5351104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809371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19355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903510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32149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=""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3284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335156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99739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91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898899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564147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1190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08218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38127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67329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449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8801391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30380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6050695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270033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824042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1580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65159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03049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191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503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28593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0774443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784270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53601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28749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37140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16362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029948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26103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84252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06138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8434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9687513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78501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082066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5940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2938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3896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54303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36156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593239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921776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11993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=""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810440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19734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21354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75738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3498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110581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02675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479732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7782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024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808416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387162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98594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292948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00114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9673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35452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99048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810512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05078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23457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7442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image" Target="../media/image9.bin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7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19" Type="http://schemas.openxmlformats.org/officeDocument/2006/relationships/image" Target="../media/image30.jpg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213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24" Type="http://schemas.openxmlformats.org/officeDocument/2006/relationships/image" Target="../media/image9.bin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Relationship Id="rId22" Type="http://schemas.openxmlformats.org/officeDocument/2006/relationships/slideLayout" Target="../slideLayouts/slideLayout25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4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image" Target="../media/image30.jpg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theme" Target="../theme/theme21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8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9.bin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32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30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14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831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2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193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4" r:id="rId1"/>
    <p:sldLayoutId id="2147484146" r:id="rId2"/>
    <p:sldLayoutId id="2147484143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145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602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66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9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3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3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10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  <p:sldLayoutId id="2147484215" r:id="rId19"/>
    <p:sldLayoutId id="2147484216" r:id="rId20"/>
    <p:sldLayoutId id="2147484217" r:id="rId21"/>
    <p:sldLayoutId id="214748421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9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481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  <p:sldLayoutId id="214748424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5893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9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4142" r:id="rId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5603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08874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81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63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2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1.png"/><Relationship Id="rId7" Type="http://schemas.openxmlformats.org/officeDocument/2006/relationships/diagramData" Target="../diagrams/data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2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1.png"/><Relationship Id="rId7" Type="http://schemas.openxmlformats.org/officeDocument/2006/relationships/diagramData" Target="../diagrams/data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3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1.png"/><Relationship Id="rId7" Type="http://schemas.openxmlformats.org/officeDocument/2006/relationships/diagramData" Target="../diagrams/data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4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1.png"/><Relationship Id="rId7" Type="http://schemas.openxmlformats.org/officeDocument/2006/relationships/diagramData" Target="../diagrams/data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5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1.png"/><Relationship Id="rId7" Type="http://schemas.openxmlformats.org/officeDocument/2006/relationships/diagramData" Target="../diagrams/data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microsoft.com/office/2007/relationships/diagramDrawing" Target="../diagrams/drawing6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6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0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0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40.png"/><Relationship Id="rId7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51.gif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40.png"/><Relationship Id="rId7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51.gif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="" xmlns:a16="http://schemas.microsoft.com/office/drawing/2014/main" id="{91D99F11-689E-0047-7C7E-1C252BBA7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6A0CB5AD-FC8D-7DAB-8C6D-D7F28BF54FA2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1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36DB35CD-EBF8-031E-5603-1CAAF91B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5889AFB4-680A-6852-A8D6-F37CCE9AD0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537FD804-31C1-6857-5103-9846F1F226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2E9F38B7-F73A-E621-9733-692D0E4C4F9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F970D8EB-5F4A-2A6B-6512-EF8D5AAE11D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="" xmlns:a16="http://schemas.microsoft.com/office/drawing/2014/main" id="{1B058E27-74A7-CECD-1CC2-5207864ABB4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="" xmlns:a16="http://schemas.microsoft.com/office/drawing/2014/main" id="{E97015A5-35D3-6D3E-5537-71B4F4EDFF8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031FC21E-0323-4154-C5E2-FDB743D8A39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37AC6AB7-707E-5654-25C6-4799EA7AEE1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D649E181-692B-20C8-BF5F-7391571658F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4BBF2FF0-0398-CD72-3896-D871F42327C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BFE58B07-F2AF-2A7F-71ED-59BC19778E1C}"/>
              </a:ext>
            </a:extLst>
          </p:cNvPr>
          <p:cNvSpPr txBox="1"/>
          <p:nvPr/>
        </p:nvSpPr>
        <p:spPr>
          <a:xfrm>
            <a:off x="596586" y="2573986"/>
            <a:ext cx="766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dirty="0">
                <a:solidFill>
                  <a:srgbClr val="C00000"/>
                </a:solidFill>
              </a:rPr>
              <a:t>2. </a:t>
            </a:r>
            <a:r>
              <a:rPr lang="ar-MA" sz="3600" b="1" dirty="0"/>
              <a:t>اِسْتَخْرِجْ مَجالَيْنِ يَتَشابَهُ فيهما الْإنْسانُ وَالنَّحْلُ؟ </a:t>
            </a:r>
            <a:endParaRPr lang="fr-FR" sz="3600" b="1" dirty="0"/>
          </a:p>
        </p:txBody>
      </p:sp>
      <p:pic>
        <p:nvPicPr>
          <p:cNvPr id="17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4FD86FC9-2D02-412A-580B-EC64B44442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277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072AB27D-378A-5A46-6B6D-30FB6961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7A4D7F7C-38D7-1192-8C11-C0F1DB55B5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يتم توجيه المتعلمين إلى الكلمات الأساسية في الجواب.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00139FBC-39A7-CCAD-A7B5-574F5E5300C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Google Shape;1299;p9">
            <a:extLst>
              <a:ext uri="{FF2B5EF4-FFF2-40B4-BE49-F238E27FC236}">
                <a16:creationId xmlns="" xmlns:a16="http://schemas.microsoft.com/office/drawing/2014/main" id="{7EE2CEEB-02F8-CD0A-F10B-2FB5022D35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="" xmlns:a16="http://schemas.microsoft.com/office/drawing/2014/main" id="{164A754F-03A8-DDE4-F759-B47B3DF54CE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="" xmlns:a16="http://schemas.microsoft.com/office/drawing/2014/main" id="{253DE1C2-9B46-A8B0-5619-0F88E91614A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="" xmlns:a16="http://schemas.microsoft.com/office/drawing/2014/main" id="{D2880EF9-5E68-F0D5-D3D9-C596C625C4E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="" xmlns:a16="http://schemas.microsoft.com/office/drawing/2014/main" id="{29A5A962-A5DF-C7C7-EECB-36B7E7EADEC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="" xmlns:a16="http://schemas.microsoft.com/office/drawing/2014/main" id="{B5BEEE04-9BC9-59B6-F4A0-795C47E18DA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="" xmlns:a16="http://schemas.microsoft.com/office/drawing/2014/main" id="{B35AEA54-5BA4-B881-5B14-361024B381F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="" xmlns:a16="http://schemas.microsoft.com/office/drawing/2014/main" id="{87410D93-8035-3C30-AA84-DCD1A6DAB59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="" xmlns:a16="http://schemas.microsoft.com/office/drawing/2014/main" id="{93D76E81-6382-086C-F221-2160620C59A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58;p13">
            <a:extLst>
              <a:ext uri="{FF2B5EF4-FFF2-40B4-BE49-F238E27FC236}">
                <a16:creationId xmlns="" xmlns:a16="http://schemas.microsoft.com/office/drawing/2014/main" id="{6E80F5D2-F96D-A7D8-E0A6-510319A880A6}"/>
              </a:ext>
            </a:extLst>
          </p:cNvPr>
          <p:cNvSpPr txBox="1">
            <a:spLocks/>
          </p:cNvSpPr>
          <p:nvPr/>
        </p:nvSpPr>
        <p:spPr>
          <a:xfrm>
            <a:off x="226371" y="3705922"/>
            <a:ext cx="7472373" cy="160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مَجالُ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العِمارَةِ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وَمجالُ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التَّنْمِيَةِ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6CA74B08-FA87-6B6C-54F9-08CADD0AFC21}"/>
              </a:ext>
            </a:extLst>
          </p:cNvPr>
          <p:cNvSpPr txBox="1"/>
          <p:nvPr/>
        </p:nvSpPr>
        <p:spPr>
          <a:xfrm>
            <a:off x="596586" y="2573986"/>
            <a:ext cx="766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dirty="0">
                <a:solidFill>
                  <a:srgbClr val="C00000"/>
                </a:solidFill>
              </a:rPr>
              <a:t>2. </a:t>
            </a:r>
            <a:r>
              <a:rPr lang="ar-MA" sz="3600" b="1" dirty="0"/>
              <a:t>اِسْتَخْرِجْ مَجالَيْنِ يَتَشابَهُ فيهما الْإنْسانُ وَالنَّحْلُ؟ 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71813100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>
          <a:extLst>
            <a:ext uri="{FF2B5EF4-FFF2-40B4-BE49-F238E27FC236}">
              <a16:creationId xmlns="" xmlns:a16="http://schemas.microsoft.com/office/drawing/2014/main" id="{57FBF8D2-3708-7393-B846-5CD1515F9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>
            <a:extLst>
              <a:ext uri="{FF2B5EF4-FFF2-40B4-BE49-F238E27FC236}">
                <a16:creationId xmlns="" xmlns:a16="http://schemas.microsoft.com/office/drawing/2014/main" id="{11F79FF6-07C0-D1FD-2EEB-F6D3CF371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="" xmlns:a16="http://schemas.microsoft.com/office/drawing/2014/main" id="{FED8850E-4533-2D67-EE48-3558805A4AE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BD59FF52-9F7E-D87A-41C3-11CADE4077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="" xmlns:a16="http://schemas.microsoft.com/office/drawing/2014/main" id="{B89992A2-2EAB-AE89-48C5-D42910C9544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="" xmlns:a16="http://schemas.microsoft.com/office/drawing/2014/main" id="{51972E16-7683-A2F6-32AA-B058E999C47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2;p9">
            <a:extLst>
              <a:ext uri="{FF2B5EF4-FFF2-40B4-BE49-F238E27FC236}">
                <a16:creationId xmlns="" xmlns:a16="http://schemas.microsoft.com/office/drawing/2014/main" id="{0ADA0BD5-2928-675D-C849-113746A5811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="" xmlns:a16="http://schemas.microsoft.com/office/drawing/2014/main" id="{41ABF67F-D8CD-6E4C-AA0D-32603138FF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304;p9">
            <a:extLst>
              <a:ext uri="{FF2B5EF4-FFF2-40B4-BE49-F238E27FC236}">
                <a16:creationId xmlns="" xmlns:a16="http://schemas.microsoft.com/office/drawing/2014/main" id="{A1655B06-8C3E-E915-D71C-AA5DCFB3A20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5;p9">
            <a:extLst>
              <a:ext uri="{FF2B5EF4-FFF2-40B4-BE49-F238E27FC236}">
                <a16:creationId xmlns="" xmlns:a16="http://schemas.microsoft.com/office/drawing/2014/main" id="{37BB1D74-D3BD-0CB6-8808-E0CA14DB726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06;p9">
            <a:extLst>
              <a:ext uri="{FF2B5EF4-FFF2-40B4-BE49-F238E27FC236}">
                <a16:creationId xmlns="" xmlns:a16="http://schemas.microsoft.com/office/drawing/2014/main" id="{57280200-9060-27DA-37ED-CF0DD9AD392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7;p9">
            <a:extLst>
              <a:ext uri="{FF2B5EF4-FFF2-40B4-BE49-F238E27FC236}">
                <a16:creationId xmlns="" xmlns:a16="http://schemas.microsoft.com/office/drawing/2014/main" id="{A20D8F80-31BF-E4B4-4CF4-731BBDC467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 13" descr="Une image contenant texte, Police, écriture manuscrite, blanc&#10;&#10;Le contenu généré par l’IA peut être incorrect.">
            <a:extLst>
              <a:ext uri="{FF2B5EF4-FFF2-40B4-BE49-F238E27FC236}">
                <a16:creationId xmlns="" xmlns:a16="http://schemas.microsoft.com/office/drawing/2014/main" id="{2F7BFCE5-6E4C-14C7-35C8-3B5C28C1D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2129783"/>
            <a:ext cx="8342111" cy="35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725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6141B0D-54DF-924B-9956-78F7F64D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756000"/>
            <a:ext cx="6945585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درسنا اليوم : استراتيجية الكلمات الجامعة؛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="" xmlns:a16="http://schemas.microsoft.com/office/drawing/2014/main" id="{08CF475E-7329-44C5-460D-EF80B8E86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FE575EB7-77BA-85AF-602F-078D093BE6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AEE6509-9B2F-A8A6-718D-BB834B98D1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5B3245F8-0A1C-F653-0F67-F1F063865CF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11C8413-7FF4-A5BC-78B5-16888EA8A6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="" xmlns:a16="http://schemas.microsoft.com/office/drawing/2014/main" id="{BCA483DB-F551-CD8E-B903-EBD91DD3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="" xmlns:a16="http://schemas.microsoft.com/office/drawing/2014/main" id="{B5310C51-4F4B-FAB9-696E-6007F46A54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="" xmlns:a16="http://schemas.microsoft.com/office/drawing/2014/main" id="{7E2ACC94-581E-19A0-D944-3AF3FEB225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="" xmlns:a16="http://schemas.microsoft.com/office/drawing/2014/main" id="{E9F99D6E-F9CE-D03A-271C-EF59C2693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00907B6-DDCC-9679-F4E9-2002A2E2B113}"/>
              </a:ext>
            </a:extLst>
          </p:cNvPr>
          <p:cNvSpPr txBox="1"/>
          <p:nvPr/>
        </p:nvSpPr>
        <p:spPr>
          <a:xfrm>
            <a:off x="1761893" y="3172522"/>
            <a:ext cx="5905037" cy="142821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إسْتْراتيجِيَّةُ ٱلْكَلِماتِ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ٱلْجامِعَةِ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700830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41B1A70-F59A-80C9-6A77-16B65D74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E2FC4BB-F32E-4150-7C30-AD807BAF6E5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تُمَكِّنُني إِسْتْراتيجِيَّةُ ٱلْكَلِماتِ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ٱلْجامِعَةِ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مِنِ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ٱخْتِزالِ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مَجْموعَةٍ مِنَ ٱلْكَلِماتِ في كَلِمَةٍ واحِدَةٍ تَجْمَعُ كُلَّ مَعانِيَ ٱلْكَلِماتِ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ٱلْمُتَرابِطَةِ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.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1CE53720-3157-EE5B-0DFB-94C6931AC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B65CA73-A345-1D03-7272-F3B6C69DE5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E57C01E-C0EB-83C4-68C2-8354931EA1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38BF9E-E01C-B993-6715-6B492CDB608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99EFD8-C3DD-4AC3-8645-083630A5FA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17EC81-EB32-2D76-6660-8193E7C5F7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BC0197E-A5B2-AAC4-DD54-5B01FF4F6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702E8252-6FA5-96AE-46AD-53C7534F1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2EE6A40D-95CA-C057-EF86-B7238CEF8F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D7222885-D319-E9D7-3917-AEF38EEA22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1DACA9B9-5343-3F87-E4FB-D1FBBA9D64B8}"/>
              </a:ext>
            </a:extLst>
          </p:cNvPr>
          <p:cNvSpPr txBox="1"/>
          <p:nvPr/>
        </p:nvSpPr>
        <p:spPr>
          <a:xfrm>
            <a:off x="1761893" y="3172522"/>
            <a:ext cx="5905037" cy="142821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إسْتْراتيجِيَّةُ ٱلْكَلِماتِ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ٱلْجامِعَةِ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3975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0F8BA8D-5BC9-85DF-66E1-0E439424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8B53E04-7ACA-46E8-6658-8966FCD1F8F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سَأَعُوِّضُ الْكَلِمَاتِ: "اللَّوْنَ الْأَحْمَرَ، وَاللَّوْنَ الْأَصْفَرَ، وَاللَّوْنَ الْأَزْرَقَ، وَاللَّوْنَ الْأَخْضَرَ" بِكَلِمَةٍ جَامِعَةٍ تَحْمِلُ مَعْنَى كُلِّ الْكَلِمَاتِ السَّابِقَةِ.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6C3586F4-386E-23FD-DC72-FE91273A4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DCD2256B-858B-6757-00A4-112C2C4283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BEC5C2-3837-B0DF-F169-C6F27073F4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1FF0942-5553-3647-3E41-3242760115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835057C-A3F0-BC74-50EE-21EE91ADEE1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30245A1-1F74-E23D-2944-94F5D73ED88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16BF7BD-662F-1662-3370-6F9AD36A2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5A181A96-2852-F67A-E236-B8EDDE8004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146A1FDE-3A72-DD92-AEF0-984529469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914645A6-AA9B-7825-4539-8219437BAC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4F10A17-0EF4-CE2F-E257-B72F7DF070EA}"/>
              </a:ext>
            </a:extLst>
          </p:cNvPr>
          <p:cNvSpPr txBox="1"/>
          <p:nvPr/>
        </p:nvSpPr>
        <p:spPr>
          <a:xfrm>
            <a:off x="2775" y="3429000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ٱللَّوْنَ ٱلْأَحْمَرَ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ٱلْأَصْفَرَ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ٱلْأَزْرَقَ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ٱلْأَخْضَرَ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8415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1F703E5-C9BE-1379-28B8-A705F28E9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E5B1E0B-DA66-522E-1079-85DAD6BEE42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كَلِمَةُ «أَلْوَانَ» تَحْمِلُ مَعْنَى الْكَلِمَاتِ السَّابِقَةِ، إِذَنْ أَسْتَغْنِي عَنِ الْكَلِمَاتِ: «اللَّوْنَ الْأَحْمَرَ، وَاللَّوْنَ الْأَصْفَرَ، وَاللَّوْنَ الْأَزْرَقَ، وَاللَّوْنَ الْأَخْضَرَ»، وَأَكْتُبُ مَكَانَهَا كَلِمَةَ «أَلْوَانَ».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67BE8074-6415-097F-2D41-D0C5993DC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A0FE9486-8EC1-B2B6-0FCC-7DCB769C47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E9E3AAA-F379-AC6B-F020-4A578AFF2B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5BE0A6-C8A2-C1EF-D004-97DFF41DAD0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B4F09D1-286A-4B7B-32B8-3D6B71BA25D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40927EE-21CF-3787-E39F-B92B942DE14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44083BBE-88E5-DC6C-750D-C3107261F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FF7DDE7F-2F6B-DC4B-AFAA-AA0D8A4924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7B356649-58A2-18A6-282D-96BC685BD6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F76CCDF5-277A-1C18-AD30-58321158E8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7312C2D3-3390-C434-3F13-5A31033DBE33}"/>
              </a:ext>
            </a:extLst>
          </p:cNvPr>
          <p:cNvSpPr txBox="1"/>
          <p:nvPr/>
        </p:nvSpPr>
        <p:spPr>
          <a:xfrm>
            <a:off x="2775" y="3429000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ٱللَّوْنَ ٱلْأَحْمَرَ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ٱلْأَصْفَرَ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ٱلْأَزْرَقَ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ٱلْأَخْضَرَ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1326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DBAA024-77CC-3DDE-D9D1-44E68B92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FAA3E92-D6B1-877B-4210-A1B469AE7B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إِذَنْ، تَصْبِحُ الْجُمْلَةُ كَمَا يَلِي: «اِسْتَعْمَلْتُ الْأَلْوَانَ لِرَسْمِ لَوْحَةٍ فَنِّيَّةٍ».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F8921884-7C28-1233-F02A-1E75919A2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1B8A2D65-91E4-CCC7-AE53-5277C6A727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E7AE0E-5D92-C989-3740-95F1808270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37B5D1E-5604-4819-CDCE-6C0115B4E00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03364F-059C-A21B-43EB-930BB7DE088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A2BCFDD-BC66-ED03-B326-30838E9E39D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00BFA1B-7B06-977B-6EF7-B165C0DBE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3DB24FB5-5C51-8239-E8F6-DB4C68AE25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28A53E1D-1FB1-D772-AD61-DD51EFA3D5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578CBDFB-39EA-B04F-4B4B-CF21126B0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823A7CA-DE97-4EB6-D990-9090E69C99A1}"/>
              </a:ext>
            </a:extLst>
          </p:cNvPr>
          <p:cNvSpPr txBox="1"/>
          <p:nvPr/>
        </p:nvSpPr>
        <p:spPr>
          <a:xfrm>
            <a:off x="-82193" y="2829122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ٱللَّوْنَ ٱلْأَحْمَرَ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ٱلْأَصْفَرَ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ٱلْأَزْرَقَ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ٱلْأَخْضَرَ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1DC0B862-FBC7-8334-DDAB-61D616976234}"/>
              </a:ext>
            </a:extLst>
          </p:cNvPr>
          <p:cNvSpPr txBox="1"/>
          <p:nvPr/>
        </p:nvSpPr>
        <p:spPr>
          <a:xfrm>
            <a:off x="-517932" y="5047211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ٱلْأَلْوانَ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838AB513-3A6B-79EE-CE4B-0A7345462467}"/>
              </a:ext>
            </a:extLst>
          </p:cNvPr>
          <p:cNvSpPr/>
          <p:nvPr/>
        </p:nvSpPr>
        <p:spPr>
          <a:xfrm>
            <a:off x="4504443" y="4432031"/>
            <a:ext cx="468086" cy="435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903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E512F61-3F9E-5302-02B7-A18136A8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837DC7E-3D5A-8643-E186-7A678377CBB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أُسَمِّي كَلِمَةَ «أَلْوَانَ» كَلِمَةً جَامِعَةً.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7D724FCE-E346-6214-7772-D4BC3F997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85CB4C6-D5B9-CA5D-53EF-8F1E3A0986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9DD8566-FCFF-12AA-F224-5834EF028F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A7FFA00-3061-BCB5-08C7-A58786F8DB2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A918982-4D4C-C22E-3CAC-7D6133FAF78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B0F00FF-E3CB-23D4-E647-78C62DF6871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15E0267A-A949-E24C-FE3A-96537EC5D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EBFD3DF1-4F80-ABE2-B037-7AA29F1D3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EE3F0047-BEB5-9BBE-8F3B-7F8B09D0AE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5D416AEB-A829-90FF-8560-E115C7FB97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145C50D-5A3A-D245-066D-151E0AD6ECCC}"/>
              </a:ext>
            </a:extLst>
          </p:cNvPr>
          <p:cNvSpPr txBox="1"/>
          <p:nvPr/>
        </p:nvSpPr>
        <p:spPr>
          <a:xfrm>
            <a:off x="-82193" y="2829122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ٱللَّوْنَ ٱلْأَحْمَرَ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ٱلْأَصْفَرَ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ٱلْأَزْرَقَ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ٱللَّوْنَ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ٱلْأَخْضَرَ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164ED37A-7B02-02A2-5FEE-BEC1E4E48508}"/>
              </a:ext>
            </a:extLst>
          </p:cNvPr>
          <p:cNvSpPr txBox="1"/>
          <p:nvPr/>
        </p:nvSpPr>
        <p:spPr>
          <a:xfrm>
            <a:off x="-517932" y="5047211"/>
            <a:ext cx="8006442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اِسْتَعْمَلْتُ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ٱلْأَلْوانَ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لِرَسْمِ لَوْحَةٍ فَنِّيَّةٍ.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08DC50F0-2BDD-4D44-A1A3-87B58D24F4FB}"/>
              </a:ext>
            </a:extLst>
          </p:cNvPr>
          <p:cNvSpPr/>
          <p:nvPr/>
        </p:nvSpPr>
        <p:spPr>
          <a:xfrm>
            <a:off x="4504443" y="4432031"/>
            <a:ext cx="468086" cy="435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5A793AA4-F5A3-D4BC-D58F-A4FB7473F34D}"/>
              </a:ext>
            </a:extLst>
          </p:cNvPr>
          <p:cNvSpPr/>
          <p:nvPr/>
        </p:nvSpPr>
        <p:spPr>
          <a:xfrm>
            <a:off x="4827811" y="5047211"/>
            <a:ext cx="1093487" cy="7932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AA5AD6C-6FCA-789D-83B3-EF23466B5909}"/>
              </a:ext>
            </a:extLst>
          </p:cNvPr>
          <p:cNvSpPr txBox="1"/>
          <p:nvPr/>
        </p:nvSpPr>
        <p:spPr>
          <a:xfrm>
            <a:off x="4365408" y="5864512"/>
            <a:ext cx="2034398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كَلِمَةٌ جامِعَةٌ</a:t>
            </a:r>
          </a:p>
        </p:txBody>
      </p:sp>
    </p:spTree>
    <p:extLst>
      <p:ext uri="{BB962C8B-B14F-4D97-AF65-F5344CB8AC3E}">
        <p14:creationId xmlns:p14="http://schemas.microsoft.com/office/powerpoint/2010/main" val="163884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612641-0EF2-01EF-6E3C-132D5F47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2452709-366C-509C-CDF4-60292173481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هَذِهِ أَمْثِلَةٌ أُخْرَى لِكَلِمَاتٍ جَامِعَةٍ: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56A2253B-41CC-D7B2-C3CE-2BC07880D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AB463AE-36F4-17CB-40FB-B3FD1F9D27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9AD2958-DADC-EB9A-918C-490E219661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DCEF678-2A36-4A2A-4AB3-19FCF32C78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8BC79DE-598B-71E8-3862-6D33D00DECC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932839D-78D5-FC5B-D8C9-744250CD1F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EFC7465D-47F0-2337-5056-732A23D4F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2DFF601-7E43-7C49-6D17-B32DEDF340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AA82DFF4-DC2A-8D6E-0432-ECD538D0BE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FB59CB4E-C882-F891-BEA3-7C2A7F7A69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0FCA12C6-1858-8DEC-05C2-81133088BA25}"/>
              </a:ext>
            </a:extLst>
          </p:cNvPr>
          <p:cNvSpPr txBox="1"/>
          <p:nvPr/>
        </p:nvSpPr>
        <p:spPr>
          <a:xfrm>
            <a:off x="1509130" y="2297120"/>
            <a:ext cx="5758735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زارَنا أَحْمَدُ،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 أَبَواهُ ، وَ أُخْتُهُ، وَ جَدَّتُهُ.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25048250-05DB-4B75-E442-257F1529ED0D}"/>
              </a:ext>
            </a:extLst>
          </p:cNvPr>
          <p:cNvSpPr txBox="1"/>
          <p:nvPr/>
        </p:nvSpPr>
        <p:spPr>
          <a:xfrm>
            <a:off x="3100335" y="4463890"/>
            <a:ext cx="3318443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lvl="0" algn="r" rtl="1"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زارَنا أَحْمَدُ</a:t>
            </a:r>
            <a:r>
              <a:rPr lang="ar-MA" sz="48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عائِلَتُهُ.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Flèche : bas 19">
            <a:extLst>
              <a:ext uri="{FF2B5EF4-FFF2-40B4-BE49-F238E27FC236}">
                <a16:creationId xmlns="" xmlns:a16="http://schemas.microsoft.com/office/drawing/2014/main" id="{25811281-2D3A-C8CB-E0BD-C434281A829D}"/>
              </a:ext>
            </a:extLst>
          </p:cNvPr>
          <p:cNvSpPr/>
          <p:nvPr/>
        </p:nvSpPr>
        <p:spPr>
          <a:xfrm>
            <a:off x="4602565" y="3496745"/>
            <a:ext cx="468086" cy="435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13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=""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6" name="Google Shape;1342;p12">
            <a:extLst>
              <a:ext uri="{FF2B5EF4-FFF2-40B4-BE49-F238E27FC236}">
                <a16:creationId xmlns="" xmlns:a16="http://schemas.microsoft.com/office/drawing/2014/main" id="{5166BA4B-524E-33DE-4893-4499272B93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 descr="Une image contenant habits, chaussures, garçon, capture d’écran&#10;&#10;Le contenu généré par l’IA peut être incorrect.">
            <a:extLst>
              <a:ext uri="{FF2B5EF4-FFF2-40B4-BE49-F238E27FC236}">
                <a16:creationId xmlns="" xmlns:a16="http://schemas.microsoft.com/office/drawing/2014/main" id="{61B67438-7F8C-B4DE-727D-60C0D22CA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35FEAF44-8902-C048-5BAE-BDD63C75E5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="" xmlns:a16="http://schemas.microsoft.com/office/drawing/2014/main" id="{153C1602-A1C1-7B94-476C-EEFC1974A22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="" xmlns:a16="http://schemas.microsoft.com/office/drawing/2014/main" id="{00D86BEE-9F40-F8CB-7FDE-9D3150FF7A9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2;p9">
            <a:extLst>
              <a:ext uri="{FF2B5EF4-FFF2-40B4-BE49-F238E27FC236}">
                <a16:creationId xmlns="" xmlns:a16="http://schemas.microsoft.com/office/drawing/2014/main" id="{2787514C-DDAD-D410-A1A7-B1E8B8DC85C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="" xmlns:a16="http://schemas.microsoft.com/office/drawing/2014/main" id="{221216A1-A203-AF76-17E3-CED035A292E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7D81070A-C453-3422-E1FA-D36524D5DF3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AA5FF852-725C-6335-4585-8DB828F6307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8E84C7F7-1649-86CA-9A0E-F5570DAC0DF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412A4239-CE69-F56F-D1F3-03E93AB3961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777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B26E13-219C-2CA4-2CC5-43247D6D8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C8CE72E-8273-E7B0-33DE-0C252C15FBA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مِثالٌ آخَرُ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7FF5C46A-E3D6-3465-0F9C-CF8BF1FC9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2BAAC7A-E0F9-F199-06EA-F1B6D18FF7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867AFB9-39C3-4479-1AD0-F05B3DABBF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94F0C74-E2EF-0887-E215-DC9DBB4173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886334D-817F-37B5-A588-F9107024588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D426515-0039-8E9F-B131-45AA315828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A6DA5FE-00FE-C1B1-D54C-8B7E2AA1A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37F4F703-F089-9F7C-C79D-2FEFA5283A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FEE8CFE4-DE7D-F4F7-6ECE-EFC8BE77AE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548C7FB2-1814-AC6D-ACFB-76E360B192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2E440915-D48D-7093-C1EC-267E4706F5B3}"/>
              </a:ext>
            </a:extLst>
          </p:cNvPr>
          <p:cNvSpPr txBox="1"/>
          <p:nvPr/>
        </p:nvSpPr>
        <p:spPr>
          <a:xfrm>
            <a:off x="1004590" y="2243848"/>
            <a:ext cx="6999705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يُحِبُّ أَخي مُمارَسَةَ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ٱلْجَرْيِ وَ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ٱلسِّباحَةِ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ٱلتَّزَلُّجِ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FC518981-4197-BD77-A494-65931B214299}"/>
              </a:ext>
            </a:extLst>
          </p:cNvPr>
          <p:cNvSpPr txBox="1"/>
          <p:nvPr/>
        </p:nvSpPr>
        <p:spPr>
          <a:xfrm>
            <a:off x="2024884" y="4380988"/>
            <a:ext cx="4681047" cy="793216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lvl="0" algn="r" rtl="1"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يُحِبُّ أَخي مُمارَسَةَ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ٱلرِّياضَةِ.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ABB103D9-CC8E-C0E8-C83C-6D198AED8EF1}"/>
              </a:ext>
            </a:extLst>
          </p:cNvPr>
          <p:cNvSpPr/>
          <p:nvPr/>
        </p:nvSpPr>
        <p:spPr>
          <a:xfrm>
            <a:off x="4442798" y="3603222"/>
            <a:ext cx="468086" cy="435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610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AF44AB-6E02-668A-7C55-9FEFC032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8C66A85-E1F8-AE33-C0EE-97376DE785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إذن لأحدد الكلمة الجامعة أتبع الخطوات التالية: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E6A76D74-2CE5-BA28-6B5B-AF1EDDCED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187A20C-836E-F1B4-FEA2-9B2AF2ADDF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A0A995-5270-45D3-ECBE-71FE10EB3D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277434-00F3-8C4F-C77D-6FB132D0468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750C9E3-25ED-06EC-5D92-827149C682E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F5788FF-B47B-0D8D-5AD8-F4E15A66C7F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FF4B35E-0ACC-AD98-83E9-E53371F0B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4E3F3C8A-2FC6-CBBF-9405-A335991ACA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C94F14BC-D065-A761-E1C9-0DE511DA44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249E4202-0B86-7574-B312-2BC8FFDF9F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9DACE5CB-C402-2723-F6B6-A89FEFEF6DA6}"/>
              </a:ext>
            </a:extLst>
          </p:cNvPr>
          <p:cNvGrpSpPr/>
          <p:nvPr/>
        </p:nvGrpSpPr>
        <p:grpSpPr>
          <a:xfrm>
            <a:off x="2222355" y="2566570"/>
            <a:ext cx="6415127" cy="612000"/>
            <a:chOff x="2222355" y="2566570"/>
            <a:chExt cx="6415127" cy="612000"/>
          </a:xfrm>
        </p:grpSpPr>
        <p:sp>
          <p:nvSpPr>
            <p:cNvPr id="16" name="Titre 1">
              <a:extLst>
                <a:ext uri="{FF2B5EF4-FFF2-40B4-BE49-F238E27FC236}">
                  <a16:creationId xmlns="" xmlns:a16="http://schemas.microsoft.com/office/drawing/2014/main" id="{D6851B27-7CD6-7F93-280A-622028CC72B7}"/>
                </a:ext>
              </a:extLst>
            </p:cNvPr>
            <p:cNvSpPr txBox="1">
              <a:spLocks/>
            </p:cNvSpPr>
            <p:nvPr/>
          </p:nvSpPr>
          <p:spPr>
            <a:xfrm>
              <a:off x="2222355" y="2566570"/>
              <a:ext cx="5838236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أَقْرَأُ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ٱلْجُمْلَةَ ٱلْمُتَضَمِّنَةَ لِلِكَلِماتِ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="" xmlns:a16="http://schemas.microsoft.com/office/drawing/2014/main" id="{ED0C663A-C0FB-8C95-17A9-F07DE7AFE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7482" y="2566570"/>
              <a:ext cx="540000" cy="540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4FF0DB2B-8337-9FE2-700E-FD6EAE2004DA}"/>
              </a:ext>
            </a:extLst>
          </p:cNvPr>
          <p:cNvGrpSpPr/>
          <p:nvPr/>
        </p:nvGrpSpPr>
        <p:grpSpPr>
          <a:xfrm>
            <a:off x="1171775" y="3514797"/>
            <a:ext cx="7465707" cy="612000"/>
            <a:chOff x="1171775" y="3514797"/>
            <a:chExt cx="7465707" cy="612000"/>
          </a:xfrm>
        </p:grpSpPr>
        <p:sp>
          <p:nvSpPr>
            <p:cNvPr id="18" name="Titre 1">
              <a:extLst>
                <a:ext uri="{FF2B5EF4-FFF2-40B4-BE49-F238E27FC236}">
                  <a16:creationId xmlns="" xmlns:a16="http://schemas.microsoft.com/office/drawing/2014/main" id="{1AE663AA-934A-755E-D983-178EF71DF5C3}"/>
                </a:ext>
              </a:extLst>
            </p:cNvPr>
            <p:cNvSpPr txBox="1">
              <a:spLocks/>
            </p:cNvSpPr>
            <p:nvPr/>
          </p:nvSpPr>
          <p:spPr>
            <a:xfrm>
              <a:off x="1171775" y="3514797"/>
              <a:ext cx="684000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أَبْحَثُ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عَنْ كَلِمَةٍ جامِعَةٍ تَخْتَزِلُ 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ٱلْمُتَرابِطَةَ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="" xmlns:a16="http://schemas.microsoft.com/office/drawing/2014/main" id="{772FAC97-0643-F84D-59DB-6C9016B1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7482" y="3514797"/>
              <a:ext cx="540000" cy="540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oupe 24">
            <a:extLst>
              <a:ext uri="{FF2B5EF4-FFF2-40B4-BE49-F238E27FC236}">
                <a16:creationId xmlns="" xmlns:a16="http://schemas.microsoft.com/office/drawing/2014/main" id="{AAD39AA9-55D2-2676-40FC-1E81DE10D871}"/>
              </a:ext>
            </a:extLst>
          </p:cNvPr>
          <p:cNvGrpSpPr/>
          <p:nvPr/>
        </p:nvGrpSpPr>
        <p:grpSpPr>
          <a:xfrm>
            <a:off x="176560" y="4644762"/>
            <a:ext cx="8508817" cy="612000"/>
            <a:chOff x="176560" y="4644762"/>
            <a:chExt cx="8508817" cy="612000"/>
          </a:xfrm>
        </p:grpSpPr>
        <p:sp>
          <p:nvSpPr>
            <p:cNvPr id="19" name="Titre 1">
              <a:extLst>
                <a:ext uri="{FF2B5EF4-FFF2-40B4-BE49-F238E27FC236}">
                  <a16:creationId xmlns="" xmlns:a16="http://schemas.microsoft.com/office/drawing/2014/main" id="{1A1A5B29-61C3-5808-E265-1D4EA021226D}"/>
                </a:ext>
              </a:extLst>
            </p:cNvPr>
            <p:cNvSpPr txBox="1">
              <a:spLocks/>
            </p:cNvSpPr>
            <p:nvPr/>
          </p:nvSpPr>
          <p:spPr>
            <a:xfrm>
              <a:off x="176560" y="4644762"/>
              <a:ext cx="788403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أُعَوِّضُ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بِٱلْكَلِمَةِ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ٱلْجامِعَةِ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في ٱلْجُمْلَةِ.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08C4A835-446E-78A3-1507-32E64BAB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5377" y="4644762"/>
              <a:ext cx="540000" cy="540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9DD2FE74-76BA-53EE-E63B-061C22A627F2}"/>
              </a:ext>
            </a:extLst>
          </p:cNvPr>
          <p:cNvGrpSpPr/>
          <p:nvPr/>
        </p:nvGrpSpPr>
        <p:grpSpPr>
          <a:xfrm>
            <a:off x="176560" y="2566570"/>
            <a:ext cx="8508817" cy="2690192"/>
            <a:chOff x="253196" y="2655780"/>
            <a:chExt cx="8508817" cy="2690192"/>
          </a:xfrm>
        </p:grpSpPr>
        <p:sp>
          <p:nvSpPr>
            <p:cNvPr id="27" name="Titre 1">
              <a:extLst>
                <a:ext uri="{FF2B5EF4-FFF2-40B4-BE49-F238E27FC236}">
                  <a16:creationId xmlns="" xmlns:a16="http://schemas.microsoft.com/office/drawing/2014/main" id="{C7DFAAFC-CDE9-07DC-B48C-42405660D401}"/>
                </a:ext>
              </a:extLst>
            </p:cNvPr>
            <p:cNvSpPr txBox="1">
              <a:spLocks/>
            </p:cNvSpPr>
            <p:nvPr/>
          </p:nvSpPr>
          <p:spPr>
            <a:xfrm>
              <a:off x="2298991" y="2655780"/>
              <a:ext cx="5838236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أَقْرَأُ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ٱلْجُمْلَةَ ٱلْمُتَضَمِّنَةَ لِلِكَلِماتِ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sp>
          <p:nvSpPr>
            <p:cNvPr id="28" name="Titre 1">
              <a:extLst>
                <a:ext uri="{FF2B5EF4-FFF2-40B4-BE49-F238E27FC236}">
                  <a16:creationId xmlns="" xmlns:a16="http://schemas.microsoft.com/office/drawing/2014/main" id="{AFDA4CA2-93C7-7571-0381-A1D0B486BEDB}"/>
                </a:ext>
              </a:extLst>
            </p:cNvPr>
            <p:cNvSpPr txBox="1">
              <a:spLocks/>
            </p:cNvSpPr>
            <p:nvPr/>
          </p:nvSpPr>
          <p:spPr>
            <a:xfrm>
              <a:off x="1248411" y="3604007"/>
              <a:ext cx="684000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أَبْحَثُ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عَنْ كَلِمَةٍ جامِعَةٍ تَخْتَزِلُ 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sp>
          <p:nvSpPr>
            <p:cNvPr id="29" name="Titre 1">
              <a:extLst>
                <a:ext uri="{FF2B5EF4-FFF2-40B4-BE49-F238E27FC236}">
                  <a16:creationId xmlns="" xmlns:a16="http://schemas.microsoft.com/office/drawing/2014/main" id="{FE7197BA-3159-EE3E-EFE8-20B9C903034B}"/>
                </a:ext>
              </a:extLst>
            </p:cNvPr>
            <p:cNvSpPr txBox="1">
              <a:spLocks/>
            </p:cNvSpPr>
            <p:nvPr/>
          </p:nvSpPr>
          <p:spPr>
            <a:xfrm>
              <a:off x="253196" y="4733972"/>
              <a:ext cx="788403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أُعَوِّضُ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ٱلْمُتَرابِطَةَ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بِٱلْكَلِمَةِ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ٱلْجامِعَةِ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في ٱلْجُمْلَةِ.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="" xmlns:a16="http://schemas.microsoft.com/office/drawing/2014/main" id="{29B5CB9D-5FCB-FA01-0CEF-01C7FE44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4118" y="2655780"/>
              <a:ext cx="540000" cy="54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="" xmlns:a16="http://schemas.microsoft.com/office/drawing/2014/main" id="{08EE62A7-5414-3EB4-9AF3-FCA62617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4118" y="3604007"/>
              <a:ext cx="540000" cy="54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="" xmlns:a16="http://schemas.microsoft.com/office/drawing/2014/main" id="{ACFB7AEA-B395-A3C3-3C07-FE326D0D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2013" y="4733972"/>
              <a:ext cx="540000" cy="54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7352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6FE20D7-E48C-BD0A-645D-D2F219B8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="" xmlns:a16="http://schemas.microsoft.com/office/drawing/2014/main" id="{17523458-AEBB-CD4B-9A9C-BE3C892BF68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يذكرنا بالخطوات؟  </a:t>
            </a:r>
          </a:p>
        </p:txBody>
      </p:sp>
      <p:pic>
        <p:nvPicPr>
          <p:cNvPr id="9" name="Espace réservé pour une image  18">
            <a:extLst>
              <a:ext uri="{FF2B5EF4-FFF2-40B4-BE49-F238E27FC236}">
                <a16:creationId xmlns="" xmlns:a16="http://schemas.microsoft.com/office/drawing/2014/main" id="{95255DDC-1495-C0DE-5DEA-BC80E08A6A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875" y="693675"/>
            <a:ext cx="777502" cy="777502"/>
          </a:xfr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9D071E3-B0AD-2F87-A6DB-E0C59445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AD252D-D262-BAD5-8D71-780AA6EDAC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D530013-FE5A-D814-85F5-EADDC3A93FE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29F1E45-DE74-1ED6-B62E-CCFB1A63A07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F01BBC6-DD81-45F4-2132-034CE1E1F08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FADF95E-0540-A387-834D-5A113BE56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C8673AF-F3A2-DDFD-8302-14653C4A6D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65BEC55C-196D-BF73-4D13-E14E7AEDCD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4B8C83D-724C-C30A-0A60-A34691CA6F18}"/>
              </a:ext>
            </a:extLst>
          </p:cNvPr>
          <p:cNvSpPr txBox="1"/>
          <p:nvPr/>
        </p:nvSpPr>
        <p:spPr>
          <a:xfrm>
            <a:off x="1761893" y="3172522"/>
            <a:ext cx="5905037" cy="142821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إسْتْراتيجِيَّةُ ٱلْكَلِماتِ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ٱلْجامِعَةِ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152101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738B01-5F1C-0AAE-58F4-6190D03BA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="" xmlns:a16="http://schemas.microsoft.com/office/drawing/2014/main" id="{0D1F863B-AFFC-F593-26CA-758CA70EC51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يقرأ؟</a:t>
            </a:r>
          </a:p>
        </p:txBody>
      </p:sp>
      <p:pic>
        <p:nvPicPr>
          <p:cNvPr id="9" name="Espace réservé pour une image  18">
            <a:extLst>
              <a:ext uri="{FF2B5EF4-FFF2-40B4-BE49-F238E27FC236}">
                <a16:creationId xmlns="" xmlns:a16="http://schemas.microsoft.com/office/drawing/2014/main" id="{267DBF7E-5C6E-3481-F78B-8935701716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875" y="693675"/>
            <a:ext cx="777502" cy="777502"/>
          </a:xfr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909ED222-DA0C-23E5-F19A-0B1716C6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2B0D35C-6982-916B-0F8F-116A53C61D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D6B3991-E009-C3F2-69E0-E43C8925A4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B555785-694F-8AB2-1B4C-0402C8097FF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F80E44-6680-D3BD-611F-7FEB21773C6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1522C74-8B01-803B-4CE0-A44BD7AF7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DA76E324-C230-4E62-FB84-9861F442AD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A115A808-FBC0-0719-F634-48398BBDB2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0D1E068-63BC-C2F8-FA2E-30D5A8C6649E}"/>
              </a:ext>
            </a:extLst>
          </p:cNvPr>
          <p:cNvGrpSpPr/>
          <p:nvPr/>
        </p:nvGrpSpPr>
        <p:grpSpPr>
          <a:xfrm>
            <a:off x="176560" y="2566570"/>
            <a:ext cx="8508817" cy="2690192"/>
            <a:chOff x="253196" y="2655780"/>
            <a:chExt cx="8508817" cy="2690192"/>
          </a:xfrm>
        </p:grpSpPr>
        <p:sp>
          <p:nvSpPr>
            <p:cNvPr id="2" name="Titre 1">
              <a:extLst>
                <a:ext uri="{FF2B5EF4-FFF2-40B4-BE49-F238E27FC236}">
                  <a16:creationId xmlns="" xmlns:a16="http://schemas.microsoft.com/office/drawing/2014/main" id="{44160319-8012-98ED-BF92-A02172CE3060}"/>
                </a:ext>
              </a:extLst>
            </p:cNvPr>
            <p:cNvSpPr txBox="1">
              <a:spLocks/>
            </p:cNvSpPr>
            <p:nvPr/>
          </p:nvSpPr>
          <p:spPr>
            <a:xfrm>
              <a:off x="2298991" y="2655780"/>
              <a:ext cx="5838236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أَقْرَأُ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ٱلْجُمْلَةَ ٱلْمُتَضَمِّنَةَ لِلِكَلِماتِ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sp>
          <p:nvSpPr>
            <p:cNvPr id="3" name="Titre 1">
              <a:extLst>
                <a:ext uri="{FF2B5EF4-FFF2-40B4-BE49-F238E27FC236}">
                  <a16:creationId xmlns="" xmlns:a16="http://schemas.microsoft.com/office/drawing/2014/main" id="{29A4712D-DFF1-A05D-3843-61F616D90306}"/>
                </a:ext>
              </a:extLst>
            </p:cNvPr>
            <p:cNvSpPr txBox="1">
              <a:spLocks/>
            </p:cNvSpPr>
            <p:nvPr/>
          </p:nvSpPr>
          <p:spPr>
            <a:xfrm>
              <a:off x="1248411" y="3604007"/>
              <a:ext cx="684000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أَبْحَثُ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عَنْ كَلِمَةٍ جامِعَةٍ تَخْتَزِلُ 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ٱلْمُتَرابِطَةَ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sp>
          <p:nvSpPr>
            <p:cNvPr id="4" name="Titre 1">
              <a:extLst>
                <a:ext uri="{FF2B5EF4-FFF2-40B4-BE49-F238E27FC236}">
                  <a16:creationId xmlns="" xmlns:a16="http://schemas.microsoft.com/office/drawing/2014/main" id="{05783277-8A86-893E-3A44-639D8000E0B0}"/>
                </a:ext>
              </a:extLst>
            </p:cNvPr>
            <p:cNvSpPr txBox="1">
              <a:spLocks/>
            </p:cNvSpPr>
            <p:nvPr/>
          </p:nvSpPr>
          <p:spPr>
            <a:xfrm>
              <a:off x="253196" y="4733972"/>
              <a:ext cx="7884031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>
                  <a:solidFill>
                    <a:prstClr val="white">
                      <a:lumMod val="65000"/>
                    </a:prstClr>
                  </a:solidFill>
                  <a:latin typeface="Calibri"/>
                  <a:ea typeface="+mn-ea"/>
                  <a:cs typeface="+mn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rgbClr val="A5A5A5"/>
                </a:buClr>
                <a:buSzPts val="1600"/>
                <a:buFont typeface="Arial"/>
                <a:buNone/>
              </a:pPr>
              <a:r>
                <a:rPr lang="ar-MA" sz="44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أُعَوِّضُ 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ٱلْكَلِماتِ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ٱلْمُتَرابِطَةَ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بِٱلْكَلِمَةِ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</a:t>
              </a:r>
              <a:r>
                <a:rPr lang="ar-MA" sz="4400" b="1" dirty="0" err="1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ٱلْجامِعَةِ</a:t>
              </a:r>
              <a:r>
                <a:rPr lang="ar-MA" sz="44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Dosis Medium"/>
                </a:rPr>
                <a:t> في ٱلْجُمْلَةِ.</a:t>
              </a:r>
              <a:endParaRPr lang="fr-FR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07A7C0ED-D4C7-DC46-4A2B-82F06E629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4118" y="2655780"/>
              <a:ext cx="540000" cy="54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E9F1882A-4F47-A406-9430-AF5BEF1F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4118" y="3604007"/>
              <a:ext cx="540000" cy="54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0E366A3F-8B21-CF70-1849-FA813B15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2013" y="4733972"/>
              <a:ext cx="540000" cy="54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87804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BFC4AAE-28D4-3937-89FA-E295324E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D0643336-7697-B84B-BEC8-0222E564389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خذوا ألواحكم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="" xmlns:a16="http://schemas.microsoft.com/office/drawing/2014/main" id="{D3F85DD7-C195-2ABC-CB1A-CFE8443156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9145" y="756000"/>
            <a:ext cx="716542" cy="716542"/>
          </a:xfr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CBA401C9-14D2-2D29-B9E9-87FA2434AE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208F9C6-2BCC-D3E4-7D0C-9BC44C137C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467762-8015-2ECB-0F25-DE0A87361C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3CDAD71-7189-7546-95DE-AF8CA76B93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E59E607-66E4-1825-6E36-CF3839F0EB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BA3B6901-ED99-A78D-B2F5-BBE7A7267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20701AB0-82F4-DFE9-8A97-6FF874B681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D25FAE34-F375-EAA1-C11F-5857AEB994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55C869DB-B05C-6E15-8E39-75465E897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31" y="2277636"/>
            <a:ext cx="2952285" cy="29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43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B11478-2BDE-44D5-0F0A-926391C2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605DE522-BAA9-F89E-4119-F8EAC48295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اكتبوا الكلمة الجامعة المناسبة للعبارات التالية: الموز – التفاح - البطيخ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65488CA-6739-8260-2A9D-0B48BBC544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545F294-D9E8-AFC4-B810-90D667E674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39A170-7123-BE6A-69D8-CF2AC752AE8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B71AD0C-7E6D-3BFA-C72F-D86F0084B1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A7195F0-1A5A-3DEE-8FF3-B61EDD8867C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11F5C00D-CF28-6610-BDBC-095789AC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1F30F00F-D6F4-9E5D-3E13-28A57386ED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1E255FE7-545A-EA26-555C-00C0AF519D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86FE012B-1FD9-AF3F-DA72-0F8520E96E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A56EB56F-EB0F-8404-9302-4829DEC49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3791698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908111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418F638-EAC7-195A-23BA-AA410845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3A33A67C-FB24-A601-D9F6-32BB1B193E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ارفعوا ألواحكم. صححوا. من يشرح لنا لماذا اختار هذا الجواب؟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3B9D587-7321-C932-AC29-81816149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F757FA-94FE-21FC-86F0-D58424253A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021D77-C404-F227-BCE3-B18596C6F2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94196D2-6BA6-EA00-D189-B0C1F3ADD54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665F4B-4C1D-0F2A-EDF0-DD21958BE34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8723E032-941C-E080-A315-88E04A25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DF228893-4134-37A8-1959-D465DAAB85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F60796E9-973D-129B-879E-524AFFF2F4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6BADE91A-2270-89F9-AC28-DECDAED2F1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8CA1B919-5B44-9ECB-B584-6918D19A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958701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6388147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B29FDB-48DE-ED1C-664F-AA91AC5D3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6EBF7B5F-093F-75BB-A7D4-3C1DC040EEF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مثال آخر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0AA794E-5BC0-F97D-135B-810F664B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B56B5AE-57E0-D6B2-3978-B86FBFFA24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55F081B-5400-5112-BAF4-EB87A7F0EF6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96CEA9-99AC-7426-D047-B35E0006F61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A3D331E-F083-F9AE-C448-30C9D04489E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F082748-82F4-58C7-9F00-144CA1D0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AE158462-FA51-CF17-D69C-9F5B50FD24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F5E5EB74-51BB-A928-21D3-9D5F71129E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459FC3B4-7BA6-B7E5-D62E-EA449F38C4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1D908421-CB03-CBF5-3BA4-7FD743EF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620345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9906148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8ABF9BB-734B-442D-5CF2-35E83DF9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8F1338E2-A6E0-183D-7674-7844017E25F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ارفعوا ألواحكم. صححوا. من يشرح لنا لماذا اختار هذا الجواب؟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284AED4-E85C-FF5C-72C6-11F5959D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CFE73D-625E-EAED-D2D3-6B0DE35F3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D8BC3D-638D-E649-B0F2-71A2CAD6817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46E196-D5C9-FDB0-77E0-62037EEBE5C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AB72CCF-8955-5865-2478-21808926684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0B1B78F4-8DAB-952B-9EF5-AD6C657A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8FAB568B-B126-4097-3FC7-97204273E5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DEA7B2BA-53D7-AF37-8A45-DDE7B4ACA6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0BC500F9-7EC6-0DC7-4C72-C90A099036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8DA39D3F-5488-CB84-2DCE-ECC11D331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298005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435170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CE8C76-F240-CC86-CEAC-B3D5D82B9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7428C0F4-19C2-A3F3-CD16-8314EC7258E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مثال آخر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ADA6856-A97C-7B22-FF43-A864A8245E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226249E-62FA-149D-5705-39E3250887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811441D-10AB-A3D7-16B9-CC653671DA0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7BF187-E3AF-0C14-A25E-8617D037F42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196E38-4DC8-DCF4-482F-D47E4043473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91801EF2-CEEC-D0DA-2937-DEDBD3959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050DE87E-90F2-5557-0C6C-FFDAF5668F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5EF3AE73-CEE4-8B04-31DB-5BF026602C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48A16B57-BF74-26BB-128C-185C384E6E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9" name="Diagramme 18">
            <a:extLst>
              <a:ext uri="{FF2B5EF4-FFF2-40B4-BE49-F238E27FC236}">
                <a16:creationId xmlns="" xmlns:a16="http://schemas.microsoft.com/office/drawing/2014/main" id="{CF799603-0954-D3B7-442B-5AA552D10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953566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4547819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="" xmlns:a16="http://schemas.microsoft.com/office/drawing/2014/main" id="{734E7026-3CC8-DFA3-02F5-D3FF3D6A5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EE7DA19E-F73E-B413-D786-69D470D94FC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5" name="Google Shape;1342;p12">
            <a:extLst>
              <a:ext uri="{FF2B5EF4-FFF2-40B4-BE49-F238E27FC236}">
                <a16:creationId xmlns="" xmlns:a16="http://schemas.microsoft.com/office/drawing/2014/main" id="{E3E80F9A-25F1-C50D-CFF9-9B2A31DCAF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69B3A29D-58C5-B37E-2F90-9E1AF3784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3CB2BDEC-4668-E621-CE28-5C9D7EBBD0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="" xmlns:a16="http://schemas.microsoft.com/office/drawing/2014/main" id="{922C0B8E-C773-5045-56CE-7B2E55F48EC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="" xmlns:a16="http://schemas.microsoft.com/office/drawing/2014/main" id="{84E8384E-AD48-1AFA-4BBA-2D678A9C5F2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2;p9">
            <a:extLst>
              <a:ext uri="{FF2B5EF4-FFF2-40B4-BE49-F238E27FC236}">
                <a16:creationId xmlns="" xmlns:a16="http://schemas.microsoft.com/office/drawing/2014/main" id="{593F7347-3A00-2AA7-5512-1B8C26A3A47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="" xmlns:a16="http://schemas.microsoft.com/office/drawing/2014/main" id="{3A9916F9-89C9-22C5-783E-260933849FB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617C9140-314D-537B-E0EE-C7E5AF1349C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239B0EA0-4CD9-BD6D-6AE5-BA8EF16D0E9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2F9C70BB-477D-D78E-DDFA-7449A9C172D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FC35AC28-894C-47AD-2A3A-E3FB15678E1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527290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30B17A-DE2F-0E1A-C64D-0DBCAEB0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7C627708-B491-AF41-7CB6-6313E485127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ارفعوا ألواحكم. صححوا. من يشرح لنا لماذا اختار هذا الجواب؟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3D002E4-CD53-C2D9-30DF-D6A9A993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46CF2EF-8DA7-4ACC-6009-B17AF72303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C5F075-1395-8560-834E-8DBA1277CEC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82953C7-82C5-BACA-52D5-56B11FC609E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98589FE-7568-2FFB-99CC-6D51C84A526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CADAEC2-AFA6-D134-64A7-2FD440E6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1A2038D5-EBDD-9F76-DE18-C830EA04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153B9C18-EFAD-3293-ADC3-F7451CFEE0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capture d’écran, Rectangle, carré&#10;&#10;Le contenu généré par l’IA peut être incorrect.">
            <a:extLst>
              <a:ext uri="{FF2B5EF4-FFF2-40B4-BE49-F238E27FC236}">
                <a16:creationId xmlns="" xmlns:a16="http://schemas.microsoft.com/office/drawing/2014/main" id="{0BDDE3A9-97BB-C753-DFC4-0914849CD5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6" name="Diagramme 5">
            <a:extLst>
              <a:ext uri="{FF2B5EF4-FFF2-40B4-BE49-F238E27FC236}">
                <a16:creationId xmlns="" xmlns:a16="http://schemas.microsoft.com/office/drawing/2014/main" id="{A2AC9EA6-94A8-BA91-4E01-D96C29CD5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992255"/>
              </p:ext>
            </p:extLst>
          </p:nvPr>
        </p:nvGraphicFramePr>
        <p:xfrm>
          <a:off x="1668966" y="18876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9760117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BA78077-1BAF-B97B-56AC-09C7859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BEF15C2-FB1D-A7C8-2C1C-49BCC131DD0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الآن. على الكراسة ص : 88 ،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="" xmlns:a16="http://schemas.microsoft.com/office/drawing/2014/main" id="{5F22FBFD-715D-C67C-73BF-EEDA9CA8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7844" y="733078"/>
            <a:ext cx="721344" cy="7213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AFEB742-A0D9-02C6-3F61-9A326D2A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2062F01-7F91-A31E-836A-3AC86CC9E1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5B126C2-3E0D-F37B-FDEA-CC5733ECDF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7CC0F38-8568-AB48-4359-0724B18C957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082F08-CDBE-96AD-E21B-88A5BCAC19A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C2D94689-93A4-9B87-EBF1-77D69C4FF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A513B048-E80F-67BC-EEBE-AA0F92FADB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CC431CF8-CE4F-BC8B-E7A6-40DEC95D44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lettre, Police&#10;&#10;Le contenu généré par l’IA peut être incorrect.">
            <a:extLst>
              <a:ext uri="{FF2B5EF4-FFF2-40B4-BE49-F238E27FC236}">
                <a16:creationId xmlns="" xmlns:a16="http://schemas.microsoft.com/office/drawing/2014/main" id="{177CFCC8-4D8D-1C84-2F14-821891959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684" y="1543631"/>
            <a:ext cx="3605963" cy="487947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D626CFC5-C3A6-87D0-BC83-205709C95FEC}"/>
              </a:ext>
            </a:extLst>
          </p:cNvPr>
          <p:cNvSpPr/>
          <p:nvPr/>
        </p:nvSpPr>
        <p:spPr>
          <a:xfrm>
            <a:off x="2949848" y="3679902"/>
            <a:ext cx="3004903" cy="10705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40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377220-B877-9EAF-48C7-7837446E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894EFBC-0B83-E643-8900-52EA8BD137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ثنائيات، أجيبوا عن التمرين التالي: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المرور بين الصفوف وتقديم التغذية الراجعة المناسبة.</a:t>
            </a:r>
            <a:endParaRPr lang="fr-FR"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5" name="Espace réservé pour une image  15">
            <a:extLst>
              <a:ext uri="{FF2B5EF4-FFF2-40B4-BE49-F238E27FC236}">
                <a16:creationId xmlns="" xmlns:a16="http://schemas.microsoft.com/office/drawing/2014/main" id="{8B9A256D-B026-7649-5E5B-9D5D1A984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7" b="-7087"/>
          <a:stretch>
            <a:fillRect/>
          </a:stretch>
        </p:blipFill>
        <p:spPr>
          <a:xfrm>
            <a:off x="538119" y="1477056"/>
            <a:ext cx="684000" cy="684000"/>
          </a:xfrm>
          <a:prstGeom prst="rect">
            <a:avLst/>
          </a:prstGeom>
        </p:spPr>
      </p:pic>
      <p:pic>
        <p:nvPicPr>
          <p:cNvPr id="19" name="Espace réservé pour une image  19">
            <a:extLst>
              <a:ext uri="{FF2B5EF4-FFF2-40B4-BE49-F238E27FC236}">
                <a16:creationId xmlns="" xmlns:a16="http://schemas.microsoft.com/office/drawing/2014/main" id="{90FB081A-11E7-9F7A-A84A-27CC3B8B26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C281BBDE-C061-F229-AE16-FC03EE833C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1559FF6-9EB5-F5D2-5D36-4AFDBF37B0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F7B462D-967C-B4AE-A6C6-A790080D5D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D081E2C-2092-5407-7DC2-EAD886D1C96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73B7A81-E008-ADF3-6B21-22549DA261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C45E0849-C880-5DC2-983C-B404E8350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8ABF86A-C6E4-54EF-8355-4DC6857CC3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24291416-626D-7A37-9F3C-A28D4BF55E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Polic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84F76925-F681-68FB-D5E1-A270328BC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90" y="2291639"/>
            <a:ext cx="8430384" cy="405340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99CAEBC3-BB54-3644-C32F-058E565E2B56}"/>
              </a:ext>
            </a:extLst>
          </p:cNvPr>
          <p:cNvSpPr/>
          <p:nvPr/>
        </p:nvSpPr>
        <p:spPr>
          <a:xfrm>
            <a:off x="936702" y="2899317"/>
            <a:ext cx="6933481" cy="6467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09E2D619-9EED-8549-7E0C-3BC6F4538EF4}"/>
              </a:ext>
            </a:extLst>
          </p:cNvPr>
          <p:cNvSpPr/>
          <p:nvPr/>
        </p:nvSpPr>
        <p:spPr>
          <a:xfrm>
            <a:off x="4906537" y="4032922"/>
            <a:ext cx="2235100" cy="6467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BF72BB52-9A2B-E637-CE35-82BE9579611B}"/>
              </a:ext>
            </a:extLst>
          </p:cNvPr>
          <p:cNvSpPr/>
          <p:nvPr/>
        </p:nvSpPr>
        <p:spPr>
          <a:xfrm>
            <a:off x="1954944" y="5153770"/>
            <a:ext cx="5250417" cy="6467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95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1D19A3-FCC7-F1DC-BAA5-C851774D6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77884A2-CD30-B827-B18A-D3EFA11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الوقت؛ كل واحد يناقش مع زميله كيف حصل على الإجابة . معكم دقيقة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156697B3-10D6-BA8A-192E-6601F024A3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3" b="-2953"/>
          <a:stretch>
            <a:fillRect/>
          </a:stretch>
        </p:blipFill>
        <p:spPr>
          <a:xfrm>
            <a:off x="538119" y="1512000"/>
            <a:ext cx="632180" cy="632180"/>
          </a:xfrm>
        </p:spPr>
      </p:pic>
      <p:pic>
        <p:nvPicPr>
          <p:cNvPr id="12" name="Espace réservé pour une image  19">
            <a:extLst>
              <a:ext uri="{FF2B5EF4-FFF2-40B4-BE49-F238E27FC236}">
                <a16:creationId xmlns="" xmlns:a16="http://schemas.microsoft.com/office/drawing/2014/main" id="{7984D64D-9222-B9FC-6886-76B41AA92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3427" y="676424"/>
            <a:ext cx="771152" cy="7711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DADB088C-FF19-87C1-30CB-52148E069A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50CEA63-32E3-AB5E-197B-14A27D7640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0E29A7E-A8F2-7539-4F03-E8282A2A803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6FCBA5-E929-C138-21A7-F64FECE56E7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44CEF2E-FC64-6E3C-213D-E0A3109B66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3AAD081A-700F-170B-C9B8-B2EF8068A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BD64D651-87B4-6CF1-B214-D6482CBE5B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C778AD51-309C-AFD8-43F3-579854A403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Polic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3B3CA14E-59AA-C891-6EE0-9EDEBD490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90" y="2291639"/>
            <a:ext cx="8430384" cy="40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466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6E0905E-0CB8-9B7A-761C-46D29716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F9CF5FC-CEA5-B141-B151-76BF64E75D9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انتبهوا للتصحيح. نصحح الجملة الأولى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="" xmlns:a16="http://schemas.microsoft.com/office/drawing/2014/main" id="{ED6DA14E-DA16-918C-C907-A213F94662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EB038AD-C5FD-A8E9-2BA7-D3DE83C055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19E92E3-B64B-6A9F-3D63-17CD33EC28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E1E6592-8267-AC60-BA55-2AD6BFA6733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465F8AC-A4DE-02C1-A01A-BF6A805DC8E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A30C3D8-BB43-EBD8-9C26-C9E546E337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F5429322-45A6-1EB8-59B4-0C5D46CE3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2D05C515-8346-B1F2-001F-E90006ED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5739B59A-A3C1-EE6E-0F3E-4573B26E2E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Polic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5ED94B02-F764-22B5-4B46-DC7640A0D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90" y="2398730"/>
            <a:ext cx="8430384" cy="382243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="" xmlns:a16="http://schemas.microsoft.com/office/drawing/2014/main" id="{12A9B304-D9B0-5218-4F3E-AC05CD5E0BFD}"/>
              </a:ext>
            </a:extLst>
          </p:cNvPr>
          <p:cNvSpPr txBox="1">
            <a:spLocks/>
          </p:cNvSpPr>
          <p:nvPr/>
        </p:nvSpPr>
        <p:spPr>
          <a:xfrm>
            <a:off x="479503" y="3429000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زُرْنا ٱلْمَآثِرَ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ٱلْعُمْرانِيَّةَ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ٱلْعَتيقَةَ.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15418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B2A75B-1E78-1024-1BDA-29A47BBC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A44894B-078B-32CC-B282-373034AD9FA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انتبهوا للتصحيح. نصحح الجملة الثانية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="" xmlns:a16="http://schemas.microsoft.com/office/drawing/2014/main" id="{AF231D1F-F0BE-7C24-5F93-5ABB1D31FA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D15852E-7494-848E-9660-97A805AD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577E752-12E5-7941-CE98-FAAD9A0D72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035878C-27B9-8AFB-DD01-8ED1E2F995B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D0B7C86-1553-61EC-A3A8-848E5AA32BB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F3A4802-B887-CF37-272C-9A5BF37BD0E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EE2D7CB6-B392-E12F-05FF-5523018F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4B906EBA-BB1F-B288-6F42-325C8F1B3C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8324A5F-66F9-5B50-5B72-96D196947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Polic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EAFF8EAF-C178-D3F2-2D96-273B89294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90" y="2398730"/>
            <a:ext cx="8430384" cy="382243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="" xmlns:a16="http://schemas.microsoft.com/office/drawing/2014/main" id="{5DFDB22B-A222-D698-4A3C-08EE315F14BF}"/>
              </a:ext>
            </a:extLst>
          </p:cNvPr>
          <p:cNvSpPr txBox="1">
            <a:spLocks/>
          </p:cNvSpPr>
          <p:nvPr/>
        </p:nvSpPr>
        <p:spPr>
          <a:xfrm>
            <a:off x="479503" y="3429000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زُرْنا ٱلْمَآثِرَ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ٱلْعُمْرانِيَّةَ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ٱلْعَتيقَةَ.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7D644B40-91CE-FA7C-6A64-CB14C359CF0A}"/>
              </a:ext>
            </a:extLst>
          </p:cNvPr>
          <p:cNvSpPr txBox="1">
            <a:spLocks/>
          </p:cNvSpPr>
          <p:nvPr/>
        </p:nvSpPr>
        <p:spPr>
          <a:xfrm>
            <a:off x="479503" y="4552534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تَلَقَّيْتُ أَخْباراً مُقْلِقَةً.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146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7D0619-6166-6553-13AE-A071CD674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678A370-CACD-E9F7-CC0E-28FD08057B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انتبهوا للتصحيح. نصحح الجملة الثالثة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="" xmlns:a16="http://schemas.microsoft.com/office/drawing/2014/main" id="{57FAAC78-D933-5CB2-84C4-36B85B913D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F7B4D77-ECF5-E097-EE53-5E684F02B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826F131-CD61-E582-CB18-67D129903E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290154A-B4FB-4E53-1D52-B6079512F4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B6DBF64-0205-29B9-CF99-1943B9A48FE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CFEB566-1D16-C994-CB79-B5E15E741D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79DEFBB5-DC8B-18EB-4329-071A134EB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2375BEA1-3DD2-D9BE-8E4D-25CECA03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7B03601E-7204-FE40-6E20-16064C639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Polic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C1AF0096-2C71-BB1F-6CAD-F11E00844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90" y="2398730"/>
            <a:ext cx="8430384" cy="382243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="" xmlns:a16="http://schemas.microsoft.com/office/drawing/2014/main" id="{FEA981F5-3662-E9CE-98A2-C905056F76EF}"/>
              </a:ext>
            </a:extLst>
          </p:cNvPr>
          <p:cNvSpPr txBox="1">
            <a:spLocks/>
          </p:cNvSpPr>
          <p:nvPr/>
        </p:nvSpPr>
        <p:spPr>
          <a:xfrm>
            <a:off x="479503" y="3429000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زُرْنا ٱلْمَآثِرَ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ٱلْعُمْرانِيَّةَ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ٱلْعَتيقَةَ.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1B2B5804-8F8D-751B-7E3A-914BC6A0C115}"/>
              </a:ext>
            </a:extLst>
          </p:cNvPr>
          <p:cNvSpPr txBox="1">
            <a:spLocks/>
          </p:cNvSpPr>
          <p:nvPr/>
        </p:nvSpPr>
        <p:spPr>
          <a:xfrm>
            <a:off x="479503" y="4552534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تَلَقَّيْتُ أَخْباراً مُقْلِقَةً.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395CCA42-55EA-11B2-141E-7678150215A4}"/>
              </a:ext>
            </a:extLst>
          </p:cNvPr>
          <p:cNvSpPr txBox="1">
            <a:spLocks/>
          </p:cNvSpPr>
          <p:nvPr/>
        </p:nvSpPr>
        <p:spPr>
          <a:xfrm>
            <a:off x="479503" y="5676068"/>
            <a:ext cx="801551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حَليمَةُ تِلْميذَةٌ مُجْتَهِدَةٌ.</a:t>
            </a:r>
            <a:endParaRPr lang="fr-FR" sz="4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2062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89CDDE2-C3B9-8F6C-501E-4842A755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599AC51-6CCC-A408-6C7E-07C189EFFEB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بمفردكم أجيبوا عن التمرين التالي على نفس الصفحة 88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="" xmlns:a16="http://schemas.microsoft.com/office/drawing/2014/main" id="{91145D0D-C58C-8197-5E77-E9312349D0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212DFAF-8000-84EB-B5A9-8423CF6CB7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017CE92-6A69-B689-45E1-FB1D7194E7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E90CE4-55DC-667E-7BE8-4F5BCBA984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9ECF87-FE3B-BAE5-D7CF-916AAA25176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78B3599-14B4-7EDF-A42E-32F3CCEA9E7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43A087CF-3927-6DA3-BD1F-307F745CC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09D498AB-15F4-2D4F-4D94-0E410377A3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0C3551BE-0523-12D3-BC9C-B7939B84A1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lettre, Police&#10;&#10;Le contenu généré par l’IA peut être incorrect.">
            <a:extLst>
              <a:ext uri="{FF2B5EF4-FFF2-40B4-BE49-F238E27FC236}">
                <a16:creationId xmlns="" xmlns:a16="http://schemas.microsoft.com/office/drawing/2014/main" id="{71175CE3-FD4E-6CFF-482F-CFF4223F8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684" y="1543631"/>
            <a:ext cx="3605963" cy="4879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="" xmlns:a16="http://schemas.microsoft.com/office/drawing/2014/main" id="{D5785F93-0A26-434E-AEB1-ABEEE81A05EC}"/>
              </a:ext>
            </a:extLst>
          </p:cNvPr>
          <p:cNvSpPr/>
          <p:nvPr/>
        </p:nvSpPr>
        <p:spPr>
          <a:xfrm>
            <a:off x="2949848" y="5031482"/>
            <a:ext cx="3004903" cy="10705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70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807983-971F-D5EB-2D19-6D6DD0497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9D9AF84-7322-9D1D-F44C-5D6C825A4CF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أعوض الكلمات المضغوطة بكلمات جامعة و أعيد كتابة الفقرة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="" xmlns:a16="http://schemas.microsoft.com/office/drawing/2014/main" id="{1BEC8356-AFD3-04D8-7D5A-EEA123939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33E82CA-5521-DDE2-BDE2-896C23EDB4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20E3ED9-DA0E-4D52-BB92-9FC2996909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474A98A-0762-0553-8BAE-DF3CA99F7DB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C20072-1677-AC53-4293-E36E691B22D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A25459D-6B7C-50F4-D845-3481211532C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5128E7C2-0E80-FC54-0D44-9FCC1BE2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B66FAAA6-22DF-7BD2-334C-9C11A605D2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D19A9990-6C8D-53E3-8C30-CF9AF00111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Police, ligne, écriture manuscrite&#10;&#10;Le contenu généré par l’IA peut être incorrect.">
            <a:extLst>
              <a:ext uri="{FF2B5EF4-FFF2-40B4-BE49-F238E27FC236}">
                <a16:creationId xmlns="" xmlns:a16="http://schemas.microsoft.com/office/drawing/2014/main" id="{E5B1247F-3A17-5820-126D-1FF379EB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38" y="2156873"/>
            <a:ext cx="8441535" cy="3945127"/>
          </a:xfrm>
          <a:prstGeom prst="rect">
            <a:avLst/>
          </a:prstGeom>
        </p:spPr>
      </p:pic>
      <p:pic>
        <p:nvPicPr>
          <p:cNvPr id="8" name="Espace réservé pour une image  15">
            <a:extLst>
              <a:ext uri="{FF2B5EF4-FFF2-40B4-BE49-F238E27FC236}">
                <a16:creationId xmlns="" xmlns:a16="http://schemas.microsoft.com/office/drawing/2014/main" id="{E6E09D07-999B-2BFB-D794-DF9F00213A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7" b="-7087"/>
          <a:stretch>
            <a:fillRect/>
          </a:stretch>
        </p:blipFill>
        <p:spPr>
          <a:xfrm>
            <a:off x="538119" y="1477056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7866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2CDCE7-748F-0D7D-21D9-C8E09535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098E974-4AD4-1F6E-DF11-112917F65E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يتقاسم معنا إجابته. هل أنتم متفقون مع إجابة زميلكم؟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="" xmlns:a16="http://schemas.microsoft.com/office/drawing/2014/main" id="{B599C3D3-E207-F512-7F1E-6FF88A146C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9267E02-D368-F96F-FE13-0D3DCD25CE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0928D7B-24E3-DD1C-AB9D-10005497CA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35BE30C-1961-44CF-9C2A-7F98DA0A35E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1390D2-D41F-D1B9-3B24-DC4C4417009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E10BC61-21E0-5829-2E5C-9E9CC792C1F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3E6E0F70-044E-8FFA-0457-5D8114156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EB1FE8D0-5AE5-4B62-8C5A-29FB15DE9D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1F68E4AD-675E-3055-4144-5A855E47D2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15">
            <a:extLst>
              <a:ext uri="{FF2B5EF4-FFF2-40B4-BE49-F238E27FC236}">
                <a16:creationId xmlns="" xmlns:a16="http://schemas.microsoft.com/office/drawing/2014/main" id="{8305E1D6-F5E7-25D2-0CF3-E743FACAE2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3" b="-2953"/>
          <a:stretch>
            <a:fillRect/>
          </a:stretch>
        </p:blipFill>
        <p:spPr>
          <a:xfrm>
            <a:off x="538119" y="1512000"/>
            <a:ext cx="632180" cy="632180"/>
          </a:xfrm>
          <a:prstGeom prst="rect">
            <a:avLst/>
          </a:prstGeom>
        </p:spPr>
      </p:pic>
      <p:pic>
        <p:nvPicPr>
          <p:cNvPr id="9" name="Image 8" descr="Une image contenant texte, Police, ligne, écriture manuscrite&#10;&#10;Le contenu généré par l’IA peut être incorrect.">
            <a:extLst>
              <a:ext uri="{FF2B5EF4-FFF2-40B4-BE49-F238E27FC236}">
                <a16:creationId xmlns="" xmlns:a16="http://schemas.microsoft.com/office/drawing/2014/main" id="{9DFE2CFE-892A-689D-9B69-DADA0F833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38" y="2156873"/>
            <a:ext cx="8441535" cy="39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19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=""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1B3F19B7-F318-C58C-BA82-4AB258746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A52F5A11-EA4E-8609-84D6-7AB5520DF7C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29ABD6B0-95D0-6012-613B-2187246EB5F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="" xmlns:a16="http://schemas.microsoft.com/office/drawing/2014/main" id="{7B330C0F-A28E-049A-FF50-34842F3E691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="" xmlns:a16="http://schemas.microsoft.com/office/drawing/2014/main" id="{95106AF4-3FB4-453C-C21F-A02C2597F8B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BDDCD908-171B-355C-8BAF-2F654176EA7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9DDA4A44-AB6F-A612-05E4-8312B676AE1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1BCE49F1-B913-BA41-D722-700462F433C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B7DAAC41-59B0-AF58-92A7-3B9F56F248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080A3385-79E0-F3F6-E085-7C9BFF841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297" y="2499985"/>
            <a:ext cx="6961405" cy="10572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2026FEF-7EEC-2608-2C50-BF0BFCAA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7D84CC6-5721-0539-02D2-B3F7A97CD5F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انتبهوا للتصحيح: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="" xmlns:a16="http://schemas.microsoft.com/office/drawing/2014/main" id="{82823528-890E-9CF2-189A-E840D5FB54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35109D2-58F1-B0F4-BA08-C4658847DE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CE51ED4-FEB4-4937-7DF7-9BBED18E1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4F5967D-4B8E-8C21-8B62-BF6C0EE258F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C63FFC-810A-9025-93AD-E91DA470CCB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CFCE373-B1AB-E567-3824-0D5834231C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4775E4FB-9108-C507-EB3F-352B16C3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01F551BF-0E5A-B84F-BA31-5CD3F4D9A0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28C95E85-A0AA-8677-9165-087250C0D4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blanc, ligne&#10;&#10;Le contenu généré par l’IA peut être incorrect.">
            <a:extLst>
              <a:ext uri="{FF2B5EF4-FFF2-40B4-BE49-F238E27FC236}">
                <a16:creationId xmlns="" xmlns:a16="http://schemas.microsoft.com/office/drawing/2014/main" id="{25F32435-7E8B-BC33-5326-686FD4F32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90" y="1830403"/>
            <a:ext cx="8430384" cy="204481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E7E98803-A55A-F81F-4034-2219FF2C73ED}"/>
              </a:ext>
            </a:extLst>
          </p:cNvPr>
          <p:cNvSpPr txBox="1">
            <a:spLocks/>
          </p:cNvSpPr>
          <p:nvPr/>
        </p:nvSpPr>
        <p:spPr>
          <a:xfrm>
            <a:off x="169704" y="4979843"/>
            <a:ext cx="8215156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ذَهَبْنا مَعَ أَبي في جَوْلَةٍ لِنَتَعَرَّفَ عَلى 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ٱلْمَآثِرِ ٱلتّاريخِيَّةِ </a:t>
            </a:r>
            <a:r>
              <a:rPr lang="ar-MA" sz="4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ٱلْعَتيقَةِ</a:t>
            </a:r>
            <a:r>
              <a:rPr lang="ar-MA" sz="4800" b="1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.تابَعْنا</a:t>
            </a:r>
            <a:r>
              <a:rPr lang="ar-MA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dirty="0" err="1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ٱلْمَسيرَ</a:t>
            </a:r>
            <a:r>
              <a:rPr lang="ar-MA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إِلى أَنْ وَصَلْنا إِلى أَسْواقٍ مُخَصَّصَةٍ لِبَيْعِ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ٱلْمُنْتَجاتِ</a:t>
            </a: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ٱلتَّقْليدِيَّةِ.</a:t>
            </a:r>
            <a:endParaRPr lang="fr-FR" sz="48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BF42D1BE-C4DA-0D3E-067A-BD5863648070}"/>
              </a:ext>
            </a:extLst>
          </p:cNvPr>
          <p:cNvSpPr/>
          <p:nvPr/>
        </p:nvSpPr>
        <p:spPr>
          <a:xfrm>
            <a:off x="367990" y="2339851"/>
            <a:ext cx="5278586" cy="51295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6059A749-A839-DE2A-18DC-C7275E4B2714}"/>
              </a:ext>
            </a:extLst>
          </p:cNvPr>
          <p:cNvSpPr/>
          <p:nvPr/>
        </p:nvSpPr>
        <p:spPr>
          <a:xfrm>
            <a:off x="8028877" y="2804695"/>
            <a:ext cx="711967" cy="51295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8ACB4C91-13FD-E58F-E9B8-25D2298E3808}"/>
              </a:ext>
            </a:extLst>
          </p:cNvPr>
          <p:cNvSpPr/>
          <p:nvPr/>
        </p:nvSpPr>
        <p:spPr>
          <a:xfrm>
            <a:off x="403157" y="2849299"/>
            <a:ext cx="2566704" cy="512957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9C1D9A13-1E75-25E4-F438-25E9C1F00440}"/>
              </a:ext>
            </a:extLst>
          </p:cNvPr>
          <p:cNvSpPr/>
          <p:nvPr/>
        </p:nvSpPr>
        <p:spPr>
          <a:xfrm>
            <a:off x="1979824" y="3351105"/>
            <a:ext cx="6718931" cy="512957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493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A2A4BD8-9594-79EF-B509-CDB18EF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3802755-6BD3-5894-F5F7-B9D0E08A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77880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Dosis ExtraBold" pitchFamily="2" charset="0"/>
              </a:rPr>
              <a:t>استماع وتحدث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="" xmlns:a16="http://schemas.microsoft.com/office/drawing/2014/main" id="{8F172329-EA66-D26A-5161-CC9E1E35B20E}"/>
              </a:ext>
            </a:extLst>
          </p:cNvPr>
          <p:cNvSpPr txBox="1">
            <a:spLocks/>
          </p:cNvSpPr>
          <p:nvPr/>
        </p:nvSpPr>
        <p:spPr>
          <a:xfrm>
            <a:off x="1427356" y="3796310"/>
            <a:ext cx="5853682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"حِكايَةٌ مِنَ ٱلتُّراثِ </a:t>
            </a:r>
            <a:r>
              <a:rPr lang="ar-MA" sz="3200" b="1" dirty="0" err="1">
                <a:cs typeface="Microsoft Uighur" panose="02000000000000000000" pitchFamily="2" charset="-78"/>
              </a:rPr>
              <a:t>ٱلْإِفْريقِيِّ</a:t>
            </a:r>
            <a:r>
              <a:rPr lang="ar-MA" sz="3200" b="1" dirty="0">
                <a:cs typeface="Microsoft Uighur" panose="02000000000000000000" pitchFamily="2" charset="-78"/>
              </a:rPr>
              <a:t> –</a:t>
            </a:r>
            <a:r>
              <a:rPr lang="ar-MA" sz="3200" b="1" dirty="0" err="1">
                <a:cs typeface="Microsoft Uighur" panose="02000000000000000000" pitchFamily="2" charset="-78"/>
              </a:rPr>
              <a:t>باميرو</a:t>
            </a:r>
            <a:r>
              <a:rPr lang="ar-MA" sz="3200" b="1" dirty="0">
                <a:cs typeface="Microsoft Uighur" panose="02000000000000000000" pitchFamily="2" charset="-78"/>
              </a:rPr>
              <a:t>-": الحصة الأولى</a:t>
            </a:r>
          </a:p>
          <a:p>
            <a:pPr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المعجم المساعد، التوقع والتحقق، الفهم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4D984C72-311E-C628-19C0-F685ABAC3364}"/>
              </a:ext>
            </a:extLst>
          </p:cNvPr>
          <p:cNvSpPr/>
          <p:nvPr/>
        </p:nvSpPr>
        <p:spPr>
          <a:xfrm>
            <a:off x="6016624" y="1667345"/>
            <a:ext cx="455730" cy="455730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3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="" xmlns:a16="http://schemas.microsoft.com/office/drawing/2014/main" id="{FD7C05AD-E32A-BE8F-4E83-BAF15DD08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5C9832A-54E1-71ED-7FFB-05F087323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198FF1CE-F05D-CD22-8405-403B83B388D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الآن، سنبدأ حصة الاستماع والتحدث. سنستمع إلى حكاية جديدة بعنوان "حِكايَةٌ مِنَ ٱلتُّراثِ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ٱلْإِفْريقِيِّ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–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باميرو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-".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D5D96537-E1CB-423B-657D-D9583813A30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0F716144-67CD-C002-3B05-B0507B57150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62C2A098-0B64-B9BB-8C0B-F9A6EB364F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="" xmlns:a16="http://schemas.microsoft.com/office/drawing/2014/main" id="{38336CE5-37D7-CD08-E804-79975B7A5BE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C07D61E9-1487-FD17-83B5-413754C82B7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A1474172-AD55-68C4-2B0A-7267FA9594C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25E94386-FAB1-46A6-78B3-D8F7279C333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E3BECD34-EF37-938B-982D-9499E60CEA2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C56C6412-70B0-3666-37C2-B484996D2F3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age 9" descr="Une image contenant symbole, Rectangle, Police, texte&#10;&#10;Le contenu généré par l’IA peut être incorrect.">
            <a:extLst>
              <a:ext uri="{FF2B5EF4-FFF2-40B4-BE49-F238E27FC236}">
                <a16:creationId xmlns="" xmlns:a16="http://schemas.microsoft.com/office/drawing/2014/main" id="{93CD9441-ECCA-68E0-E0F7-C5DCCA2BB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450" y="2139796"/>
            <a:ext cx="3119450" cy="3962204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="" xmlns:a16="http://schemas.microsoft.com/office/drawing/2014/main" id="{761B4584-CE79-8EA0-BD25-731194D40E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022574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654F43-0524-55D4-A13B-2661238B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4FFC631-7B53-F048-A9F7-AFFB4B5217E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قبل أن تستمعوا للنص، ستتعرفون على مفردات ستساعدكم على الفهم.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4B7CAF03-AB3E-4557-D953-E6C016F8AD06}"/>
              </a:ext>
            </a:extLst>
          </p:cNvPr>
          <p:cNvSpPr txBox="1"/>
          <p:nvPr/>
        </p:nvSpPr>
        <p:spPr>
          <a:xfrm>
            <a:off x="1324944" y="4468189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سائِحٌ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174998C9-267B-8AAA-544A-9634A63CD5AC}"/>
              </a:ext>
            </a:extLst>
          </p:cNvPr>
          <p:cNvSpPr txBox="1"/>
          <p:nvPr/>
        </p:nvSpPr>
        <p:spPr>
          <a:xfrm>
            <a:off x="5224249" y="4468187"/>
            <a:ext cx="3150000" cy="989801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قَبيلَةٌ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FD79A436-CB9E-5A88-EF1D-69438E189E77}"/>
              </a:ext>
            </a:extLst>
          </p:cNvPr>
          <p:cNvSpPr txBox="1"/>
          <p:nvPr/>
        </p:nvSpPr>
        <p:spPr>
          <a:xfrm>
            <a:off x="5224247" y="2358558"/>
            <a:ext cx="3150001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يَنْحَدِرُ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="" xmlns:a16="http://schemas.microsoft.com/office/drawing/2014/main" id="{53D452C2-822D-EE45-46DD-A43C7CD4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722" y="737847"/>
            <a:ext cx="739402" cy="739402"/>
          </a:xfrm>
          <a:prstGeom prst="rect">
            <a:avLst/>
          </a:prstGeom>
        </p:spPr>
      </p:pic>
      <p:pic>
        <p:nvPicPr>
          <p:cNvPr id="8" name="Google Shape;1299;p9">
            <a:extLst>
              <a:ext uri="{FF2B5EF4-FFF2-40B4-BE49-F238E27FC236}">
                <a16:creationId xmlns="" xmlns:a16="http://schemas.microsoft.com/office/drawing/2014/main" id="{7D56DFE2-9F98-57CB-EF2E-704AA81D6BF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0;p9">
            <a:extLst>
              <a:ext uri="{FF2B5EF4-FFF2-40B4-BE49-F238E27FC236}">
                <a16:creationId xmlns="" xmlns:a16="http://schemas.microsoft.com/office/drawing/2014/main" id="{13A147A6-2287-D141-5298-471C5C47EBA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1;p9">
            <a:extLst>
              <a:ext uri="{FF2B5EF4-FFF2-40B4-BE49-F238E27FC236}">
                <a16:creationId xmlns="" xmlns:a16="http://schemas.microsoft.com/office/drawing/2014/main" id="{775C53C4-1363-C1C8-9A82-FD9B67E31C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="" xmlns:a16="http://schemas.microsoft.com/office/drawing/2014/main" id="{7F11723D-293E-BB7C-AA3C-2F34FF3667B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="" xmlns:a16="http://schemas.microsoft.com/office/drawing/2014/main" id="{FB540C45-4F68-B58D-E964-E012DAEE23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="" xmlns:a16="http://schemas.microsoft.com/office/drawing/2014/main" id="{6A8954C6-0849-580F-C952-75350541140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5;p9">
            <a:extLst>
              <a:ext uri="{FF2B5EF4-FFF2-40B4-BE49-F238E27FC236}">
                <a16:creationId xmlns="" xmlns:a16="http://schemas.microsoft.com/office/drawing/2014/main" id="{7A4D0D3A-5851-80F9-DB1F-51CC2199287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="" xmlns:a16="http://schemas.microsoft.com/office/drawing/2014/main" id="{5552F164-93C5-3316-E9A2-DE26F8FBAAB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="" xmlns:a16="http://schemas.microsoft.com/office/drawing/2014/main" id="{55A0A177-4718-B3B5-38AA-9D4B284FF9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42BD35AC-578C-25C7-C459-8F8FE9F3B8AE}"/>
              </a:ext>
            </a:extLst>
          </p:cNvPr>
          <p:cNvSpPr txBox="1"/>
          <p:nvPr/>
        </p:nvSpPr>
        <p:spPr>
          <a:xfrm>
            <a:off x="1324944" y="2358558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يَنْعَمُ</a:t>
            </a:r>
          </a:p>
        </p:txBody>
      </p:sp>
    </p:spTree>
    <p:extLst>
      <p:ext uri="{BB962C8B-B14F-4D97-AF65-F5344CB8AC3E}">
        <p14:creationId xmlns:p14="http://schemas.microsoft.com/office/powerpoint/2010/main" val="93985039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C784FC6-60C0-F264-36E3-E2BBCECD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0A47727-64DF-5F96-37F2-CC2288517E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 التعريف المناسب لكل كلمة؟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45A2F599-D8AD-EA89-DDC5-700DE9EDAD76}"/>
              </a:ext>
            </a:extLst>
          </p:cNvPr>
          <p:cNvSpPr txBox="1"/>
          <p:nvPr/>
        </p:nvSpPr>
        <p:spPr>
          <a:xfrm>
            <a:off x="632374" y="2976548"/>
            <a:ext cx="4854244" cy="1237928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شَخْصٌ يُسافِرُ إِلى بَلَدٍ آخَرَ لِلتَّنَزُّهِ وَ زِيارَةِ ٱلْأَماكِنِ ٱلْجَميلَةِ.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57F3792A-C128-5283-8F27-E50A8EADAB0F}"/>
              </a:ext>
            </a:extLst>
          </p:cNvPr>
          <p:cNvSpPr txBox="1"/>
          <p:nvPr/>
        </p:nvSpPr>
        <p:spPr>
          <a:xfrm>
            <a:off x="608889" y="5197080"/>
            <a:ext cx="4877725" cy="1220902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يَنْزِلُ مِنَ </a:t>
            </a:r>
            <a:r>
              <a:rPr lang="ar-MA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ٱلأَعْلى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</a:t>
            </a:r>
            <a:r>
              <a:rPr lang="ar-MA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ٱلْأَسْفَلِ،أَوْ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يَأْتي مِنْ عائِلَةِ أَوْ مَكانٍ مُعَيَّنٍ.</a:t>
            </a:r>
            <a:endParaRPr lang="a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9CED8005-D013-339E-1841-D2380171F2D7}"/>
              </a:ext>
            </a:extLst>
          </p:cNvPr>
          <p:cNvSpPr txBox="1"/>
          <p:nvPr/>
        </p:nvSpPr>
        <p:spPr>
          <a:xfrm>
            <a:off x="608890" y="4350967"/>
            <a:ext cx="4933535" cy="62783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يَعيشُ في راحَةٍ وَ سَعادَةٍ وَ هَناءٍ.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4F9CEDE3-F0ED-73FB-D8E0-8654AC5A0C6D}"/>
              </a:ext>
            </a:extLst>
          </p:cNvPr>
          <p:cNvSpPr txBox="1"/>
          <p:nvPr/>
        </p:nvSpPr>
        <p:spPr>
          <a:xfrm>
            <a:off x="694944" y="1504491"/>
            <a:ext cx="4854244" cy="1237928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مَجْموعَةٌ كَبيرَةٌ مِنَ ٱلنّاسِ تَجْمَعُهُمْ عاداتٌ وَ تَقاليدُ واحِدَةٌ.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="" xmlns:a16="http://schemas.microsoft.com/office/drawing/2014/main" id="{A007675D-AD47-0943-51BA-6BB5F1C2E7D0}"/>
              </a:ext>
            </a:extLst>
          </p:cNvPr>
          <p:cNvSpPr txBox="1"/>
          <p:nvPr/>
        </p:nvSpPr>
        <p:spPr>
          <a:xfrm>
            <a:off x="6791089" y="5386434"/>
            <a:ext cx="1780629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سائِحٌ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="" xmlns:a16="http://schemas.microsoft.com/office/drawing/2014/main" id="{3A60EB98-ECE3-3A60-7411-E403E7E3A753}"/>
              </a:ext>
            </a:extLst>
          </p:cNvPr>
          <p:cNvSpPr txBox="1"/>
          <p:nvPr/>
        </p:nvSpPr>
        <p:spPr>
          <a:xfrm>
            <a:off x="6791093" y="2146213"/>
            <a:ext cx="1766865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يَنْحَدِرُ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="" xmlns:a16="http://schemas.microsoft.com/office/drawing/2014/main" id="{5DF07680-A452-3CE2-3AD8-1E631A0FF01A}"/>
              </a:ext>
            </a:extLst>
          </p:cNvPr>
          <p:cNvSpPr txBox="1"/>
          <p:nvPr/>
        </p:nvSpPr>
        <p:spPr>
          <a:xfrm>
            <a:off x="6791090" y="4304883"/>
            <a:ext cx="1766867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قَبيلَةٌ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="" xmlns:a16="http://schemas.microsoft.com/office/drawing/2014/main" id="{A74D8270-D877-7749-B457-9F68E5D26359}"/>
              </a:ext>
            </a:extLst>
          </p:cNvPr>
          <p:cNvSpPr txBox="1"/>
          <p:nvPr/>
        </p:nvSpPr>
        <p:spPr>
          <a:xfrm>
            <a:off x="6791092" y="3227765"/>
            <a:ext cx="1766866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يَنْعَمُ</a:t>
            </a:r>
          </a:p>
        </p:txBody>
      </p:sp>
      <p:pic>
        <p:nvPicPr>
          <p:cNvPr id="20" name="Espace réservé pour une image  14">
            <a:extLst>
              <a:ext uri="{FF2B5EF4-FFF2-40B4-BE49-F238E27FC236}">
                <a16:creationId xmlns="" xmlns:a16="http://schemas.microsoft.com/office/drawing/2014/main" id="{36611D1E-DF02-E022-6E73-AB8456F3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9C05075C-658A-32D2-FDC9-DE401047225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6855C487-5A13-FB20-2CEB-993A78B2F92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C95D7672-9088-52FC-7B2B-DCD93A1F3E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="" xmlns:a16="http://schemas.microsoft.com/office/drawing/2014/main" id="{5A6FA18A-D383-F301-BC3B-40ACF746358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="" xmlns:a16="http://schemas.microsoft.com/office/drawing/2014/main" id="{111DDF87-05BD-CFE6-0291-F356C58D5F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="" xmlns:a16="http://schemas.microsoft.com/office/drawing/2014/main" id="{B3204A74-D7FA-F18B-7780-C9CBE2CE514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5;p9">
            <a:extLst>
              <a:ext uri="{FF2B5EF4-FFF2-40B4-BE49-F238E27FC236}">
                <a16:creationId xmlns="" xmlns:a16="http://schemas.microsoft.com/office/drawing/2014/main" id="{63BF39ED-B970-F7B7-DDDF-CFAD125C310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="" xmlns:a16="http://schemas.microsoft.com/office/drawing/2014/main" id="{75F3C157-4186-B78E-5E90-5D28AA7DB45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="" xmlns:a16="http://schemas.microsoft.com/office/drawing/2014/main" id="{6B9E1BEC-1E8D-F814-3013-260CF51027E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79FCACE1-D0B7-01C3-E1F9-48F1B1F91943}"/>
              </a:ext>
            </a:extLst>
          </p:cNvPr>
          <p:cNvCxnSpPr>
            <a:cxnSpLocks/>
            <a:stCxn id="34" idx="1"/>
            <a:endCxn id="21" idx="3"/>
          </p:cNvCxnSpPr>
          <p:nvPr/>
        </p:nvCxnSpPr>
        <p:spPr>
          <a:xfrm flipH="1">
            <a:off x="5486614" y="2506213"/>
            <a:ext cx="1304479" cy="3301318"/>
          </a:xfrm>
          <a:prstGeom prst="line">
            <a:avLst/>
          </a:prstGeom>
          <a:ln w="28575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43722A5B-171B-64E7-FB09-98BDA91ED34C}"/>
              </a:ext>
            </a:extLst>
          </p:cNvPr>
          <p:cNvCxnSpPr>
            <a:cxnSpLocks/>
            <a:stCxn id="36" idx="1"/>
            <a:endCxn id="22" idx="3"/>
          </p:cNvCxnSpPr>
          <p:nvPr/>
        </p:nvCxnSpPr>
        <p:spPr>
          <a:xfrm flipH="1">
            <a:off x="5542425" y="3587765"/>
            <a:ext cx="1248667" cy="1077118"/>
          </a:xfrm>
          <a:prstGeom prst="line">
            <a:avLst/>
          </a:prstGeom>
          <a:ln w="28575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="" xmlns:a16="http://schemas.microsoft.com/office/drawing/2014/main" id="{A06694F2-1137-2B58-A442-3A8BA4817D8D}"/>
              </a:ext>
            </a:extLst>
          </p:cNvPr>
          <p:cNvCxnSpPr>
            <a:cxnSpLocks/>
            <a:stCxn id="35" idx="1"/>
            <a:endCxn id="23" idx="3"/>
          </p:cNvCxnSpPr>
          <p:nvPr/>
        </p:nvCxnSpPr>
        <p:spPr>
          <a:xfrm flipH="1" flipV="1">
            <a:off x="5549188" y="2123455"/>
            <a:ext cx="1241902" cy="2541428"/>
          </a:xfrm>
          <a:prstGeom prst="line">
            <a:avLst/>
          </a:prstGeom>
          <a:ln w="28575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="" xmlns:a16="http://schemas.microsoft.com/office/drawing/2014/main" id="{FD9DEB4D-E83A-D8BE-F491-EAEB069DA988}"/>
              </a:ext>
            </a:extLst>
          </p:cNvPr>
          <p:cNvCxnSpPr>
            <a:cxnSpLocks/>
            <a:stCxn id="33" idx="1"/>
            <a:endCxn id="17" idx="3"/>
          </p:cNvCxnSpPr>
          <p:nvPr/>
        </p:nvCxnSpPr>
        <p:spPr>
          <a:xfrm flipH="1" flipV="1">
            <a:off x="5486618" y="3595512"/>
            <a:ext cx="1304471" cy="2150922"/>
          </a:xfrm>
          <a:prstGeom prst="line">
            <a:avLst/>
          </a:prstGeom>
          <a:ln w="28575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020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C460465-E20F-A0D1-2E53-3B17970A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DB98CB3-EAB3-5540-2F03-735DA546719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يقرأ؟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9601274B-18F2-EE1A-6D26-5D5891040B1F}"/>
              </a:ext>
            </a:extLst>
          </p:cNvPr>
          <p:cNvSpPr txBox="1"/>
          <p:nvPr/>
        </p:nvSpPr>
        <p:spPr>
          <a:xfrm>
            <a:off x="632373" y="2382878"/>
            <a:ext cx="767041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chemeClr val="accent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يَنْحَدِرُ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يَنْزِلُ مِنَ </a:t>
            </a:r>
            <a:r>
              <a:rPr lang="ar-MA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ٱلأَعْلى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</a:t>
            </a:r>
            <a:r>
              <a:rPr lang="ar-MA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ٱلْأَسْفَلِ،أَوْ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يَأْتي مِنْ عائِلَةِ أَوْ مَكانٍ مُعَيَّنٍ.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868F0A52-A12E-A156-7BB3-DF4DA4C50B80}"/>
              </a:ext>
            </a:extLst>
          </p:cNvPr>
          <p:cNvSpPr txBox="1"/>
          <p:nvPr/>
        </p:nvSpPr>
        <p:spPr>
          <a:xfrm>
            <a:off x="623762" y="5309885"/>
            <a:ext cx="767041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chemeClr val="accent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سائِحٌ</a:t>
            </a:r>
            <a:r>
              <a:rPr lang="ar-MA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شَخْصٌ يُسافِرُ إِلى بَلَدٍ آخَرَ لِلتَّنَزُّهِ وَ زِيارَةِ ٱلْأَماكِنِ ٱلْجَميلَةِ.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69813DE9-4453-E661-353F-D4FEF57FEE75}"/>
              </a:ext>
            </a:extLst>
          </p:cNvPr>
          <p:cNvSpPr txBox="1"/>
          <p:nvPr/>
        </p:nvSpPr>
        <p:spPr>
          <a:xfrm>
            <a:off x="632373" y="4334216"/>
            <a:ext cx="767041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chemeClr val="accent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قَبيلَةٌ</a:t>
            </a:r>
            <a:r>
              <a:rPr lang="fr-FR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مَجْموعَةٌ كَبيرَةٌ مِنَ ٱلنّاسِ تَجْمَعُهُمْ عاداتٌ وَ تَقاليدُ واحِدَةٌ.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209AFB15-1245-8321-E3A4-E42C6BA01710}"/>
              </a:ext>
            </a:extLst>
          </p:cNvPr>
          <p:cNvSpPr txBox="1"/>
          <p:nvPr/>
        </p:nvSpPr>
        <p:spPr>
          <a:xfrm>
            <a:off x="632373" y="3358547"/>
            <a:ext cx="767041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r" defTabSz="914400">
              <a:lnSpc>
                <a:spcPts val="4300"/>
              </a:lnSpc>
              <a:defRPr/>
            </a:pPr>
            <a:r>
              <a:rPr lang="ar-MA" sz="3600" kern="0" dirty="0">
                <a:solidFill>
                  <a:schemeClr val="accent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يَنْعَمُ</a:t>
            </a:r>
            <a:r>
              <a:rPr lang="fr-FR" sz="3600" kern="0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 يَعيشُ في راحَةٍ وَ سَعادَةٍ وَ هَناءٍ.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="" xmlns:a16="http://schemas.microsoft.com/office/drawing/2014/main" id="{2F19A27B-0F3B-AB12-126F-4DDA6827D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CED22E07-E2CE-C958-4D15-89D0AB40ADD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3CEA8B1E-7755-1F5E-0073-18114A21DE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4F678640-D819-F19C-59C7-A44D3C1CBAB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="" xmlns:a16="http://schemas.microsoft.com/office/drawing/2014/main" id="{BC9C3965-7342-4BF3-7CAC-34FC73F4474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="" xmlns:a16="http://schemas.microsoft.com/office/drawing/2014/main" id="{2C91C0F6-BF9C-992A-B4D8-C196A27FF7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="" xmlns:a16="http://schemas.microsoft.com/office/drawing/2014/main" id="{90BE8B28-0BD8-7D38-0602-E24EFCA1902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5;p9">
            <a:extLst>
              <a:ext uri="{FF2B5EF4-FFF2-40B4-BE49-F238E27FC236}">
                <a16:creationId xmlns="" xmlns:a16="http://schemas.microsoft.com/office/drawing/2014/main" id="{D1D1B784-FC70-F09D-0C46-8418736E108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="" xmlns:a16="http://schemas.microsoft.com/office/drawing/2014/main" id="{66FDA06B-FA40-972F-9A7E-1B02A454559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="" xmlns:a16="http://schemas.microsoft.com/office/drawing/2014/main" id="{5FC2069F-1CA5-DAF6-4F6D-50BF1EC0A04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54012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هل سبق لكم أن التقيتم أشخاصا غرباء عن بلدكم؟ كيف تواصلتم معهم؟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="" xmlns:a16="http://schemas.microsoft.com/office/drawing/2014/main" id="{96E86B61-E722-B5B9-4A64-43F5769F8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="" xmlns:a16="http://schemas.microsoft.com/office/drawing/2014/main" id="{7E9599E2-7230-ACE4-FD95-10A8BB4F20EA}"/>
              </a:ext>
            </a:extLst>
          </p:cNvPr>
          <p:cNvSpPr txBox="1">
            <a:spLocks/>
          </p:cNvSpPr>
          <p:nvPr/>
        </p:nvSpPr>
        <p:spPr>
          <a:xfrm>
            <a:off x="1658069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حِكايَةٌ مِنَ ٱلتُّراثِ ٱلْإِفْريقِيِّ –باميرو-</a:t>
            </a:r>
          </a:p>
        </p:txBody>
      </p:sp>
      <p:pic>
        <p:nvPicPr>
          <p:cNvPr id="23" name="Google Shape;1299;p9">
            <a:extLst>
              <a:ext uri="{FF2B5EF4-FFF2-40B4-BE49-F238E27FC236}">
                <a16:creationId xmlns="" xmlns:a16="http://schemas.microsoft.com/office/drawing/2014/main" id="{052F5E8C-F96D-1C39-13C9-47379B03E5C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0;p9">
            <a:extLst>
              <a:ext uri="{FF2B5EF4-FFF2-40B4-BE49-F238E27FC236}">
                <a16:creationId xmlns="" xmlns:a16="http://schemas.microsoft.com/office/drawing/2014/main" id="{DB30DFBC-5F66-518E-6017-AABB784D152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01;p9">
            <a:extLst>
              <a:ext uri="{FF2B5EF4-FFF2-40B4-BE49-F238E27FC236}">
                <a16:creationId xmlns="" xmlns:a16="http://schemas.microsoft.com/office/drawing/2014/main" id="{8440C197-49A5-D505-02EA-EDD015336F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2;p9">
            <a:extLst>
              <a:ext uri="{FF2B5EF4-FFF2-40B4-BE49-F238E27FC236}">
                <a16:creationId xmlns="" xmlns:a16="http://schemas.microsoft.com/office/drawing/2014/main" id="{40C31ABF-93E2-3A18-7F88-7E8D9FEE5C0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303;p9">
            <a:extLst>
              <a:ext uri="{FF2B5EF4-FFF2-40B4-BE49-F238E27FC236}">
                <a16:creationId xmlns="" xmlns:a16="http://schemas.microsoft.com/office/drawing/2014/main" id="{B1AA8E3C-608B-36CA-619D-9C1B701CFD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4;p9">
            <a:extLst>
              <a:ext uri="{FF2B5EF4-FFF2-40B4-BE49-F238E27FC236}">
                <a16:creationId xmlns="" xmlns:a16="http://schemas.microsoft.com/office/drawing/2014/main" id="{B48029E9-01B2-0B00-B671-2F05E53E6C4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5;p9">
            <a:extLst>
              <a:ext uri="{FF2B5EF4-FFF2-40B4-BE49-F238E27FC236}">
                <a16:creationId xmlns="" xmlns:a16="http://schemas.microsoft.com/office/drawing/2014/main" id="{97819556-CD46-5A84-F5B9-ED4492B0837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1306;p9">
            <a:extLst>
              <a:ext uri="{FF2B5EF4-FFF2-40B4-BE49-F238E27FC236}">
                <a16:creationId xmlns="" xmlns:a16="http://schemas.microsoft.com/office/drawing/2014/main" id="{5C228328-817C-0FBE-FEC1-14683810CF3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7;p9">
            <a:extLst>
              <a:ext uri="{FF2B5EF4-FFF2-40B4-BE49-F238E27FC236}">
                <a16:creationId xmlns="" xmlns:a16="http://schemas.microsoft.com/office/drawing/2014/main" id="{3140D344-A954-2254-D65B-69E2844673B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 4" descr="Une image contenant habits, plein air, personne, garçon&#10;&#10;Le contenu généré par l’IA peut être incorrect.">
            <a:extLst>
              <a:ext uri="{FF2B5EF4-FFF2-40B4-BE49-F238E27FC236}">
                <a16:creationId xmlns="" xmlns:a16="http://schemas.microsoft.com/office/drawing/2014/main" id="{655DC08B-29B7-F7EC-2D4E-635458348D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8" y="254890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Visage humain, sourire, personne, collier&#10;&#10;Le contenu généré par l’IA peut être incorrect.">
            <a:extLst>
              <a:ext uri="{FF2B5EF4-FFF2-40B4-BE49-F238E27FC236}">
                <a16:creationId xmlns="" xmlns:a16="http://schemas.microsoft.com/office/drawing/2014/main" id="{AF643C5B-1FAE-DC6C-3836-B9132A7A2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8" y="2762785"/>
            <a:ext cx="2153021" cy="284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04480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انطلاقا من العنوان والصورة، ما توقعاتكم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حول النص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="" xmlns:a16="http://schemas.microsoft.com/office/drawing/2014/main" id="{0FC6674C-487B-9665-4879-CAA4298BA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9" name="Espace réservé du texte 14">
            <a:extLst>
              <a:ext uri="{FF2B5EF4-FFF2-40B4-BE49-F238E27FC236}">
                <a16:creationId xmlns="" xmlns:a16="http://schemas.microsoft.com/office/drawing/2014/main" id="{F13A7C1C-7989-1589-A1B3-6648B60C2C0C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حِكايَةٌ مِنَ ٱلتُّراثِ ٱلْإِفْريقِيِّ –باميرو-</a:t>
            </a:r>
          </a:p>
        </p:txBody>
      </p:sp>
      <p:pic>
        <p:nvPicPr>
          <p:cNvPr id="11" name="Google Shape;1299;p9">
            <a:extLst>
              <a:ext uri="{FF2B5EF4-FFF2-40B4-BE49-F238E27FC236}">
                <a16:creationId xmlns="" xmlns:a16="http://schemas.microsoft.com/office/drawing/2014/main" id="{7C38DF28-DB82-4108-A750-2D25F2B13CB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="" xmlns:a16="http://schemas.microsoft.com/office/drawing/2014/main" id="{D64536CA-02F3-3AA2-189D-FFFDD328FD8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="" xmlns:a16="http://schemas.microsoft.com/office/drawing/2014/main" id="{74C74E38-49F8-42CD-0252-0C961614B1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="" xmlns:a16="http://schemas.microsoft.com/office/drawing/2014/main" id="{D6BAA10C-70F2-149B-7743-6A431AA5A12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="" xmlns:a16="http://schemas.microsoft.com/office/drawing/2014/main" id="{A6403904-9388-451E-E139-B8BBBADF8D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="" xmlns:a16="http://schemas.microsoft.com/office/drawing/2014/main" id="{8B980579-6DD8-9ADF-CF10-1747658D964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CB3642D1-DD85-C112-5351-A32581C0372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47E70B67-DE85-613F-1D09-092CE3B291F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84CC7437-D2EC-920C-1CD8-B2AA6838E1A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 descr="Une image contenant habits, plein air, personne, garçon&#10;&#10;Le contenu généré par l’IA peut être incorrect.">
            <a:extLst>
              <a:ext uri="{FF2B5EF4-FFF2-40B4-BE49-F238E27FC236}">
                <a16:creationId xmlns="" xmlns:a16="http://schemas.microsoft.com/office/drawing/2014/main" id="{E69F814B-23E0-F18B-73B4-176497F5A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8" y="254890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Visage humain, sourire, personne, collier&#10;&#10;Le contenu généré par l’IA peut être incorrect.">
            <a:extLst>
              <a:ext uri="{FF2B5EF4-FFF2-40B4-BE49-F238E27FC236}">
                <a16:creationId xmlns="" xmlns:a16="http://schemas.microsoft.com/office/drawing/2014/main" id="{6B9589BF-A75D-459B-BDBC-67070057DD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8" y="2762785"/>
            <a:ext cx="2153021" cy="284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5431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95517D-A026-4E75-7BDD-43F71220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E181447D-3CB3-4947-B225-9BB3D083EA1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الآن، استعدوا للاستماع  بتركيز  للحكاية كي تتحققوا من توقعاتكم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Espace réservé pour une image  14">
            <a:extLst>
              <a:ext uri="{FF2B5EF4-FFF2-40B4-BE49-F238E27FC236}">
                <a16:creationId xmlns="" xmlns:a16="http://schemas.microsoft.com/office/drawing/2014/main" id="{C47ECF47-CA48-46B9-E40E-41A78FB1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="" xmlns:a16="http://schemas.microsoft.com/office/drawing/2014/main" id="{4E9BB8E7-EE5F-CDB8-24BE-B9FEF059950A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حِكايَةٌ مِنَ ٱلتُّراثِ ٱلْإِفْريقِيِّ –باميرو-</a:t>
            </a:r>
          </a:p>
        </p:txBody>
      </p:sp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F550547A-20BF-4B52-9AC6-0052B7A1823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E2FB79D3-22A2-D4B4-7631-2D87E9E7414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1;p9">
            <a:extLst>
              <a:ext uri="{FF2B5EF4-FFF2-40B4-BE49-F238E27FC236}">
                <a16:creationId xmlns="" xmlns:a16="http://schemas.microsoft.com/office/drawing/2014/main" id="{5DD67ED3-3E24-89F8-1DB9-267629263A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="" xmlns:a16="http://schemas.microsoft.com/office/drawing/2014/main" id="{9F57504C-25EA-11AC-F5AA-2387C74D34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303;p9">
            <a:extLst>
              <a:ext uri="{FF2B5EF4-FFF2-40B4-BE49-F238E27FC236}">
                <a16:creationId xmlns="" xmlns:a16="http://schemas.microsoft.com/office/drawing/2014/main" id="{DEE35C28-D865-5962-494F-4BF2620999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4445A7F1-242B-7BA2-64B4-4030D2C978F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BFC50AF4-299D-3D6B-56A1-1C2AD6A24C2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F67FF647-A3EF-9945-4DA9-BCA79024851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4C8FA86C-4B61-076D-4376-E4FFA2BAEA1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 4" descr="Une image contenant habits, plein air, personne, garçon&#10;&#10;Le contenu généré par l’IA peut être incorrect.">
            <a:extLst>
              <a:ext uri="{FF2B5EF4-FFF2-40B4-BE49-F238E27FC236}">
                <a16:creationId xmlns="" xmlns:a16="http://schemas.microsoft.com/office/drawing/2014/main" id="{3D0748A2-7342-F80D-500C-CC94B45F0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8" y="254890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Visage humain, sourire, personne, collier&#10;&#10;Le contenu généré par l’IA peut être incorrect.">
            <a:extLst>
              <a:ext uri="{FF2B5EF4-FFF2-40B4-BE49-F238E27FC236}">
                <a16:creationId xmlns="" xmlns:a16="http://schemas.microsoft.com/office/drawing/2014/main" id="{4B6A4E85-4E89-40A5-F383-B3AD471D18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8" y="2762785"/>
            <a:ext cx="2153021" cy="284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89931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050C50-31B6-B01F-C9FA-5AC4AA044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537154AD-F0E6-4F42-9177-3C98564710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عرض شريط الحكاية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5" name="Espace réservé pour une image  5">
            <a:extLst>
              <a:ext uri="{FF2B5EF4-FFF2-40B4-BE49-F238E27FC236}">
                <a16:creationId xmlns="" xmlns:a16="http://schemas.microsoft.com/office/drawing/2014/main" id="{8F41D437-D962-29D4-866B-3CE6D73202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0B1C5957-D4D2-DF40-1C1F-2ECB5DF20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E2860C6E-3F1D-1906-7A5A-A29D82DDF54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86324E93-E0F5-4E90-BD1A-30290C852CD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14C44118-9817-D748-326E-C368DD5444A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="" xmlns:a16="http://schemas.microsoft.com/office/drawing/2014/main" id="{C9809500-D0BC-F34B-AFDE-E2AFC1595E6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2615611B-3B63-73F8-E9C0-F6F1229ACF4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CC2C735A-CF81-7DC1-44DD-061F673A526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D0783EE5-AE2A-AF17-078F-16958695218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0B79D9FF-1D3F-9F43-8F7C-9D0DC360333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37588C97-2CAB-2612-1B30-5D4751DE45B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FINALE -  حِكايَةٌ مِنَ التُّراثِ الْإِفْريقِيِّ -باميرو- V1 DON-720p-251220">
            <a:hlinkClick r:id="" action="ppaction://media"/>
            <a:extLst>
              <a:ext uri="{FF2B5EF4-FFF2-40B4-BE49-F238E27FC236}">
                <a16:creationId xmlns="" xmlns:a16="http://schemas.microsoft.com/office/drawing/2014/main" id="{62A9D8AE-3566-5AB9-D56E-DD5EF622198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980" y="2011999"/>
            <a:ext cx="7805240" cy="4390228"/>
          </a:xfrm>
        </p:spPr>
      </p:pic>
    </p:spTree>
    <p:extLst>
      <p:ext uri="{BB962C8B-B14F-4D97-AF65-F5344CB8AC3E}">
        <p14:creationId xmlns:p14="http://schemas.microsoft.com/office/powerpoint/2010/main" val="2222611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3B59DB8B-A813-AF86-1E6A-BB9A6058F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00;p9">
            <a:extLst>
              <a:ext uri="{FF2B5EF4-FFF2-40B4-BE49-F238E27FC236}">
                <a16:creationId xmlns="" xmlns:a16="http://schemas.microsoft.com/office/drawing/2014/main" id="{D63472FE-1B58-6404-CF7D-1DA93F920C8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1;p9">
            <a:extLst>
              <a:ext uri="{FF2B5EF4-FFF2-40B4-BE49-F238E27FC236}">
                <a16:creationId xmlns="" xmlns:a16="http://schemas.microsoft.com/office/drawing/2014/main" id="{D58E8B5B-532A-4AEF-BE9D-AA38C763AE0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9">
            <a:extLst>
              <a:ext uri="{FF2B5EF4-FFF2-40B4-BE49-F238E27FC236}">
                <a16:creationId xmlns="" xmlns:a16="http://schemas.microsoft.com/office/drawing/2014/main" id="{1FFC5F1A-6DA0-8B5D-A570-563483B7989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03;p9">
            <a:extLst>
              <a:ext uri="{FF2B5EF4-FFF2-40B4-BE49-F238E27FC236}">
                <a16:creationId xmlns="" xmlns:a16="http://schemas.microsoft.com/office/drawing/2014/main" id="{4D8CE686-324C-82F7-8844-C286F7245D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304;p9">
            <a:extLst>
              <a:ext uri="{FF2B5EF4-FFF2-40B4-BE49-F238E27FC236}">
                <a16:creationId xmlns="" xmlns:a16="http://schemas.microsoft.com/office/drawing/2014/main" id="{6C98B260-BCF2-21B1-F648-3BF82C0E1C1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5;p9">
            <a:extLst>
              <a:ext uri="{FF2B5EF4-FFF2-40B4-BE49-F238E27FC236}">
                <a16:creationId xmlns="" xmlns:a16="http://schemas.microsoft.com/office/drawing/2014/main" id="{DA4CE761-04B3-796E-C7CB-8A11C2C2967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306;p9">
            <a:extLst>
              <a:ext uri="{FF2B5EF4-FFF2-40B4-BE49-F238E27FC236}">
                <a16:creationId xmlns="" xmlns:a16="http://schemas.microsoft.com/office/drawing/2014/main" id="{65DD8BA4-E35B-80A9-28BC-E1EADA7DB34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7;p9">
            <a:extLst>
              <a:ext uri="{FF2B5EF4-FFF2-40B4-BE49-F238E27FC236}">
                <a16:creationId xmlns="" xmlns:a16="http://schemas.microsoft.com/office/drawing/2014/main" id="{5860672D-EBC3-C6D9-51B0-2AB4E4F4AA9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 3" descr="Une image contenant texte, Police, écriture manuscrite, blanc&#10;&#10;Le contenu généré par l’IA peut être incorrect.">
            <a:extLst>
              <a:ext uri="{FF2B5EF4-FFF2-40B4-BE49-F238E27FC236}">
                <a16:creationId xmlns="" xmlns:a16="http://schemas.microsoft.com/office/drawing/2014/main" id="{B3E56B90-6448-6A89-74F9-D1BE2595B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2129783"/>
            <a:ext cx="8342111" cy="35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97F43D-B408-9FA3-09D6-9ADE0BD3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120A93C5-F942-074F-964E-8CE1A2E303A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كان توقعه موافقا لمضمون الحكاية ؟ ما الذي يدل على ذلك من النص المسموع؟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="" xmlns:a16="http://schemas.microsoft.com/office/drawing/2014/main" id="{FF11D68D-14D3-F63D-74DC-7ADB3F389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7" name="Espace réservé du texte 14">
            <a:extLst>
              <a:ext uri="{FF2B5EF4-FFF2-40B4-BE49-F238E27FC236}">
                <a16:creationId xmlns="" xmlns:a16="http://schemas.microsoft.com/office/drawing/2014/main" id="{539E4DF0-A93E-FCBA-5E6C-2779ECBEED8F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حِكايَةٌ مِنَ ٱلتُّراثِ ٱلْإِفْريقِيِّ –باميرو-</a:t>
            </a:r>
          </a:p>
        </p:txBody>
      </p:sp>
      <p:pic>
        <p:nvPicPr>
          <p:cNvPr id="10" name="Google Shape;1299;p9">
            <a:extLst>
              <a:ext uri="{FF2B5EF4-FFF2-40B4-BE49-F238E27FC236}">
                <a16:creationId xmlns="" xmlns:a16="http://schemas.microsoft.com/office/drawing/2014/main" id="{FB716115-D750-5C67-FF74-7740624C32D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="" xmlns:a16="http://schemas.microsoft.com/office/drawing/2014/main" id="{2B4F6610-B5F8-A585-173C-8CCD55EE6FB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="" xmlns:a16="http://schemas.microsoft.com/office/drawing/2014/main" id="{D6D49787-CAB3-E3C6-C4C7-266BDA3CBC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="" xmlns:a16="http://schemas.microsoft.com/office/drawing/2014/main" id="{CEECD906-7148-8BEC-A2CB-F7E18AE6C3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7E8183A9-A1B2-E76F-2550-DAFF9090983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69AC3274-D71D-BF0D-4F71-86AF17E12B2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A8B2F754-A34E-D756-06F1-A29EE4A608F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0A83511F-BED0-5D63-1C73-4958D68FB8F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AC4773BE-AA17-BFC7-FFDD-9C355F125E4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 descr="Une image contenant habits, plein air, personne, garçon&#10;&#10;Le contenu généré par l’IA peut être incorrect.">
            <a:extLst>
              <a:ext uri="{FF2B5EF4-FFF2-40B4-BE49-F238E27FC236}">
                <a16:creationId xmlns="" xmlns:a16="http://schemas.microsoft.com/office/drawing/2014/main" id="{9B6D7D24-5D3B-195B-95B2-1FE9EB087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8" y="2548908"/>
            <a:ext cx="5760000" cy="332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Visage humain, sourire, personne, collier&#10;&#10;Le contenu généré par l’IA peut être incorrect.">
            <a:extLst>
              <a:ext uri="{FF2B5EF4-FFF2-40B4-BE49-F238E27FC236}">
                <a16:creationId xmlns="" xmlns:a16="http://schemas.microsoft.com/office/drawing/2014/main" id="{E7F5181C-E943-F496-5A1C-7121EB7EA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8" y="2762785"/>
            <a:ext cx="2153021" cy="284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85225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89DC2B-0B61-73F1-A96D-3B1F021B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4A062C7-8B76-9D48-85CE-0260E646E9B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الآن، سأعيد تسميع النص،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أنصتوا جيدا؛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متى سمعتم هذه المفردات  ارفعوا اليد.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7FDB7A4F-9CD1-188A-3D9E-09C2E62C6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5" name="Google Shape;1299;p9">
            <a:extLst>
              <a:ext uri="{FF2B5EF4-FFF2-40B4-BE49-F238E27FC236}">
                <a16:creationId xmlns="" xmlns:a16="http://schemas.microsoft.com/office/drawing/2014/main" id="{3DA92762-0B54-85B3-28B1-38E2C0461AC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="" xmlns:a16="http://schemas.microsoft.com/office/drawing/2014/main" id="{CF52C632-0F47-E31C-36D7-9396EC6CE65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="" xmlns:a16="http://schemas.microsoft.com/office/drawing/2014/main" id="{B4A3811D-FE34-0063-6EC6-B9AED8FFFE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="" xmlns:a16="http://schemas.microsoft.com/office/drawing/2014/main" id="{5A9B9C0B-60D1-5121-FD94-AC6FAE83417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="" xmlns:a16="http://schemas.microsoft.com/office/drawing/2014/main" id="{A97C5882-7710-0FBB-C48F-C894236E0C0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="" xmlns:a16="http://schemas.microsoft.com/office/drawing/2014/main" id="{A81E9C15-C3D0-3032-4C1B-F9632083824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5;p9">
            <a:extLst>
              <a:ext uri="{FF2B5EF4-FFF2-40B4-BE49-F238E27FC236}">
                <a16:creationId xmlns="" xmlns:a16="http://schemas.microsoft.com/office/drawing/2014/main" id="{ACDB2689-855F-F640-DB94-359B30FBBB8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="" xmlns:a16="http://schemas.microsoft.com/office/drawing/2014/main" id="{37FF42FE-2FC5-0443-A004-CC12615A813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="" xmlns:a16="http://schemas.microsoft.com/office/drawing/2014/main" id="{4F51BBA3-700C-3091-6B42-8989885773F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4A1D344E-6DA7-BC13-12DC-6840AD2E039E}"/>
              </a:ext>
            </a:extLst>
          </p:cNvPr>
          <p:cNvSpPr txBox="1"/>
          <p:nvPr/>
        </p:nvSpPr>
        <p:spPr>
          <a:xfrm>
            <a:off x="1324944" y="4468189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سائِحٌ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="" xmlns:a16="http://schemas.microsoft.com/office/drawing/2014/main" id="{717444A6-E696-4C96-1770-C582DA03485F}"/>
              </a:ext>
            </a:extLst>
          </p:cNvPr>
          <p:cNvSpPr txBox="1"/>
          <p:nvPr/>
        </p:nvSpPr>
        <p:spPr>
          <a:xfrm>
            <a:off x="5224249" y="4468187"/>
            <a:ext cx="3150000" cy="989801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قَبيلَةٌ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EA9D312A-C484-58DD-C189-16D0911EE12C}"/>
              </a:ext>
            </a:extLst>
          </p:cNvPr>
          <p:cNvSpPr txBox="1"/>
          <p:nvPr/>
        </p:nvSpPr>
        <p:spPr>
          <a:xfrm>
            <a:off x="5224247" y="2358558"/>
            <a:ext cx="3150001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يَنْحَدِرُ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B9E191C3-3AFB-0EBC-C166-0551232DEC53}"/>
              </a:ext>
            </a:extLst>
          </p:cNvPr>
          <p:cNvSpPr txBox="1"/>
          <p:nvPr/>
        </p:nvSpPr>
        <p:spPr>
          <a:xfrm>
            <a:off x="1324944" y="2358558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>
                <a:solidFill>
                  <a:schemeClr val="accent2">
                    <a:lumMod val="75000"/>
                  </a:schemeClr>
                </a:solidFill>
              </a:rPr>
              <a:t>يَنْعَمُ</a:t>
            </a:r>
          </a:p>
        </p:txBody>
      </p:sp>
    </p:spTree>
    <p:extLst>
      <p:ext uri="{BB962C8B-B14F-4D97-AF65-F5344CB8AC3E}">
        <p14:creationId xmlns:p14="http://schemas.microsoft.com/office/powerpoint/2010/main" val="291915403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9387AC-543A-B03B-1406-5A9468FE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709C7E43-B4FA-608F-0014-A5CC44D2B30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عرض شريط الحكاية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5" name="Espace réservé pour une image  5">
            <a:extLst>
              <a:ext uri="{FF2B5EF4-FFF2-40B4-BE49-F238E27FC236}">
                <a16:creationId xmlns="" xmlns:a16="http://schemas.microsoft.com/office/drawing/2014/main" id="{BF233241-2596-CF96-1C67-AC3758DC9B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16C8E95E-502F-7482-AAB7-32754672C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A29BFB9C-C99D-CE66-5D22-2CD818D5D8E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A8B773AC-15D7-81C2-073F-7AC676ECB2A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E1AA9652-2392-F8D5-EDF2-12F41AD66C9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="" xmlns:a16="http://schemas.microsoft.com/office/drawing/2014/main" id="{27BEDD67-87F4-A986-163A-1F66F540326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FE2BC4C9-C7B8-5766-4BB0-1EAA1058EA5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1F3EC657-6707-4355-A2FA-C710BE963F4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E6CB5EA8-7A14-3D17-3E42-35F425DD15D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95A5723A-0D75-8F61-21F2-B4EAAF04483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0F896494-24FF-BCBD-9AB9-5E88BB1E9E2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FINALE -  حِكايَةٌ مِنَ التُّراثِ الْإِفْريقِيِّ -باميرو- V1 DON-720p-251220">
            <a:hlinkClick r:id="" action="ppaction://media"/>
            <a:extLst>
              <a:ext uri="{FF2B5EF4-FFF2-40B4-BE49-F238E27FC236}">
                <a16:creationId xmlns="" xmlns:a16="http://schemas.microsoft.com/office/drawing/2014/main" id="{148CE3AC-134E-A869-D310-701CFC4D8BB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944" y="1920227"/>
            <a:ext cx="7466305" cy="4199586"/>
          </a:xfrm>
        </p:spPr>
      </p:pic>
    </p:spTree>
    <p:extLst>
      <p:ext uri="{BB962C8B-B14F-4D97-AF65-F5344CB8AC3E}">
        <p14:creationId xmlns:p14="http://schemas.microsoft.com/office/powerpoint/2010/main" val="4070435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5CB85F0-7DC4-EDDC-DD7D-D76F24F7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332E13E1-1984-A9A3-2D39-7C3578078F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693" y="682989"/>
            <a:ext cx="791032" cy="791032"/>
          </a:xfr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37684C70-E83E-EB65-0626-052C9EC1C138}"/>
              </a:ext>
            </a:extLst>
          </p:cNvPr>
          <p:cNvSpPr txBox="1"/>
          <p:nvPr/>
        </p:nvSpPr>
        <p:spPr>
          <a:xfrm>
            <a:off x="561431" y="843525"/>
            <a:ext cx="68843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A5A5A5"/>
                </a:solidFill>
                <a:latin typeface="Microsoft Uighur" panose="02000000000000000000" pitchFamily="2" charset="-78"/>
                <a:ea typeface="Dosis Medium"/>
                <a:cs typeface="Microsoft Uighur" panose="02000000000000000000" pitchFamily="2" charset="-78"/>
                <a:sym typeface="Dosis Medium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dirty="0"/>
              <a:t>نتحقق الآن من فهمكم </a:t>
            </a:r>
            <a:r>
              <a:rPr lang="ar-MA" dirty="0" err="1"/>
              <a:t>للحكاية.من</a:t>
            </a:r>
            <a:r>
              <a:rPr lang="ar-MA" dirty="0"/>
              <a:t> هي ٱلشَّخْصِيَّةُ ٱلرَّئيسَةُ في ٱلنَّصِّ ؟</a:t>
            </a:r>
          </a:p>
        </p:txBody>
      </p:sp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7FB6A447-6675-4CFA-C0B0-FDAC340F73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0;p9">
            <a:extLst>
              <a:ext uri="{FF2B5EF4-FFF2-40B4-BE49-F238E27FC236}">
                <a16:creationId xmlns="" xmlns:a16="http://schemas.microsoft.com/office/drawing/2014/main" id="{44DF662C-103E-562A-1DA5-1AB4BFA47CF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="" xmlns:a16="http://schemas.microsoft.com/office/drawing/2014/main" id="{4C086496-B9E0-D44D-5C2B-58FBF10C94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="" xmlns:a16="http://schemas.microsoft.com/office/drawing/2014/main" id="{A793BD22-497A-35EC-5633-02BF402CE16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C0983835-D015-CE98-152E-EA57A83424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="" xmlns:a16="http://schemas.microsoft.com/office/drawing/2014/main" id="{C47812A5-52C6-C72D-406F-25B76E440E1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5;p9">
            <a:extLst>
              <a:ext uri="{FF2B5EF4-FFF2-40B4-BE49-F238E27FC236}">
                <a16:creationId xmlns="" xmlns:a16="http://schemas.microsoft.com/office/drawing/2014/main" id="{408225BC-DD04-1649-0C87-56A04CE6B8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="" xmlns:a16="http://schemas.microsoft.com/office/drawing/2014/main" id="{8BE30437-CAAC-4BB3-F222-6AF053D61B3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7;p9">
            <a:extLst>
              <a:ext uri="{FF2B5EF4-FFF2-40B4-BE49-F238E27FC236}">
                <a16:creationId xmlns="" xmlns:a16="http://schemas.microsoft.com/office/drawing/2014/main" id="{BF7189F7-6A79-5BDB-2760-310925D99A8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D5BDCD70-AF02-FDDC-C115-A31DCD43CA82}"/>
              </a:ext>
            </a:extLst>
          </p:cNvPr>
          <p:cNvSpPr txBox="1"/>
          <p:nvPr/>
        </p:nvSpPr>
        <p:spPr>
          <a:xfrm>
            <a:off x="694944" y="3603703"/>
            <a:ext cx="7886024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من ٱلشَّخْصِيَّةُ ٱلرَّئيسَةُ في ٱلنَّصِّ ؟</a:t>
            </a:r>
          </a:p>
        </p:txBody>
      </p:sp>
    </p:spTree>
    <p:extLst>
      <p:ext uri="{BB962C8B-B14F-4D97-AF65-F5344CB8AC3E}">
        <p14:creationId xmlns:p14="http://schemas.microsoft.com/office/powerpoint/2010/main" val="170649229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2BD51A-A538-88B9-3174-11043947E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10323501-E386-6420-C803-2D500310F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693" y="682989"/>
            <a:ext cx="791032" cy="791032"/>
          </a:xfr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76E9D82C-4EB4-30DF-DE2F-E9FA8CE4E823}"/>
              </a:ext>
            </a:extLst>
          </p:cNvPr>
          <p:cNvSpPr txBox="1"/>
          <p:nvPr/>
        </p:nvSpPr>
        <p:spPr>
          <a:xfrm>
            <a:off x="561431" y="843525"/>
            <a:ext cx="68843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A5A5A5"/>
                </a:solidFill>
                <a:latin typeface="Microsoft Uighur" panose="02000000000000000000" pitchFamily="2" charset="-78"/>
                <a:ea typeface="Dosis Medium"/>
                <a:cs typeface="Microsoft Uighur" panose="02000000000000000000" pitchFamily="2" charset="-78"/>
                <a:sym typeface="Dosis Medium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dirty="0"/>
              <a:t>من ٱلشَّخْصِيَّةُ ٱلرَّئيسَةُ في ٱلنَّصِّ ؟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="" xmlns:a16="http://schemas.microsoft.com/office/drawing/2014/main" id="{C77C8BB1-BD8D-FC8A-9414-5C9C8C7F9D8D}"/>
              </a:ext>
            </a:extLst>
          </p:cNvPr>
          <p:cNvSpPr txBox="1"/>
          <p:nvPr/>
        </p:nvSpPr>
        <p:spPr>
          <a:xfrm>
            <a:off x="6350322" y="2898199"/>
            <a:ext cx="2101050" cy="760299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اَلْقَرَوِيّونَ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2002F2AB-7210-F9EF-13F4-1253554EE5BD}"/>
              </a:ext>
            </a:extLst>
          </p:cNvPr>
          <p:cNvSpPr txBox="1"/>
          <p:nvPr/>
        </p:nvSpPr>
        <p:spPr>
          <a:xfrm>
            <a:off x="3781687" y="2898199"/>
            <a:ext cx="2101050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اَلْأَبُ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24E90641-06D6-CD66-3E86-1034A70839A9}"/>
              </a:ext>
            </a:extLst>
          </p:cNvPr>
          <p:cNvSpPr txBox="1"/>
          <p:nvPr/>
        </p:nvSpPr>
        <p:spPr>
          <a:xfrm>
            <a:off x="5167505" y="4271305"/>
            <a:ext cx="3283867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 err="1"/>
              <a:t>باميرو</a:t>
            </a:r>
            <a:endParaRPr lang="ar-MA" sz="4800" dirty="0"/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F18C2FFA-CD60-4C31-5219-CB7989DC897D}"/>
              </a:ext>
            </a:extLst>
          </p:cNvPr>
          <p:cNvSpPr txBox="1"/>
          <p:nvPr/>
        </p:nvSpPr>
        <p:spPr>
          <a:xfrm>
            <a:off x="566872" y="4271305"/>
            <a:ext cx="3664943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اَلسُّياحُ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BF57F33A-0090-B21E-15B3-7FFE0CF67EA5}"/>
              </a:ext>
            </a:extLst>
          </p:cNvPr>
          <p:cNvSpPr txBox="1"/>
          <p:nvPr/>
        </p:nvSpPr>
        <p:spPr>
          <a:xfrm>
            <a:off x="616300" y="2898199"/>
            <a:ext cx="2697803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كَريمٌ</a:t>
            </a:r>
          </a:p>
        </p:txBody>
      </p:sp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571A800D-6B2F-88FC-021D-63594A9C277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0;p9">
            <a:extLst>
              <a:ext uri="{FF2B5EF4-FFF2-40B4-BE49-F238E27FC236}">
                <a16:creationId xmlns="" xmlns:a16="http://schemas.microsoft.com/office/drawing/2014/main" id="{37FA89D2-F196-4FC0-FFBD-496FA1BDC5A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="" xmlns:a16="http://schemas.microsoft.com/office/drawing/2014/main" id="{D48A2C2D-5339-2A20-FC29-1814083B93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="" xmlns:a16="http://schemas.microsoft.com/office/drawing/2014/main" id="{47508714-832B-80DE-FF23-6C7AC8D43E9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E7F1E7F7-3108-3F46-FAD8-2F8C29CEFED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="" xmlns:a16="http://schemas.microsoft.com/office/drawing/2014/main" id="{BD264560-CA8F-5789-04BB-4D6FE46DD94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5;p9">
            <a:extLst>
              <a:ext uri="{FF2B5EF4-FFF2-40B4-BE49-F238E27FC236}">
                <a16:creationId xmlns="" xmlns:a16="http://schemas.microsoft.com/office/drawing/2014/main" id="{0A6B8FFE-1B4C-9561-3788-7EC0D8DBFE7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="" xmlns:a16="http://schemas.microsoft.com/office/drawing/2014/main" id="{3A29DE40-0F8B-7CA2-6406-602E2ED0E4D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7;p9">
            <a:extLst>
              <a:ext uri="{FF2B5EF4-FFF2-40B4-BE49-F238E27FC236}">
                <a16:creationId xmlns="" xmlns:a16="http://schemas.microsoft.com/office/drawing/2014/main" id="{D8BBB918-16DF-7A5D-D0F2-A394E87C0E2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77078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D64CE53-BD42-421F-D860-34870022B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9C272BDB-A77A-AFDD-BCA5-D6A5BD7E65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693" y="682989"/>
            <a:ext cx="791032" cy="791032"/>
          </a:xfr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2B13B8BC-77EC-8800-7A1A-EC11595A7B20}"/>
              </a:ext>
            </a:extLst>
          </p:cNvPr>
          <p:cNvSpPr txBox="1"/>
          <p:nvPr/>
        </p:nvSpPr>
        <p:spPr>
          <a:xfrm>
            <a:off x="561431" y="843525"/>
            <a:ext cx="68843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A5A5A5"/>
                </a:solidFill>
                <a:latin typeface="Microsoft Uighur" panose="02000000000000000000" pitchFamily="2" charset="-78"/>
                <a:ea typeface="Dosis Medium"/>
                <a:cs typeface="Microsoft Uighur" panose="02000000000000000000" pitchFamily="2" charset="-78"/>
                <a:sym typeface="Dosis Medium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dirty="0"/>
              <a:t>اَلشَّخْصِيَّةُ ٱلرَّئيسَةُ في ٱلنَّصِّ هي </a:t>
            </a:r>
            <a:r>
              <a:rPr lang="ar-MA" dirty="0" err="1"/>
              <a:t>باميرو</a:t>
            </a:r>
            <a:r>
              <a:rPr lang="ar-MA" dirty="0"/>
              <a:t>.</a:t>
            </a:r>
          </a:p>
        </p:txBody>
      </p:sp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200A3BE2-2E8B-F923-D32E-CD12099137F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0;p9">
            <a:extLst>
              <a:ext uri="{FF2B5EF4-FFF2-40B4-BE49-F238E27FC236}">
                <a16:creationId xmlns="" xmlns:a16="http://schemas.microsoft.com/office/drawing/2014/main" id="{465FBC97-6C1E-5B8A-7502-640C8F5AB40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="" xmlns:a16="http://schemas.microsoft.com/office/drawing/2014/main" id="{1F908749-0671-FB32-8A04-0BD25D57A6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="" xmlns:a16="http://schemas.microsoft.com/office/drawing/2014/main" id="{84B059E9-6646-4B4B-58E3-1EFB274F586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9B69FB11-66DC-02C2-7F2B-E70817719D8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="" xmlns:a16="http://schemas.microsoft.com/office/drawing/2014/main" id="{3CD61321-55A1-7D8A-4EC8-787A08F8367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5;p9">
            <a:extLst>
              <a:ext uri="{FF2B5EF4-FFF2-40B4-BE49-F238E27FC236}">
                <a16:creationId xmlns="" xmlns:a16="http://schemas.microsoft.com/office/drawing/2014/main" id="{5B657F54-A788-DA05-5DCE-3C85F6C9E40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="" xmlns:a16="http://schemas.microsoft.com/office/drawing/2014/main" id="{7273A6C3-93DC-8B55-CA8C-75632B3A285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7;p9">
            <a:extLst>
              <a:ext uri="{FF2B5EF4-FFF2-40B4-BE49-F238E27FC236}">
                <a16:creationId xmlns="" xmlns:a16="http://schemas.microsoft.com/office/drawing/2014/main" id="{63C3E500-BC48-1D95-9EB5-D581CD297BD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="" xmlns:a16="http://schemas.microsoft.com/office/drawing/2014/main" id="{968D0370-8B6C-40A1-CC86-EAF3F988FEF3}"/>
              </a:ext>
            </a:extLst>
          </p:cNvPr>
          <p:cNvSpPr txBox="1"/>
          <p:nvPr/>
        </p:nvSpPr>
        <p:spPr>
          <a:xfrm>
            <a:off x="6350322" y="2898199"/>
            <a:ext cx="2101050" cy="760299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chemeClr val="bg1">
                    <a:lumMod val="75000"/>
                  </a:schemeClr>
                </a:solidFill>
              </a:rPr>
              <a:t>اَلْقَرَوِيّونَ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28144454-2832-C490-9125-1E44CC83D73D}"/>
              </a:ext>
            </a:extLst>
          </p:cNvPr>
          <p:cNvSpPr txBox="1"/>
          <p:nvPr/>
        </p:nvSpPr>
        <p:spPr>
          <a:xfrm>
            <a:off x="3781687" y="2898199"/>
            <a:ext cx="2101050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chemeClr val="bg1">
                    <a:lumMod val="75000"/>
                  </a:schemeClr>
                </a:solidFill>
              </a:rPr>
              <a:t>اَلْأَبُ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5EAB7C75-C6D1-0C52-250D-65AB4D960F9F}"/>
              </a:ext>
            </a:extLst>
          </p:cNvPr>
          <p:cNvSpPr txBox="1"/>
          <p:nvPr/>
        </p:nvSpPr>
        <p:spPr>
          <a:xfrm>
            <a:off x="5167505" y="4271305"/>
            <a:ext cx="3283867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 err="1"/>
              <a:t>باميرو</a:t>
            </a:r>
            <a:endParaRPr lang="ar-MA" sz="4800" dirty="0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97A051EA-3D0B-AF0B-954C-17E59BC82E25}"/>
              </a:ext>
            </a:extLst>
          </p:cNvPr>
          <p:cNvSpPr txBox="1"/>
          <p:nvPr/>
        </p:nvSpPr>
        <p:spPr>
          <a:xfrm>
            <a:off x="566872" y="4271305"/>
            <a:ext cx="3664943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chemeClr val="bg1">
                    <a:lumMod val="75000"/>
                  </a:schemeClr>
                </a:solidFill>
              </a:rPr>
              <a:t>اَلسُّياحُ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6A4513CD-48DA-AE2E-B10A-0684E6D08866}"/>
              </a:ext>
            </a:extLst>
          </p:cNvPr>
          <p:cNvSpPr txBox="1"/>
          <p:nvPr/>
        </p:nvSpPr>
        <p:spPr>
          <a:xfrm>
            <a:off x="616300" y="2898199"/>
            <a:ext cx="2697803" cy="759600"/>
          </a:xfrm>
          <a:prstGeom prst="roundRect">
            <a:avLst/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chemeClr val="bg1">
                    <a:lumMod val="75000"/>
                  </a:schemeClr>
                </a:solidFill>
              </a:rPr>
              <a:t>كَريمٌ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="" xmlns:a16="http://schemas.microsoft.com/office/drawing/2014/main" id="{B0776364-E539-AA8E-9EBC-FD65BEF0795C}"/>
              </a:ext>
            </a:extLst>
          </p:cNvPr>
          <p:cNvSpPr/>
          <p:nvPr/>
        </p:nvSpPr>
        <p:spPr>
          <a:xfrm>
            <a:off x="5855605" y="4233884"/>
            <a:ext cx="1907666" cy="1016000"/>
          </a:xfrm>
          <a:prstGeom prst="ellipse">
            <a:avLst/>
          </a:prstGeom>
          <a:noFill/>
          <a:ln w="38100"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8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485ABFE-D7C9-2819-A4FC-3042A8089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075C86CC-68E0-CD19-F228-5366692D64E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خذوا كراساتكم ص 89 - وأجيبوا عن أسئلة الفهم. لديكم 5 دقائق 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5" name="Espace réservé pour une image  14">
            <a:extLst>
              <a:ext uri="{FF2B5EF4-FFF2-40B4-BE49-F238E27FC236}">
                <a16:creationId xmlns="" xmlns:a16="http://schemas.microsoft.com/office/drawing/2014/main" id="{AF927BF3-A962-D56D-7439-BDFED539E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02B4E911-A65E-506E-3904-C314D50DB9C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="" xmlns:a16="http://schemas.microsoft.com/office/drawing/2014/main" id="{75F84370-4324-B3AA-7659-85DE7A8B4E6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="" xmlns:a16="http://schemas.microsoft.com/office/drawing/2014/main" id="{9948E422-3400-D644-4E39-9AB9843C16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="" xmlns:a16="http://schemas.microsoft.com/office/drawing/2014/main" id="{EC2479FA-65EB-4692-0606-89FB168FCAD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9700A5F2-2E2B-3C11-DEFC-D0E219D6A5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88CC31BF-4DDE-0675-B76E-7BB351CAF31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155A6E3A-E323-0271-1200-B6D1D982783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A1F76137-D249-273B-BDBA-2BE72B24A60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BFEA70F3-0846-D060-1D1A-73F4D2EB44B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="" xmlns:a16="http://schemas.microsoft.com/office/drawing/2014/main" id="{0380F43B-94A3-9BF1-8736-BD526432A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67" y="1506083"/>
            <a:ext cx="3638666" cy="501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D3F05B4E-961A-3967-53A1-F381FC6B79D5}"/>
              </a:ext>
            </a:extLst>
          </p:cNvPr>
          <p:cNvSpPr/>
          <p:nvPr/>
        </p:nvSpPr>
        <p:spPr>
          <a:xfrm>
            <a:off x="2943922" y="3171356"/>
            <a:ext cx="3140470" cy="3184839"/>
          </a:xfrm>
          <a:prstGeom prst="roundRect">
            <a:avLst>
              <a:gd name="adj" fmla="val 416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56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F958F88-7665-7D98-A85E-5D19CA32E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A31C3156-447F-30C5-B6C3-D0287DACF88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الوقت؛ كل واحد يناقش مع زميله إجاباته . معكم دقيقة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5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="" xmlns:a16="http://schemas.microsoft.com/office/drawing/2014/main" id="{3BCA7368-74A0-AD32-0A52-F1F6CE66A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299;p9">
            <a:extLst>
              <a:ext uri="{FF2B5EF4-FFF2-40B4-BE49-F238E27FC236}">
                <a16:creationId xmlns="" xmlns:a16="http://schemas.microsoft.com/office/drawing/2014/main" id="{9C517CAB-6C19-23F4-F913-3A9ED4DD674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0;p9">
            <a:extLst>
              <a:ext uri="{FF2B5EF4-FFF2-40B4-BE49-F238E27FC236}">
                <a16:creationId xmlns="" xmlns:a16="http://schemas.microsoft.com/office/drawing/2014/main" id="{FCC91BBA-DACE-E01C-73AB-E7C5D66EAEC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="" xmlns:a16="http://schemas.microsoft.com/office/drawing/2014/main" id="{50791052-416B-CFFF-906D-6856C9653E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="" xmlns:a16="http://schemas.microsoft.com/office/drawing/2014/main" id="{0C60E8B6-E4E3-074C-C184-FEF05F6C38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="" xmlns:a16="http://schemas.microsoft.com/office/drawing/2014/main" id="{2E9B56CD-10A7-CDBE-4C06-896D31BF058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="" xmlns:a16="http://schemas.microsoft.com/office/drawing/2014/main" id="{98E91395-A9BB-B7EB-2DA3-FB96C788957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="" xmlns:a16="http://schemas.microsoft.com/office/drawing/2014/main" id="{DFEC1ABE-BF16-3B23-F28F-DB93CB86905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="" xmlns:a16="http://schemas.microsoft.com/office/drawing/2014/main" id="{02314F2C-CDBC-2106-07E5-FB92419BB39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18A13236-D6A2-FB82-AAAC-98477F8A016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="" xmlns:a16="http://schemas.microsoft.com/office/drawing/2014/main" id="{D2A7063B-4F3D-028B-C9A0-865D89982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67" y="1506083"/>
            <a:ext cx="3638666" cy="501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D853387E-1164-A687-7ADE-7635630C5079}"/>
              </a:ext>
            </a:extLst>
          </p:cNvPr>
          <p:cNvSpPr/>
          <p:nvPr/>
        </p:nvSpPr>
        <p:spPr>
          <a:xfrm>
            <a:off x="2943922" y="3171356"/>
            <a:ext cx="3140470" cy="3184839"/>
          </a:xfrm>
          <a:prstGeom prst="roundRect">
            <a:avLst>
              <a:gd name="adj" fmla="val 416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87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DEA4FD1-9F8C-089E-C9AF-3AC64659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CF03BD2-D11E-E740-BF9F-F28CE72417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1-أ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C15D2812-2B1E-6BB8-4194-FC410FF70A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8B7DEDFF-1278-2629-82B6-A41DDB924A8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B67431C2-7123-6A61-B4DC-DAEA7390405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4C151B2A-FB7C-8CE3-5BCA-E802029680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2F5F29F3-552C-9677-178A-53C1843DFB0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477D5FA0-45A3-B164-9D21-77DAB36D83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43FFEAB8-FABA-BC15-0B43-7507531F579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A8551B00-692A-3186-A16F-65D52D2C4D6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B14E9303-512A-9B40-4608-9F0BAEB7D1F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22BACD76-874B-3A6E-412E-802A5802E09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Image 15" descr="Une image contenant texte, Police, capture d’écran, écriture manuscrite&#10;&#10;Le contenu généré par l’IA peut être incorrect.">
            <a:extLst>
              <a:ext uri="{FF2B5EF4-FFF2-40B4-BE49-F238E27FC236}">
                <a16:creationId xmlns="" xmlns:a16="http://schemas.microsoft.com/office/drawing/2014/main" id="{E51949DD-FAD9-938C-BE12-B0F5E4C3B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714" y="1970723"/>
            <a:ext cx="6254921" cy="437488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9D50E314-AB50-29BB-2BA3-551624F696FD}"/>
              </a:ext>
            </a:extLst>
          </p:cNvPr>
          <p:cNvSpPr txBox="1"/>
          <p:nvPr/>
        </p:nvSpPr>
        <p:spPr>
          <a:xfrm>
            <a:off x="1410745" y="3712711"/>
            <a:ext cx="1088398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6148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AF33E66-385D-A5E2-2554-C3FEE655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A9C7BEC-E8EA-D01A-5E50-6257A7ADA2D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1-ب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3AF828F2-0C30-71F6-2924-59A3DC21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DA37E496-84E8-C99B-A25C-4FFDB91B9A6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CB0F389D-5D0B-006E-81B7-500B56EBB28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C1B1B0A3-3C2F-2078-B214-20757879B7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AACD3A90-39F9-4F9D-C6B3-9F693F2349D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BA3CF156-10C1-53B4-7F99-A55F453EFA7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03EB3202-C9D9-D4F0-2389-567B8328EAF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105DC7FF-D88F-44BD-068F-85A389FDA42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5AAFDC79-FFFB-9553-5351-3B8979803DA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94114305-16BA-390D-AC4F-173C02CDD26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 4" descr="Une image contenant texte, écriture manuscrite, Police, capture d’écran&#10;&#10;Le contenu généré par l’IA peut être incorrect.">
            <a:extLst>
              <a:ext uri="{FF2B5EF4-FFF2-40B4-BE49-F238E27FC236}">
                <a16:creationId xmlns="" xmlns:a16="http://schemas.microsoft.com/office/drawing/2014/main" id="{AD7C831F-32FB-4ACD-B847-A01437844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11" y="1942618"/>
            <a:ext cx="7020547" cy="4050315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F8A4FBA7-CABC-9488-B925-235F02F39BC4}"/>
              </a:ext>
            </a:extLst>
          </p:cNvPr>
          <p:cNvSpPr txBox="1"/>
          <p:nvPr/>
        </p:nvSpPr>
        <p:spPr>
          <a:xfrm>
            <a:off x="2176365" y="4671716"/>
            <a:ext cx="1088398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6697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3D11DA54-487F-1BA5-F443-CFEF86364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493B654F-6D5D-F9FC-8B16-ABCE9B6736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="" xmlns:a16="http://schemas.microsoft.com/office/drawing/2014/main" id="{B30D7B74-F60B-7338-FB3F-FF0F1E7F4EF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3088ABD8-C0D4-2C8A-3362-4508FB832B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3EF538B1-5A7D-DE47-C908-CDF8CDF7D54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9E975720-466C-E6C1-6965-90479C2E149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="" xmlns:a16="http://schemas.microsoft.com/office/drawing/2014/main" id="{5C85437B-09ED-95A4-FE57-C663468A232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="" xmlns:a16="http://schemas.microsoft.com/office/drawing/2014/main" id="{C91D576F-B5D9-EC5A-DB30-17C675DB421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DCA9C624-00A4-ACF1-705F-66DC0512682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00F94AAF-7D43-F81D-13F0-2453ACD63E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CAEC0AB2-556E-5CE5-0F9C-1A6B5E4FF9E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FE2BC6AF-35FA-81ED-4F2F-D2915045930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EA59D993-7C00-07B0-F43C-CAE409B36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297" y="2499985"/>
            <a:ext cx="6961405" cy="10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807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C9D97FF-3977-50C3-27CD-FEBFED84E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23A62D-347E-9044-9947-A207D1D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1-ت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35B59F04-A490-7E10-A920-C129F39B4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332F6F38-8513-640D-0D57-32E0C260B04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B37CD8E8-94DD-CE84-911C-AD7FE57AAF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CE53A526-D2A2-49A0-6193-77C95AA17D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DD5B6A02-CE3A-31DB-2083-85CD12815F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4C5B00A0-D0AF-E102-6B63-BC2ADCBFAD3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D6582BBF-03BE-CFAA-494A-A6F295A2C9C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5B3CFE07-AF86-9E8C-1210-FD93B00B92A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A6C794B3-D603-4D9D-B741-277A8050E10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536D6EDB-65ED-D279-7EA4-694EB02791F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 4" descr="Une image contenant texte, Police, écriture manuscrite, calligraphie&#10;&#10;Le contenu généré par l’IA peut être incorrect.">
            <a:extLst>
              <a:ext uri="{FF2B5EF4-FFF2-40B4-BE49-F238E27FC236}">
                <a16:creationId xmlns="" xmlns:a16="http://schemas.microsoft.com/office/drawing/2014/main" id="{B79FD059-B016-D6D4-29E2-5A903FFD6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30" y="2085291"/>
            <a:ext cx="7694540" cy="4016709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52D8AF1C-ACA5-86B9-D84B-21AE9DD5CB79}"/>
              </a:ext>
            </a:extLst>
          </p:cNvPr>
          <p:cNvSpPr txBox="1"/>
          <p:nvPr/>
        </p:nvSpPr>
        <p:spPr>
          <a:xfrm>
            <a:off x="1560037" y="5474905"/>
            <a:ext cx="1088398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767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A5C8FE-D2CD-740F-0617-2D60CB50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562D81A-5EBA-96A2-794F-8FB3138E395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1-ج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AA2804B0-2875-4358-8F13-D41C838F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ECE5E344-3C43-C798-1552-FF9C4D15A1B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7756BFAE-BC7E-2363-2A34-38F20C1D3E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668047ED-C6FF-3C81-73EE-5FAACD6304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AB0F1EA5-E05C-D11B-51F2-5F4BF31B8A4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0A874FFC-2E3E-F832-F9B8-C21CEE23800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29CE9C87-0F80-6F6F-D9A7-9FF764B1806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239E7CBC-F0C0-8A6F-337B-D8FE3622EB9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EB85D84D-E0C1-0EA4-0ED3-C77F7FF003D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A5474E4A-FDFA-8DED-74E2-185F8F9C1E7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 4" descr="Une image contenant texte, écriture manuscrite, Police, capture d’écran&#10;&#10;Le contenu généré par l’IA peut être incorrect.">
            <a:extLst>
              <a:ext uri="{FF2B5EF4-FFF2-40B4-BE49-F238E27FC236}">
                <a16:creationId xmlns="" xmlns:a16="http://schemas.microsoft.com/office/drawing/2014/main" id="{90AD27D9-5189-73AD-A25B-CEA76834F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3" y="2061718"/>
            <a:ext cx="7256873" cy="4219339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79C3F0BB-EECE-83C2-713A-810762422CAF}"/>
              </a:ext>
            </a:extLst>
          </p:cNvPr>
          <p:cNvSpPr txBox="1"/>
          <p:nvPr/>
        </p:nvSpPr>
        <p:spPr>
          <a:xfrm>
            <a:off x="2262022" y="5619568"/>
            <a:ext cx="1088398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8597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7DD2FB0-FF2B-B42A-804F-84784897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00AA8D1-F2C0-BE48-6B45-32D1947F409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2.: أذكر العادات اليومية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اباميرو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BB550133-0E4D-A518-3795-223402D0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4A51AAF8-D9D1-D58D-D474-C34E80109A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5249FEEB-8BF9-3161-3A26-60A3DC6DFD8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E5F0D0AE-A56D-C1C4-8C93-0FECA58F87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A78D598F-1277-C7A2-D838-2DA000E8B4B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6F81C6CC-EFEB-CB51-4320-E666B6D5AA9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E594D3D7-9DE1-3543-6E82-897B53B7FAD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E8D14906-B672-6D56-7F6A-F42C4E73D57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B8001DFE-4360-829B-CE3E-2415220AA43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6FC44D6E-AE5E-AD34-552C-296B6BC8FD6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78361D3C-3EC4-B0F4-5DC4-71BB2A72C500}"/>
              </a:ext>
            </a:extLst>
          </p:cNvPr>
          <p:cNvSpPr txBox="1"/>
          <p:nvPr/>
        </p:nvSpPr>
        <p:spPr>
          <a:xfrm>
            <a:off x="4696822" y="2649524"/>
            <a:ext cx="411028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اَلْعاداتُ الْيَوْمِيَّةُ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لِباميرو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هِيَ:</a:t>
            </a:r>
          </a:p>
        </p:txBody>
      </p:sp>
      <p:pic>
        <p:nvPicPr>
          <p:cNvPr id="5" name="Image 4" descr="Une image contenant Police, texte, Graphique, blanc&#10;&#10;Le contenu généré par l’IA peut être incorrect.">
            <a:extLst>
              <a:ext uri="{FF2B5EF4-FFF2-40B4-BE49-F238E27FC236}">
                <a16:creationId xmlns="" xmlns:a16="http://schemas.microsoft.com/office/drawing/2014/main" id="{047079F3-F58C-F8A4-CED0-A3B47EF7F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112" y="1608274"/>
            <a:ext cx="5256126" cy="957365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D28CB014-AE2D-10FB-52DF-C4C65C901F2D}"/>
              </a:ext>
            </a:extLst>
          </p:cNvPr>
          <p:cNvSpPr txBox="1"/>
          <p:nvPr/>
        </p:nvSpPr>
        <p:spPr>
          <a:xfrm>
            <a:off x="4359140" y="3429000"/>
            <a:ext cx="4110280" cy="2971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اَلِاسْتيقاظُ باكِراً.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اَلتَّأَمُّلُ في ٱلطَّبيعَةِ.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اَلْمَشْيُ حافِياً.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جَلْبُ ٱلْماءِ.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مُساعَدَةُ ٱلأُسْرَةِ.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6FF2B94F-2B47-EF77-5C0E-B4AC93611784}"/>
              </a:ext>
            </a:extLst>
          </p:cNvPr>
          <p:cNvSpPr txBox="1"/>
          <p:nvPr/>
        </p:nvSpPr>
        <p:spPr>
          <a:xfrm>
            <a:off x="325065" y="3429000"/>
            <a:ext cx="4110280" cy="2381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اَلِاسْتِعْدادُ لِلصَّيْدِ.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اَلذَّهابُ إِلى ٱلْمَدْرَسَةِ.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إِكْرامُ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ٱلضَّيْفِ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571500" lvl="0" indent="-571500" algn="r" defTabSz="914400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اَلْمُشارَكَةُ في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ٱلِاحْتِفالاتِ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716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4C8EB2-500F-8C8B-A448-5770D3DFD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E95944D-CE78-5278-A3D5-4C37085E4ED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3.:كيف اكتشف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باميرو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و أصدقاؤه وجود السياح الغرباء؟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="" xmlns:a16="http://schemas.microsoft.com/office/drawing/2014/main" id="{EE4E2BB8-B8F5-90D5-4AE9-6C6B9ADCAC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="" xmlns:a16="http://schemas.microsoft.com/office/drawing/2014/main" id="{97F1BAC8-7F5C-4AEA-AA65-24B5B0E92E3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="" xmlns:a16="http://schemas.microsoft.com/office/drawing/2014/main" id="{45B76194-7535-9330-819D-DBD0EBC60B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="" xmlns:a16="http://schemas.microsoft.com/office/drawing/2014/main" id="{1DF0DBFB-6BF2-29C5-DAE5-AE3E07DEB1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D71E4F00-5906-D166-BDB5-303999C81F4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1FF1C5E8-42E3-EA3A-33F4-3669B0A9D9E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0A900DAA-3B16-FB81-99BC-C14B3711150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18AD21A1-D11A-B254-BE7B-048D4BA509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="" xmlns:a16="http://schemas.microsoft.com/office/drawing/2014/main" id="{9D43E1EB-255D-6FE8-5EDA-7415761385C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="" xmlns:a16="http://schemas.microsoft.com/office/drawing/2014/main" id="{D63EA1A7-B9CE-B37B-CE91-F90D99CE371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27821272-8E90-67B9-4824-6519D4492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1977205"/>
            <a:ext cx="8079383" cy="825128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7721CA9F-1B6F-712E-FD8D-6C88082EFD00}"/>
              </a:ext>
            </a:extLst>
          </p:cNvPr>
          <p:cNvSpPr txBox="1"/>
          <p:nvPr/>
        </p:nvSpPr>
        <p:spPr>
          <a:xfrm>
            <a:off x="694944" y="3634562"/>
            <a:ext cx="7913511" cy="179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تَناهَتْ إِلى مَسامِعِهِمْ بَيْنَ ٱلأَشْجارِ أَصْواتٌ غَريبَةٌ قادِمَةٌ مِنْ ضِفَّةِ ٱلنَّهْرِ، اِقْتَرَبا فَأَبْصَرا قارِباً راسِياً وَعَلى مَتْنِهِ أُناسٌ غُرَباءُ.</a:t>
            </a:r>
          </a:p>
          <a:p>
            <a:pPr lvl="0" algn="ctr" defTabSz="914400" rtl="1">
              <a:lnSpc>
                <a:spcPts val="4554"/>
              </a:lnSpc>
              <a:defRPr/>
            </a:pP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2833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B38928-A8DC-2875-2E6B-BC7C1BA4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="" xmlns:a16="http://schemas.microsoft.com/office/drawing/2014/main" id="{28BECBB5-A718-6D49-A165-AEEC881D6FA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نمر إلى السؤال 4.:كيف استطاع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باميرو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أن يتواصل مع كريم؟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من يقرأ جوابه؟ هل أنتم متفقون؟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="" xmlns:a16="http://schemas.microsoft.com/office/drawing/2014/main" id="{19AD5C30-7403-3CC5-F7AC-CCBD497C4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CA11BE65-1D8B-1F91-E72A-0FD1E0A77AE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AB215028-747D-7F6C-5E95-AA0C6363A6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="" xmlns:a16="http://schemas.microsoft.com/office/drawing/2014/main" id="{9C84C3DA-2077-F719-A3D6-67DE704B39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="" xmlns:a16="http://schemas.microsoft.com/office/drawing/2014/main" id="{9638505B-0A28-E5D6-2B8F-2A593DB6A1A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="" xmlns:a16="http://schemas.microsoft.com/office/drawing/2014/main" id="{44E3EF25-B5E4-8C0F-8CC5-41F79354298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="" xmlns:a16="http://schemas.microsoft.com/office/drawing/2014/main" id="{8C728A8F-C160-D142-F994-B2477325CE1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="" xmlns:a16="http://schemas.microsoft.com/office/drawing/2014/main" id="{2BF14662-EAED-B0E2-C79A-C516E45249E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="" xmlns:a16="http://schemas.microsoft.com/office/drawing/2014/main" id="{1FFD0178-2365-BFD9-6021-3CDDA652DC2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="" xmlns:a16="http://schemas.microsoft.com/office/drawing/2014/main" id="{EF0A5F45-256C-0178-9C75-A6D57AB1A5B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Image 14" descr="Une image contenant Police, texte, ligne, calligraphie&#10;&#10;Le contenu généré par l’IA peut être incorrect.">
            <a:extLst>
              <a:ext uri="{FF2B5EF4-FFF2-40B4-BE49-F238E27FC236}">
                <a16:creationId xmlns="" xmlns:a16="http://schemas.microsoft.com/office/drawing/2014/main" id="{BB13B521-7E5D-2B64-65D3-F4FD31249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40" y="1704227"/>
            <a:ext cx="6840000" cy="85500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B6862AF6-76DC-1E3D-2518-6FCEE631D69A}"/>
              </a:ext>
            </a:extLst>
          </p:cNvPr>
          <p:cNvSpPr txBox="1"/>
          <p:nvPr/>
        </p:nvSpPr>
        <p:spPr>
          <a:xfrm>
            <a:off x="267772" y="3687068"/>
            <a:ext cx="8608455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ساعَدَ والِدُ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باميرو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ٱلطِّفْلَيْنِ عَلى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ٱلتَّواصُلِ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بِاسْتِعْمالِ لُغَةِ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ٱلْإِشارَةِ</a:t>
            </a:r>
            <a:r>
              <a:rPr lang="fr-FR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وَبَعْضِ ٱلْكَلِماتِ مِنْ لُغَةِ كَريمٍ.</a:t>
            </a:r>
          </a:p>
        </p:txBody>
      </p:sp>
    </p:spTree>
    <p:extLst>
      <p:ext uri="{BB962C8B-B14F-4D97-AF65-F5344CB8AC3E}">
        <p14:creationId xmlns:p14="http://schemas.microsoft.com/office/powerpoint/2010/main" val="1146984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793F36F-9A84-A311-D71F-46333E12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="" xmlns:a16="http://schemas.microsoft.com/office/drawing/2014/main" id="{9688C3BA-C813-E36A-C502-31D876C00DF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السؤال 5: أحدد نوعية النص: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="" xmlns:a16="http://schemas.microsoft.com/office/drawing/2014/main" id="{05A32770-6544-9C31-8754-4946BC05E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="" xmlns:a16="http://schemas.microsoft.com/office/drawing/2014/main" id="{9A7A50DA-952B-7BED-8DCC-C3D2764CB50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105C69E0-F9F4-6899-F584-C0D3282C77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="" xmlns:a16="http://schemas.microsoft.com/office/drawing/2014/main" id="{616980D7-2078-CBC0-D87F-4F05E6A5BA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="" xmlns:a16="http://schemas.microsoft.com/office/drawing/2014/main" id="{79BD72D0-0609-1974-5170-7E8C589EB6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="" xmlns:a16="http://schemas.microsoft.com/office/drawing/2014/main" id="{00CC8BE9-14FA-0D1B-0199-6FBCC82574B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="" xmlns:a16="http://schemas.microsoft.com/office/drawing/2014/main" id="{9D37F8C1-2D6A-279F-25E6-F6739AF60C7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="" xmlns:a16="http://schemas.microsoft.com/office/drawing/2014/main" id="{9B9E5C2F-9959-E977-D5F6-3B02C30BBD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="" xmlns:a16="http://schemas.microsoft.com/office/drawing/2014/main" id="{D1CF8680-30F3-991F-F21F-C6F7DB9D218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="" xmlns:a16="http://schemas.microsoft.com/office/drawing/2014/main" id="{BAAACBA5-BEB0-51B0-88A4-A4F5D291355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 13" descr="Une image contenant Police, texte, écriture manuscrite, ligne&#10;&#10;Le contenu généré par l’IA peut être incorrect.">
            <a:extLst>
              <a:ext uri="{FF2B5EF4-FFF2-40B4-BE49-F238E27FC236}">
                <a16:creationId xmlns="" xmlns:a16="http://schemas.microsoft.com/office/drawing/2014/main" id="{E6541BA4-CF3F-72FC-6533-272E2C243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53" y="2567428"/>
            <a:ext cx="7955769" cy="1283463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76817FBC-E86F-D77A-46D3-0A468D8E7A55}"/>
              </a:ext>
            </a:extLst>
          </p:cNvPr>
          <p:cNvSpPr txBox="1"/>
          <p:nvPr/>
        </p:nvSpPr>
        <p:spPr>
          <a:xfrm>
            <a:off x="694944" y="2693364"/>
            <a:ext cx="1088398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502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804EB50-7540-D947-3E1F-C37CBD91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="" xmlns:a16="http://schemas.microsoft.com/office/drawing/2014/main" id="{48120698-234C-B061-0226-823D634629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اَلنَّصُّ أَدَبِيٌّ: لِأَنَّهُ يَحْكي قِصَّةً تَتَضَمَّنُ شَخْصِيّاتٍ تُحَرِّكُ أَحْداثاً في وَضْعِيّاتٍ ٱلْبِدايَةِ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وَٱلْوَسَطِ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وَٱلنِّهايَةِ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، في أَزْمِنَةٍ وَأَمْكِنَةٍ مُخْتَلِفَةٍ.</a:t>
            </a:r>
          </a:p>
        </p:txBody>
      </p:sp>
      <p:pic>
        <p:nvPicPr>
          <p:cNvPr id="8" name="Espace réservé pour une image  14">
            <a:extLst>
              <a:ext uri="{FF2B5EF4-FFF2-40B4-BE49-F238E27FC236}">
                <a16:creationId xmlns="" xmlns:a16="http://schemas.microsoft.com/office/drawing/2014/main" id="{2799C8B1-F058-959C-F13D-83A97D71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4" name="Google Shape;1299;p9">
            <a:extLst>
              <a:ext uri="{FF2B5EF4-FFF2-40B4-BE49-F238E27FC236}">
                <a16:creationId xmlns="" xmlns:a16="http://schemas.microsoft.com/office/drawing/2014/main" id="{9E8B7BE1-DB05-EAF6-8E0E-32B03DE92D1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="" xmlns:a16="http://schemas.microsoft.com/office/drawing/2014/main" id="{8F217E32-AA7B-528D-4C68-1A05D523DA6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="" xmlns:a16="http://schemas.microsoft.com/office/drawing/2014/main" id="{A05FDC53-B19A-DDE2-BB53-5DAEFAB6C3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="" xmlns:a16="http://schemas.microsoft.com/office/drawing/2014/main" id="{03A0DC7B-B76F-74B9-11CB-7550B31732E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="" xmlns:a16="http://schemas.microsoft.com/office/drawing/2014/main" id="{FFC9DD72-1022-79EE-22EC-F30D7F5350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="" xmlns:a16="http://schemas.microsoft.com/office/drawing/2014/main" id="{E5610C65-D4E4-FF31-1540-B3DB475E536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="" xmlns:a16="http://schemas.microsoft.com/office/drawing/2014/main" id="{A87342ED-79EB-EB59-030B-08B891CD383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="" xmlns:a16="http://schemas.microsoft.com/office/drawing/2014/main" id="{439AA53C-4569-33A1-49EB-C018CAE82C8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="" xmlns:a16="http://schemas.microsoft.com/office/drawing/2014/main" id="{9134B962-D7FC-8DF9-7D0B-FF56E15A672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="" xmlns:a16="http://schemas.microsoft.com/office/drawing/2014/main" id="{B264A760-81DC-022D-95A6-7CECBDFDE8F1}"/>
              </a:ext>
            </a:extLst>
          </p:cNvPr>
          <p:cNvSpPr txBox="1"/>
          <p:nvPr/>
        </p:nvSpPr>
        <p:spPr>
          <a:xfrm>
            <a:off x="267772" y="3687068"/>
            <a:ext cx="8608455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اَلنَّصُّ أَدَبِيٌّ: لِأَنَّهُ يَحْكي قِصَّةً تَتَضَمَّنُ شَخْصِيّاتٍ تُحَرِّكُ أَحْداثاً في وَضْعِيّاتٍ ٱلْبِدايَةِ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وَٱلْوَسَطِ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وَٱلنِّهايَةِ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في أَزْمِنَةٍ وَأَمْكِنَةٍ مُخْتَلِفَةٍ.</a:t>
            </a:r>
          </a:p>
        </p:txBody>
      </p:sp>
    </p:spTree>
    <p:extLst>
      <p:ext uri="{BB962C8B-B14F-4D97-AF65-F5344CB8AC3E}">
        <p14:creationId xmlns:p14="http://schemas.microsoft.com/office/powerpoint/2010/main" val="3241297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F236109-E9DB-2942-985C-1A574643F28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ED6D18CF-F5B0-45E9-3692-6F4C83E316A9}"/>
              </a:ext>
            </a:extLst>
          </p:cNvPr>
          <p:cNvCxnSpPr>
            <a:cxnSpLocks/>
            <a:stCxn id="28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FE68661F-5AB5-BB3D-12B2-255C06CE0FB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ٱسْتِعْمالِ إِسْتْراتيجِيَّةَ ٱلكَلِماتِ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ٱلْجامِعَةِ</a:t>
            </a:r>
            <a:endParaRPr lang="ar-MA" sz="2400" b="1" kern="0" dirty="0">
              <a:solidFill>
                <a:srgbClr val="424D7C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4E6B3CB0-16BA-71DD-9586-D6A7C0E0E3EF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اِسْتَمَعْتُ لِحِكايَةٍ جَديدَةٍ وَتَدَرَّبْتُ عَلى ٱلْإِجابَةِ عَنْ أَسْئِلَةِ ٱلْفَهْمِ.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="" xmlns:a16="http://schemas.microsoft.com/office/drawing/2014/main" id="{9D0A44DA-ABFA-B630-8C6F-29AEC0ADF311}"/>
              </a:ext>
            </a:extLst>
          </p:cNvPr>
          <p:cNvCxnSpPr>
            <a:cxnSpLocks/>
            <a:stCxn id="28" idx="3"/>
            <a:endCxn id="13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30F849D-3773-B50F-9F19-F234C22893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767DF2-E046-7F60-FA4E-FED2A1DCCC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3FEFB21-4D17-4FD9-4369-FEB7F0360B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FDBBBF4-C276-F6FD-A5BA-615E5A66BD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FCC934-3BF1-0BDE-C590-DD8CD431F4B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4AA4C07-9F2C-BC49-79E4-F98A560BD6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16F18AA8-D91C-6339-7D8F-9B3B1EF6AA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A9FE193-3767-B786-2787-E05B4AF85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Ellipse 27">
            <a:extLst>
              <a:ext uri="{FF2B5EF4-FFF2-40B4-BE49-F238E27FC236}">
                <a16:creationId xmlns="" xmlns:a16="http://schemas.microsoft.com/office/drawing/2014/main" id="{28AE9E5A-CE58-3E30-7F2F-C581A981A17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="" xmlns:a16="http://schemas.microsoft.com/office/drawing/2014/main" id="{1042BCB3-7FAB-5D02-90CA-6E542BDAEE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7632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B7546EF-6139-B788-1FF3-4690A13B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79ACEFF-26B9-6345-B8E0-68C5B58DA2A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أنجزوا التمرين التالي في منازلكم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B0F2794-CC4A-B795-831F-7D21FC85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13E9FC-8DD3-2769-6FB8-9D997C3338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03D604-44D2-7A8D-D242-948EDE408F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8167DF3-9F7A-FA84-EE46-AA77223EDD4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D081D16-027A-4709-EE10-4097BDCF683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CE3B8131-D6D3-BFAF-152F-16024A41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06696C72-7045-FD99-99FB-CD8FC38A8C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7B08058A-DFD6-2DE9-D617-0886189DC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14">
            <a:extLst>
              <a:ext uri="{FF2B5EF4-FFF2-40B4-BE49-F238E27FC236}">
                <a16:creationId xmlns="" xmlns:a16="http://schemas.microsoft.com/office/drawing/2014/main" id="{25FA58F1-3507-C473-D303-BA396CD2D9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10" name="Image 9" descr="Une image contenant texte, capture d’écran, Police&#10;&#10;Le contenu généré par l’IA peut être incorrect.">
            <a:extLst>
              <a:ext uri="{FF2B5EF4-FFF2-40B4-BE49-F238E27FC236}">
                <a16:creationId xmlns="" xmlns:a16="http://schemas.microsoft.com/office/drawing/2014/main" id="{BD67DF5A-05A1-8880-70D1-A46456FFC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40" y="1984917"/>
            <a:ext cx="8402707" cy="41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810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يتم توجيه المتعلمين إلى الكلمات الأساسية في الجواب.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Google Shape;1299;p9">
            <a:extLst>
              <a:ext uri="{FF2B5EF4-FFF2-40B4-BE49-F238E27FC236}">
                <a16:creationId xmlns="" xmlns:a16="http://schemas.microsoft.com/office/drawing/2014/main" id="{9DD83AEA-9BE2-79D2-0A82-4A74BCEC6A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="" xmlns:a16="http://schemas.microsoft.com/office/drawing/2014/main" id="{39CD7939-30F2-D0AB-B766-B7C2FAEFBBA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="" xmlns:a16="http://schemas.microsoft.com/office/drawing/2014/main" id="{4068EC5C-E0D5-D24F-D1CA-C6CF87B07A7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="" xmlns:a16="http://schemas.microsoft.com/office/drawing/2014/main" id="{F6CC0F1E-1E19-2DC2-E22E-B0B6582F5AC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="" xmlns:a16="http://schemas.microsoft.com/office/drawing/2014/main" id="{BA51884F-D4A5-2E8B-AD5C-500FB75062C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="" xmlns:a16="http://schemas.microsoft.com/office/drawing/2014/main" id="{D878C205-E4B9-83FA-5F78-ED788692E35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="" xmlns:a16="http://schemas.microsoft.com/office/drawing/2014/main" id="{29A51E99-A7E6-5A3E-DF9B-715979FE664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="" xmlns:a16="http://schemas.microsoft.com/office/drawing/2014/main" id="{F0C8A03E-D506-8CCB-F37F-BF434E90EF1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="" xmlns:a16="http://schemas.microsoft.com/office/drawing/2014/main" id="{5EFCD7AB-E095-FAC6-2DAB-F15E8C89520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C0BAF1CC-3E8C-876B-CE6C-3EFB36685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297" y="2499985"/>
            <a:ext cx="6961405" cy="1057255"/>
          </a:xfrm>
          <a:prstGeom prst="rect">
            <a:avLst/>
          </a:prstGeom>
        </p:spPr>
      </p:pic>
      <p:sp>
        <p:nvSpPr>
          <p:cNvPr id="9" name="Google Shape;1358;p13">
            <a:extLst>
              <a:ext uri="{FF2B5EF4-FFF2-40B4-BE49-F238E27FC236}">
                <a16:creationId xmlns="" xmlns:a16="http://schemas.microsoft.com/office/drawing/2014/main" id="{0294624A-779E-831A-D243-F981D3F4F742}"/>
              </a:ext>
            </a:extLst>
          </p:cNvPr>
          <p:cNvSpPr txBox="1">
            <a:spLocks/>
          </p:cNvSpPr>
          <p:nvPr/>
        </p:nvSpPr>
        <p:spPr>
          <a:xfrm>
            <a:off x="694944" y="3701373"/>
            <a:ext cx="7472373" cy="160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يُعَدُّ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ٱلنَّحْلُ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كائِناً مُهِمّاً في ٱلطَّبيعَةِ لِأَنَّهُ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يُساهِمُ في </a:t>
            </a:r>
            <a:r>
              <a:rPr lang="ar-MA" sz="4800" b="1" u="sng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ٱلْحِفاظِ عَلى </a:t>
            </a:r>
            <a:r>
              <a:rPr lang="ar-MA" sz="4800" b="1" u="sng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ٱلتَّوازُنِ</a:t>
            </a:r>
            <a:r>
              <a:rPr lang="ar-MA" sz="4800" b="1" u="sng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u="sng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ٱلْبَيئِيِّ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930391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="" xmlns:a16="http://schemas.microsoft.com/office/drawing/2014/main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BC14B3E6-3D46-4466-50A7-6DA468B855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="" xmlns:a16="http://schemas.microsoft.com/office/drawing/2014/main" id="{C1ADE0BB-8BC5-C36C-13AB-8B40D081593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="" xmlns:a16="http://schemas.microsoft.com/office/drawing/2014/main" id="{645059EA-DF28-894A-0570-6C254887EBC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="" xmlns:a16="http://schemas.microsoft.com/office/drawing/2014/main" id="{5A933BA2-96F9-2D81-1DD1-455A201C8D8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="" xmlns:a16="http://schemas.microsoft.com/office/drawing/2014/main" id="{EE0D6228-BF59-189D-5667-A1F48B53EC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="" xmlns:a16="http://schemas.microsoft.com/office/drawing/2014/main" id="{73BF4530-9BC4-E3ED-98D2-0477DD95890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="" xmlns:a16="http://schemas.microsoft.com/office/drawing/2014/main" id="{C72F3164-056A-8B60-AAB6-3E22564CF8D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="" xmlns:a16="http://schemas.microsoft.com/office/drawing/2014/main" id="{16DD6FAE-4785-FAD1-2D97-3114A0C090C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="" xmlns:a16="http://schemas.microsoft.com/office/drawing/2014/main" id="{75F7FBA4-3B1A-E3E1-93EA-ECE35B0B7B6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DE095DF9-D7EF-194A-1A73-82C44FD3F938}"/>
              </a:ext>
            </a:extLst>
          </p:cNvPr>
          <p:cNvSpPr txBox="1"/>
          <p:nvPr/>
        </p:nvSpPr>
        <p:spPr>
          <a:xfrm>
            <a:off x="596586" y="2573986"/>
            <a:ext cx="766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dirty="0">
                <a:solidFill>
                  <a:srgbClr val="C00000"/>
                </a:solidFill>
              </a:rPr>
              <a:t>2. </a:t>
            </a:r>
            <a:r>
              <a:rPr lang="ar-MA" sz="3600" b="1" dirty="0"/>
              <a:t>اِسْتَخْرِجْ مَجالَيْنِ يَتَشابَهُ فيهما الْإنْسانُ وَالنَّحْلُ؟ 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7250993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="" xmlns:a16="http://schemas.microsoft.com/office/drawing/2014/main" id="{399C192E-377A-5736-315D-A41A5F58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="" xmlns:a16="http://schemas.microsoft.com/office/drawing/2014/main" id="{5CA3A0D1-E4CB-B895-7D00-8EA352D80C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7E3131FD-565E-204B-D6D3-1C6504DFEE9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="" xmlns:a16="http://schemas.microsoft.com/office/drawing/2014/main" id="{1C2B1677-12E8-EC5D-73D4-3AD2ED6FE2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00;p9">
            <a:extLst>
              <a:ext uri="{FF2B5EF4-FFF2-40B4-BE49-F238E27FC236}">
                <a16:creationId xmlns="" xmlns:a16="http://schemas.microsoft.com/office/drawing/2014/main" id="{AC4D8251-B646-2592-6DFA-EBA9B255DB3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1;p9">
            <a:extLst>
              <a:ext uri="{FF2B5EF4-FFF2-40B4-BE49-F238E27FC236}">
                <a16:creationId xmlns="" xmlns:a16="http://schemas.microsoft.com/office/drawing/2014/main" id="{E5685600-860F-5E13-DB04-E2EBC35B73E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9">
            <a:extLst>
              <a:ext uri="{FF2B5EF4-FFF2-40B4-BE49-F238E27FC236}">
                <a16:creationId xmlns="" xmlns:a16="http://schemas.microsoft.com/office/drawing/2014/main" id="{FF1AF105-6BF9-B8DE-4FA7-D99115476E2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03;p9">
            <a:extLst>
              <a:ext uri="{FF2B5EF4-FFF2-40B4-BE49-F238E27FC236}">
                <a16:creationId xmlns="" xmlns:a16="http://schemas.microsoft.com/office/drawing/2014/main" id="{7F311224-AAB6-86E3-4B16-C2EBB269FBD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304;p9">
            <a:extLst>
              <a:ext uri="{FF2B5EF4-FFF2-40B4-BE49-F238E27FC236}">
                <a16:creationId xmlns="" xmlns:a16="http://schemas.microsoft.com/office/drawing/2014/main" id="{EE754C3C-018B-1CAD-9C97-5F0B4F17A06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5;p9">
            <a:extLst>
              <a:ext uri="{FF2B5EF4-FFF2-40B4-BE49-F238E27FC236}">
                <a16:creationId xmlns="" xmlns:a16="http://schemas.microsoft.com/office/drawing/2014/main" id="{2140679B-9074-F005-E44B-A08C2394A41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306;p9">
            <a:extLst>
              <a:ext uri="{FF2B5EF4-FFF2-40B4-BE49-F238E27FC236}">
                <a16:creationId xmlns="" xmlns:a16="http://schemas.microsoft.com/office/drawing/2014/main" id="{2788ED6F-B859-A41E-574C-6B2FC4E9B21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7;p9">
            <a:extLst>
              <a:ext uri="{FF2B5EF4-FFF2-40B4-BE49-F238E27FC236}">
                <a16:creationId xmlns="" xmlns:a16="http://schemas.microsoft.com/office/drawing/2014/main" id="{5AA9E7FB-DDBA-FAD3-D746-BE64CB2606B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 3" descr="Une image contenant texte, Police, écriture manuscrite, blanc&#10;&#10;Le contenu généré par l’IA peut être incorrect.">
            <a:extLst>
              <a:ext uri="{FF2B5EF4-FFF2-40B4-BE49-F238E27FC236}">
                <a16:creationId xmlns="" xmlns:a16="http://schemas.microsoft.com/office/drawing/2014/main" id="{213630C6-AF46-7433-B11F-AF55ADF30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2129783"/>
            <a:ext cx="8342111" cy="35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15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&gt;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25632</TotalTime>
  <Words>1703</Words>
  <Application>Microsoft Office PowerPoint</Application>
  <PresentationFormat>Affichage à l'écran (4:3)</PresentationFormat>
  <Paragraphs>459</Paragraphs>
  <Slides>68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68</vt:i4>
      </vt:variant>
    </vt:vector>
  </HeadingPairs>
  <TitlesOfParts>
    <vt:vector size="102" baseType="lpstr">
      <vt:lpstr>Microsoft Uighur</vt:lpstr>
      <vt:lpstr>Arial</vt:lpstr>
      <vt:lpstr>Wingdings 2</vt:lpstr>
      <vt:lpstr>Calibri</vt:lpstr>
      <vt:lpstr>Noto Sans Symbols</vt:lpstr>
      <vt:lpstr>Dosis Medium</vt:lpstr>
      <vt:lpstr>Dosis ExtraBold</vt:lpstr>
      <vt:lpstr>Calibri Light</vt:lpstr>
      <vt:lpstr>Wingdings</vt:lpstr>
      <vt:lpstr>Modern Love</vt:lpstr>
      <vt:lpstr>Microsoft Himalaya</vt:lpstr>
      <vt:lpstr>Dosis</vt:lpstr>
      <vt:lpstr>Dosis SemiBold</vt:lpstr>
      <vt:lpstr>00_Env-Enseignant</vt:lpstr>
      <vt:lpstr>Office Theme 2013 - 2022</vt:lpstr>
      <vt:lpstr>02- معــــــــــجم</vt:lpstr>
      <vt:lpstr>03- استماع وتحدث</vt:lpstr>
      <vt:lpstr>04- قراءة/ كتابة</vt:lpstr>
      <vt:lpstr>3_Env-Apprenant_Tmplt</vt:lpstr>
      <vt:lpstr>1_01- نشاط اعتيادي</vt:lpstr>
      <vt:lpstr>1_02- معــــــــــجم</vt:lpstr>
      <vt:lpstr>2_03- استماع وتحدث</vt:lpstr>
      <vt:lpstr>1_03- استماع وتحدث</vt:lpstr>
      <vt:lpstr>اختتام الحصة</vt:lpstr>
      <vt:lpstr>&gt;اختتام الحصة</vt:lpstr>
      <vt:lpstr>1_Env-Enseignant</vt:lpstr>
      <vt:lpstr>2_Env-Enseignant</vt:lpstr>
      <vt:lpstr>3_03- استماع وتحدث</vt:lpstr>
      <vt:lpstr>3_Env-Enseignant</vt:lpstr>
      <vt:lpstr>4_Env-Enseignant</vt:lpstr>
      <vt:lpstr>Thème Office</vt:lpstr>
      <vt:lpstr>01- نشاط اعتيادي</vt:lpstr>
      <vt:lpstr>2_Env-Apprenant_Tmplt</vt:lpstr>
      <vt:lpstr>3_01- نشاط اعتيادي</vt:lpstr>
      <vt:lpstr>Présentation PowerPoint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</vt:lpstr>
      <vt:lpstr>ابحثوا عن الجواب في النص . انتبهوا سيختفي النص بعد 10 ثوان.</vt:lpstr>
      <vt:lpstr>اكتبوا الجواب الصحيح ثم ارفعوا الألواح عند سماع الاشارة. </vt:lpstr>
      <vt:lpstr>صححوا. من يشرح جوابه؟ يتم توجيه المتعلمين إلى الكلمات الأساسية في الجواب.</vt:lpstr>
      <vt:lpstr>اقرؤوا  السؤال جيدا . حددوا المطلوب.</vt:lpstr>
      <vt:lpstr>ابحثوا عن الجواب في النص . انتبهوا سيختفي النص بعد 10 ثوان.</vt:lpstr>
      <vt:lpstr>اكتبوا الجواب الصحيح ثم ارفعوا الألواح عند سماع الاشارة. </vt:lpstr>
      <vt:lpstr>صححوا. من يشرح جوابه؟ يتم توجيه المتعلمين إلى الكلمات الأساسية في الجواب.</vt:lpstr>
      <vt:lpstr>ستقرؤون النص قراءة جماعية . من يريد أن يقود القراءة؟ -يحرص الأستاذ على تتبع مشاركة الجميع في القراءة الجماعية.</vt:lpstr>
      <vt:lpstr>درسنا اليوم : استراتيجية الكلمات الجامعة؛ </vt:lpstr>
      <vt:lpstr>تُمَكِّنُني إِسْتْراتيجِيَّةُ ٱلْكَلِماتِ ٱلْجامِعَةِ مِنِ ٱخْتِزالِ مَجْموعَةٍ مِنَ ٱلْكَلِماتِ في كَلِمَةٍ واحِدَةٍ تَجْمَعُ كُلَّ مَعانِيَ ٱلْكَلِماتِ ٱلْمُتَرابِطَةِ. </vt:lpstr>
      <vt:lpstr>سَأَعُوِّضُ الْكَلِمَاتِ: "اللَّوْنَ الْأَحْمَرَ، وَاللَّوْنَ الْأَصْفَرَ، وَاللَّوْنَ الْأَزْرَقَ، وَاللَّوْنَ الْأَخْضَرَ" بِكَلِمَةٍ جَامِعَةٍ تَحْمِلُ مَعْنَى كُلِّ الْكَلِمَاتِ السَّابِقَةِ.</vt:lpstr>
      <vt:lpstr>كَلِمَةُ «أَلْوَانَ» تَحْمِلُ مَعْنَى الْكَلِمَاتِ السَّابِقَةِ، إِذَنْ أَسْتَغْنِي عَنِ الْكَلِمَاتِ: «اللَّوْنَ الْأَحْمَرَ، وَاللَّوْنَ الْأَصْفَرَ، وَاللَّوْنَ الْأَزْرَقَ، وَاللَّوْنَ الْأَخْضَرَ»، وَأَكْتُبُ مَكَانَهَا كَلِمَةَ «أَلْوَانَ».</vt:lpstr>
      <vt:lpstr>إِذَنْ، تَصْبِحُ الْجُمْلَةُ كَمَا يَلِي: «اِسْتَعْمَلْتُ الْأَلْوَانَ لِرَسْمِ لَوْحَةٍ فَنِّيَّةٍ».</vt:lpstr>
      <vt:lpstr>أُسَمِّي كَلِمَةَ «أَلْوَانَ» كَلِمَةً جَامِعَةً.</vt:lpstr>
      <vt:lpstr>هَذِهِ أَمْثِلَةٌ أُخْرَى لِكَلِمَاتٍ جَامِعَةٍ:</vt:lpstr>
      <vt:lpstr>مِثالٌ آخَرُ</vt:lpstr>
      <vt:lpstr>إذن لأحدد الكلمة الجامعة أتبع الخطوات التالية:</vt:lpstr>
      <vt:lpstr>من يذكرنا بالخطوات؟  </vt:lpstr>
      <vt:lpstr>من يقرأ؟</vt:lpstr>
      <vt:lpstr>خذوا ألواحكم </vt:lpstr>
      <vt:lpstr>اكتبوا الكلمة الجامعة المناسبة للعبارات التالية: الموز – التفاح - البطيخ</vt:lpstr>
      <vt:lpstr>ارفعوا ألواحكم. صححوا. من يشرح لنا لماذا اختار هذا الجواب؟</vt:lpstr>
      <vt:lpstr>مثال آخر</vt:lpstr>
      <vt:lpstr>ارفعوا ألواحكم. صححوا. من يشرح لنا لماذا اختار هذا الجواب؟</vt:lpstr>
      <vt:lpstr>مثال آخر</vt:lpstr>
      <vt:lpstr>ارفعوا ألواحكم. صححوا. من يشرح لنا لماذا اختار هذا الجواب؟</vt:lpstr>
      <vt:lpstr>الآن. على الكراسة ص : 88 ، </vt:lpstr>
      <vt:lpstr>في ثنائيات، أجيبوا عن التمرين التالي: المرور بين الصفوف وتقديم التغذية الراجعة المناسبة.</vt:lpstr>
      <vt:lpstr>انتهى الوقت؛ كل واحد يناقش مع زميله كيف حصل على الإجابة . معكم دقيقة </vt:lpstr>
      <vt:lpstr>انتبهوا للتصحيح. نصحح الجملة الأولى</vt:lpstr>
      <vt:lpstr>انتبهوا للتصحيح. نصحح الجملة الثانية</vt:lpstr>
      <vt:lpstr>انتبهوا للتصحيح. نصحح الجملة الثالثة</vt:lpstr>
      <vt:lpstr>الآن بمفردكم أجيبوا عن التمرين التالي على نفس الصفحة 88</vt:lpstr>
      <vt:lpstr>أعوض الكلمات المضغوطة بكلمات جامعة و أعيد كتابة الفقرة</vt:lpstr>
      <vt:lpstr>من يتقاسم معنا إجابته. هل أنتم متفقون مع إجابة زميلكم؟</vt:lpstr>
      <vt:lpstr>انتبهوا للتصحيح:</vt:lpstr>
      <vt:lpstr>استماع وتحدث</vt:lpstr>
      <vt:lpstr>الآن، سنبدأ حصة الاستماع والتحدث. سنستمع إلى حكاية جديدة بعنوان "حِكايَةٌ مِنَ ٱلتُّراثِ ٱلْإِفْريقِيِّ –باميرو-".</vt:lpstr>
      <vt:lpstr>قبل أن تستمعوا للنص، ستتعرفون على مفردات ستساعدكم على الفهم.</vt:lpstr>
      <vt:lpstr>ما التعريف المناسب لكل كلمة؟ </vt:lpstr>
      <vt:lpstr>من يقرأ؟ </vt:lpstr>
      <vt:lpstr>هل سبق لكم أن التقيتم أشخاصا غرباء عن بلدكم؟ كيف تواصلتم معهم؟</vt:lpstr>
      <vt:lpstr>انطلاقا من العنوان والصورة، ما توقعاتكم حول النص؟</vt:lpstr>
      <vt:lpstr>الآن، استعدوا للاستماع  بتركيز  للحكاية كي تتحققوا من توقعاتكم </vt:lpstr>
      <vt:lpstr>عرض شريط الحكاية </vt:lpstr>
      <vt:lpstr>من كان توقعه موافقا لمضمون الحكاية ؟ ما الذي يدل على ذلك من النص المسموع؟</vt:lpstr>
      <vt:lpstr>الآن، سأعيد تسميع النص، أنصتوا جيدا؛ متى سمعتم هذه المفردات  ارفعوا اليد. </vt:lpstr>
      <vt:lpstr>عرض شريط الحكاية </vt:lpstr>
      <vt:lpstr>Présentation PowerPoint</vt:lpstr>
      <vt:lpstr>Présentation PowerPoint</vt:lpstr>
      <vt:lpstr>Présentation PowerPoint</vt:lpstr>
      <vt:lpstr>اَلْآنْ؛ خذوا كراساتكم ص 89 - وأجيبوا عن أسئلة الفهم. لديكم 5 دقائق  </vt:lpstr>
      <vt:lpstr>انتهى الوقت؛ كل واحد يناقش مع زميله إجاباته . معكم دقيقة </vt:lpstr>
      <vt:lpstr>اَلْآنْ؛ نصحح السؤال 1-أ</vt:lpstr>
      <vt:lpstr>اَلْآنْ؛ نصحح السؤال 1-ب</vt:lpstr>
      <vt:lpstr>اَلْآنْ؛ نصحح السؤال 1-ت</vt:lpstr>
      <vt:lpstr>اَلْآنْ؛ نصحح السؤال 1-ج</vt:lpstr>
      <vt:lpstr>اَلْآنْ؛ نصحح السؤال 2.: أذكر العادات اليومية اباميرو</vt:lpstr>
      <vt:lpstr>اَلْآنْ؛ نصحح السؤال 3.:كيف اكتشف باميرو و أصدقاؤه وجود السياح الغرباء؟</vt:lpstr>
      <vt:lpstr>نمر إلى السؤال 4.:كيف استطاع باميرو أن يتواصل مع كريم؟  من يقرأ جوابه؟ هل أنتم متفقون؟ </vt:lpstr>
      <vt:lpstr>السؤال 5: أحدد نوعية النص:</vt:lpstr>
      <vt:lpstr> اَلنَّصُّ أَدَبِيٌّ: لِأَنَّهُ يَحْكي قِصَّةً تَتَضَمَّنُ شَخْصِيّاتٍ تُحَرِّكُ أَحْداثاً في وَضْعِيّاتٍ ٱلْبِدايَةِ وَٱلْوَسَطِ وَٱلنِّهايَةِ، في أَزْمِنَةٍ وَأَمْكِنَةٍ مُخْتَلِفَةٍ.</vt:lpstr>
      <vt:lpstr>ماذا تعلمتم اليوم؟</vt:lpstr>
      <vt:lpstr>أنجزوا التمرين التالي في منازلكم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466</cp:revision>
  <dcterms:created xsi:type="dcterms:W3CDTF">2023-09-20T21:35:22Z</dcterms:created>
  <dcterms:modified xsi:type="dcterms:W3CDTF">2025-12-28T13:15:13Z</dcterms:modified>
</cp:coreProperties>
</file>