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9.xml" ContentType="application/vnd.openxmlformats-officedocument.theme+xml"/>
  <Override PartName="/ppt/slideLayouts/slideLayout69.xml" ContentType="application/vnd.openxmlformats-officedocument.presentationml.slideLayout+xml"/>
  <Override PartName="/ppt/theme/theme10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1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2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3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4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5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6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7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8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19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20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1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theme/theme22.xml" ContentType="application/vnd.openxmlformats-officedocument.theme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97" r:id="rId1"/>
    <p:sldMasterId id="2147483738" r:id="rId2"/>
    <p:sldMasterId id="2147483804" r:id="rId3"/>
    <p:sldMasterId id="2147483752" r:id="rId4"/>
    <p:sldMasterId id="2147483755" r:id="rId5"/>
    <p:sldMasterId id="2147483761" r:id="rId6"/>
    <p:sldMasterId id="2147483770" r:id="rId7"/>
    <p:sldMasterId id="2147483777" r:id="rId8"/>
    <p:sldMasterId id="2147483787" r:id="rId9"/>
    <p:sldMasterId id="2147483726" r:id="rId10"/>
    <p:sldMasterId id="2147483794" r:id="rId11"/>
    <p:sldMasterId id="2147483827" r:id="rId12"/>
    <p:sldMasterId id="2147483850" r:id="rId13"/>
    <p:sldMasterId id="2147483873" r:id="rId14"/>
    <p:sldMasterId id="2147483899" r:id="rId15"/>
    <p:sldMasterId id="2147483918" r:id="rId16"/>
    <p:sldMasterId id="2147483922" r:id="rId17"/>
    <p:sldMasterId id="2147483951" r:id="rId18"/>
    <p:sldMasterId id="2147483977" r:id="rId19"/>
    <p:sldMasterId id="2147483994" r:id="rId20"/>
    <p:sldMasterId id="2147484006" r:id="rId21"/>
    <p:sldMasterId id="2147484023" r:id="rId22"/>
    <p:sldMasterId id="2147484046" r:id="rId23"/>
  </p:sldMasterIdLst>
  <p:notesMasterIdLst>
    <p:notesMasterId r:id="rId84"/>
  </p:notesMasterIdLst>
  <p:sldIdLst>
    <p:sldId id="2134806368" r:id="rId24"/>
    <p:sldId id="2147482566" r:id="rId25"/>
    <p:sldId id="2147482727" r:id="rId26"/>
    <p:sldId id="2147482584" r:id="rId27"/>
    <p:sldId id="266" r:id="rId28"/>
    <p:sldId id="2147482542" r:id="rId29"/>
    <p:sldId id="2147482726" r:id="rId30"/>
    <p:sldId id="2147482743" r:id="rId31"/>
    <p:sldId id="2147482744" r:id="rId32"/>
    <p:sldId id="2147482745" r:id="rId33"/>
    <p:sldId id="2147482746" r:id="rId34"/>
    <p:sldId id="267" r:id="rId35"/>
    <p:sldId id="2147482561" r:id="rId36"/>
    <p:sldId id="2147482540" r:id="rId37"/>
    <p:sldId id="2147482543" r:id="rId38"/>
    <p:sldId id="2147482607" r:id="rId39"/>
    <p:sldId id="2147482608" r:id="rId40"/>
    <p:sldId id="2147482541" r:id="rId41"/>
    <p:sldId id="2147482558" r:id="rId42"/>
    <p:sldId id="2147482609" r:id="rId43"/>
    <p:sldId id="2147482559" r:id="rId44"/>
    <p:sldId id="2147482560" r:id="rId45"/>
    <p:sldId id="2147482567" r:id="rId46"/>
    <p:sldId id="2147482570" r:id="rId47"/>
    <p:sldId id="2147482630" r:id="rId48"/>
    <p:sldId id="2147482638" r:id="rId49"/>
    <p:sldId id="2147482569" r:id="rId50"/>
    <p:sldId id="2147482571" r:id="rId51"/>
    <p:sldId id="2147482631" r:id="rId52"/>
    <p:sldId id="2147482737" r:id="rId53"/>
    <p:sldId id="2147482738" r:id="rId54"/>
    <p:sldId id="2147482739" r:id="rId55"/>
    <p:sldId id="2147482740" r:id="rId56"/>
    <p:sldId id="2147482741" r:id="rId57"/>
    <p:sldId id="2147482742" r:id="rId58"/>
    <p:sldId id="2147482635" r:id="rId59"/>
    <p:sldId id="2147482636" r:id="rId60"/>
    <p:sldId id="2147482637" r:id="rId61"/>
    <p:sldId id="2147482729" r:id="rId62"/>
    <p:sldId id="2147482728" r:id="rId63"/>
    <p:sldId id="2147482612" r:id="rId64"/>
    <p:sldId id="2147482579" r:id="rId65"/>
    <p:sldId id="2147482589" r:id="rId66"/>
    <p:sldId id="2147482652" r:id="rId67"/>
    <p:sldId id="2147482590" r:id="rId68"/>
    <p:sldId id="2147482615" r:id="rId69"/>
    <p:sldId id="2147482591" r:id="rId70"/>
    <p:sldId id="2147482730" r:id="rId71"/>
    <p:sldId id="2147482731" r:id="rId72"/>
    <p:sldId id="2147482732" r:id="rId73"/>
    <p:sldId id="2147482733" r:id="rId74"/>
    <p:sldId id="2147482734" r:id="rId75"/>
    <p:sldId id="2147482735" r:id="rId76"/>
    <p:sldId id="2147482736" r:id="rId77"/>
    <p:sldId id="2147482564" r:id="rId78"/>
    <p:sldId id="2147482613" r:id="rId79"/>
    <p:sldId id="2147482646" r:id="rId80"/>
    <p:sldId id="2147482647" r:id="rId81"/>
    <p:sldId id="2147482563" r:id="rId82"/>
    <p:sldId id="2147482625" r:id="rId83"/>
  </p:sldIdLst>
  <p:sldSz cx="9144000" cy="6858000" type="screen4x3"/>
  <p:notesSz cx="6858000" cy="9144000"/>
  <p:embeddedFontLst>
    <p:embeddedFont>
      <p:font typeface="Microsoft Uighur" panose="02000000000000000000" pitchFamily="2" charset="-78"/>
      <p:regular r:id="rId85"/>
      <p:bold r:id="rId86"/>
    </p:embeddedFont>
    <p:embeddedFont>
      <p:font typeface="Modern Love" panose="020B0604020202020204" charset="0"/>
      <p:regular r:id="rId87"/>
    </p:embeddedFont>
    <p:embeddedFont>
      <p:font typeface="Calibri" panose="020F0502020204030204" pitchFamily="34" charset="0"/>
      <p:regular r:id="rId88"/>
      <p:bold r:id="rId89"/>
      <p:italic r:id="rId90"/>
      <p:boldItalic r:id="rId91"/>
    </p:embeddedFont>
    <p:embeddedFont>
      <p:font typeface="Dosis ExtraBold" panose="020B0604020202020204" charset="0"/>
      <p:bold r:id="rId92"/>
    </p:embeddedFont>
    <p:embeddedFont>
      <p:font typeface="Calibri Light" panose="020F0302020204030204" pitchFamily="34" charset="0"/>
      <p:regular r:id="rId93"/>
      <p:italic r:id="rId94"/>
    </p:embeddedFont>
    <p:embeddedFont>
      <p:font typeface="Dosis SemiBold" panose="020B0604020202020204" charset="0"/>
      <p:bold r:id="rId95"/>
    </p:embeddedFont>
    <p:embeddedFont>
      <p:font typeface="Microsoft Himalaya" panose="01010100010101010101" pitchFamily="2" charset="0"/>
      <p:regular r:id="rId96"/>
    </p:embeddedFont>
    <p:embeddedFont>
      <p:font typeface="Dosis" panose="020B0604020202020204" charset="0"/>
      <p:regular r:id="rId97"/>
      <p:bold r:id="rId98"/>
    </p:embeddedFont>
    <p:embeddedFont>
      <p:font typeface="Noto Sans Symbols" panose="020B0604020202020204" charset="0"/>
      <p:regular r:id="rId99"/>
      <p:bold r:id="rId100"/>
    </p:embeddedFont>
    <p:embeddedFont>
      <p:font typeface="Dosis Medium" panose="020B0604020202020204" charset="0"/>
      <p:regular r:id="rId10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B"/>
    <a:srgbClr val="009242"/>
    <a:srgbClr val="424D7C"/>
    <a:srgbClr val="00ACA4"/>
    <a:srgbClr val="4472C4"/>
    <a:srgbClr val="565F88"/>
    <a:srgbClr val="EF8F03"/>
    <a:srgbClr val="732DF1"/>
    <a:srgbClr val="DCF3F8"/>
    <a:srgbClr val="B8E7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859875-0009-4E84-BD7E-25879F7347E0}" v="1086" dt="2025-08-04T15:24:41.0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24" autoAdjust="0"/>
    <p:restoredTop sz="93395" autoAdjust="0"/>
  </p:normalViewPr>
  <p:slideViewPr>
    <p:cSldViewPr snapToGrid="0">
      <p:cViewPr varScale="1">
        <p:scale>
          <a:sx n="69" d="100"/>
          <a:sy n="69" d="100"/>
        </p:scale>
        <p:origin x="1080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1716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3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84" Type="http://schemas.openxmlformats.org/officeDocument/2006/relationships/notesMaster" Target="notesMasters/notesMaster1.xml"/><Relationship Id="rId89" Type="http://schemas.openxmlformats.org/officeDocument/2006/relationships/font" Target="fonts/font5.fntdata"/><Relationship Id="rId16" Type="http://schemas.openxmlformats.org/officeDocument/2006/relationships/slideMaster" Target="slideMasters/slideMaster16.xml"/><Relationship Id="rId107" Type="http://schemas.microsoft.com/office/2015/10/relationships/revisionInfo" Target="revisionInfo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74" Type="http://schemas.openxmlformats.org/officeDocument/2006/relationships/slide" Target="slides/slide51.xml"/><Relationship Id="rId79" Type="http://schemas.openxmlformats.org/officeDocument/2006/relationships/slide" Target="slides/slide56.xml"/><Relationship Id="rId10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6.fntdata"/><Relationship Id="rId95" Type="http://schemas.openxmlformats.org/officeDocument/2006/relationships/font" Target="fonts/font11.fntdata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80" Type="http://schemas.openxmlformats.org/officeDocument/2006/relationships/slide" Target="slides/slide57.xml"/><Relationship Id="rId85" Type="http://schemas.openxmlformats.org/officeDocument/2006/relationships/font" Target="fonts/font1.fntdata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59" Type="http://schemas.openxmlformats.org/officeDocument/2006/relationships/slide" Target="slides/slide36.xml"/><Relationship Id="rId103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Relationship Id="rId70" Type="http://schemas.openxmlformats.org/officeDocument/2006/relationships/slide" Target="slides/slide47.xml"/><Relationship Id="rId75" Type="http://schemas.openxmlformats.org/officeDocument/2006/relationships/slide" Target="slides/slide52.xml"/><Relationship Id="rId83" Type="http://schemas.openxmlformats.org/officeDocument/2006/relationships/slide" Target="slides/slide60.xml"/><Relationship Id="rId88" Type="http://schemas.openxmlformats.org/officeDocument/2006/relationships/font" Target="fonts/font4.fntdata"/><Relationship Id="rId91" Type="http://schemas.openxmlformats.org/officeDocument/2006/relationships/font" Target="fonts/font7.fntdata"/><Relationship Id="rId96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slide" Target="slides/slide50.xml"/><Relationship Id="rId78" Type="http://schemas.openxmlformats.org/officeDocument/2006/relationships/slide" Target="slides/slide55.xml"/><Relationship Id="rId81" Type="http://schemas.openxmlformats.org/officeDocument/2006/relationships/slide" Target="slides/slide58.xml"/><Relationship Id="rId86" Type="http://schemas.openxmlformats.org/officeDocument/2006/relationships/font" Target="fonts/font2.fntdata"/><Relationship Id="rId94" Type="http://schemas.openxmlformats.org/officeDocument/2006/relationships/font" Target="fonts/font10.fntdata"/><Relationship Id="rId99" Type="http://schemas.openxmlformats.org/officeDocument/2006/relationships/font" Target="fonts/font15.fntdata"/><Relationship Id="rId101" Type="http://schemas.openxmlformats.org/officeDocument/2006/relationships/font" Target="fonts/font17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6.xml"/><Relationship Id="rId34" Type="http://schemas.openxmlformats.org/officeDocument/2006/relationships/slide" Target="slides/slide11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76" Type="http://schemas.openxmlformats.org/officeDocument/2006/relationships/slide" Target="slides/slide53.xml"/><Relationship Id="rId97" Type="http://schemas.openxmlformats.org/officeDocument/2006/relationships/font" Target="fonts/font13.fntdata"/><Relationship Id="rId10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92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6.xml"/><Relationship Id="rId24" Type="http://schemas.openxmlformats.org/officeDocument/2006/relationships/slide" Target="slides/slide1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66" Type="http://schemas.openxmlformats.org/officeDocument/2006/relationships/slide" Target="slides/slide43.xml"/><Relationship Id="rId87" Type="http://schemas.openxmlformats.org/officeDocument/2006/relationships/font" Target="fonts/font3.fntdata"/><Relationship Id="rId61" Type="http://schemas.openxmlformats.org/officeDocument/2006/relationships/slide" Target="slides/slide38.xml"/><Relationship Id="rId82" Type="http://schemas.openxmlformats.org/officeDocument/2006/relationships/slide" Target="slides/slide59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56" Type="http://schemas.openxmlformats.org/officeDocument/2006/relationships/slide" Target="slides/slide33.xml"/><Relationship Id="rId77" Type="http://schemas.openxmlformats.org/officeDocument/2006/relationships/slide" Target="slides/slide54.xml"/><Relationship Id="rId100" Type="http://schemas.openxmlformats.org/officeDocument/2006/relationships/font" Target="fonts/font16.fntdata"/><Relationship Id="rId105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93" Type="http://schemas.openxmlformats.org/officeDocument/2006/relationships/font" Target="fonts/font9.fntdata"/><Relationship Id="rId98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.xml"/><Relationship Id="rId46" Type="http://schemas.openxmlformats.org/officeDocument/2006/relationships/slide" Target="slides/slide23.xml"/><Relationship Id="rId67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29/12/2025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>
          <a:extLst>
            <a:ext uri="{FF2B5EF4-FFF2-40B4-BE49-F238E27FC236}">
              <a16:creationId xmlns:a16="http://schemas.microsoft.com/office/drawing/2014/main" xmlns="" id="{AC9D9829-B3A9-CA0A-7783-1DE31953A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>
            <a:extLst>
              <a:ext uri="{FF2B5EF4-FFF2-40B4-BE49-F238E27FC236}">
                <a16:creationId xmlns:a16="http://schemas.microsoft.com/office/drawing/2014/main" xmlns="" id="{DF5D41C2-8268-4DDF-53A2-FC95996B12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>
            <a:extLst>
              <a:ext uri="{FF2B5EF4-FFF2-40B4-BE49-F238E27FC236}">
                <a16:creationId xmlns:a16="http://schemas.microsoft.com/office/drawing/2014/main" xmlns="" id="{0677C7D4-3B50-4FF7-B827-C58ED5521C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630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xmlns="" id="{55E4E9E6-4726-F526-CBAA-56EAA5660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xmlns="" id="{A39FC052-4B4D-00F1-0568-C401F696FE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xmlns="" id="{F9D73838-220D-2488-7632-D22F6F0AFA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5047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8" name="Google Shape;137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7912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>
          <a:extLst>
            <a:ext uri="{FF2B5EF4-FFF2-40B4-BE49-F238E27FC236}">
              <a16:creationId xmlns:a16="http://schemas.microsoft.com/office/drawing/2014/main" xmlns="" id="{0FB01AC5-36DA-2676-32B5-122A69228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>
            <a:extLst>
              <a:ext uri="{FF2B5EF4-FFF2-40B4-BE49-F238E27FC236}">
                <a16:creationId xmlns:a16="http://schemas.microsoft.com/office/drawing/2014/main" xmlns="" id="{B943D2AA-925C-1A1D-49C5-6BD140939C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>
            <a:extLst>
              <a:ext uri="{FF2B5EF4-FFF2-40B4-BE49-F238E27FC236}">
                <a16:creationId xmlns:a16="http://schemas.microsoft.com/office/drawing/2014/main" xmlns="" id="{AF047C52-4B26-E211-F314-95C27527D2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7494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>
          <a:extLst>
            <a:ext uri="{FF2B5EF4-FFF2-40B4-BE49-F238E27FC236}">
              <a16:creationId xmlns:a16="http://schemas.microsoft.com/office/drawing/2014/main" xmlns="" id="{1DE608D9-130D-4629-F7FB-ED39724C4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>
            <a:extLst>
              <a:ext uri="{FF2B5EF4-FFF2-40B4-BE49-F238E27FC236}">
                <a16:creationId xmlns:a16="http://schemas.microsoft.com/office/drawing/2014/main" xmlns="" id="{65B7A78F-059E-38E7-8D1F-A45D6BB34B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>
            <a:extLst>
              <a:ext uri="{FF2B5EF4-FFF2-40B4-BE49-F238E27FC236}">
                <a16:creationId xmlns:a16="http://schemas.microsoft.com/office/drawing/2014/main" xmlns="" id="{5E8FCF08-8528-302B-047E-2A1CB5CB98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4633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5264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xmlns="" id="{83DE66A0-27BF-AC86-A732-828D616AA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xmlns="" id="{1D12670D-F7EF-6181-C977-E64F2D7DF9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xmlns="" id="{EF3F0D84-5B57-3682-D525-D30F385DF6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468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xmlns="" id="{ABCE1FCD-1CDD-2DBC-1E9B-B8A22001A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xmlns="" id="{AD410842-F205-D0C8-0CA1-0C3D2FD5E1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xmlns="" id="{BD6C9511-A064-C980-FE10-4C02846CFA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3125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>
          <a:extLst>
            <a:ext uri="{FF2B5EF4-FFF2-40B4-BE49-F238E27FC236}">
              <a16:creationId xmlns:a16="http://schemas.microsoft.com/office/drawing/2014/main" xmlns="" id="{A0E1C8B5-3B94-2108-52A8-220974A55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>
            <a:extLst>
              <a:ext uri="{FF2B5EF4-FFF2-40B4-BE49-F238E27FC236}">
                <a16:creationId xmlns:a16="http://schemas.microsoft.com/office/drawing/2014/main" xmlns="" id="{C714C1B1-42B4-D66A-8E2F-6C137616F4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>
            <a:extLst>
              <a:ext uri="{FF2B5EF4-FFF2-40B4-BE49-F238E27FC236}">
                <a16:creationId xmlns:a16="http://schemas.microsoft.com/office/drawing/2014/main" xmlns="" id="{22943D18-D65E-13B3-1AE5-CC925505BE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6626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xmlns="" id="{184019F6-3D35-CCDA-D8E9-D6B79FA03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xmlns="" id="{C1A884EB-5BAA-944B-F250-5C609C8F27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xmlns="" id="{6EF5AA6A-38ED-1116-0E82-A5B84305A1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9776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xmlns="" id="{85F412D2-8B3F-6DE5-DF91-BE4883A7A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xmlns="" id="{E4B57585-F348-B52D-5156-198649C816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xmlns="" id="{388625E7-297F-6A5D-8D10-F3B095115E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1536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7.png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3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7.png"/></Relationships>
</file>

<file path=ppt/slideLayouts/_rels/slideLayout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4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7.png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7.png"/></Relationships>
</file>

<file path=ppt/slideLayouts/_rels/slideLayout2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8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9.xml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1.xml"/><Relationship Id="rId5" Type="http://schemas.microsoft.com/office/2007/relationships/hdphoto" Target="../media/hdphoto5.wdp"/><Relationship Id="rId4" Type="http://schemas.openxmlformats.org/officeDocument/2006/relationships/image" Target="../media/image34.png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7.png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000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7861893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483922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605527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2405145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1322134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2029041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3960920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0829997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539580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7132889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846590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7828828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164094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2291245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9883640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2885207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3884194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7255872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3784301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3859951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9142334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489061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8760298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1534416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5181803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879632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1497688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7434006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599706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9894788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6696399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7657916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286103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8727206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5549509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714761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4685949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4826900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5107358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4957624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9732452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8642667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1982872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045909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2897585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51558298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1699557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7910303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040894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0162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0172457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3608752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1195618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1921065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8693094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1754373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931311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423692624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043655182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قراءة 2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69481983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779616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420466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4112241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9582694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404387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531864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7039458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22867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5885741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6726942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94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283" name="Google Shape;283;p9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4654190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95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8684099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11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11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290" name="Google Shape;290;p111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4000150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12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4" name="Google Shape;294;p11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2966739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113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8" name="Google Shape;298;p113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9" name="Google Shape;299;p11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1558618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 userDrawn="1">
  <p:cSld name="3_Disposition personnalisée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14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04" name="Google Shape;304;p11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2" name="Google Shape;302;p114">
            <a:extLst>
              <a:ext uri="{FF2B5EF4-FFF2-40B4-BE49-F238E27FC236}">
                <a16:creationId xmlns:a16="http://schemas.microsoft.com/office/drawing/2014/main" xmlns="" id="{62B53205-1C45-CBE8-5716-5AF9EF5C1491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572000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916324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15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8" name="Google Shape;308;p115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9" name="Google Shape;309;p11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314236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3013207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1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16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3" name="Google Shape;313;p116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14" name="Google Shape;314;p11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8988402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1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17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18" name="Google Shape;318;p117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19" name="Google Shape;319;p117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0" name="Google Shape;320;p117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1" name="Google Shape;321;p117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2" name="Google Shape;322;p117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3" name="Google Shape;323;p117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4" name="Google Shape;324;p117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5" name="Google Shape;325;p117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6" name="Google Shape;326;p117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27" name="Google Shape;327;p117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065726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1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118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1" name="Google Shape;331;p118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2" name="Google Shape;332;p118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3" name="Google Shape;333;p118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4" name="Google Shape;334;p118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3909623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1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119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8" name="Google Shape;338;p119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9" name="Google Shape;339;p119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40" name="Google Shape;340;p119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41" name="Google Shape;341;p119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2" name="Google Shape;342;p119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3" name="Google Shape;343;p119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4" name="Google Shape;344;p119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5" name="Google Shape;345;p119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2806817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2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120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49" name="Google Shape;349;p120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50" name="Google Shape;350;p120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51" name="Google Shape;351;p120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2" name="Google Shape;352;p120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3" name="Google Shape;353;p120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4" name="Google Shape;354;p120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8187776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2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121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58" name="Google Shape;358;p121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59" name="Google Shape;359;p121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0" name="Google Shape;360;p121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1" name="Google Shape;361;p121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2" name="Google Shape;362;p121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3" name="Google Shape;363;p121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7184535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122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7" name="Google Shape;367;p122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8" name="Google Shape;368;p122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9" name="Google Shape;369;p122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70" name="Google Shape;370;p122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1" name="Google Shape;371;p122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2" name="Google Shape;372;p122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3" name="Google Shape;373;p122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4" name="Google Shape;374;p122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486626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3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78" name="Google Shape;378;p123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79" name="Google Shape;379;p123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80" name="Google Shape;380;p123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81" name="Google Shape;381;p123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123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3" name="Google Shape;383;p123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4" name="Google Shape;384;p123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5" name="Google Shape;385;p123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86" name="Google Shape;386;p123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7" name="Google Shape;387;p12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7802621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2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124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1" name="Google Shape;391;p124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2" name="Google Shape;392;p124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3" name="Google Shape;393;p124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4" name="Google Shape;394;p124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5" name="Google Shape;395;p124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8164808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2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125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9" name="Google Shape;399;p125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0" name="Google Shape;400;p125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1" name="Google Shape;401;p125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2" name="Google Shape;402;p125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3" name="Google Shape;403;p125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4" name="Google Shape;404;p125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5" name="Google Shape;405;p125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6" name="Google Shape;406;p125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7" name="Google Shape;407;p125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8" name="Google Shape;408;p125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853583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0267994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2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126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2" name="Google Shape;412;p126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3" name="Google Shape;413;p126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4" name="Google Shape;414;p126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5" name="Google Shape;415;p126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6" name="Google Shape;416;p126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7" name="Google Shape;417;p126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8" name="Google Shape;418;p126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9" name="Google Shape;419;p126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0" name="Google Shape;420;p12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9217858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2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12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4" name="Google Shape;424;p12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5" name="Google Shape;425;p12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6" name="Google Shape;426;p12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7" name="Google Shape;427;p12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8" name="Google Shape;428;p12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9" name="Google Shape;429;p12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0" name="Google Shape;430;p12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1" name="Google Shape;431;p12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2" name="Google Shape;432;p12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7378189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2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12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6" name="Google Shape;436;p12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7" name="Google Shape;437;p12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8" name="Google Shape;438;p12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9" name="Google Shape;439;p12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0" name="Google Shape;440;p128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1" name="Google Shape;441;p128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2" name="Google Shape;442;p128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3" name="Google Shape;443;p128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4" name="Google Shape;444;p128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5" name="Google Shape;445;p128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6" name="Google Shape;446;p128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7" name="Google Shape;447;p128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8" name="Google Shape;448;p128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9" name="Google Shape;449;p128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0" name="Google Shape;450;p128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1" name="Google Shape;451;p128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2" name="Google Shape;452;p128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3" name="Google Shape;453;p128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2442724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2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129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7" name="Google Shape;457;p12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8088903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1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1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130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3" name="Google Shape;463;p130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4" name="Google Shape;464;p130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5" name="Google Shape;465;p130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6" name="Google Shape;466;p130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7" name="Google Shape;467;p130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8" name="Google Shape;468;p130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9" name="Google Shape;469;p130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0247655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xmlns="" id="{1A348FF6-7337-CD7C-01D8-243004C57F8B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FEFCEC94-48CF-76F3-8E04-669E47E40907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276485E-3286-D0CC-8E6C-6143ABF00C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563620" y="3238222"/>
            <a:ext cx="819806" cy="82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184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81229939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0793090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3468518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7146284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6815591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5489057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0945045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0410135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3724238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0514051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624730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7514561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2503825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0508335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295778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703142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6995659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3737800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5052482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5197644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8788872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6042122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9685425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2382156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5238259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3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1697307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" name="Google Shape;791;p223">
            <a:extLst>
              <a:ext uri="{FF2B5EF4-FFF2-40B4-BE49-F238E27FC236}">
                <a16:creationId xmlns:a16="http://schemas.microsoft.com/office/drawing/2014/main" xmlns="" id="{0243A2A1-CE22-EFA1-F587-695EE0425A50}"/>
              </a:ext>
            </a:extLst>
          </p:cNvPr>
          <p:cNvSpPr>
            <a:spLocks noGrp="1"/>
          </p:cNvSpPr>
          <p:nvPr>
            <p:ph type="media" idx="11"/>
          </p:nvPr>
        </p:nvSpPr>
        <p:spPr>
          <a:xfrm>
            <a:off x="4814193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2285808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AEB84C65-C0CD-509C-5882-6B5080E3C774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xmlns="" id="{C38717F7-3530-3848-5049-823662AA1055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F53062B-A80E-51FD-E3E2-B6E6F2B35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3143" r="-13143"/>
          <a:stretch>
            <a:fillRect/>
          </a:stretch>
        </p:blipFill>
        <p:spPr>
          <a:xfrm>
            <a:off x="7967489" y="3027833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929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0381655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7439302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0233983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3141282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9902157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821607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173702679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305820068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صرف و تحويل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780591914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290183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571010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571882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7040470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4346234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6379618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5238511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9713253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xmlns="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xmlns="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xmlns="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xmlns="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xmlns="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xmlns="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xmlns="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436121" y="3058690"/>
            <a:ext cx="990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صرف و تحويل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830314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555B01D-289D-7A6F-1FA2-C13E7757D2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CF1C2E65-3489-A64E-F20E-2EC642FFC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3302E22A-BC6A-7A21-7F33-EB902DC81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36DD95EC-EF68-0C3C-3A1F-C083512E2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87777C68-1066-7540-604A-277E3CBC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893535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72F32E7-45C6-D802-4762-3FECD3AB5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339DE6F-CF17-E84E-E94C-3FCAD2608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63FA0308-34E0-D70C-5208-219862B32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9B7C8FE-F77D-581E-B4F6-97DA0BA57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E68E96D-7AF8-1146-1516-FF04CEDA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18335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0DA8717-CCE1-2380-8935-0A3266C35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F421AE0E-2C9F-4A6E-AFD6-7C8F5A99E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7F60B0A-1943-2512-0C29-D7B7661D9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0ABCEF4-A1D0-508F-3D1A-489558734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4D09671-B11A-86FB-BE2E-62CCB6C38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671164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C72BA64-2FB8-9BF6-6272-49BAAD12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E86E9BE6-97AA-3FF1-F513-DD02E087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BF38C591-7B04-4897-E983-51ACA8046B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E4FA1FF5-2AB0-D37B-DC0E-9A6F8C51F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BC7B019E-33C0-14B6-AE30-3F5AB0ECD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755DD124-AAE0-9245-1DA1-487C1A4C5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44468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1149085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C683881-AC03-4B3D-5ABA-FCD184A6A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DD42FC1E-3B69-3986-FD6D-F71391B11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F26C5B42-2D69-590E-E2A2-003FFC341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CAC20DB-B69C-FEB1-9FB5-EA1DECBEF9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551E02F9-176D-6846-5B92-EFBD497E86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80009C9C-1FFA-6711-C9D0-99C146934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B97B0BDF-4A87-EA1F-BCEC-EE8B08F24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0DBD31E4-596F-246C-0618-CCF7258E6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071307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E038F20-BF7C-366F-50AF-9E839AA59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7308F859-8052-4D96-F7E0-979D99ED9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08619518-70EC-9099-6C57-7DCC58D44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203332A7-9C19-642E-75E2-2A8784863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988699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A9D63E92-AA4C-A68C-BBA5-694ABA321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8EF0A690-F1A4-2754-031F-681ADAF49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DB47CBA-EC4C-5AE4-11F1-1C02507DE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171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AFFB4CA-0E8D-CADE-E77C-D67B1022E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DB604A6-CF79-210A-C530-D39C82549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52E8CE26-D547-C269-0FF7-ECB53177EC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078E8CED-016A-AFDD-A878-753D7EECE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9BC956EE-26BB-C22E-2D6F-96E337B67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76AD70F-7C7E-5878-EF7E-A5640F4BE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744853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0A76C13-6348-F30A-2FD3-B74E767E2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A6C3F336-0700-B373-F17E-4D8329446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2A257498-366B-3607-2288-3C67C56CB1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3F5E15AD-F416-749D-D922-7DF5B9F23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C9B3F3E4-8925-D6FC-3E9A-F05A15114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03178332-999F-F331-F12D-92F982C1C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21537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DD1484F-82C2-FA06-F384-59982B62E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B51C8B4E-7D3E-EB6A-933B-9AB3B47398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CACD4C3-6ABC-02DB-75DA-1ACF27011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3B4378C8-7C99-396B-112D-D4280EBF3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30F7E512-1A8D-CB46-494A-72FE257C4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633845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B08905D7-6CFD-1E11-1C56-A5FCD5D7F2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C92B7601-F7B6-A9BE-7555-6B86F20E65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15AB8DF-4A83-757B-BF9F-169314435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AB87C0C-9FE5-EF3C-6433-813B118D6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F3A26BB-E1A2-428B-82EE-D9FCCD5FB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338036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6996703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2255251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9250410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5825302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844236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544339171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40395512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759489356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46923329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1166067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4492431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4379175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7369601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4837115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9036960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xmlns="" id="{1A348FF6-7337-CD7C-01D8-243004C57F8B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FEFCEC94-48CF-76F3-8E04-669E47E40907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276485E-3286-D0CC-8E6C-6143ABF00C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563620" y="3238222"/>
            <a:ext cx="819806" cy="82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25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xmlns="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xmlns="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xmlns="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xmlns="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xmlns="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xmlns="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xmlns="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376809" y="3058690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327454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6" name="Google Shape;346;p95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7" name="Google Shape;347;p95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8" name="Google Shape;348;p95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9" name="Google Shape;349;p95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0" name="Google Shape;350;p95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1" name="Google Shape;351;p95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2" name="Google Shape;352;p9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4994300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9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5" name="Google Shape;355;p97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6" name="Google Shape;356;p9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2185122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9" name="Google Shape;359;p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4435940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47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2" name="Google Shape;362;p14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63" name="Google Shape;363;p147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9664213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6" name="Google Shape;366;p148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67" name="Google Shape;367;p14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8859238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0" name="Google Shape;370;p149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1" name="Google Shape;371;p149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2" name="Google Shape;372;p14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01866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150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76" name="Google Shape;376;p150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+mn-lt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7" name="Google Shape;37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4948384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5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151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1" name="Google Shape;381;p151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15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26396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8931547"/>
      </p:ext>
    </p:extLst>
  </p:cSld>
  <p:clrMapOvr>
    <a:masterClrMapping/>
  </p:clrMapOvr>
  <p:transition spd="slow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5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15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152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87" name="Google Shape;387;p15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0515013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5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n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153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1" name="Google Shape;391;p153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2" name="Google Shape;392;p153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3" name="Google Shape;393;p153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4" name="Google Shape;394;p153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5" name="Google Shape;395;p153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6" name="Google Shape;396;p153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7" name="Google Shape;397;p153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8" name="Google Shape;398;p153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9" name="Google Shape;399;p153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0" name="Google Shape;400;p153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7846674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5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3" name="Google Shape;403;p154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4" name="Google Shape;404;p154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5" name="Google Shape;405;p154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6" name="Google Shape;406;p154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7" name="Google Shape;407;p154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1216553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0" name="Google Shape;410;p15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1" name="Google Shape;411;p15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2" name="Google Shape;412;p15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3" name="Google Shape;413;p15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4" name="Google Shape;414;p155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5" name="Google Shape;415;p155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6" name="Google Shape;416;p155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7" name="Google Shape;417;p155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8" name="Google Shape;418;p155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6572629"/>
      </p:ext>
    </p:extLst>
  </p:cSld>
  <p:clrMapOvr>
    <a:masterClrMapping/>
  </p:clrMapOvr>
  <p:transition spd="slow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5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1" name="Google Shape;421;p156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2" name="Google Shape;422;p156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3" name="Google Shape;423;p156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4" name="Google Shape;424;p156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5" name="Google Shape;425;p156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6" name="Google Shape;426;p156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7" name="Google Shape;427;p156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3907464"/>
      </p:ext>
    </p:extLst>
  </p:cSld>
  <p:clrMapOvr>
    <a:masterClrMapping/>
  </p:clrMapOvr>
  <p:transition spd="slow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0" name="Google Shape;430;p157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1" name="Google Shape;431;p157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2" name="Google Shape;432;p157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3" name="Google Shape;433;p157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4" name="Google Shape;434;p157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5" name="Google Shape;435;p157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6" name="Google Shape;436;p157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7" name="Google Shape;437;p157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8" name="Google Shape;438;p157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4620617"/>
      </p:ext>
    </p:extLst>
  </p:cSld>
  <p:clrMapOvr>
    <a:masterClrMapping/>
  </p:clrMapOvr>
  <p:transition spd="slow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1" name="Google Shape;441;p158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2" name="Google Shape;442;p158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3" name="Google Shape;443;p158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4" name="Google Shape;444;p158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5" name="Google Shape;445;p158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6" name="Google Shape;446;p158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7" name="Google Shape;447;p158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8" name="Google Shape;448;p158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9" name="Google Shape;449;p158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50" name="Google Shape;450;p158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1" name="Google Shape;451;p15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8954169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4" name="Google Shape;454;p159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5" name="Google Shape;455;p159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6" name="Google Shape;456;p159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7" name="Google Shape;457;p159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8" name="Google Shape;458;p159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9" name="Google Shape;459;p159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804215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2" name="Google Shape;462;p160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3" name="Google Shape;463;p160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4" name="Google Shape;464;p160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5" name="Google Shape;465;p160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6" name="Google Shape;466;p160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7" name="Google Shape;467;p160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8" name="Google Shape;468;p160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9" name="Google Shape;469;p160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0" name="Google Shape;470;p160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1" name="Google Shape;471;p160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2" name="Google Shape;472;p160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7582197"/>
      </p:ext>
    </p:extLst>
  </p:cSld>
  <p:clrMapOvr>
    <a:masterClrMapping/>
  </p:clrMapOvr>
  <p:transition spd="slow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5" name="Google Shape;475;p16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6" name="Google Shape;476;p16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7" name="Google Shape;477;p16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8" name="Google Shape;478;p16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9" name="Google Shape;479;p16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0" name="Google Shape;480;p161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1" name="Google Shape;481;p161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2" name="Google Shape;482;p161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3" name="Google Shape;483;p161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4" name="Google Shape;484;p16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0678911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1769163"/>
      </p:ext>
    </p:extLst>
  </p:cSld>
  <p:clrMapOvr>
    <a:masterClrMapping/>
  </p:clrMapOvr>
  <p:transition spd="slow"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7" name="Google Shape;487;p16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8" name="Google Shape;488;p16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9" name="Google Shape;489;p16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0" name="Google Shape;490;p16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1" name="Google Shape;491;p16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2" name="Google Shape;492;p16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3" name="Google Shape;493;p16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4" name="Google Shape;494;p16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5" name="Google Shape;495;p16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6" name="Google Shape;496;p16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705876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9" name="Google Shape;499;p16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0" name="Google Shape;500;p16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1" name="Google Shape;501;p16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2" name="Google Shape;502;p16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3" name="Google Shape;503;p16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4" name="Google Shape;504;p163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5" name="Google Shape;505;p163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6" name="Google Shape;506;p163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7" name="Google Shape;507;p163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8" name="Google Shape;508;p163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9" name="Google Shape;509;p163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0" name="Google Shape;510;p163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1" name="Google Shape;511;p163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2" name="Google Shape;512;p163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3" name="Google Shape;513;p163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4" name="Google Shape;514;p163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5" name="Google Shape;515;p163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6" name="Google Shape;516;p163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7" name="Google Shape;517;p163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9595493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0" name="Google Shape;520;p164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1" name="Google Shape;521;p16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8779606"/>
      </p:ext>
    </p:extLst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65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165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8" name="Google Shape;528;p165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9" name="Google Shape;529;p165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0" name="Google Shape;530;p165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1" name="Google Shape;531;p165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2" name="Google Shape;532;p165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3" name="Google Shape;533;p16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5717799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6450270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0083767"/>
      </p:ext>
    </p:extLst>
  </p:cSld>
  <p:clrMapOvr>
    <a:masterClrMapping/>
  </p:clrMapOvr>
  <p:transition spd="slow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3009217"/>
      </p:ext>
    </p:extLst>
  </p:cSld>
  <p:clrMapOvr>
    <a:masterClrMapping/>
  </p:clrMapOvr>
  <p:transition spd="slow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6050700"/>
      </p:ext>
    </p:extLst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7501495"/>
      </p:ext>
    </p:extLst>
  </p:cSld>
  <p:clrMapOvr>
    <a:masterClrMapping/>
  </p:clrMapOvr>
  <p:transition spd="slow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290154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6386241"/>
      </p:ext>
    </p:extLst>
  </p:cSld>
  <p:clrMapOvr>
    <a:masterClrMapping/>
  </p:clrMapOvr>
  <p:transition spd="slow"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2503913"/>
      </p:ext>
    </p:extLst>
  </p:cSld>
  <p:clrMapOvr>
    <a:masterClrMapping/>
  </p:clrMapOvr>
  <p:transition spd="slow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8403719"/>
      </p:ext>
    </p:extLst>
  </p:cSld>
  <p:clrMapOvr>
    <a:masterClrMapping/>
  </p:clrMapOvr>
  <p:transition spd="slow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0675226"/>
      </p:ext>
    </p:extLst>
  </p:cSld>
  <p:clrMapOvr>
    <a:masterClrMapping/>
  </p:clrMapOvr>
  <p:transition spd="slow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787816"/>
      </p:ext>
    </p:extLst>
  </p:cSld>
  <p:clrMapOvr>
    <a:masterClrMapping/>
  </p:clrMapOvr>
  <p:transition spd="slow"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0883400"/>
      </p:ext>
    </p:extLst>
  </p:cSld>
  <p:clrMapOvr>
    <a:masterClrMapping/>
  </p:clrMapOvr>
  <p:transition spd="slow"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0190036"/>
      </p:ext>
    </p:extLst>
  </p:cSld>
  <p:clrMapOvr>
    <a:masterClrMapping/>
  </p:clrMapOvr>
  <p:transition spd="slow"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4299625"/>
      </p:ext>
    </p:extLst>
  </p:cSld>
  <p:clrMapOvr>
    <a:masterClrMapping/>
  </p:clrMapOvr>
  <p:transition spd="slow"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5638686"/>
      </p:ext>
    </p:extLst>
  </p:cSld>
  <p:clrMapOvr>
    <a:masterClrMapping/>
  </p:clrMapOvr>
  <p:transition spd="slow"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3714542"/>
      </p:ext>
    </p:extLst>
  </p:cSld>
  <p:clrMapOvr>
    <a:masterClrMapping/>
  </p:clrMapOvr>
  <p:transition spd="slow"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5897446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9460692"/>
      </p:ext>
    </p:extLst>
  </p:cSld>
  <p:clrMapOvr>
    <a:masterClrMapping/>
  </p:clrMapOvr>
  <p:transition spd="slow"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5184849"/>
      </p:ext>
    </p:extLst>
  </p:cSld>
  <p:clrMapOvr>
    <a:masterClrMapping/>
  </p:clrMapOvr>
  <p:transition spd="slow"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9971316"/>
      </p:ext>
    </p:extLst>
  </p:cSld>
  <p:clrMapOvr>
    <a:masterClrMapping/>
  </p:clrMapOvr>
  <p:transition spd="slow"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6380113"/>
      </p:ext>
    </p:extLst>
  </p:cSld>
  <p:clrMapOvr>
    <a:masterClrMapping/>
  </p:clrMapOvr>
  <p:transition spd="slow"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5686148"/>
      </p:ext>
    </p:extLst>
  </p:cSld>
  <p:clrMapOvr>
    <a:masterClrMapping/>
  </p:clrMapOvr>
  <p:transition spd="slow"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5572159"/>
      </p:ext>
    </p:extLst>
  </p:cSld>
  <p:clrMapOvr>
    <a:masterClrMapping/>
  </p:clrMapOvr>
  <p:transition spd="slow"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630318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792180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4684309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204882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5847073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3387661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2996323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6039044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4974477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6244824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7632310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37" y="756980"/>
            <a:ext cx="6840000" cy="61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036166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7251835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37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3184584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37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8241726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37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66719082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37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3941353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0934148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xmlns="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xmlns="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xmlns="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xmlns="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xmlns="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900952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8120697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5143943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9301505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572782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747053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6320616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2513449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5619789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3051859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0368528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51687752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6904967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8875376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1400469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415273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394261815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9218744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9286783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62792201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81949397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5068853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7212864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8788804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4471880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777596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4128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402142006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9808867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9509800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11636189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531175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601040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91475142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2534688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461348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6547495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833705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قراءة 2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249074940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4986920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7843952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5173629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0767475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5368939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5565014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8294183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6833834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783702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321897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1397390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2422967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1686258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8629556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7319185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0781053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1681990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4013010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2205343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1667669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117551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6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12.png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11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image" Target="../media/image14.png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image" Target="../media/image4.bin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theme" Target="../theme/theme12.xml"/><Relationship Id="rId28" Type="http://schemas.openxmlformats.org/officeDocument/2006/relationships/image" Target="../media/image17.png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Relationship Id="rId27" Type="http://schemas.openxmlformats.org/officeDocument/2006/relationships/image" Target="../media/image16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5" Type="http://schemas.openxmlformats.org/officeDocument/2006/relationships/image" Target="../media/image4.bin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theme" Target="../theme/theme13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12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1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26.xml"/><Relationship Id="rId21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slideLayout" Target="../slideLayouts/slideLayout140.xml"/><Relationship Id="rId25" Type="http://schemas.openxmlformats.org/officeDocument/2006/relationships/image" Target="../media/image4.bin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20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24" Type="http://schemas.openxmlformats.org/officeDocument/2006/relationships/theme" Target="../theme/theme14.xml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23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33.xml"/><Relationship Id="rId19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Relationship Id="rId22" Type="http://schemas.openxmlformats.org/officeDocument/2006/relationships/slideLayout" Target="../slideLayouts/slideLayout14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8.jp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slideLayout" Target="../slideLayouts/slideLayout175.xml"/><Relationship Id="rId1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65.xml"/><Relationship Id="rId21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4.xml"/><Relationship Id="rId17" Type="http://schemas.openxmlformats.org/officeDocument/2006/relationships/slideLayout" Target="../slideLayouts/slideLayout179.xml"/><Relationship Id="rId25" Type="http://schemas.openxmlformats.org/officeDocument/2006/relationships/image" Target="../media/image25.jpg"/><Relationship Id="rId2" Type="http://schemas.openxmlformats.org/officeDocument/2006/relationships/slideLayout" Target="../slideLayouts/slideLayout164.xml"/><Relationship Id="rId16" Type="http://schemas.openxmlformats.org/officeDocument/2006/relationships/slideLayout" Target="../slideLayouts/slideLayout178.xml"/><Relationship Id="rId20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24" Type="http://schemas.openxmlformats.org/officeDocument/2006/relationships/theme" Target="../theme/theme17.xml"/><Relationship Id="rId5" Type="http://schemas.openxmlformats.org/officeDocument/2006/relationships/slideLayout" Target="../slideLayouts/slideLayout167.xml"/><Relationship Id="rId15" Type="http://schemas.openxmlformats.org/officeDocument/2006/relationships/slideLayout" Target="../slideLayouts/slideLayout177.xml"/><Relationship Id="rId23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72.xml"/><Relationship Id="rId19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14" Type="http://schemas.openxmlformats.org/officeDocument/2006/relationships/slideLayout" Target="../slideLayouts/slideLayout176.xml"/><Relationship Id="rId22" Type="http://schemas.openxmlformats.org/officeDocument/2006/relationships/slideLayout" Target="../slideLayouts/slideLayout18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13" Type="http://schemas.openxmlformats.org/officeDocument/2006/relationships/slideLayout" Target="../slideLayouts/slideLayout198.xml"/><Relationship Id="rId18" Type="http://schemas.openxmlformats.org/officeDocument/2006/relationships/slideLayout" Target="../slideLayouts/slideLayout203.xml"/><Relationship Id="rId26" Type="http://schemas.openxmlformats.org/officeDocument/2006/relationships/theme" Target="../theme/theme18.xml"/><Relationship Id="rId3" Type="http://schemas.openxmlformats.org/officeDocument/2006/relationships/slideLayout" Target="../slideLayouts/slideLayout188.xml"/><Relationship Id="rId21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97.xml"/><Relationship Id="rId17" Type="http://schemas.openxmlformats.org/officeDocument/2006/relationships/slideLayout" Target="../slideLayouts/slideLayout202.xml"/><Relationship Id="rId25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187.xml"/><Relationship Id="rId16" Type="http://schemas.openxmlformats.org/officeDocument/2006/relationships/slideLayout" Target="../slideLayouts/slideLayout201.xml"/><Relationship Id="rId20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24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190.xml"/><Relationship Id="rId15" Type="http://schemas.openxmlformats.org/officeDocument/2006/relationships/slideLayout" Target="../slideLayouts/slideLayout200.xml"/><Relationship Id="rId23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195.xml"/><Relationship Id="rId19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Relationship Id="rId14" Type="http://schemas.openxmlformats.org/officeDocument/2006/relationships/slideLayout" Target="../slideLayouts/slideLayout199.xml"/><Relationship Id="rId22" Type="http://schemas.openxmlformats.org/officeDocument/2006/relationships/slideLayout" Target="../slideLayouts/slideLayout207.xml"/><Relationship Id="rId27" Type="http://schemas.openxmlformats.org/officeDocument/2006/relationships/image" Target="../media/image4.bin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22.xml"/><Relationship Id="rId17" Type="http://schemas.openxmlformats.org/officeDocument/2006/relationships/image" Target="../media/image28.jpeg"/><Relationship Id="rId2" Type="http://schemas.openxmlformats.org/officeDocument/2006/relationships/slideLayout" Target="../slideLayouts/slideLayout212.xml"/><Relationship Id="rId16" Type="http://schemas.openxmlformats.org/officeDocument/2006/relationships/theme" Target="../theme/theme19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Relationship Id="rId14" Type="http://schemas.openxmlformats.org/officeDocument/2006/relationships/slideLayout" Target="../slideLayouts/slideLayout22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slideLayout" Target="../slideLayouts/slideLayout249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48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238.xml"/><Relationship Id="rId16" Type="http://schemas.openxmlformats.org/officeDocument/2006/relationships/theme" Target="../theme/theme21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Relationship Id="rId14" Type="http://schemas.openxmlformats.org/officeDocument/2006/relationships/slideLayout" Target="../slideLayouts/slideLayout25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9.xml"/><Relationship Id="rId13" Type="http://schemas.openxmlformats.org/officeDocument/2006/relationships/slideLayout" Target="../slideLayouts/slideLayout264.xml"/><Relationship Id="rId18" Type="http://schemas.openxmlformats.org/officeDocument/2006/relationships/slideLayout" Target="../slideLayouts/slideLayout269.xml"/><Relationship Id="rId3" Type="http://schemas.openxmlformats.org/officeDocument/2006/relationships/slideLayout" Target="../slideLayouts/slideLayout254.xml"/><Relationship Id="rId21" Type="http://schemas.openxmlformats.org/officeDocument/2006/relationships/slideLayout" Target="../slideLayouts/slideLayout272.xml"/><Relationship Id="rId7" Type="http://schemas.openxmlformats.org/officeDocument/2006/relationships/slideLayout" Target="../slideLayouts/slideLayout258.xml"/><Relationship Id="rId12" Type="http://schemas.openxmlformats.org/officeDocument/2006/relationships/slideLayout" Target="../slideLayouts/slideLayout263.xml"/><Relationship Id="rId17" Type="http://schemas.openxmlformats.org/officeDocument/2006/relationships/slideLayout" Target="../slideLayouts/slideLayout268.xml"/><Relationship Id="rId2" Type="http://schemas.openxmlformats.org/officeDocument/2006/relationships/slideLayout" Target="../slideLayouts/slideLayout253.xml"/><Relationship Id="rId16" Type="http://schemas.openxmlformats.org/officeDocument/2006/relationships/slideLayout" Target="../slideLayouts/slideLayout267.xml"/><Relationship Id="rId20" Type="http://schemas.openxmlformats.org/officeDocument/2006/relationships/slideLayout" Target="../slideLayouts/slideLayout271.xml"/><Relationship Id="rId1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7.xml"/><Relationship Id="rId11" Type="http://schemas.openxmlformats.org/officeDocument/2006/relationships/slideLayout" Target="../slideLayouts/slideLayout262.xml"/><Relationship Id="rId24" Type="http://schemas.openxmlformats.org/officeDocument/2006/relationships/image" Target="../media/image25.jpg"/><Relationship Id="rId5" Type="http://schemas.openxmlformats.org/officeDocument/2006/relationships/slideLayout" Target="../slideLayouts/slideLayout256.xml"/><Relationship Id="rId15" Type="http://schemas.openxmlformats.org/officeDocument/2006/relationships/slideLayout" Target="../slideLayouts/slideLayout266.xml"/><Relationship Id="rId23" Type="http://schemas.openxmlformats.org/officeDocument/2006/relationships/theme" Target="../theme/theme22.xml"/><Relationship Id="rId10" Type="http://schemas.openxmlformats.org/officeDocument/2006/relationships/slideLayout" Target="../slideLayouts/slideLayout261.xml"/><Relationship Id="rId19" Type="http://schemas.openxmlformats.org/officeDocument/2006/relationships/slideLayout" Target="../slideLayouts/slideLayout270.xml"/><Relationship Id="rId4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60.xml"/><Relationship Id="rId14" Type="http://schemas.openxmlformats.org/officeDocument/2006/relationships/slideLayout" Target="../slideLayouts/slideLayout265.xml"/><Relationship Id="rId22" Type="http://schemas.openxmlformats.org/officeDocument/2006/relationships/slideLayout" Target="../slideLayouts/slideLayout273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1.xml"/><Relationship Id="rId13" Type="http://schemas.openxmlformats.org/officeDocument/2006/relationships/slideLayout" Target="../slideLayouts/slideLayout286.xml"/><Relationship Id="rId18" Type="http://schemas.openxmlformats.org/officeDocument/2006/relationships/slideLayout" Target="../slideLayouts/slideLayout291.xml"/><Relationship Id="rId3" Type="http://schemas.openxmlformats.org/officeDocument/2006/relationships/slideLayout" Target="../slideLayouts/slideLayout276.xml"/><Relationship Id="rId21" Type="http://schemas.openxmlformats.org/officeDocument/2006/relationships/slideLayout" Target="../slideLayouts/slideLayout294.xml"/><Relationship Id="rId7" Type="http://schemas.openxmlformats.org/officeDocument/2006/relationships/slideLayout" Target="../slideLayouts/slideLayout280.xml"/><Relationship Id="rId12" Type="http://schemas.openxmlformats.org/officeDocument/2006/relationships/slideLayout" Target="../slideLayouts/slideLayout285.xml"/><Relationship Id="rId17" Type="http://schemas.openxmlformats.org/officeDocument/2006/relationships/slideLayout" Target="../slideLayouts/slideLayout290.xml"/><Relationship Id="rId2" Type="http://schemas.openxmlformats.org/officeDocument/2006/relationships/slideLayout" Target="../slideLayouts/slideLayout275.xml"/><Relationship Id="rId16" Type="http://schemas.openxmlformats.org/officeDocument/2006/relationships/slideLayout" Target="../slideLayouts/slideLayout289.xml"/><Relationship Id="rId20" Type="http://schemas.openxmlformats.org/officeDocument/2006/relationships/slideLayout" Target="../slideLayouts/slideLayout293.xml"/><Relationship Id="rId1" Type="http://schemas.openxmlformats.org/officeDocument/2006/relationships/slideLayout" Target="../slideLayouts/slideLayout274.xml"/><Relationship Id="rId6" Type="http://schemas.openxmlformats.org/officeDocument/2006/relationships/slideLayout" Target="../slideLayouts/slideLayout279.xml"/><Relationship Id="rId11" Type="http://schemas.openxmlformats.org/officeDocument/2006/relationships/slideLayout" Target="../slideLayouts/slideLayout284.xml"/><Relationship Id="rId24" Type="http://schemas.openxmlformats.org/officeDocument/2006/relationships/image" Target="../media/image4.bin"/><Relationship Id="rId5" Type="http://schemas.openxmlformats.org/officeDocument/2006/relationships/slideLayout" Target="../slideLayouts/slideLayout278.xml"/><Relationship Id="rId15" Type="http://schemas.openxmlformats.org/officeDocument/2006/relationships/slideLayout" Target="../slideLayouts/slideLayout288.xml"/><Relationship Id="rId23" Type="http://schemas.openxmlformats.org/officeDocument/2006/relationships/theme" Target="../theme/theme23.xml"/><Relationship Id="rId10" Type="http://schemas.openxmlformats.org/officeDocument/2006/relationships/slideLayout" Target="../slideLayouts/slideLayout283.xml"/><Relationship Id="rId19" Type="http://schemas.openxmlformats.org/officeDocument/2006/relationships/slideLayout" Target="../slideLayouts/slideLayout292.xml"/><Relationship Id="rId4" Type="http://schemas.openxmlformats.org/officeDocument/2006/relationships/slideLayout" Target="../slideLayouts/slideLayout277.xml"/><Relationship Id="rId9" Type="http://schemas.openxmlformats.org/officeDocument/2006/relationships/slideLayout" Target="../slideLayouts/slideLayout282.xml"/><Relationship Id="rId14" Type="http://schemas.openxmlformats.org/officeDocument/2006/relationships/slideLayout" Target="../slideLayouts/slideLayout287.xml"/><Relationship Id="rId22" Type="http://schemas.openxmlformats.org/officeDocument/2006/relationships/slideLayout" Target="../slideLayouts/slideLayout29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image" Target="../media/image4.bin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8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5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48.xml"/><Relationship Id="rId10" Type="http://schemas.openxmlformats.org/officeDocument/2006/relationships/image" Target="../media/image8.jpg"/><Relationship Id="rId4" Type="http://schemas.openxmlformats.org/officeDocument/2006/relationships/slideLayout" Target="../slideLayouts/slideLayout47.xml"/><Relationship Id="rId9" Type="http://schemas.openxmlformats.org/officeDocument/2006/relationships/theme" Target="../theme/theme6.xml"/><Relationship Id="rId14" Type="http://schemas.openxmlformats.org/officeDocument/2006/relationships/image" Target="../media/image1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54.xml"/><Relationship Id="rId7" Type="http://schemas.openxmlformats.org/officeDocument/2006/relationships/theme" Target="../theme/theme7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56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9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12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11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C764DE79-268F-4C1A-8933-263129D2AF90}" type="datetimeFigureOut">
              <a:rPr lang="en-US" smtClean="0"/>
              <a:pPr/>
              <a:t>12/29/2025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79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1876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70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1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01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432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07170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97675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438690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53363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</p:spTree>
    <p:extLst>
      <p:ext uri="{BB962C8B-B14F-4D97-AF65-F5344CB8AC3E}">
        <p14:creationId xmlns:p14="http://schemas.microsoft.com/office/powerpoint/2010/main" val="2928598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73E8B77-5DDB-0FA7-5389-56E6AEF08A58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07D569B-33B2-3605-ACF4-1397DF750642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17BE8A8-C44E-0BF9-0570-8A5B9B5DDA25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34BC359-4ECF-8101-9460-50CD56E6DD8B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A4B9D66-C155-41A3-9D86-C5CA610ECADD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2FD513DF-5A1C-A7C8-19E7-11B7D157E7F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A9DE639-1A62-5BC9-354A-312172DAE917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31750D4B-C681-9B97-7EB9-6D5DDF0A4D1F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8099BC93-26AD-66F3-0A08-8DFB73D0E432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F288066B-3982-B310-AE2B-DDD0CC88DE00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2990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  <p:sldLayoutId id="2147483844" r:id="rId17"/>
    <p:sldLayoutId id="2147483845" r:id="rId18"/>
    <p:sldLayoutId id="2147483846" r:id="rId19"/>
    <p:sldLayoutId id="2147483847" r:id="rId20"/>
    <p:sldLayoutId id="2147483848" r:id="rId21"/>
    <p:sldLayoutId id="2147483849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549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  <p:sldLayoutId id="2147483865" r:id="rId15"/>
    <p:sldLayoutId id="2147483866" r:id="rId16"/>
    <p:sldLayoutId id="2147483867" r:id="rId17"/>
    <p:sldLayoutId id="2147483868" r:id="rId18"/>
    <p:sldLayoutId id="2147483869" r:id="rId19"/>
    <p:sldLayoutId id="2147483870" r:id="rId20"/>
    <p:sldLayoutId id="2147483871" r:id="rId21"/>
    <p:sldLayoutId id="2147483872" r:id="rId22"/>
    <p:sldLayoutId id="2147483950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15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  <p:sldLayoutId id="2147483890" r:id="rId17"/>
    <p:sldLayoutId id="2147483891" r:id="rId18"/>
    <p:sldLayoutId id="2147483892" r:id="rId19"/>
    <p:sldLayoutId id="2147483893" r:id="rId20"/>
    <p:sldLayoutId id="2147483894" r:id="rId21"/>
    <p:sldLayoutId id="2147483895" r:id="rId22"/>
    <p:sldLayoutId id="2147483949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9790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800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9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48464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  <p:sldLayoutId id="2147483935" r:id="rId13"/>
    <p:sldLayoutId id="2147483936" r:id="rId14"/>
    <p:sldLayoutId id="2147483937" r:id="rId15"/>
    <p:sldLayoutId id="2147483938" r:id="rId16"/>
    <p:sldLayoutId id="2147483939" r:id="rId17"/>
    <p:sldLayoutId id="2147483940" r:id="rId18"/>
    <p:sldLayoutId id="2147483941" r:id="rId19"/>
    <p:sldLayoutId id="2147483942" r:id="rId20"/>
    <p:sldLayoutId id="2147483943" r:id="rId21"/>
    <p:sldLayoutId id="2147483944" r:id="rId22"/>
    <p:sldLayoutId id="2147483948" r:id="rId23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023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  <p:sldLayoutId id="2147483966" r:id="rId15"/>
    <p:sldLayoutId id="2147483967" r:id="rId16"/>
    <p:sldLayoutId id="2147483968" r:id="rId17"/>
    <p:sldLayoutId id="2147483969" r:id="rId18"/>
    <p:sldLayoutId id="2147483970" r:id="rId19"/>
    <p:sldLayoutId id="2147483971" r:id="rId20"/>
    <p:sldLayoutId id="2147483972" r:id="rId21"/>
    <p:sldLayoutId id="2147483973" r:id="rId22"/>
    <p:sldLayoutId id="2147483974" r:id="rId23"/>
    <p:sldLayoutId id="2147483975" r:id="rId24"/>
    <p:sldLayoutId id="2147483976" r:id="rId2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320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  <p:sldLayoutId id="2147483992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24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1689B1E1-F0C2-79A1-5ADE-C774ECAE0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4B7FEC65-EFC7-BDCD-C52C-DE0B03EB8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4DB8C45-4FDA-9B9C-3E08-99AF6C999B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A7765-59FB-4B37-8C0B-80F63ABE66E1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9934EF1-F0B6-C756-D085-3F0E89DD6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1AE970EB-3A7D-13D7-B080-632C669FE8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1873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328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  <p:sldLayoutId id="2147484018" r:id="rId12"/>
    <p:sldLayoutId id="2147484019" r:id="rId13"/>
    <p:sldLayoutId id="2147484020" r:id="rId14"/>
    <p:sldLayoutId id="2147484021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8206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  <p:sldLayoutId id="2147484036" r:id="rId13"/>
    <p:sldLayoutId id="2147484037" r:id="rId14"/>
    <p:sldLayoutId id="2147484038" r:id="rId15"/>
    <p:sldLayoutId id="2147484039" r:id="rId16"/>
    <p:sldLayoutId id="2147484040" r:id="rId17"/>
    <p:sldLayoutId id="2147484041" r:id="rId18"/>
    <p:sldLayoutId id="2147484042" r:id="rId19"/>
    <p:sldLayoutId id="2147484043" r:id="rId20"/>
    <p:sldLayoutId id="2147484044" r:id="rId21"/>
    <p:sldLayoutId id="2147484045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4688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  <p:sldLayoutId id="2147484058" r:id="rId12"/>
    <p:sldLayoutId id="2147484059" r:id="rId13"/>
    <p:sldLayoutId id="2147484060" r:id="rId14"/>
    <p:sldLayoutId id="2147484061" r:id="rId15"/>
    <p:sldLayoutId id="2147484062" r:id="rId16"/>
    <p:sldLayoutId id="2147484063" r:id="rId17"/>
    <p:sldLayoutId id="2147484064" r:id="rId18"/>
    <p:sldLayoutId id="2147484065" r:id="rId19"/>
    <p:sldLayoutId id="2147484066" r:id="rId20"/>
    <p:sldLayoutId id="2147484067" r:id="rId21"/>
    <p:sldLayoutId id="214748406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659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  <p:sldLayoutId id="2147483823" r:id="rId19"/>
    <p:sldLayoutId id="2147483824" r:id="rId20"/>
    <p:sldLayoutId id="2147483825" r:id="rId21"/>
    <p:sldLayoutId id="214748382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18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823" y="15209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335" y="15209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137" y="15209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552" y="15209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142823" y="1520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047879" y="1520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604754" y="1520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489294" y="1520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345212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063" y="182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5FF7B44-1932-2617-0EDC-6908863C44D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575" y="182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377" y="182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792" y="1825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6031063" y="1825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2936119" y="1825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492994" y="1825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377534" y="1825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3318959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930" y="16225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42" y="16225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244" y="16225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659" y="16225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5913930" y="1622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818986" y="1622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375861" y="1622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260401" y="1622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1771265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70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1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01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432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07170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97675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438690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53363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</p:spTree>
    <p:extLst>
      <p:ext uri="{BB962C8B-B14F-4D97-AF65-F5344CB8AC3E}">
        <p14:creationId xmlns:p14="http://schemas.microsoft.com/office/powerpoint/2010/main" val="3889935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968911" y="10521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Titre Module</a:t>
            </a:r>
          </a:p>
        </p:txBody>
      </p:sp>
    </p:spTree>
    <p:extLst>
      <p:ext uri="{BB962C8B-B14F-4D97-AF65-F5344CB8AC3E}">
        <p14:creationId xmlns:p14="http://schemas.microsoft.com/office/powerpoint/2010/main" val="412192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microsoft.com/office/2007/relationships/hdphoto" Target="../media/hdphoto6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5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6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6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6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microsoft.com/office/2007/relationships/hdphoto" Target="../media/hdphoto7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6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6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6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6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5.png"/><Relationship Id="rId7" Type="http://schemas.openxmlformats.org/officeDocument/2006/relationships/image" Target="../media/image6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6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5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5.png"/><Relationship Id="rId7" Type="http://schemas.openxmlformats.org/officeDocument/2006/relationships/image" Target="../media/image7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4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7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4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4.png"/><Relationship Id="rId4" Type="http://schemas.openxmlformats.org/officeDocument/2006/relationships/image" Target="../media/image7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58.svg"/><Relationship Id="rId4" Type="http://schemas.openxmlformats.org/officeDocument/2006/relationships/image" Target="../media/image15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B008C076-3DC6-2D9C-9BA2-A511E7F8F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089EB705-4052-FA65-AFFC-38148D280BAC}"/>
              </a:ext>
            </a:extLst>
          </p:cNvPr>
          <p:cNvSpPr/>
          <p:nvPr/>
        </p:nvSpPr>
        <p:spPr>
          <a:xfrm>
            <a:off x="3445727" y="4828479"/>
            <a:ext cx="1037063" cy="446049"/>
          </a:xfrm>
          <a:prstGeom prst="roundRect">
            <a:avLst>
              <a:gd name="adj" fmla="val 36667"/>
            </a:avLst>
          </a:prstGeom>
          <a:solidFill>
            <a:srgbClr val="FBB3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الثالث</a:t>
            </a:r>
            <a:endParaRPr lang="fr-FR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612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xmlns="" id="{CE560EE9-8D34-00F4-CDA8-AEA30B7AE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xmlns="" id="{DA2E5865-BB7C-D65E-3709-5E434B6A2A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1701" y="771779"/>
            <a:ext cx="747237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i="0" u="none" strike="noStrike" cap="none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اكتبوا الجواب الصحيح بشكل مقتضب  ثم ارفعوا الألواح عند سماع الاشارة. </a:t>
            </a:r>
            <a:endParaRPr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F6C502A-1ED0-8BE4-084A-D90AE12E9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D1F2594-3E1C-ACA6-61C4-04B0E62C8599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E835BA3C-D2C1-FE93-C317-143075268E6D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B659006-2A73-CB1B-C1BF-A5A4E144EE64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4DFD2B0-B251-0AFF-3DC1-B0B52A7C80AE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ADB43AD1-6234-C693-DD5F-7BB0567D341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A45B8833-A049-43DF-F43F-EFCD989908D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329BC5AB-CE21-E68D-8CF2-D9D450ABF20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2F00B4FA-ADE7-5D1A-9C1D-BE6B804CD725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95D9EDA5-CF69-C65D-F8A7-DFF5373B3C05}"/>
              </a:ext>
            </a:extLst>
          </p:cNvPr>
          <p:cNvSpPr txBox="1"/>
          <p:nvPr/>
        </p:nvSpPr>
        <p:spPr>
          <a:xfrm>
            <a:off x="1221023" y="4196687"/>
            <a:ext cx="684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600" dirty="0"/>
              <a:t>....................................................</a:t>
            </a:r>
            <a:endParaRPr lang="fr-FR" sz="36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AF5C99E3-773E-6B66-AACF-360DFB5D6164}"/>
              </a:ext>
            </a:extLst>
          </p:cNvPr>
          <p:cNvSpPr txBox="1"/>
          <p:nvPr/>
        </p:nvSpPr>
        <p:spPr>
          <a:xfrm>
            <a:off x="1105017" y="2115403"/>
            <a:ext cx="684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600" dirty="0"/>
              <a:t>كَيْفَ يُمْكِنُ لِلنَّحْلِ التَّقْليلُ مِنْ إمْداداتِ الْغِذاءِ لِلْإِنْسانِ وَالْحَيَوانِ؟ 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3860017990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xmlns="" id="{0DBF7005-5ABF-C538-D43D-C811C4770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xmlns="" id="{C505E627-FFD8-CD1A-D3C2-ABB0C1E6AC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1701" y="771779"/>
            <a:ext cx="747237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i="0" u="none" strike="noStrike" cap="none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صححوا. من يشرح جوابه؟  </a:t>
            </a:r>
            <a:endParaRPr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729639C-DC6A-0163-9812-46AB46412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91CEFB0-58C8-C777-C632-952247CEDB83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0D5677C-1994-7E1F-45EA-2471A326FBDE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6F1C3C2-F32F-30D5-AA59-8A3EAC35554E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E3810F8E-8B60-D5DA-34F0-0BE2FE5F71FA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A121C9B2-0753-1189-15E1-7BED8B8A2DC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A833712E-7C38-0138-1DA9-268282848D0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AC6D5ADA-AE34-0135-2335-BAC31B8A66A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34FDA6CF-9BDA-417B-F5DD-C1705C873058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5357B99-11DE-7157-2C1F-5D6D6225DC8F}"/>
              </a:ext>
            </a:extLst>
          </p:cNvPr>
          <p:cNvSpPr txBox="1"/>
          <p:nvPr/>
        </p:nvSpPr>
        <p:spPr>
          <a:xfrm>
            <a:off x="1105017" y="2115403"/>
            <a:ext cx="684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600" dirty="0"/>
              <a:t>كَيْفَ يُمْكِنُ لِلنَّحْلِ التَّقْليلُ مِنْ إمْداداتِ الْغِذاءِ لِلْإِنْسانِ وَالْحَيَوانِ؟ </a:t>
            </a:r>
            <a:endParaRPr lang="fr-FR" sz="36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CBBC920C-7C90-1BF2-2889-0ED4BA7CDEF1}"/>
              </a:ext>
            </a:extLst>
          </p:cNvPr>
          <p:cNvSpPr txBox="1"/>
          <p:nvPr/>
        </p:nvSpPr>
        <p:spPr>
          <a:xfrm>
            <a:off x="1152000" y="3847135"/>
            <a:ext cx="6840000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MA" sz="3600" b="1" dirty="0">
                <a:solidFill>
                  <a:srgbClr val="C00000"/>
                </a:solidFill>
              </a:rPr>
              <a:t>غِيابُ عَمَلِيَّةِ التَّلْقيحِ يُؤدّي إلى تَقليلِ إِنْتاجِ الخُضْراواتِ والْفَواكِهِ والْمَحاصيلِ الزِّراعِيَّةِ. </a:t>
            </a:r>
            <a:endParaRPr lang="fr-FR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245992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ستقرؤون النص قراءة جماعية . من يريد أن يقود القراءة؟</a:t>
            </a:r>
            <a:b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</a:br>
            <a:r>
              <a:rPr lang="ar-MA" sz="2400" i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-يحرص الأستاذ على تتبع مشاركة الجميع في القراءة الجماعية.</a:t>
            </a:r>
            <a:endParaRPr sz="2400" i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5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F200A3F4-F0F0-1303-1FBD-6B5CD67AAA7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979595BF-51AE-5694-5030-92023650A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C5AA74D-8A09-4D27-01F7-8C6635C5F93D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47887C5-A420-266A-A736-EA97B40C88C3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E4A3308-AF0A-CD51-8D05-C250DE38F159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6C0EF4E-79AA-D123-A350-E1813366FECA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F19B8D7B-BD31-11F9-7036-C5C575986A6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92F6347-B8B0-93C1-0C50-939EAFB1EBD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1449CAA-1133-83F4-C801-C3DACE2B68B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 descr="Une image contenant texte, Police, blanc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BD79B415-724D-EC51-F533-7AE2FBA5C5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216" y="2562760"/>
            <a:ext cx="8317749" cy="28009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9201292-F3D2-08B1-369A-8C3DAC85F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3575F4D-6229-B11D-DB4A-DC6D8B726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494979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cs typeface="Microsoft Uighur" panose="02000000000000000000" pitchFamily="2" charset="-78"/>
              </a:rPr>
              <a:t> قراءة 1 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xmlns="" id="{35C2CACA-1419-4803-8C19-D053E2586F3A}"/>
              </a:ext>
            </a:extLst>
          </p:cNvPr>
          <p:cNvSpPr txBox="1">
            <a:spLocks/>
          </p:cNvSpPr>
          <p:nvPr/>
        </p:nvSpPr>
        <p:spPr>
          <a:xfrm>
            <a:off x="822960" y="3701351"/>
            <a:ext cx="6456240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إِفْريقْيا أَرْضُ ٱلثَّقافاتِ</a:t>
            </a:r>
            <a:r>
              <a:rPr lang="tzm-Arab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- التوقع و التحقق والفهم العام .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xmlns="" id="{FD02195B-6212-3549-B729-B14C4082D5BF}"/>
              </a:ext>
            </a:extLst>
          </p:cNvPr>
          <p:cNvSpPr/>
          <p:nvPr/>
        </p:nvSpPr>
        <p:spPr>
          <a:xfrm>
            <a:off x="5141611" y="1641475"/>
            <a:ext cx="473568" cy="473568"/>
          </a:xfrm>
          <a:prstGeom prst="ellipse">
            <a:avLst/>
          </a:prstGeom>
          <a:solidFill>
            <a:srgbClr val="00AC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2</a:t>
            </a:r>
          </a:p>
        </p:txBody>
      </p:sp>
      <p:pic>
        <p:nvPicPr>
          <p:cNvPr id="5" name="Espace réservé pour une image  20">
            <a:extLst>
              <a:ext uri="{FF2B5EF4-FFF2-40B4-BE49-F238E27FC236}">
                <a16:creationId xmlns:a16="http://schemas.microsoft.com/office/drawing/2014/main" xmlns="" id="{9F2B8A6F-F86B-A3E9-BBB3-B0854A2A45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285452" y="2804905"/>
            <a:ext cx="703488" cy="7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726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xmlns="" id="{2F45539A-4AB3-3B40-8373-2245743C8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17" y="756000"/>
            <a:ext cx="7472373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سنقرأ نصا بعنوان "إِفْريقْيا أَرْضُ ٱلثَّقافاتِ"</a:t>
            </a:r>
            <a:endParaRPr lang="fr-FR" sz="2400" dirty="0"/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5E8C0C5-8AB9-4008-99CE-6BE5484AAB0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12000"/>
            <a:ext cx="900000" cy="900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87B6E53-0C82-E9BA-7077-856208520C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3C440AA-23D2-890C-0A83-13066F2CF6AD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49E35DD-9762-F3A2-4E6A-1B5479E9E9C9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9F67402-370A-4DE7-0157-5D094D544A76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CCC0551-0F32-BFA5-7658-6798B926F0A1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378626E-EB11-09CC-9C32-E851BC290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E36E94E8-F8B4-0316-5E60-84DF375AE86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2BA5922-3AF3-A562-8352-4FB2D58192D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3122B277-9439-4829-C733-7E4AE1E3EB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2686" y="1861849"/>
            <a:ext cx="6231304" cy="4240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625787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97DFE9-EE8E-50C4-7C1E-8AD6CB8C8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BFCFB8E-C770-206A-C159-F62353AB3E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3097" y="612000"/>
            <a:ext cx="900000" cy="900000"/>
          </a:xfr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xmlns="" id="{97BA1F99-FBA9-00C7-E473-31FBEF819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22" y="756000"/>
            <a:ext cx="6999251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قراءة النص،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ستتعرفون مفرداتٍ ستساعدكم على الفهم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/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xmlns="" id="{E301A9C7-C82F-05D7-F652-DB22431DA70A}"/>
              </a:ext>
            </a:extLst>
          </p:cNvPr>
          <p:cNvSpPr txBox="1"/>
          <p:nvPr/>
        </p:nvSpPr>
        <p:spPr>
          <a:xfrm>
            <a:off x="1316506" y="3326250"/>
            <a:ext cx="1559612" cy="720000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3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مُسْتَوْحاةٌ</a:t>
            </a: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xmlns="" id="{C91719AA-A6A0-26A0-041E-CF6D747A74A7}"/>
              </a:ext>
            </a:extLst>
          </p:cNvPr>
          <p:cNvSpPr txBox="1"/>
          <p:nvPr/>
        </p:nvSpPr>
        <p:spPr>
          <a:xfrm>
            <a:off x="6379103" y="3326250"/>
            <a:ext cx="1743373" cy="720000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3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رَوافِدُ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D342B4A4-2105-47B7-993F-165DFCF1070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35275B5-E0F2-3963-768E-1E9DB4F4E946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DB83029-9080-33F7-174B-ACE3E0CE96BA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7C7B163-AFA8-7D92-77C2-A4FC39A2B075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9E7CAE6-D4D2-D2EF-1C65-67207B080B11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281121D0-9379-9088-2F9F-55EA063FC5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E770AD0E-EE0A-DF50-83E3-F63F2426FE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0EC1F2F4-7724-EE68-0484-61F208E07C6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xmlns="" id="{8BDCF6AE-B4BD-3B1D-EAA5-2B79ED1790C9}"/>
              </a:ext>
            </a:extLst>
          </p:cNvPr>
          <p:cNvSpPr txBox="1"/>
          <p:nvPr/>
        </p:nvSpPr>
        <p:spPr>
          <a:xfrm>
            <a:off x="3847804" y="3326250"/>
            <a:ext cx="1559613" cy="720000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3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مَنْشَأُ</a:t>
            </a:r>
          </a:p>
        </p:txBody>
      </p:sp>
    </p:spTree>
    <p:extLst>
      <p:ext uri="{BB962C8B-B14F-4D97-AF65-F5344CB8AC3E}">
        <p14:creationId xmlns:p14="http://schemas.microsoft.com/office/powerpoint/2010/main" val="2171918347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6A31E6-F4AB-1E7C-54DE-337E818E9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7">
            <a:extLst>
              <a:ext uri="{FF2B5EF4-FFF2-40B4-BE49-F238E27FC236}">
                <a16:creationId xmlns:a16="http://schemas.microsoft.com/office/drawing/2014/main" xmlns="" id="{83D4FC1E-A8C6-85DF-36DF-6A2B1671980D}"/>
              </a:ext>
            </a:extLst>
          </p:cNvPr>
          <p:cNvSpPr txBox="1"/>
          <p:nvPr/>
        </p:nvSpPr>
        <p:spPr>
          <a:xfrm>
            <a:off x="6918716" y="2452691"/>
            <a:ext cx="1497528" cy="720000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3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رَوافِدُ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xmlns="" id="{D4605C3A-215B-CA17-E44D-4136C50A9153}"/>
              </a:ext>
            </a:extLst>
          </p:cNvPr>
          <p:cNvSpPr txBox="1"/>
          <p:nvPr/>
        </p:nvSpPr>
        <p:spPr>
          <a:xfrm>
            <a:off x="632373" y="2433089"/>
            <a:ext cx="4318768" cy="610096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مُسْتَمَدَّةٌ وَ مُلْهَمَةٌ.</a:t>
            </a: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xmlns="" id="{DEE5D0DC-9F4D-8EC4-C84B-AFBE0ACD4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التعريف المناسب لكل كلمة؟ </a:t>
            </a:r>
            <a:endParaRPr lang="fr-FR" sz="2400" dirty="0"/>
          </a:p>
        </p:txBody>
      </p:sp>
      <p:pic>
        <p:nvPicPr>
          <p:cNvPr id="22" name="Espace réservé pour une image  19">
            <a:extLst>
              <a:ext uri="{FF2B5EF4-FFF2-40B4-BE49-F238E27FC236}">
                <a16:creationId xmlns:a16="http://schemas.microsoft.com/office/drawing/2014/main" xmlns="" id="{DE1B4050-9A40-0124-0984-EEED0E6A30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4E3A2B35-0F75-BEAF-9545-8F6DE4C192E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DAD4A24-D170-3FAB-D992-738FC4C87CE9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60E3157-80FD-A93E-FD5F-D7D6555DBAB9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2254168-94D9-26C4-392A-829492626D9C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AF9E075-B771-8CE2-5592-2ED310CBAEF4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B1EAC013-1F12-487B-60EC-D40A2897C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97B3AB18-D1A8-AE47-776A-499FA71E846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7D591A63-8C54-A1F6-B4C8-A33326D8094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xmlns="" id="{2CBB8513-D264-1645-E21C-35530744072F}"/>
              </a:ext>
            </a:extLst>
          </p:cNvPr>
          <p:cNvCxnSpPr>
            <a:cxnSpLocks/>
            <a:stCxn id="20" idx="1"/>
            <a:endCxn id="11" idx="3"/>
          </p:cNvCxnSpPr>
          <p:nvPr/>
        </p:nvCxnSpPr>
        <p:spPr>
          <a:xfrm flipH="1">
            <a:off x="4914263" y="2812691"/>
            <a:ext cx="2004453" cy="2798356"/>
          </a:xfrm>
          <a:prstGeom prst="line">
            <a:avLst/>
          </a:prstGeom>
          <a:ln w="12700">
            <a:solidFill>
              <a:srgbClr val="16AB9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7">
            <a:extLst>
              <a:ext uri="{FF2B5EF4-FFF2-40B4-BE49-F238E27FC236}">
                <a16:creationId xmlns:a16="http://schemas.microsoft.com/office/drawing/2014/main" xmlns="" id="{5D5534BF-9CC6-6401-C116-0E1E1C8D2E2F}"/>
              </a:ext>
            </a:extLst>
          </p:cNvPr>
          <p:cNvSpPr txBox="1"/>
          <p:nvPr/>
        </p:nvSpPr>
        <p:spPr>
          <a:xfrm>
            <a:off x="6966534" y="3814592"/>
            <a:ext cx="1497528" cy="720000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3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مَنْشَأُ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xmlns="" id="{A39A277B-7934-924D-CE2A-FD16341BA4A1}"/>
              </a:ext>
            </a:extLst>
          </p:cNvPr>
          <p:cNvSpPr txBox="1"/>
          <p:nvPr/>
        </p:nvSpPr>
        <p:spPr>
          <a:xfrm>
            <a:off x="6966534" y="5176493"/>
            <a:ext cx="1497528" cy="720000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3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مُسْتَوْحاةٌ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xmlns="" id="{B46EBC02-62C4-7A3F-5019-2E931DC4FE3E}"/>
              </a:ext>
            </a:extLst>
          </p:cNvPr>
          <p:cNvSpPr txBox="1"/>
          <p:nvPr/>
        </p:nvSpPr>
        <p:spPr>
          <a:xfrm>
            <a:off x="624468" y="3869544"/>
            <a:ext cx="4318768" cy="610096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أَصْلٌ وَ مَصْدَرٌ.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xmlns="" id="{24F2FAD5-723B-475B-207A-9BB775CF2BCD}"/>
              </a:ext>
            </a:extLst>
          </p:cNvPr>
          <p:cNvSpPr txBox="1"/>
          <p:nvPr/>
        </p:nvSpPr>
        <p:spPr>
          <a:xfrm>
            <a:off x="595495" y="5305999"/>
            <a:ext cx="4318768" cy="610096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مَصادِرُ وَ طُرُقُ.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xmlns="" id="{B688C821-A187-8F6E-4010-F7643DBDE45A}"/>
              </a:ext>
            </a:extLst>
          </p:cNvPr>
          <p:cNvCxnSpPr>
            <a:cxnSpLocks/>
            <a:stCxn id="2" idx="1"/>
            <a:endCxn id="10" idx="3"/>
          </p:cNvCxnSpPr>
          <p:nvPr/>
        </p:nvCxnSpPr>
        <p:spPr>
          <a:xfrm flipH="1">
            <a:off x="4943236" y="4174592"/>
            <a:ext cx="2023298" cy="0"/>
          </a:xfrm>
          <a:prstGeom prst="line">
            <a:avLst/>
          </a:prstGeom>
          <a:ln w="12700">
            <a:solidFill>
              <a:srgbClr val="16AB9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xmlns="" id="{EE1556CE-F9F0-400D-4561-77FE0CAC73ED}"/>
              </a:ext>
            </a:extLst>
          </p:cNvPr>
          <p:cNvCxnSpPr>
            <a:cxnSpLocks/>
            <a:stCxn id="4" idx="1"/>
            <a:endCxn id="3" idx="3"/>
          </p:cNvCxnSpPr>
          <p:nvPr/>
        </p:nvCxnSpPr>
        <p:spPr>
          <a:xfrm flipH="1" flipV="1">
            <a:off x="4951141" y="2738137"/>
            <a:ext cx="2015393" cy="2798356"/>
          </a:xfrm>
          <a:prstGeom prst="line">
            <a:avLst/>
          </a:prstGeom>
          <a:ln w="12700">
            <a:solidFill>
              <a:srgbClr val="16AB9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0349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DF25C92-621F-3761-DEE8-41B809DF4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1">
            <a:extLst>
              <a:ext uri="{FF2B5EF4-FFF2-40B4-BE49-F238E27FC236}">
                <a16:creationId xmlns:a16="http://schemas.microsoft.com/office/drawing/2014/main" xmlns="" id="{DA7C3C15-79DE-9A2B-19D6-55AB2B679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</a:t>
            </a:r>
            <a:endParaRPr lang="fr-FR" sz="2400" dirty="0"/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xmlns="" id="{7D8DC417-8F70-2E81-DED7-B762B45C20CA}"/>
              </a:ext>
            </a:extLst>
          </p:cNvPr>
          <p:cNvSpPr txBox="1"/>
          <p:nvPr/>
        </p:nvSpPr>
        <p:spPr>
          <a:xfrm>
            <a:off x="1694624" y="3706772"/>
            <a:ext cx="6087742" cy="720000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ts val="3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مَنْشَأُ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</a:t>
            </a:r>
            <a:r>
              <a:rPr kumimoji="0" lang="ar-MA" sz="40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4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أَصْلٌ وَ مَصْدَرٌ.</a:t>
            </a: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xmlns="" id="{4E1F531F-14A0-66CF-E1DD-806DF8BD8F3B}"/>
              </a:ext>
            </a:extLst>
          </p:cNvPr>
          <p:cNvSpPr txBox="1"/>
          <p:nvPr/>
        </p:nvSpPr>
        <p:spPr>
          <a:xfrm>
            <a:off x="1694623" y="2288821"/>
            <a:ext cx="6087743" cy="725424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ts val="3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رَوافِدُ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</a:t>
            </a:r>
            <a:r>
              <a:rPr kumimoji="0" lang="ar-MA" sz="40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4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مَصادِرُ وَ طُرُقُ.</a:t>
            </a:r>
          </a:p>
        </p:txBody>
      </p:sp>
      <p:pic>
        <p:nvPicPr>
          <p:cNvPr id="13" name="Espace réservé pour une image  19">
            <a:extLst>
              <a:ext uri="{FF2B5EF4-FFF2-40B4-BE49-F238E27FC236}">
                <a16:creationId xmlns:a16="http://schemas.microsoft.com/office/drawing/2014/main" xmlns="" id="{CF4E1AFD-D769-AE7C-EC82-2649D0798C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38D98BC-6F95-6072-856D-0D61FBB30E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15F2D45-E153-6A08-10D8-31AF3F5B7AA8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CB2151B-04CD-C11E-6A8F-27F57B472784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3900ABF-BB9B-1983-69A2-DD8319126BBA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C13986C-D7E1-E8FE-9842-3CFD3E665DB8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BE7A86E6-DDC2-5274-5F6F-32495B5CF2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F0E923C6-9FA7-AB2F-10E8-DABC397CB5D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F64CBBB3-A208-6CD5-CE54-E1FA38EE180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043C1B04-7B2D-856D-D5AB-0B7FBD6ED950}"/>
              </a:ext>
            </a:extLst>
          </p:cNvPr>
          <p:cNvSpPr txBox="1"/>
          <p:nvPr/>
        </p:nvSpPr>
        <p:spPr>
          <a:xfrm>
            <a:off x="1681940" y="5119299"/>
            <a:ext cx="6087742" cy="720000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ts val="3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مُسْتَوْحاةٌ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</a:t>
            </a:r>
            <a:r>
              <a:rPr kumimoji="0" lang="ar-MA" sz="40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4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مُسْتَمَدَّةٌ وَ مُلْهَمَةٌ.</a:t>
            </a:r>
          </a:p>
        </p:txBody>
      </p:sp>
    </p:spTree>
    <p:extLst>
      <p:ext uri="{BB962C8B-B14F-4D97-AF65-F5344CB8AC3E}">
        <p14:creationId xmlns:p14="http://schemas.microsoft.com/office/powerpoint/2010/main" val="3005527925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7308DE-4A9F-28CD-2AA0-57663D4AC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B80F8700-4C94-B14A-A4C1-668B2DB56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27" y="704078"/>
            <a:ext cx="7152622" cy="612000"/>
          </a:xfrm>
        </p:spPr>
        <p:txBody>
          <a:bodyPr>
            <a:noAutofit/>
          </a:bodyPr>
          <a:lstStyle/>
          <a:p>
            <a:pPr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هل تعرفون أين يوجد المغرب في الكرة الأرضية؟ في أي قارة يوجد؟</a:t>
            </a:r>
            <a:endParaRPr lang="fr-FR" sz="2400" dirty="0"/>
          </a:p>
        </p:txBody>
      </p:sp>
      <p:pic>
        <p:nvPicPr>
          <p:cNvPr id="15" name="Espace réservé pour une image  19">
            <a:extLst>
              <a:ext uri="{FF2B5EF4-FFF2-40B4-BE49-F238E27FC236}">
                <a16:creationId xmlns:a16="http://schemas.microsoft.com/office/drawing/2014/main" xmlns="" id="{62040382-146A-8DE8-A03D-DD4C49F5A0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972DEC4-BE2C-CF0E-6540-413D3A29C3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9D86D88-0488-239F-7449-D0298997EED3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D8A7AC3-AA66-1D3A-6E2E-CC3792EBDB63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169D1CF-CC4A-51FE-658F-8192D6B43214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7DB57CB-78AE-6E6C-81D5-B2A4294C85C4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34BF976C-E1DB-A35C-36A2-4FB4AA287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A8E555B0-4CE9-25A7-FD57-5B41F7714E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827AFFB3-881F-1648-D151-E726A6FD72D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8F09C8A-D8C1-9697-7D74-80DA4CC50D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2686" y="1861849"/>
            <a:ext cx="6231304" cy="4240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208283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45FBBB5-A652-C75A-09BA-9D00CEAE8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300;p48">
            <a:extLst>
              <a:ext uri="{FF2B5EF4-FFF2-40B4-BE49-F238E27FC236}">
                <a16:creationId xmlns:a16="http://schemas.microsoft.com/office/drawing/2014/main" xmlns="" id="{E9BA72C6-0A78-7451-B538-BDFDC0B834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انطلاقا من العنوان والصورة، ما توقعاتكم حول النص؟</a:t>
            </a:r>
            <a:endParaRPr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Espace réservé pour une image  19">
            <a:extLst>
              <a:ext uri="{FF2B5EF4-FFF2-40B4-BE49-F238E27FC236}">
                <a16:creationId xmlns:a16="http://schemas.microsoft.com/office/drawing/2014/main" xmlns="" id="{96D4694D-0714-E387-2365-D3A56C06CA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0017830-B0F4-612C-0519-9A9D47E909E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DA5B314-833D-32F7-BD4B-B7FCC12F9886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0A28ACB-7BB0-2CFF-FC11-A78A736819CE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898376-2E39-528F-363C-D30713C5CE47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FEF1938-7B65-C4AE-C6A9-C7CAA1AC72A7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05A7DFA6-91E8-27FE-46A9-0737E5CFF4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D8F37773-2FE2-C199-851D-42C2ACE4C5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2022E279-C4BB-A576-2C30-5FEC9083F8C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DD26CCD-A826-E37C-FED3-2DB60D2C0B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2686" y="1861849"/>
            <a:ext cx="6231304" cy="4240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016027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>
          <a:extLst>
            <a:ext uri="{FF2B5EF4-FFF2-40B4-BE49-F238E27FC236}">
              <a16:creationId xmlns:a16="http://schemas.microsoft.com/office/drawing/2014/main" xmlns="" id="{48797FD2-BBCF-26C6-6D3B-447C48A23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xmlns="" id="{F997206A-521A-AFA1-D40C-95339827B72C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2BE310E-7453-AF99-3447-B25B51119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9F1036E-BB6F-3593-1527-52F7E38A66D6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F856D38-9F55-896A-4AC4-6291CA0719C9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8889E1F-5A02-7271-C805-B990E491D38F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E3CC0E6-14EB-60EC-CEA7-E3C916CAE2FF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A5341FB8-1358-BF61-7719-04B9C9EF97E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EC1A6744-C85C-5FDE-2F29-F85B6C766C0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1FFBB083-55B9-4CEC-FFF7-F88B84075EF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Google Shape;1342;p12">
            <a:extLst>
              <a:ext uri="{FF2B5EF4-FFF2-40B4-BE49-F238E27FC236}">
                <a16:creationId xmlns:a16="http://schemas.microsoft.com/office/drawing/2014/main" xmlns="" id="{5166BA4B-524E-33DE-4893-4499272B93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5743" y="778993"/>
            <a:ext cx="719941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في حصة اليوم، ستتدربون على الإجابة بسرعة  عن أسئلة للفهم على شكل اختيار من متعدد.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Image 6" descr="Une image contenant habits, chaussures, garçon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61B67438-7F8C-B4DE-727D-60C0D22CAE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7050" y="2391082"/>
            <a:ext cx="6409899" cy="352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35148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6DE53FA-10D9-7221-7109-844384648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300;p48">
            <a:extLst>
              <a:ext uri="{FF2B5EF4-FFF2-40B4-BE49-F238E27FC236}">
                <a16:creationId xmlns:a16="http://schemas.microsoft.com/office/drawing/2014/main" xmlns="" id="{C7F56C5A-ED1F-BC39-B37F-6AC8E072AE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خذوا كراساتكم على الصفحتين 90 و 91 .اقرأوا النص للتحقق من توقعاتكم. 3 دقائق </a:t>
            </a:r>
            <a:endParaRPr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C0D87F06-CE22-B719-2BCC-E0F412136C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>
          <a:xfrm>
            <a:off x="7910075" y="542817"/>
            <a:ext cx="953524" cy="953524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984D35B-BC4C-A908-3FBB-9D93E8B0C4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24E6414-D15C-024B-4E6F-5356F215C9CF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2389A8E-B8F2-8DF9-6999-49252F9CAE8B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3A25A0F-F232-F898-1614-1E9F5C293382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D36C844-D21A-C059-7F28-264CD4ACFB47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41E2DBFC-E504-1D56-31AB-C880EE3D2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8733B436-D850-2025-4159-2C8E924AFA1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ADE41B25-99C6-F105-5372-D96A4E58094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E69675BA-A718-48C1-C4CF-5233C8580F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2686" y="1861849"/>
            <a:ext cx="6231304" cy="4240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966266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570380-3896-58CE-295D-C98143C21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xmlns="" id="{94B18692-8232-0545-8FB5-EB919347A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13" y="684213"/>
            <a:ext cx="6840000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كان توقعه موافقا لمضمون النص ؟ ما الذي يدل على ذلك من النص القرائي؟</a:t>
            </a:r>
            <a:r>
              <a:rPr kumimoji="0" lang="ar-MA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/>
          </a:p>
        </p:txBody>
      </p:sp>
      <p:pic>
        <p:nvPicPr>
          <p:cNvPr id="22" name="Espace réservé pour une image  19">
            <a:extLst>
              <a:ext uri="{FF2B5EF4-FFF2-40B4-BE49-F238E27FC236}">
                <a16:creationId xmlns:a16="http://schemas.microsoft.com/office/drawing/2014/main" xmlns="" id="{433E8A2A-11CA-8A91-80CE-0840DA47CD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29B38FA-82A6-F22D-C7A2-F4D19D2581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C27DAFC-D894-8707-EC6E-B3836AE43906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12CF470-50E0-9A3C-0AA7-5EA4B764E38E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180C152-F86F-458B-E72C-6693A0C6D4AE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99A4CB1-4B79-E881-0CAD-5CE33A90E880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2D382BC-B25B-64B7-8282-C7F203CFA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C0EA72DC-7FD3-97F6-B17E-FF72A520D81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9A0FC110-F503-8D03-40F8-D81746737C5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7EE9CFA-E7D6-67A6-B67E-0B2A952E8C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2686" y="1861849"/>
            <a:ext cx="6231304" cy="4240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9240924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8450ECA-0838-4015-380B-C85A8BD0B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5B55490C-E975-8646-A87B-CF8DA4DD7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تابعوا معي ، سأقرأ الجزء الأول من النص.</a:t>
            </a:r>
            <a:endParaRPr lang="fr-FR" sz="2400" dirty="0"/>
          </a:p>
        </p:txBody>
      </p:sp>
      <p:pic>
        <p:nvPicPr>
          <p:cNvPr id="18" name="Espace réservé pour une image  19">
            <a:extLst>
              <a:ext uri="{FF2B5EF4-FFF2-40B4-BE49-F238E27FC236}">
                <a16:creationId xmlns:a16="http://schemas.microsoft.com/office/drawing/2014/main" xmlns="" id="{1679382F-D613-3D33-7033-44F54601B8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BF04BBE-7844-851F-BF8B-23C20DC664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4CCC361-C568-F229-92F2-D4BA4D5414E6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8F45CC6-9275-2710-ADDE-7BB0CBA65513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A8154E0-850E-9C90-A68A-5FBC167FE50A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15071B8-C020-C0F3-CDA0-E700A5490552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2390277A-4360-3343-2A18-90C75C5C1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17C9117-6162-20B4-74CB-5B1641BB94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AB131C43-F7E5-7480-7119-59D6AB56058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xmlns="" id="{01360E7D-8B67-43B5-4C96-CD456B6835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6128" y="1759213"/>
            <a:ext cx="3371744" cy="4540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0306539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2AE7E1F-94A2-D9D3-CE18-1125B3E50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7">
            <a:extLst>
              <a:ext uri="{FF2B5EF4-FFF2-40B4-BE49-F238E27FC236}">
                <a16:creationId xmlns:a16="http://schemas.microsoft.com/office/drawing/2014/main" xmlns="" id="{182BC9CB-9F29-BD26-4A90-0D11DD99C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الآن، سأعين 3 تلاميذ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لقراءة فقرات الجزء الثاني – تابعوا </a:t>
            </a:r>
            <a:endParaRPr lang="fr-FR" sz="2400" dirty="0"/>
          </a:p>
        </p:txBody>
      </p:sp>
      <p:pic>
        <p:nvPicPr>
          <p:cNvPr id="18" name="Espace réservé pour une image  19">
            <a:extLst>
              <a:ext uri="{FF2B5EF4-FFF2-40B4-BE49-F238E27FC236}">
                <a16:creationId xmlns:a16="http://schemas.microsoft.com/office/drawing/2014/main" xmlns="" id="{67724604-7E6C-578D-BF62-11F4063F97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F0FE00A-710D-3F0A-BA8C-84575C1EAB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99A8E46-1E05-3737-4AB0-47471431F2D6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7CC0114-C510-4591-8B73-D629D2F189FC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7F169E2-1A2E-E8BC-72D2-692B142DA8CA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3205F89-D008-E852-C9B5-E2FEC54B1803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A5C5CD7D-A085-A5D1-ED57-98C9D30C0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BB33ADAB-E605-743E-77A7-B8A8DE0C29E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EF78C3EE-1465-E282-E6D0-182E04AEE59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 descr="Une image contenant texte, lettr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3218C971-CDA0-F45E-D69D-F5C747E513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9761" y="1773445"/>
            <a:ext cx="3444478" cy="4697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2185767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F064652-8CAE-C01A-F652-8EF5A1BB1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D8F93010-1755-E845-AB93-41B8D5564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كَمْ عَدَدُ فَقَراتِ النَّصِّ؟</a:t>
            </a:r>
          </a:p>
        </p:txBody>
      </p:sp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xmlns="" id="{958E7BE4-2986-349E-4E32-340F42A47F33}"/>
              </a:ext>
            </a:extLst>
          </p:cNvPr>
          <p:cNvSpPr txBox="1">
            <a:spLocks/>
          </p:cNvSpPr>
          <p:nvPr/>
        </p:nvSpPr>
        <p:spPr>
          <a:xfrm>
            <a:off x="3893838" y="3297253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كَمْ عَدَدُ فَقَراتِ ٱلنَّصِّ؟</a:t>
            </a:r>
            <a:endParaRPr kumimoji="0" lang="tzm-Arab-MA" sz="4000" b="1" i="0" u="none" strike="noStrike" kern="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Dosis"/>
            </a:endParaRPr>
          </a:p>
        </p:txBody>
      </p:sp>
      <p:pic>
        <p:nvPicPr>
          <p:cNvPr id="16" name="Espace réservé pour une image  19">
            <a:extLst>
              <a:ext uri="{FF2B5EF4-FFF2-40B4-BE49-F238E27FC236}">
                <a16:creationId xmlns:a16="http://schemas.microsoft.com/office/drawing/2014/main" xmlns="" id="{D69BEC14-CCB6-AE5E-A4C0-A6CD1E1B17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A6999E29-2022-A43E-91AA-51F0BFABB62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B56CFF7-AC5F-35A0-D6FA-C311A0978CAF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A933942-972D-50E2-F909-ECA6963EFCFA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4A5A4F8-C4C7-9835-BB4C-A6E17F6EB209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2755AE9-4FAA-62A7-0E49-54F975838868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60B62C72-122D-F5E9-CE5C-B0392044F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D7B79168-E432-40E8-4310-17BA1389285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0BB55D55-CCE2-F293-A7E7-D4D6EFF7085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A2F02B5-52A3-E527-8E14-7468F5E47A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138" y="1968355"/>
            <a:ext cx="3095629" cy="33758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35663216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B91639-D2D4-F4E3-5F55-5D6837109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78048A03-81C8-F07E-C246-B8DF84925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يَتَكَوَّنُ ٱلنَّصُّ مِنْ خَمْسَةِ  فَقَراتٍ.   من يحددها على السبورة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</a:b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- يضغط الأستاذ على زر جهاز التحكم لتظهر الإجابة.</a:t>
            </a:r>
          </a:p>
        </p:txBody>
      </p:sp>
      <p:pic>
        <p:nvPicPr>
          <p:cNvPr id="16" name="Espace réservé pour une image  19">
            <a:extLst>
              <a:ext uri="{FF2B5EF4-FFF2-40B4-BE49-F238E27FC236}">
                <a16:creationId xmlns:a16="http://schemas.microsoft.com/office/drawing/2014/main" xmlns="" id="{38212168-DF07-C8FA-9B8B-E221436762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BAD95AF-83A9-F9BC-8AC2-DC16FDD582A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C39325E-50FC-15DC-DDA1-229100C8E592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AE1D469-3C8C-168C-56DF-775683B60283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90A0C2F-C2C0-AC7D-3473-1366866382AD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59144E0-BCFF-283E-A04A-C536182087EC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649F62A1-8E54-3FBC-7C16-C1B4342B9D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0D5D74F2-CEAE-FE84-DB49-3F2508CF0CE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A773A10D-E4E2-3BF9-EA54-36AEC676927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C14F2959-1437-8ACA-EFA4-9B8D78179A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2686" y="1861849"/>
            <a:ext cx="6231304" cy="4240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Flèche : gauche 7">
            <a:extLst>
              <a:ext uri="{FF2B5EF4-FFF2-40B4-BE49-F238E27FC236}">
                <a16:creationId xmlns:a16="http://schemas.microsoft.com/office/drawing/2014/main" xmlns="" id="{67A2573D-149C-BAE1-B30C-C1448A5FA692}"/>
              </a:ext>
            </a:extLst>
          </p:cNvPr>
          <p:cNvSpPr/>
          <p:nvPr/>
        </p:nvSpPr>
        <p:spPr>
          <a:xfrm>
            <a:off x="7352578" y="3703855"/>
            <a:ext cx="278069" cy="278069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lèche : gauche 8">
            <a:extLst>
              <a:ext uri="{FF2B5EF4-FFF2-40B4-BE49-F238E27FC236}">
                <a16:creationId xmlns:a16="http://schemas.microsoft.com/office/drawing/2014/main" xmlns="" id="{713FCA6E-F48F-6A6C-0C3D-01C72BC10F42}"/>
              </a:ext>
            </a:extLst>
          </p:cNvPr>
          <p:cNvSpPr/>
          <p:nvPr/>
        </p:nvSpPr>
        <p:spPr>
          <a:xfrm>
            <a:off x="7352578" y="5116815"/>
            <a:ext cx="278069" cy="278069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lèche : gauche 9">
            <a:extLst>
              <a:ext uri="{FF2B5EF4-FFF2-40B4-BE49-F238E27FC236}">
                <a16:creationId xmlns:a16="http://schemas.microsoft.com/office/drawing/2014/main" xmlns="" id="{81B9849C-2F8C-6645-A520-E9F8477AB888}"/>
              </a:ext>
            </a:extLst>
          </p:cNvPr>
          <p:cNvSpPr/>
          <p:nvPr/>
        </p:nvSpPr>
        <p:spPr>
          <a:xfrm rot="10800000">
            <a:off x="1274201" y="2641926"/>
            <a:ext cx="278069" cy="278069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lèche : gauche 10">
            <a:extLst>
              <a:ext uri="{FF2B5EF4-FFF2-40B4-BE49-F238E27FC236}">
                <a16:creationId xmlns:a16="http://schemas.microsoft.com/office/drawing/2014/main" xmlns="" id="{1D8FA633-0C58-4093-7E49-790589B9AE82}"/>
              </a:ext>
            </a:extLst>
          </p:cNvPr>
          <p:cNvSpPr/>
          <p:nvPr/>
        </p:nvSpPr>
        <p:spPr>
          <a:xfrm rot="10800000">
            <a:off x="1274200" y="4054886"/>
            <a:ext cx="278069" cy="278069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lèche : gauche 11">
            <a:extLst>
              <a:ext uri="{FF2B5EF4-FFF2-40B4-BE49-F238E27FC236}">
                <a16:creationId xmlns:a16="http://schemas.microsoft.com/office/drawing/2014/main" xmlns="" id="{3C33BE3F-F3BF-E7E8-937A-5663FD5CA850}"/>
              </a:ext>
            </a:extLst>
          </p:cNvPr>
          <p:cNvSpPr/>
          <p:nvPr/>
        </p:nvSpPr>
        <p:spPr>
          <a:xfrm rot="10800000">
            <a:off x="2371049" y="5394884"/>
            <a:ext cx="278069" cy="278069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7116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FE9C3A4-BB3B-2F46-5EC3-21688B787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xmlns="" id="{5F607620-D271-82D0-25C3-3173ADCE7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78302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نتحقق الآن من فهمكم للنص.     . عَنْ أَيِّ قارَّةٍ يَتَحَدَّثُ ٱلنَّصُّ؟</a:t>
            </a:r>
            <a:endParaRPr lang="fr-FR" sz="2400" dirty="0"/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xmlns="" id="{909ACE4D-3F24-00CE-C887-C73A2492F9FB}"/>
              </a:ext>
            </a:extLst>
          </p:cNvPr>
          <p:cNvSpPr txBox="1">
            <a:spLocks/>
          </p:cNvSpPr>
          <p:nvPr/>
        </p:nvSpPr>
        <p:spPr>
          <a:xfrm>
            <a:off x="3893838" y="3297253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lang="ar-MA" sz="4000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عَنْ أَيِّ قارَّةٍ يَتَحَدَّثُ ٱلنَّصُّ؟</a:t>
            </a:r>
            <a:endParaRPr kumimoji="0" lang="tzm-Arab-MA" sz="4000" b="1" i="0" u="none" strike="noStrike" kern="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Dosis"/>
            </a:endParaRPr>
          </a:p>
        </p:txBody>
      </p:sp>
      <p:pic>
        <p:nvPicPr>
          <p:cNvPr id="15" name="Espace réservé pour une image  19">
            <a:extLst>
              <a:ext uri="{FF2B5EF4-FFF2-40B4-BE49-F238E27FC236}">
                <a16:creationId xmlns:a16="http://schemas.microsoft.com/office/drawing/2014/main" xmlns="" id="{B5FAB3A8-0807-0C61-5DF7-FFB203591A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32A8435-215E-8B91-DA4D-1FA763D7E9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F32BDB1-43AE-0B00-F937-18674A4861C0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EDC112C-8D3E-E1CE-240E-1DB7481CB38E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43FC03C-77B5-BC82-58A0-DE23D78C8A68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DBD2BDA-C038-B2A3-CAEF-EBB263D8CE6D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354A65A0-EEC2-EEF6-A730-744A35B305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ACF42870-AAEF-97B6-2952-8E27FB93B22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CEFD3900-81D6-9443-FE9E-C0DEFF9AFA1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54BAA7C-B221-2498-8417-FBAC0C2A3B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138" y="1968355"/>
            <a:ext cx="3095629" cy="33758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54626520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0B56D3F-2305-A6A8-A20E-39E53D463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xmlns="" id="{AC56D744-D323-4C48-9BD4-B784B3C69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من يقرأ  الجمل التي تدل على ذلك في النص؟</a:t>
            </a:r>
            <a:endParaRPr lang="fr-FR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3D01C83-3622-B521-66C1-2B3F35FD139C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5" name="Espace réservé pour une image  19">
            <a:extLst>
              <a:ext uri="{FF2B5EF4-FFF2-40B4-BE49-F238E27FC236}">
                <a16:creationId xmlns:a16="http://schemas.microsoft.com/office/drawing/2014/main" xmlns="" id="{0D08E7ED-CB63-4094-348F-B55B7B1AA4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7A85F7F-75A3-22F1-E764-8747B8B4E8E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8380F7F-D5EC-7879-681D-39A0DC9F6D0D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411FDFD-0AFC-5716-62BB-41B41AB9E40D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CA046E3-136B-E477-B6D3-8E4CD3ED3641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E1ADB9F-82DD-7E14-8CD6-712D694C5F32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D2C22077-3D07-CCB5-15FD-D3D12BCD8D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32C04316-392B-7809-6226-1C8A3A33BBF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1F96707E-E8EB-E026-CE65-F8F0C15C00B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68E7F22-36AE-B7C1-D0B2-9E0943E2F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138" y="1968355"/>
            <a:ext cx="3095629" cy="33758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xmlns="" id="{1F799130-1EBE-445A-1C6C-4A26D3C54489}"/>
              </a:ext>
            </a:extLst>
          </p:cNvPr>
          <p:cNvSpPr txBox="1">
            <a:spLocks/>
          </p:cNvSpPr>
          <p:nvPr/>
        </p:nvSpPr>
        <p:spPr>
          <a:xfrm>
            <a:off x="3893838" y="3297253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lang="ar-MA" sz="4000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عَنْ أَيِّ قارَّةٍ يَتَحَدَّثُ ٱلنَّصُّ؟</a:t>
            </a:r>
            <a:endParaRPr kumimoji="0" lang="tzm-Arab-MA" sz="4000" b="1" i="0" u="none" strike="noStrike" kern="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Dosis"/>
            </a:endParaRPr>
          </a:p>
        </p:txBody>
      </p:sp>
      <p:sp>
        <p:nvSpPr>
          <p:cNvPr id="8" name="Espace réservé du texte 1">
            <a:extLst>
              <a:ext uri="{FF2B5EF4-FFF2-40B4-BE49-F238E27FC236}">
                <a16:creationId xmlns:a16="http://schemas.microsoft.com/office/drawing/2014/main" xmlns="" id="{CF64F010-B551-2337-465F-626422A5B97A}"/>
              </a:ext>
            </a:extLst>
          </p:cNvPr>
          <p:cNvSpPr txBox="1">
            <a:spLocks/>
          </p:cNvSpPr>
          <p:nvPr/>
        </p:nvSpPr>
        <p:spPr>
          <a:xfrm>
            <a:off x="3893838" y="4216364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lang="ar-MA" sz="4000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إِفْريقْيا</a:t>
            </a:r>
            <a:endParaRPr kumimoji="0" lang="tzm-Arab-MA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Dosis"/>
            </a:endParaRPr>
          </a:p>
        </p:txBody>
      </p:sp>
    </p:spTree>
    <p:extLst>
      <p:ext uri="{BB962C8B-B14F-4D97-AF65-F5344CB8AC3E}">
        <p14:creationId xmlns:p14="http://schemas.microsoft.com/office/powerpoint/2010/main" val="1980811532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ED2D8AF-FA8E-DFB0-900C-2D9CCB59C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30C8B2C-A79D-6E41-9054-81AFCC3E4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ماهِيَ ٱلْفَقْرَةُ ٱلَّتي تَتَحَدَّثُ عَنْ جِنْسِيَّةِ ٱلْكاتِبِ؟</a:t>
            </a:r>
          </a:p>
        </p:txBody>
      </p:sp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xmlns="" id="{5E37A8FA-25E1-9E6A-F341-0CDB828810C8}"/>
              </a:ext>
            </a:extLst>
          </p:cNvPr>
          <p:cNvSpPr txBox="1">
            <a:spLocks/>
          </p:cNvSpPr>
          <p:nvPr/>
        </p:nvSpPr>
        <p:spPr>
          <a:xfrm>
            <a:off x="4378403" y="2988602"/>
            <a:ext cx="4443984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ماهِيَ ٱلْفَقْرَةُ ٱلَّتي تَتَحَدَّثُ عَنْ جِنْسِيَّةِ ٱلْكاتِبِ؟</a:t>
            </a:r>
            <a:endParaRPr kumimoji="0" lang="tzm-Arab-MA" sz="4000" b="1" i="0" u="none" strike="noStrike" kern="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Dosis"/>
            </a:endParaRPr>
          </a:p>
        </p:txBody>
      </p:sp>
      <p:pic>
        <p:nvPicPr>
          <p:cNvPr id="15" name="Espace réservé pour une image  19">
            <a:extLst>
              <a:ext uri="{FF2B5EF4-FFF2-40B4-BE49-F238E27FC236}">
                <a16:creationId xmlns:a16="http://schemas.microsoft.com/office/drawing/2014/main" xmlns="" id="{476E7287-150F-B1B7-61FB-46CA1CB2FD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3206CCF-23FD-A69F-8CCA-F2998063DA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B124C9E-822A-5B0A-907B-2785D44C2D52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65266EF-41ED-07D5-A2D9-0F508D86A9A2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9EA41FB-9F2F-0BB6-C033-E0EA9878640D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FBE3ACA-BF0A-2D3E-B6C6-DED25BCE8C70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D4DED730-2ED1-AF6A-538F-2BAA50455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6D68298C-5672-8D3F-8208-79E72F93DBE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3271ECEE-87AF-82B8-82C8-FABDC69026C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DA21AA5-3206-128F-6C4E-8655A3CA08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138" y="1968355"/>
            <a:ext cx="3095629" cy="33758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07489333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C8A23A7-2826-A26F-8EFB-208FB9F38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5336FB0-B87F-B422-C8BC-3FF09F6A4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من يقرأ الجملة التي تدل على ذلك في النص؟</a:t>
            </a:r>
          </a:p>
        </p:txBody>
      </p:sp>
      <p:pic>
        <p:nvPicPr>
          <p:cNvPr id="15" name="Espace réservé pour une image  19">
            <a:extLst>
              <a:ext uri="{FF2B5EF4-FFF2-40B4-BE49-F238E27FC236}">
                <a16:creationId xmlns:a16="http://schemas.microsoft.com/office/drawing/2014/main" xmlns="" id="{075A71DB-E5CA-F944-2FB2-73353EB9A1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CEFD8A7-AAE7-4A60-7EAE-C69D032704E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42CC9D8-9FA0-594D-06B7-3A99A8F7BC1E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265ADF1-5371-43A0-06F5-285E7373D676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124B82-BC1C-D241-B635-1A43F9D91E09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DA13F6C-71C8-C818-B6D9-B9EA3615B6A3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DD0F58AC-66CA-F278-733D-4C1A57A28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DDBF2ED9-4961-6521-0824-661B7F2B08B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268D09DC-9516-2588-AA16-1BC17C95D69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xmlns="" id="{7EB69F7D-563A-92D7-0B5F-4926580E0CDA}"/>
              </a:ext>
            </a:extLst>
          </p:cNvPr>
          <p:cNvSpPr txBox="1">
            <a:spLocks/>
          </p:cNvSpPr>
          <p:nvPr/>
        </p:nvSpPr>
        <p:spPr>
          <a:xfrm>
            <a:off x="1200078" y="1515075"/>
            <a:ext cx="6580277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ماهِيَ ٱلْفَقْرَةُ ٱلَّتي تَتَحَدَّثُ عَنْ جِنْسِيَّةِ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ٱلْكاتِبَةِ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؟</a:t>
            </a:r>
            <a:endParaRPr kumimoji="0" lang="tzm-Arab-MA" sz="4000" b="1" i="0" u="none" strike="noStrike" kern="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Dosi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51F14D6-2DE6-B327-1EE6-858B1D081F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078" y="2177179"/>
            <a:ext cx="6231304" cy="4240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Flèche : gauche 8">
            <a:extLst>
              <a:ext uri="{FF2B5EF4-FFF2-40B4-BE49-F238E27FC236}">
                <a16:creationId xmlns:a16="http://schemas.microsoft.com/office/drawing/2014/main" xmlns="" id="{86CACA94-2563-6D5F-740B-C670E154F568}"/>
              </a:ext>
            </a:extLst>
          </p:cNvPr>
          <p:cNvSpPr/>
          <p:nvPr/>
        </p:nvSpPr>
        <p:spPr>
          <a:xfrm>
            <a:off x="7305967" y="4158219"/>
            <a:ext cx="278069" cy="278069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323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>
          <a:extLst>
            <a:ext uri="{FF2B5EF4-FFF2-40B4-BE49-F238E27FC236}">
              <a16:creationId xmlns:a16="http://schemas.microsoft.com/office/drawing/2014/main" xmlns="" id="{734E7026-3CC8-DFA3-02F5-D3FF3D6A5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xmlns="" id="{EE7DA19E-F73E-B413-D786-69D470D94FCE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5530900-559A-F60F-C113-C38A4C814D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1685B34-CFD9-37EF-EE64-1EB099C8B710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2ED4539-D437-4056-18BF-B0AF2EEEC186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48FAEB1-8A11-AE7B-6708-20BF2409C14C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01FB731-AB78-632D-0A19-4E300D9615DF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354755AB-258E-C82A-9E02-EDF857701FD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79EF51D6-1B90-6FCD-BB5C-4BB4C47E4DE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AB161C95-4C75-6DBC-ACE7-DEAD0DCD782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Google Shape;1342;p12">
            <a:extLst>
              <a:ext uri="{FF2B5EF4-FFF2-40B4-BE49-F238E27FC236}">
                <a16:creationId xmlns:a16="http://schemas.microsoft.com/office/drawing/2014/main" xmlns="" id="{E3E80F9A-25F1-C50D-CFF9-9B2A31DCAF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5743" y="778993"/>
            <a:ext cx="719941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خذوا ألواحكم.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69B3A29D-58C5-B37E-2F90-9E1AF37842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845" y="2268939"/>
            <a:ext cx="3237931" cy="323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27290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7D929B2-50E0-1F3D-6BDB-68CD97336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6BC6BFA-851E-7214-0511-5D719504D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ماهِيَ ٱلْفَقْرَةُ ٱلَّتي تَتَحَدَّثُ عَنْ الثَّقافَةِ 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ٱلْإِفْريقِيَّةِ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؟</a:t>
            </a:r>
          </a:p>
        </p:txBody>
      </p:sp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xmlns="" id="{BF397E99-0E6D-83F3-3338-E2B9A7314E04}"/>
              </a:ext>
            </a:extLst>
          </p:cNvPr>
          <p:cNvSpPr txBox="1">
            <a:spLocks/>
          </p:cNvSpPr>
          <p:nvPr/>
        </p:nvSpPr>
        <p:spPr>
          <a:xfrm>
            <a:off x="4378403" y="2988602"/>
            <a:ext cx="4443984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ماهِيَ ٱلْفَقْرَةُ ٱلَّتي تَتَحَدَّثُ عَنْ ٱلثَّقافَةِ 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ٱلْإِفْريقِيَّةِ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؟</a:t>
            </a:r>
            <a:endParaRPr kumimoji="0" lang="tzm-Arab-MA" sz="4000" b="1" i="0" u="none" strike="noStrike" kern="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Dosis"/>
            </a:endParaRPr>
          </a:p>
        </p:txBody>
      </p:sp>
      <p:pic>
        <p:nvPicPr>
          <p:cNvPr id="15" name="Espace réservé pour une image  19">
            <a:extLst>
              <a:ext uri="{FF2B5EF4-FFF2-40B4-BE49-F238E27FC236}">
                <a16:creationId xmlns:a16="http://schemas.microsoft.com/office/drawing/2014/main" xmlns="" id="{992CE4AB-D556-8513-A6AF-42C0113AB6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BD9EB94-52EF-9ADD-77F2-D1E7050722C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F7AC29C-1255-791B-C58D-19BAFF274FDC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F9A283D-1A6C-D0BD-3BF5-70E5D0F95A67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7B04B14-1965-741A-84B8-E6E35C94B2AA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3C1CB8B-C1FB-84F2-9509-4F141FA943DC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B4CF4909-E60B-A67E-1F72-3B8F1DADE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2C1A50B6-349D-8252-B6B5-052A690091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A2E043C5-0395-B842-2DA2-078E08825F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35F6B1D-B519-3108-895C-5570E441F0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138" y="1968355"/>
            <a:ext cx="3095629" cy="33758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71333099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77EC874-2CF1-2148-249F-72DD87D9C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8437410-142B-DB71-F9D6-20A20073F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من يقرأ الجملة التي تدل على ذلك في النص؟</a:t>
            </a:r>
          </a:p>
        </p:txBody>
      </p:sp>
      <p:pic>
        <p:nvPicPr>
          <p:cNvPr id="15" name="Espace réservé pour une image  19">
            <a:extLst>
              <a:ext uri="{FF2B5EF4-FFF2-40B4-BE49-F238E27FC236}">
                <a16:creationId xmlns:a16="http://schemas.microsoft.com/office/drawing/2014/main" xmlns="" id="{B0F913A1-E577-668E-7618-7F3B1AEB48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9F6E103-8F43-9C3F-E5AD-A92EABE81B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F68E708-41EA-1961-F9F4-B272DDA77489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EE7BB80-95BB-4418-330B-5F198DBE4701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C9E5D3E-2A64-9946-3171-D60F86CF46E3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815B632-B896-A655-E5F0-E509805B437F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1531CED0-4E90-2043-CBAE-E6F249202A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D3439546-F1AA-F387-4EFA-7DE9E017E36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AE8633E5-E554-7185-B05E-9FE36E8A803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xmlns="" id="{518C4E6F-4145-B7D9-12BF-9EC3F4F5A098}"/>
              </a:ext>
            </a:extLst>
          </p:cNvPr>
          <p:cNvSpPr txBox="1">
            <a:spLocks/>
          </p:cNvSpPr>
          <p:nvPr/>
        </p:nvSpPr>
        <p:spPr>
          <a:xfrm>
            <a:off x="1200078" y="1515075"/>
            <a:ext cx="6580277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ماهِيَ ٱلْفَقْرَةُ ٱلَّتي تَتَحَدَّثُ عَنْ ٱلثَّقافَةِ 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ٱلْإِفْريقِيَّةِ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؟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0E4154D0-1AA7-AB07-557A-BB868AADD1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078" y="2177179"/>
            <a:ext cx="6231304" cy="4240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Flèche : gauche 8">
            <a:extLst>
              <a:ext uri="{FF2B5EF4-FFF2-40B4-BE49-F238E27FC236}">
                <a16:creationId xmlns:a16="http://schemas.microsoft.com/office/drawing/2014/main" xmlns="" id="{61F3E73C-DCBC-EA60-7599-88D4D271953E}"/>
              </a:ext>
            </a:extLst>
          </p:cNvPr>
          <p:cNvSpPr/>
          <p:nvPr/>
        </p:nvSpPr>
        <p:spPr>
          <a:xfrm rot="10517519">
            <a:off x="1182445" y="4437000"/>
            <a:ext cx="278069" cy="278069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2563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FDED953-FD3B-DC5C-AB1E-0057BBE29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2526EEB-E169-10EE-DE8B-449440CC2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ماهِيَ ٱلْفَقْرَةُ ٱلَّتي تَتَحَدَّثُ عَنْ عَدَدِ سُكّانِ إِفْريقْيا؟</a:t>
            </a:r>
          </a:p>
        </p:txBody>
      </p:sp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xmlns="" id="{6BD8CFA6-DD64-6B2F-9A18-D5419B04B40D}"/>
              </a:ext>
            </a:extLst>
          </p:cNvPr>
          <p:cNvSpPr txBox="1">
            <a:spLocks/>
          </p:cNvSpPr>
          <p:nvPr/>
        </p:nvSpPr>
        <p:spPr>
          <a:xfrm>
            <a:off x="4378403" y="2988602"/>
            <a:ext cx="4443984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ماهِيَ ٱلْفَقْرَةُ ٱلَّتي تَتَحَدَّثُ عَنْ عَدَدِ سُكّانِ إِفْريقْيا؟</a:t>
            </a:r>
            <a:endParaRPr kumimoji="0" lang="tzm-Arab-MA" sz="4000" b="1" i="0" u="none" strike="noStrike" kern="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Dosis"/>
            </a:endParaRPr>
          </a:p>
        </p:txBody>
      </p:sp>
      <p:pic>
        <p:nvPicPr>
          <p:cNvPr id="15" name="Espace réservé pour une image  19">
            <a:extLst>
              <a:ext uri="{FF2B5EF4-FFF2-40B4-BE49-F238E27FC236}">
                <a16:creationId xmlns:a16="http://schemas.microsoft.com/office/drawing/2014/main" xmlns="" id="{C35E27C8-2842-6BDA-6D31-380EE39FBB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9231642-C765-CCE8-64B7-9076EE46E1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9FF5FD4-0671-2987-AACF-09FF1F0020AE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8F942A8-8794-BA53-129B-EA3D22AE1B2F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D7B6FE0-1797-B556-ACFC-90F1BDF74166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5D0C11E-77D6-74A2-5235-C472A091AE9E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920F2E14-F6C1-62A3-CA60-2671C5CED7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57F95FB9-7309-3E1F-DB96-BE94FA13B26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CDCDA0F1-4E22-9EE4-1A21-52D1685F2CC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30D4FD8-84AB-DE80-51C0-BF572F7D6D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138" y="1968355"/>
            <a:ext cx="3095629" cy="33758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6878158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B9A6D60-1E27-F286-B838-19EC4ED64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C8D266D-FCA6-59EA-5451-506B453ED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من يقرأ الجملة التي تدل على ذلك في النص؟</a:t>
            </a:r>
          </a:p>
        </p:txBody>
      </p:sp>
      <p:pic>
        <p:nvPicPr>
          <p:cNvPr id="15" name="Espace réservé pour une image  19">
            <a:extLst>
              <a:ext uri="{FF2B5EF4-FFF2-40B4-BE49-F238E27FC236}">
                <a16:creationId xmlns:a16="http://schemas.microsoft.com/office/drawing/2014/main" xmlns="" id="{41541B6F-8EC7-8CF2-E93A-5D3CF85708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050AE14-B3D5-DEEF-A497-6F8968D577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0F2A4C9-4B90-0D23-EDF8-921A93BFFC9C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D9E81A8-EE9E-C06E-7D4B-0059ECBA654B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F685CC4-F1F1-016D-7A7D-1B647945D910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1499F34-721C-6F53-09E8-939803E99EE3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13DCC111-7412-79AB-EB8E-A9C81D4B1F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EF90EB4B-1A07-A294-2E63-3EAF84227B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300205E4-B77C-8902-9A13-361476A266C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xmlns="" id="{B12662D9-E715-3F24-3297-61EDCD7EDF9E}"/>
              </a:ext>
            </a:extLst>
          </p:cNvPr>
          <p:cNvSpPr txBox="1">
            <a:spLocks/>
          </p:cNvSpPr>
          <p:nvPr/>
        </p:nvSpPr>
        <p:spPr>
          <a:xfrm>
            <a:off x="1200078" y="1515075"/>
            <a:ext cx="6580277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ماهِيَ ٱلْفَقْرَةُ ٱلَّتي تَتَحَدَّثُ عَنْ عَدَدِ سُكّانِ إِفْريقْيا؟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0AB9510-2E0D-EBD2-A4EC-0A9137C907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078" y="2177179"/>
            <a:ext cx="6231304" cy="4240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Flèche : gauche 8">
            <a:extLst>
              <a:ext uri="{FF2B5EF4-FFF2-40B4-BE49-F238E27FC236}">
                <a16:creationId xmlns:a16="http://schemas.microsoft.com/office/drawing/2014/main" xmlns="" id="{EE9250FC-9FE6-D890-57F7-EE522CFBC71D}"/>
              </a:ext>
            </a:extLst>
          </p:cNvPr>
          <p:cNvSpPr/>
          <p:nvPr/>
        </p:nvSpPr>
        <p:spPr>
          <a:xfrm rot="10517519">
            <a:off x="2292210" y="5641330"/>
            <a:ext cx="278069" cy="278069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3885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EAA4967-059A-A9DC-EE9B-A71631361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01AC729-582D-9F2C-4908-3146096CE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لِماذا ٱخْتارَ ٱلْكاتِبُ عُنْوانَ "إِفْريقْيا أَرْضُ ٱلثَّقافات" لِلنَّصِّ؟</a:t>
            </a:r>
          </a:p>
        </p:txBody>
      </p:sp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xmlns="" id="{E60D1D66-7473-6B6A-5F27-425FE0494685}"/>
              </a:ext>
            </a:extLst>
          </p:cNvPr>
          <p:cNvSpPr txBox="1">
            <a:spLocks/>
          </p:cNvSpPr>
          <p:nvPr/>
        </p:nvSpPr>
        <p:spPr>
          <a:xfrm>
            <a:off x="4378403" y="2988602"/>
            <a:ext cx="4443984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لِماذا ٱخْتارَ ٱلْكاتِبُ عُنْوانَ "إِفْريقْيا أَرْضُ ٱلثَّقافات" لِلنَّصِّ؟</a:t>
            </a:r>
            <a:endParaRPr kumimoji="0" lang="tzm-Arab-MA" sz="4000" b="1" i="0" u="none" strike="noStrike" kern="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Dosis"/>
            </a:endParaRPr>
          </a:p>
        </p:txBody>
      </p:sp>
      <p:pic>
        <p:nvPicPr>
          <p:cNvPr id="15" name="Espace réservé pour une image  19">
            <a:extLst>
              <a:ext uri="{FF2B5EF4-FFF2-40B4-BE49-F238E27FC236}">
                <a16:creationId xmlns:a16="http://schemas.microsoft.com/office/drawing/2014/main" xmlns="" id="{C22750A0-E6A1-BC72-37A6-6B82CA93F6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7B8614F-A936-3C37-B59F-39AEE46E77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E5E9B1B-9343-4403-29BC-1A021EDAD1D3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FEA538D-8D9C-1FF8-7945-AE5FDBC22286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1D16DA3-83CB-A572-F573-6A70BDEF2E3D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DA4281B-13EA-8CC7-9A78-B58C2B5CA15D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FF368E3E-0687-A166-7CEC-13285F815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B9CBF527-03B2-991A-B341-841A39DED7C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1EED87E7-C68A-4D05-72F3-F31D1BB7FAD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EAD80B5-D839-FA0F-D1F9-F9CF93616E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138" y="1968355"/>
            <a:ext cx="3095629" cy="33758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23592876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F287899-5A3B-C45E-FDE6-716A32465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F229AA8-F677-23B1-3737-B7B325188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من يتقاسم معنا إجابته؟ لماذا اخترت هذا الجواب ؟ هل أنتم متفقون معه؟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</a:b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- لا يعرض الأستاذ الإجابة إلا من بعد الإنصات لإجابات التلاميذ و التفاعل معها.</a:t>
            </a:r>
          </a:p>
        </p:txBody>
      </p:sp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xmlns="" id="{103922A8-A375-F514-DAAF-BD7943403359}"/>
              </a:ext>
            </a:extLst>
          </p:cNvPr>
          <p:cNvSpPr txBox="1">
            <a:spLocks/>
          </p:cNvSpPr>
          <p:nvPr/>
        </p:nvSpPr>
        <p:spPr>
          <a:xfrm>
            <a:off x="4378403" y="2988602"/>
            <a:ext cx="4443984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لِماذا ٱخْتارَ ٱلْكاتِبُ عُنْوانَ "إِفْريقْيا أَرْضُ ٱلثَّقافات" لِلنَّصِّ؟</a:t>
            </a:r>
            <a:endParaRPr kumimoji="0" lang="tzm-Arab-MA" sz="4000" b="1" i="0" u="none" strike="noStrike" kern="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Dosis"/>
            </a:endParaRPr>
          </a:p>
        </p:txBody>
      </p:sp>
      <p:pic>
        <p:nvPicPr>
          <p:cNvPr id="15" name="Espace réservé pour une image  19">
            <a:extLst>
              <a:ext uri="{FF2B5EF4-FFF2-40B4-BE49-F238E27FC236}">
                <a16:creationId xmlns:a16="http://schemas.microsoft.com/office/drawing/2014/main" xmlns="" id="{26422366-10FF-A52A-80B2-57CC1CC662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1E536B4-7BB7-EC9F-CE6B-E37743EDCB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1A4C549-5C6D-7198-58DB-107E0708A04E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299C018-29EE-E2EA-9644-0D7394891925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1E66994-30BC-29FB-CFEA-EE5740BD3672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864AF57-8C50-526C-A269-38CE1930951E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2E5D5C4B-A34D-4B02-B962-D1B79DD1E8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F5923669-F7AE-8453-B407-5F79B09A808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77188308-0463-8C29-769C-92BA4C34ABB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D439483A-B776-0805-47F4-52083EEEBE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138" y="1968355"/>
            <a:ext cx="3095629" cy="33758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xmlns="" id="{B907D05F-EDB4-5330-89DB-563083229365}"/>
              </a:ext>
            </a:extLst>
          </p:cNvPr>
          <p:cNvSpPr txBox="1">
            <a:spLocks/>
          </p:cNvSpPr>
          <p:nvPr/>
        </p:nvSpPr>
        <p:spPr>
          <a:xfrm>
            <a:off x="4225413" y="5013158"/>
            <a:ext cx="4443984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lang="ar-MA" sz="4000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يُريدُ ٱلْكاتِبُ أَنْ يُخْبِرَنا أَنَّ إِفْريقْيا تَضُمُّ عِدَّةَ بُلْدانٍ بِثَقافاتٍ مُخْتَلِفَةٍ وَ مُتَنَوِّعَةٍ لِيُشَوِّقَنا لِاسْتِكْشافِها.</a:t>
            </a:r>
            <a:endParaRPr kumimoji="0" lang="tzm-Arab-MA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Dosis"/>
            </a:endParaRPr>
          </a:p>
        </p:txBody>
      </p:sp>
    </p:spTree>
    <p:extLst>
      <p:ext uri="{BB962C8B-B14F-4D97-AF65-F5344CB8AC3E}">
        <p14:creationId xmlns:p14="http://schemas.microsoft.com/office/powerpoint/2010/main" val="13126304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60D868-2E1C-3159-8283-2BF00DD22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765981C-7B28-5A7B-8CCE-14C13E096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أحسنتم. حذوا كراساتكم على الصفحة 93 و أجيبوا عن السؤالين التاليين:</a:t>
            </a:r>
          </a:p>
        </p:txBody>
      </p:sp>
      <p:pic>
        <p:nvPicPr>
          <p:cNvPr id="15" name="Espace réservé pour une image  19">
            <a:extLst>
              <a:ext uri="{FF2B5EF4-FFF2-40B4-BE49-F238E27FC236}">
                <a16:creationId xmlns:a16="http://schemas.microsoft.com/office/drawing/2014/main" xmlns="" id="{52219385-6F54-D641-1B05-556B172E14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B686BF4-8726-B04D-EF05-B17F0CA5D6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B152563-D379-D7CD-54BE-A7484AE3EC12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4953464-3F2C-1389-00A7-3CEA75393B10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711A376-41D3-8D46-496B-190ED6C35F01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6D91698-A4C6-B84B-F94E-F622B400FCB6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AFBCF58B-4E49-E3E0-4684-3DA95A508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55CE426E-760A-E6A3-DE06-146E2E09A37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83F24EFE-A52B-7F2B-8319-7F099BC1321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 descr="Une image contenant texte, capture d’écran, Police, lettre&#10;&#10;Le contenu généré par l’IA peut être incorrect.">
            <a:extLst>
              <a:ext uri="{FF2B5EF4-FFF2-40B4-BE49-F238E27FC236}">
                <a16:creationId xmlns:a16="http://schemas.microsoft.com/office/drawing/2014/main" xmlns="" id="{35CADB57-42B5-8043-650E-A33E8AD367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3131" y="1595844"/>
            <a:ext cx="3467455" cy="4828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3620CCD4-05B0-A70B-23BB-8AA7D11BE44A}"/>
              </a:ext>
            </a:extLst>
          </p:cNvPr>
          <p:cNvSpPr/>
          <p:nvPr/>
        </p:nvSpPr>
        <p:spPr>
          <a:xfrm>
            <a:off x="3345366" y="2393912"/>
            <a:ext cx="2886247" cy="875371"/>
          </a:xfrm>
          <a:prstGeom prst="roundRect">
            <a:avLst>
              <a:gd name="adj" fmla="val 10298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4918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A8CAF01-C2DA-D7D1-46C5-6B1F035F6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0E77EC2-F57F-4DF3-19D8-512F5B14C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أحسنتم. خذوا كراساتكم على الصفحة 93 و أجيبوا عن التمرين التالي:</a:t>
            </a:r>
          </a:p>
        </p:txBody>
      </p:sp>
      <p:pic>
        <p:nvPicPr>
          <p:cNvPr id="15" name="Espace réservé pour une image  19">
            <a:extLst>
              <a:ext uri="{FF2B5EF4-FFF2-40B4-BE49-F238E27FC236}">
                <a16:creationId xmlns:a16="http://schemas.microsoft.com/office/drawing/2014/main" xmlns="" id="{D060E413-D5D0-8E9F-5992-86DE1D3FE2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2E45AC9-8207-F349-6ADA-CF0A2906EC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4AD7CF8-1FD9-CDE0-4961-FF449CE2403C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5D4BAAE-6E2E-692A-00F6-A8CC389F73A3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7D8131A-E7BD-6919-D61D-0751430C7748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2CC6B54-174A-0315-E92A-8F7D1727DAE5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B82D96C5-28F1-64A1-6731-8C03A5301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A9890E8-C20C-AAEA-1D32-BD53D5F112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978322DE-E7DF-3785-6FE5-A5AB764D795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 descr="Une image contenant texte, lign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xmlns="" id="{31B326B7-C956-2DA1-5D53-58C784BCBF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880" y="2252546"/>
            <a:ext cx="8386239" cy="345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99235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6FEE462-B46C-A947-37E6-7B7A135F8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78CFD00-56C9-5BC1-7657-F27855CA3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أبحث في النص عن الكلمات الجامعة المناسبة لما يلي: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</a:br>
            <a:r>
              <a:rPr lang="ar-MA" sz="2400" i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يرجى توجيه المتعلمين إلى اعتماد التمرين التالي عوض التمرين رقم 1 (ص93)</a:t>
            </a:r>
          </a:p>
        </p:txBody>
      </p:sp>
      <p:pic>
        <p:nvPicPr>
          <p:cNvPr id="15" name="Espace réservé pour une image  19">
            <a:extLst>
              <a:ext uri="{FF2B5EF4-FFF2-40B4-BE49-F238E27FC236}">
                <a16:creationId xmlns:a16="http://schemas.microsoft.com/office/drawing/2014/main" xmlns="" id="{134530A3-3241-CA97-DB9B-7F41931896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2CD4E38-4CAD-0D64-C038-AE75479BBF3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985224B-3F8E-BFBD-12A5-608B9CF9B09C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FCE9D6-2432-1567-E3A4-C84FDFC075A5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2BDB351-F7E0-8C37-E937-7AADD1F85B3A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C005452-9F58-643A-56F8-7B4B697CC0DA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3BED8529-DC6D-D2A7-984F-0C489AD73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768FDC3F-4116-45A9-B00D-7C3E49D35FD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C072F699-DF68-CF55-3FAC-B53DFBD911B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xmlns="" id="{C1583855-DDBB-3E81-BE5E-CF2538E698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710501"/>
              </p:ext>
            </p:extLst>
          </p:nvPr>
        </p:nvGraphicFramePr>
        <p:xfrm>
          <a:off x="947854" y="2746296"/>
          <a:ext cx="7465137" cy="30969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9257">
                  <a:extLst>
                    <a:ext uri="{9D8B030D-6E8A-4147-A177-3AD203B41FA5}">
                      <a16:colId xmlns:a16="http://schemas.microsoft.com/office/drawing/2014/main" xmlns="" val="3617128531"/>
                    </a:ext>
                  </a:extLst>
                </a:gridCol>
                <a:gridCol w="5425880">
                  <a:extLst>
                    <a:ext uri="{9D8B030D-6E8A-4147-A177-3AD203B41FA5}">
                      <a16:colId xmlns:a16="http://schemas.microsoft.com/office/drawing/2014/main" xmlns="" val="2311811038"/>
                    </a:ext>
                  </a:extLst>
                </a:gridCol>
              </a:tblGrid>
              <a:tr h="774235">
                <a:tc>
                  <a:txBody>
                    <a:bodyPr/>
                    <a:lstStyle/>
                    <a:p>
                      <a:pPr algn="ctr"/>
                      <a:r>
                        <a:rPr lang="ar-MA" sz="3600" b="1" dirty="0">
                          <a:solidFill>
                            <a:schemeClr val="tx1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اَلْكَلِمَةُ </a:t>
                      </a:r>
                      <a:r>
                        <a:rPr lang="ar-MA" sz="3600" b="1" dirty="0" err="1">
                          <a:solidFill>
                            <a:schemeClr val="tx1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ٱلْجامِعَةُ</a:t>
                      </a:r>
                      <a:endParaRPr lang="fr-FR" sz="3600" b="1" dirty="0">
                        <a:solidFill>
                          <a:schemeClr val="tx1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600" b="1" dirty="0">
                          <a:solidFill>
                            <a:schemeClr val="tx1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اَلْمُفْرَداتُ</a:t>
                      </a:r>
                      <a:endParaRPr lang="fr-FR" sz="3600" b="1" dirty="0">
                        <a:solidFill>
                          <a:schemeClr val="tx1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94053400"/>
                  </a:ext>
                </a:extLst>
              </a:tr>
              <a:tr h="774235">
                <a:tc>
                  <a:txBody>
                    <a:bodyPr/>
                    <a:lstStyle/>
                    <a:p>
                      <a:pPr algn="ctr"/>
                      <a:endParaRPr lang="fr-FR" sz="400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40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98869554"/>
                  </a:ext>
                </a:extLst>
              </a:tr>
              <a:tr h="774235">
                <a:tc>
                  <a:txBody>
                    <a:bodyPr/>
                    <a:lstStyle/>
                    <a:p>
                      <a:pPr algn="ctr"/>
                      <a:endParaRPr lang="fr-FR" sz="400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40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99501660"/>
                  </a:ext>
                </a:extLst>
              </a:tr>
              <a:tr h="774235">
                <a:tc>
                  <a:txBody>
                    <a:bodyPr/>
                    <a:lstStyle/>
                    <a:p>
                      <a:pPr algn="ctr"/>
                      <a:endParaRPr lang="fr-FR" sz="400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40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515903654"/>
                  </a:ext>
                </a:extLst>
              </a:tr>
            </a:tbl>
          </a:graphicData>
        </a:graphic>
      </p:graphicFrame>
      <p:sp>
        <p:nvSpPr>
          <p:cNvPr id="22" name="Titre 1">
            <a:extLst>
              <a:ext uri="{FF2B5EF4-FFF2-40B4-BE49-F238E27FC236}">
                <a16:creationId xmlns:a16="http://schemas.microsoft.com/office/drawing/2014/main" xmlns="" id="{91F05D74-C0B5-49EC-61CA-FE1F1DB943D8}"/>
              </a:ext>
            </a:extLst>
          </p:cNvPr>
          <p:cNvSpPr txBox="1">
            <a:spLocks/>
          </p:cNvSpPr>
          <p:nvPr/>
        </p:nvSpPr>
        <p:spPr>
          <a:xfrm>
            <a:off x="947854" y="1987221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أَبْحَثُ في ٱلنَّصِّ عَنِ ٱلْكَلِماتِ </a:t>
            </a:r>
            <a:r>
              <a:rPr lang="ar-MA" sz="44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ٱلْجامِعَةِ</a:t>
            </a: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لِما يَلي:</a:t>
            </a:r>
            <a:endParaRPr lang="ar-MA" sz="4400" i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xmlns="" id="{69280091-580A-D296-0BCE-B92A8A2B2C87}"/>
              </a:ext>
            </a:extLst>
          </p:cNvPr>
          <p:cNvSpPr txBox="1">
            <a:spLocks/>
          </p:cNvSpPr>
          <p:nvPr/>
        </p:nvSpPr>
        <p:spPr>
          <a:xfrm>
            <a:off x="2890629" y="3525553"/>
            <a:ext cx="5234893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ar-MA" sz="4000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طاجينٌ</a:t>
            </a:r>
            <a:r>
              <a:rPr lang="ar-MA" sz="400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– كُسْكُسٌ – </a:t>
            </a:r>
            <a:r>
              <a:rPr lang="ar-MA" sz="4000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بَسْطيلَةٌ</a:t>
            </a:r>
            <a:r>
              <a:rPr lang="ar-MA" sz="400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– شايٌ - </a:t>
            </a:r>
            <a:endParaRPr lang="ar-MA" sz="4000" i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xmlns="" id="{692EA1E0-1E8F-B9C1-BE29-841C4A38C6C6}"/>
              </a:ext>
            </a:extLst>
          </p:cNvPr>
          <p:cNvSpPr txBox="1">
            <a:spLocks/>
          </p:cNvSpPr>
          <p:nvPr/>
        </p:nvSpPr>
        <p:spPr>
          <a:xfrm>
            <a:off x="2961253" y="4378394"/>
            <a:ext cx="5234893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ar-MA" sz="400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كَنْبَري – </a:t>
            </a:r>
            <a:r>
              <a:rPr lang="ar-MA" sz="4000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قَراقِبُ</a:t>
            </a:r>
            <a:r>
              <a:rPr lang="ar-MA" sz="400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– كَمانٌ - نايٌ</a:t>
            </a:r>
            <a:endParaRPr lang="ar-MA" sz="4000" i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xmlns="" id="{8B56B427-0FE4-46C2-9D4D-8786A6B290EA}"/>
              </a:ext>
            </a:extLst>
          </p:cNvPr>
          <p:cNvSpPr txBox="1">
            <a:spLocks/>
          </p:cNvSpPr>
          <p:nvPr/>
        </p:nvSpPr>
        <p:spPr>
          <a:xfrm>
            <a:off x="3091794" y="5110815"/>
            <a:ext cx="5234893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ar-MA" sz="400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أَمْريكا – أَسْيا – إِفْريقْيا – أوروبا - أُسْتْرالْيا</a:t>
            </a:r>
            <a:endParaRPr lang="ar-MA" sz="4000" i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2282723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6A71535-FBF8-1BA8-2362-60CF26F3E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5EAA582-D7DE-ED77-6011-EBCC611EF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انتبهوا للتصحيح. نصحح التمرين الأول: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</a:br>
            <a:r>
              <a:rPr lang="ar-MA" sz="2400" i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يرجى توجيه المتعلمين إلى اعتماد التمرين التالي عوض التمرين رقم 1 (ص93)</a:t>
            </a:r>
          </a:p>
        </p:txBody>
      </p:sp>
      <p:pic>
        <p:nvPicPr>
          <p:cNvPr id="15" name="Espace réservé pour une image  19">
            <a:extLst>
              <a:ext uri="{FF2B5EF4-FFF2-40B4-BE49-F238E27FC236}">
                <a16:creationId xmlns:a16="http://schemas.microsoft.com/office/drawing/2014/main" xmlns="" id="{226AF225-822A-1F4D-1080-9485683C5E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F2DB438-83BF-E885-79C2-4F5D06AAE74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DB6DF41-18A0-BCD4-A4DB-054DDB9E78A0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B09CD38-0BCE-423B-C4D8-EF46721A5D48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9FCCDC4-9D75-7D83-F410-159F376977BA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53FD878-D825-3075-836A-9DCFBE6BA3E7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B482F635-152E-7EAD-6C58-E47458AA37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B82F52BB-D8F8-52EE-39A6-E2F4563783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306DF413-43C7-0365-6BF8-00B98FE6437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xmlns="" id="{00FAB4AB-B445-8DD8-8275-93D6E5C421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257773"/>
              </p:ext>
            </p:extLst>
          </p:nvPr>
        </p:nvGraphicFramePr>
        <p:xfrm>
          <a:off x="947854" y="2746296"/>
          <a:ext cx="7465137" cy="30969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9257">
                  <a:extLst>
                    <a:ext uri="{9D8B030D-6E8A-4147-A177-3AD203B41FA5}">
                      <a16:colId xmlns:a16="http://schemas.microsoft.com/office/drawing/2014/main" xmlns="" val="3617128531"/>
                    </a:ext>
                  </a:extLst>
                </a:gridCol>
                <a:gridCol w="5425880">
                  <a:extLst>
                    <a:ext uri="{9D8B030D-6E8A-4147-A177-3AD203B41FA5}">
                      <a16:colId xmlns:a16="http://schemas.microsoft.com/office/drawing/2014/main" xmlns="" val="2311811038"/>
                    </a:ext>
                  </a:extLst>
                </a:gridCol>
              </a:tblGrid>
              <a:tr h="774235">
                <a:tc>
                  <a:txBody>
                    <a:bodyPr/>
                    <a:lstStyle/>
                    <a:p>
                      <a:pPr algn="ctr"/>
                      <a:r>
                        <a:rPr lang="ar-MA" sz="3600" b="1" dirty="0">
                          <a:solidFill>
                            <a:schemeClr val="tx1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اَلْكَلِمَةُ </a:t>
                      </a:r>
                      <a:r>
                        <a:rPr lang="ar-MA" sz="3600" b="1" dirty="0" err="1">
                          <a:solidFill>
                            <a:schemeClr val="tx1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ٱلْجامِعَةُ</a:t>
                      </a:r>
                      <a:endParaRPr lang="fr-FR" sz="3600" b="1" dirty="0">
                        <a:solidFill>
                          <a:schemeClr val="tx1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600" b="1" dirty="0">
                          <a:solidFill>
                            <a:schemeClr val="tx1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اَلْمُفْرَداتُ</a:t>
                      </a:r>
                      <a:endParaRPr lang="fr-FR" sz="3600" b="1" dirty="0">
                        <a:solidFill>
                          <a:schemeClr val="tx1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94053400"/>
                  </a:ext>
                </a:extLst>
              </a:tr>
              <a:tr h="774235">
                <a:tc>
                  <a:txBody>
                    <a:bodyPr/>
                    <a:lstStyle/>
                    <a:p>
                      <a:pPr algn="ctr"/>
                      <a:endParaRPr lang="fr-FR" sz="400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40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98869554"/>
                  </a:ext>
                </a:extLst>
              </a:tr>
              <a:tr h="774235">
                <a:tc>
                  <a:txBody>
                    <a:bodyPr/>
                    <a:lstStyle/>
                    <a:p>
                      <a:pPr algn="ctr"/>
                      <a:endParaRPr lang="fr-FR" sz="400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40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99501660"/>
                  </a:ext>
                </a:extLst>
              </a:tr>
              <a:tr h="774235">
                <a:tc>
                  <a:txBody>
                    <a:bodyPr/>
                    <a:lstStyle/>
                    <a:p>
                      <a:pPr algn="ctr"/>
                      <a:endParaRPr lang="fr-FR" sz="400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40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515903654"/>
                  </a:ext>
                </a:extLst>
              </a:tr>
            </a:tbl>
          </a:graphicData>
        </a:graphic>
      </p:graphicFrame>
      <p:sp>
        <p:nvSpPr>
          <p:cNvPr id="7" name="Titre 1">
            <a:extLst>
              <a:ext uri="{FF2B5EF4-FFF2-40B4-BE49-F238E27FC236}">
                <a16:creationId xmlns:a16="http://schemas.microsoft.com/office/drawing/2014/main" xmlns="" id="{9692AE72-5012-EAB2-B218-31921194B785}"/>
              </a:ext>
            </a:extLst>
          </p:cNvPr>
          <p:cNvSpPr txBox="1">
            <a:spLocks/>
          </p:cNvSpPr>
          <p:nvPr/>
        </p:nvSpPr>
        <p:spPr>
          <a:xfrm>
            <a:off x="947854" y="1987221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أَبْحَثُ في ٱلنَّصِّ عَنِ ٱلْكَلِماتِ </a:t>
            </a:r>
            <a:r>
              <a:rPr lang="ar-MA" sz="44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ٱلْجامِعَةِ</a:t>
            </a: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لِما يَلي:</a:t>
            </a:r>
            <a:endParaRPr lang="ar-MA" sz="4400" i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138CD155-33C3-946A-38CF-2DAD1E86E96C}"/>
              </a:ext>
            </a:extLst>
          </p:cNvPr>
          <p:cNvSpPr txBox="1">
            <a:spLocks/>
          </p:cNvSpPr>
          <p:nvPr/>
        </p:nvSpPr>
        <p:spPr>
          <a:xfrm>
            <a:off x="2890629" y="3525553"/>
            <a:ext cx="5234893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ar-MA" sz="4000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طاجينٌ</a:t>
            </a:r>
            <a:r>
              <a:rPr lang="ar-MA" sz="400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– كُسْكُسٌ – </a:t>
            </a:r>
            <a:r>
              <a:rPr lang="ar-MA" sz="4000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بَسْطيلَةٌ</a:t>
            </a:r>
            <a:r>
              <a:rPr lang="ar-MA" sz="400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– شايٌ - </a:t>
            </a:r>
            <a:endParaRPr lang="ar-MA" sz="4000" i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xmlns="" id="{D4741D2D-D7A0-4497-E48B-28AAE82DA207}"/>
              </a:ext>
            </a:extLst>
          </p:cNvPr>
          <p:cNvSpPr txBox="1">
            <a:spLocks/>
          </p:cNvSpPr>
          <p:nvPr/>
        </p:nvSpPr>
        <p:spPr>
          <a:xfrm>
            <a:off x="2961253" y="4378394"/>
            <a:ext cx="5234893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ar-MA" sz="400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كَنْبَري – </a:t>
            </a:r>
            <a:r>
              <a:rPr lang="ar-MA" sz="4000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قَراقِبُ</a:t>
            </a:r>
            <a:r>
              <a:rPr lang="ar-MA" sz="400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– كَمانٌ - نايٌ</a:t>
            </a:r>
            <a:endParaRPr lang="ar-MA" sz="4000" i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xmlns="" id="{DC36CC34-9FEA-9CFB-818C-C8B13FB9312E}"/>
              </a:ext>
            </a:extLst>
          </p:cNvPr>
          <p:cNvSpPr txBox="1">
            <a:spLocks/>
          </p:cNvSpPr>
          <p:nvPr/>
        </p:nvSpPr>
        <p:spPr>
          <a:xfrm>
            <a:off x="3091794" y="5110815"/>
            <a:ext cx="5234893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ar-MA" sz="400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أَمْريكا – أَسْيا – إِفْريقْيا – أوروبا - أُسْتْرالْيا</a:t>
            </a:r>
            <a:endParaRPr lang="ar-MA" sz="4000" i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xmlns="" id="{AF42D1F8-4648-CAA4-EBB6-0F17785A2B64}"/>
              </a:ext>
            </a:extLst>
          </p:cNvPr>
          <p:cNvSpPr txBox="1">
            <a:spLocks/>
          </p:cNvSpPr>
          <p:nvPr/>
        </p:nvSpPr>
        <p:spPr>
          <a:xfrm>
            <a:off x="947855" y="3502049"/>
            <a:ext cx="214394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مَطْبَخٌ مَغْرِبِيٌّ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Dosis"/>
            </a:endParaRPr>
          </a:p>
        </p:txBody>
      </p:sp>
      <p:sp>
        <p:nvSpPr>
          <p:cNvPr id="12" name="Espace réservé du texte 1">
            <a:extLst>
              <a:ext uri="{FF2B5EF4-FFF2-40B4-BE49-F238E27FC236}">
                <a16:creationId xmlns:a16="http://schemas.microsoft.com/office/drawing/2014/main" xmlns="" id="{FCE52FA3-7538-E0B3-76C7-25076E0EAE44}"/>
              </a:ext>
            </a:extLst>
          </p:cNvPr>
          <p:cNvSpPr txBox="1">
            <a:spLocks/>
          </p:cNvSpPr>
          <p:nvPr/>
        </p:nvSpPr>
        <p:spPr>
          <a:xfrm>
            <a:off x="1030064" y="4294766"/>
            <a:ext cx="214394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أَلاتٌ عَزْفٍ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Dosis"/>
            </a:endParaRPr>
          </a:p>
        </p:txBody>
      </p:sp>
      <p:sp>
        <p:nvSpPr>
          <p:cNvPr id="13" name="Espace réservé du texte 1">
            <a:extLst>
              <a:ext uri="{FF2B5EF4-FFF2-40B4-BE49-F238E27FC236}">
                <a16:creationId xmlns:a16="http://schemas.microsoft.com/office/drawing/2014/main" xmlns="" id="{D7740A76-4A9B-3C09-DC7D-50A87085C893}"/>
              </a:ext>
            </a:extLst>
          </p:cNvPr>
          <p:cNvSpPr txBox="1">
            <a:spLocks/>
          </p:cNvSpPr>
          <p:nvPr/>
        </p:nvSpPr>
        <p:spPr>
          <a:xfrm>
            <a:off x="1030064" y="5103945"/>
            <a:ext cx="214394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قارّاتُ ٱلْعالَمِ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Dosis"/>
            </a:endParaRPr>
          </a:p>
        </p:txBody>
      </p:sp>
    </p:spTree>
    <p:extLst>
      <p:ext uri="{BB962C8B-B14F-4D97-AF65-F5344CB8AC3E}">
        <p14:creationId xmlns:p14="http://schemas.microsoft.com/office/powerpoint/2010/main" val="8621434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>
          <a:extLst>
            <a:ext uri="{FF2B5EF4-FFF2-40B4-BE49-F238E27FC236}">
              <a16:creationId xmlns:a16="http://schemas.microsoft.com/office/drawing/2014/main" xmlns="" id="{DA3DDF0C-AE24-280D-DF21-ED6C48D8F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2">
            <a:extLst>
              <a:ext uri="{FF2B5EF4-FFF2-40B4-BE49-F238E27FC236}">
                <a16:creationId xmlns:a16="http://schemas.microsoft.com/office/drawing/2014/main" xmlns="" id="{CF6C2644-A53C-4BE0-F4ED-363B576647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اقرؤوا  السؤال جيدا . حددوا المطلوب. تذكروا كل الاختيارات المقدمة.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xmlns="" id="{E6CB90F4-5AFB-E24B-B099-E1D462294054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0B8415F-32AE-CE4D-9810-2C79AC20A7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9137349-E1E9-FCE8-A199-E1F8BAF4515C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447F570-3E54-C3B6-74E7-1E562869B6FC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5699165-9D95-66B5-3D62-BFC5CB33277A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5D5A451-DBAA-F010-4C34-AF4928BAC800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30549792-DDAF-B339-BF10-34614A516E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B2ADEA42-7923-75D3-89A3-6BA010319EB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54FB9EA8-2443-10B8-FE6F-BD05E139BB1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 descr="Une image contenant texte, Police, écriture manuscrit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A5484C2E-8D03-C3E2-30DD-83E64966EC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5413"/>
          <a:stretch>
            <a:fillRect/>
          </a:stretch>
        </p:blipFill>
        <p:spPr>
          <a:xfrm>
            <a:off x="2362008" y="2734102"/>
            <a:ext cx="4609876" cy="386438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757BE00E-27C5-1BE0-7241-3F95F8C09137}"/>
              </a:ext>
            </a:extLst>
          </p:cNvPr>
          <p:cNvSpPr txBox="1"/>
          <p:nvPr/>
        </p:nvSpPr>
        <p:spPr>
          <a:xfrm>
            <a:off x="632373" y="1584000"/>
            <a:ext cx="70640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b="1" dirty="0"/>
              <a:t>ما الْعَمَلِيَّةُ الطَّبيعِيَّةُ الْمُساهِمَةُ في إِنْتاجِ الْمَحاصيلِ الزِّراعِيَّةِ الَّتي يَقومُ بِها النَّحْلُ؟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2649997105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C397A9F-7748-3EAB-A079-2E7C5ED34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E14ADE0-B7A5-71B6-D5A8-32ECD9ED1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انتبهوا للتصحيح، نصحح السؤال الثاني</a:t>
            </a:r>
          </a:p>
        </p:txBody>
      </p:sp>
      <p:pic>
        <p:nvPicPr>
          <p:cNvPr id="15" name="Espace réservé pour une image  19">
            <a:extLst>
              <a:ext uri="{FF2B5EF4-FFF2-40B4-BE49-F238E27FC236}">
                <a16:creationId xmlns:a16="http://schemas.microsoft.com/office/drawing/2014/main" xmlns="" id="{153346E6-A681-738C-91CC-6BD5A60E7A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ECB141A-4193-CDC5-5FBE-FBD5501282D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8EAF8E1-5D27-0F3D-BF87-F19CA58E202D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AAE8AB9-32DC-2640-2192-CDF2D0832A80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29FE6AE-D660-FFF8-D1C7-61199D75728C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6D6B13C-ABF9-CEA9-C294-A6FDFF147A41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7468C68F-B8E3-88D6-4952-DDCF87F85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DC59FDAE-AF44-125B-ACDA-26CECBAB29E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8C8E49F1-AA16-F127-1E72-ED935FF9D76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xmlns="" id="{EA8E6003-56CD-C027-A5BA-524A7FC525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385" y="2756253"/>
            <a:ext cx="8432278" cy="2083376"/>
          </a:xfrm>
          <a:prstGeom prst="rect">
            <a:avLst/>
          </a:prstGeom>
        </p:spPr>
      </p:pic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xmlns="" id="{6BC1C5D6-3A9B-F2B8-3F58-A111EC285D3C}"/>
              </a:ext>
            </a:extLst>
          </p:cNvPr>
          <p:cNvSpPr txBox="1">
            <a:spLocks/>
          </p:cNvSpPr>
          <p:nvPr/>
        </p:nvSpPr>
        <p:spPr>
          <a:xfrm>
            <a:off x="5914936" y="3918211"/>
            <a:ext cx="1893353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أَتَقاسَمُ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Dosis"/>
            </a:endParaRPr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xmlns="" id="{39DF0CC9-B4A8-ADB1-09ED-4E7130FF4437}"/>
              </a:ext>
            </a:extLst>
          </p:cNvPr>
          <p:cNvSpPr txBox="1">
            <a:spLocks/>
          </p:cNvSpPr>
          <p:nvPr/>
        </p:nvSpPr>
        <p:spPr>
          <a:xfrm>
            <a:off x="3413345" y="3936798"/>
            <a:ext cx="1893353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تَتَعَدَّدُ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Dosis"/>
            </a:endParaRPr>
          </a:p>
        </p:txBody>
      </p:sp>
      <p:sp>
        <p:nvSpPr>
          <p:cNvPr id="12" name="Espace réservé du texte 1">
            <a:extLst>
              <a:ext uri="{FF2B5EF4-FFF2-40B4-BE49-F238E27FC236}">
                <a16:creationId xmlns:a16="http://schemas.microsoft.com/office/drawing/2014/main" xmlns="" id="{23841D51-C3C0-CA16-0DCE-9F7C3D945103}"/>
              </a:ext>
            </a:extLst>
          </p:cNvPr>
          <p:cNvSpPr txBox="1">
            <a:spLocks/>
          </p:cNvSpPr>
          <p:nvPr/>
        </p:nvSpPr>
        <p:spPr>
          <a:xfrm>
            <a:off x="388337" y="3936798"/>
            <a:ext cx="1893353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تَعْتَمِدُ عَلى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Dosis"/>
            </a:endParaRPr>
          </a:p>
        </p:txBody>
      </p:sp>
    </p:spTree>
    <p:extLst>
      <p:ext uri="{BB962C8B-B14F-4D97-AF65-F5344CB8AC3E}">
        <p14:creationId xmlns:p14="http://schemas.microsoft.com/office/powerpoint/2010/main" val="30794120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12C9F1A-C0DB-4C9C-737F-A2381531D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F458384-3EC3-6B1A-C466-CA597C13F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506558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cs typeface="Microsoft Uighur" panose="02000000000000000000" pitchFamily="2" charset="-78"/>
              </a:rPr>
              <a:t> قراءة 2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xmlns="" id="{DF53CE39-E71B-BD22-F2D1-2EF51152CCD6}"/>
              </a:ext>
            </a:extLst>
          </p:cNvPr>
          <p:cNvSpPr txBox="1">
            <a:spLocks/>
          </p:cNvSpPr>
          <p:nvPr/>
        </p:nvSpPr>
        <p:spPr>
          <a:xfrm>
            <a:off x="822960" y="3701351"/>
            <a:ext cx="6456240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tzm-Arab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إِفْريقْيا أَرْضُ ٱلثَّقافاتِ</a:t>
            </a: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: توظيف</a:t>
            </a:r>
            <a:r>
              <a:rPr lang="tzm-Arab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استراتيجية </a:t>
            </a: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الكلمات المفاتيح لاستنتاج معلومات ضمنية</a:t>
            </a:r>
            <a:r>
              <a:rPr lang="tzm-Arab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xmlns="" id="{C468EC0F-90D4-CF30-243C-77561CFDAEF0}"/>
              </a:ext>
            </a:extLst>
          </p:cNvPr>
          <p:cNvSpPr/>
          <p:nvPr/>
        </p:nvSpPr>
        <p:spPr>
          <a:xfrm>
            <a:off x="5141611" y="1641475"/>
            <a:ext cx="473568" cy="473568"/>
          </a:xfrm>
          <a:prstGeom prst="ellipse">
            <a:avLst/>
          </a:prstGeom>
          <a:solidFill>
            <a:srgbClr val="00AC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3</a:t>
            </a:r>
          </a:p>
        </p:txBody>
      </p:sp>
      <p:pic>
        <p:nvPicPr>
          <p:cNvPr id="5" name="Espace réservé pour une image  20">
            <a:extLst>
              <a:ext uri="{FF2B5EF4-FFF2-40B4-BE49-F238E27FC236}">
                <a16:creationId xmlns:a16="http://schemas.microsoft.com/office/drawing/2014/main" xmlns="" id="{289A1A13-ED5D-15B4-4FE6-807EAD881A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285452" y="2804905"/>
            <a:ext cx="703488" cy="7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83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979E2D4-D18A-B141-827D-26317FF17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4" y="760415"/>
            <a:ext cx="7472373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سنواصل تدربنا على استنتاج معلومات ضمنية  باعتماد استراتيجية الكلمات المفاتيح</a:t>
            </a:r>
            <a:endParaRPr lang="fr-FR" sz="240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F4F2AEFA-DDD1-BFC9-B333-0D7F2C4C33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4105B7-3A61-C9D9-EEEF-7C1A8B4D9784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8D799F8-6147-BD2D-704B-4F52FB00479A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7C8F93F-68E5-2182-6DC0-7B50698DD76D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6782A5D-C7AD-9D24-2B2A-958D7B9CE351}"/>
              </a:ext>
            </a:extLst>
          </p:cNvPr>
          <p:cNvSpPr>
            <a:spLocks/>
          </p:cNvSpPr>
          <p:nvPr/>
        </p:nvSpPr>
        <p:spPr>
          <a:xfrm>
            <a:off x="702527" y="160889"/>
            <a:ext cx="135142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DC040C7B-8113-D411-6BD0-CB867430A0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8E4CF893-4F0F-2C17-CECF-9C7904417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D7584177-7F5F-B10C-049C-3EA1ABB1B27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E4C5598-9D14-3FA6-9180-B512762B2057}"/>
              </a:ext>
            </a:extLst>
          </p:cNvPr>
          <p:cNvSpPr txBox="1"/>
          <p:nvPr/>
        </p:nvSpPr>
        <p:spPr>
          <a:xfrm>
            <a:off x="1502382" y="3279560"/>
            <a:ext cx="6458261" cy="2207240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إسْتْراتيجِيَّةُ ٱلْكَلِماتِ ٱلْمَفاتيحِ</a:t>
            </a:r>
          </a:p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لِاسْتِنْتاجِ مَعْلوماتٍ ضِمْنِيَّةٍ</a:t>
            </a:r>
            <a:endParaRPr kumimoji="0" lang="ar-MA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19">
            <a:extLst>
              <a:ext uri="{FF2B5EF4-FFF2-40B4-BE49-F238E27FC236}">
                <a16:creationId xmlns:a16="http://schemas.microsoft.com/office/drawing/2014/main" xmlns="" id="{9D1D125B-4F31-5F21-F393-50E8ACD401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12407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8A02A9-97B3-E4F6-B2B1-C9AA29238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1">
            <a:extLst>
              <a:ext uri="{FF2B5EF4-FFF2-40B4-BE49-F238E27FC236}">
                <a16:creationId xmlns:a16="http://schemas.microsoft.com/office/drawing/2014/main" xmlns="" id="{CBF2FAE7-F834-70ED-98D3-B89DB1330A35}"/>
              </a:ext>
            </a:extLst>
          </p:cNvPr>
          <p:cNvSpPr/>
          <p:nvPr/>
        </p:nvSpPr>
        <p:spPr>
          <a:xfrm rot="120000" flipH="1" flipV="1">
            <a:off x="343562" y="5380787"/>
            <a:ext cx="8392671" cy="1253585"/>
          </a:xfrm>
          <a:custGeom>
            <a:avLst/>
            <a:gdLst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6902"/>
              <a:gd name="connsiteX1" fmla="*/ 2706255 w 2969491"/>
              <a:gd name="connsiteY1" fmla="*/ 0 h 656902"/>
              <a:gd name="connsiteX2" fmla="*/ 2890982 w 2969491"/>
              <a:gd name="connsiteY2" fmla="*/ 78509 h 656902"/>
              <a:gd name="connsiteX3" fmla="*/ 2969491 w 2969491"/>
              <a:gd name="connsiteY3" fmla="*/ 258618 h 656902"/>
              <a:gd name="connsiteX4" fmla="*/ 2872509 w 2969491"/>
              <a:gd name="connsiteY4" fmla="*/ 378691 h 656902"/>
              <a:gd name="connsiteX5" fmla="*/ 170873 w 2969491"/>
              <a:gd name="connsiteY5" fmla="*/ 651164 h 656902"/>
              <a:gd name="connsiteX6" fmla="*/ 9236 w 2969491"/>
              <a:gd name="connsiteY6" fmla="*/ 531091 h 656902"/>
              <a:gd name="connsiteX7" fmla="*/ 0 w 2969491"/>
              <a:gd name="connsiteY7" fmla="*/ 207818 h 656902"/>
              <a:gd name="connsiteX8" fmla="*/ 138545 w 2969491"/>
              <a:gd name="connsiteY8" fmla="*/ 124691 h 656902"/>
              <a:gd name="connsiteX0" fmla="*/ 138545 w 2969491"/>
              <a:gd name="connsiteY0" fmla="*/ 124890 h 657101"/>
              <a:gd name="connsiteX1" fmla="*/ 2706255 w 2969491"/>
              <a:gd name="connsiteY1" fmla="*/ 199 h 657101"/>
              <a:gd name="connsiteX2" fmla="*/ 2890982 w 2969491"/>
              <a:gd name="connsiteY2" fmla="*/ 78708 h 657101"/>
              <a:gd name="connsiteX3" fmla="*/ 2969491 w 2969491"/>
              <a:gd name="connsiteY3" fmla="*/ 258817 h 657101"/>
              <a:gd name="connsiteX4" fmla="*/ 2872509 w 2969491"/>
              <a:gd name="connsiteY4" fmla="*/ 378890 h 657101"/>
              <a:gd name="connsiteX5" fmla="*/ 170873 w 2969491"/>
              <a:gd name="connsiteY5" fmla="*/ 651363 h 657101"/>
              <a:gd name="connsiteX6" fmla="*/ 9236 w 2969491"/>
              <a:gd name="connsiteY6" fmla="*/ 531290 h 657101"/>
              <a:gd name="connsiteX7" fmla="*/ 0 w 2969491"/>
              <a:gd name="connsiteY7" fmla="*/ 208017 h 657101"/>
              <a:gd name="connsiteX8" fmla="*/ 138545 w 2969491"/>
              <a:gd name="connsiteY8" fmla="*/ 124890 h 657101"/>
              <a:gd name="connsiteX0" fmla="*/ 138545 w 2969491"/>
              <a:gd name="connsiteY0" fmla="*/ 125008 h 657219"/>
              <a:gd name="connsiteX1" fmla="*/ 2706255 w 2969491"/>
              <a:gd name="connsiteY1" fmla="*/ 317 h 657219"/>
              <a:gd name="connsiteX2" fmla="*/ 2890982 w 2969491"/>
              <a:gd name="connsiteY2" fmla="*/ 78826 h 657219"/>
              <a:gd name="connsiteX3" fmla="*/ 2969491 w 2969491"/>
              <a:gd name="connsiteY3" fmla="*/ 258935 h 657219"/>
              <a:gd name="connsiteX4" fmla="*/ 2872509 w 2969491"/>
              <a:gd name="connsiteY4" fmla="*/ 379008 h 657219"/>
              <a:gd name="connsiteX5" fmla="*/ 170873 w 2969491"/>
              <a:gd name="connsiteY5" fmla="*/ 651481 h 657219"/>
              <a:gd name="connsiteX6" fmla="*/ 9236 w 2969491"/>
              <a:gd name="connsiteY6" fmla="*/ 531408 h 657219"/>
              <a:gd name="connsiteX7" fmla="*/ 0 w 2969491"/>
              <a:gd name="connsiteY7" fmla="*/ 208135 h 657219"/>
              <a:gd name="connsiteX8" fmla="*/ 138545 w 2969491"/>
              <a:gd name="connsiteY8" fmla="*/ 125008 h 657219"/>
              <a:gd name="connsiteX0" fmla="*/ 138545 w 2972005"/>
              <a:gd name="connsiteY0" fmla="*/ 125008 h 657219"/>
              <a:gd name="connsiteX1" fmla="*/ 2706255 w 2972005"/>
              <a:gd name="connsiteY1" fmla="*/ 317 h 657219"/>
              <a:gd name="connsiteX2" fmla="*/ 2890982 w 2972005"/>
              <a:gd name="connsiteY2" fmla="*/ 78826 h 657219"/>
              <a:gd name="connsiteX3" fmla="*/ 2969491 w 2972005"/>
              <a:gd name="connsiteY3" fmla="*/ 258935 h 657219"/>
              <a:gd name="connsiteX4" fmla="*/ 2872509 w 2972005"/>
              <a:gd name="connsiteY4" fmla="*/ 379008 h 657219"/>
              <a:gd name="connsiteX5" fmla="*/ 170873 w 2972005"/>
              <a:gd name="connsiteY5" fmla="*/ 651481 h 657219"/>
              <a:gd name="connsiteX6" fmla="*/ 9236 w 2972005"/>
              <a:gd name="connsiteY6" fmla="*/ 531408 h 657219"/>
              <a:gd name="connsiteX7" fmla="*/ 0 w 2972005"/>
              <a:gd name="connsiteY7" fmla="*/ 208135 h 657219"/>
              <a:gd name="connsiteX8" fmla="*/ 138545 w 2972005"/>
              <a:gd name="connsiteY8" fmla="*/ 125008 h 657219"/>
              <a:gd name="connsiteX0" fmla="*/ 138545 w 2973912"/>
              <a:gd name="connsiteY0" fmla="*/ 125008 h 657219"/>
              <a:gd name="connsiteX1" fmla="*/ 2706255 w 2973912"/>
              <a:gd name="connsiteY1" fmla="*/ 317 h 657219"/>
              <a:gd name="connsiteX2" fmla="*/ 2890982 w 2973912"/>
              <a:gd name="connsiteY2" fmla="*/ 78826 h 657219"/>
              <a:gd name="connsiteX3" fmla="*/ 2969491 w 2973912"/>
              <a:gd name="connsiteY3" fmla="*/ 258935 h 657219"/>
              <a:gd name="connsiteX4" fmla="*/ 2872509 w 2973912"/>
              <a:gd name="connsiteY4" fmla="*/ 379008 h 657219"/>
              <a:gd name="connsiteX5" fmla="*/ 170873 w 2973912"/>
              <a:gd name="connsiteY5" fmla="*/ 651481 h 657219"/>
              <a:gd name="connsiteX6" fmla="*/ 9236 w 2973912"/>
              <a:gd name="connsiteY6" fmla="*/ 531408 h 657219"/>
              <a:gd name="connsiteX7" fmla="*/ 0 w 2973912"/>
              <a:gd name="connsiteY7" fmla="*/ 208135 h 657219"/>
              <a:gd name="connsiteX8" fmla="*/ 138545 w 2973912"/>
              <a:gd name="connsiteY8" fmla="*/ 125008 h 65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912" h="657219">
                <a:moveTo>
                  <a:pt x="138545" y="125008"/>
                </a:moveTo>
                <a:lnTo>
                  <a:pt x="2706255" y="317"/>
                </a:lnTo>
                <a:cubicBezTo>
                  <a:pt x="2828121" y="-3658"/>
                  <a:pt x="2867087" y="30047"/>
                  <a:pt x="2890982" y="78826"/>
                </a:cubicBezTo>
                <a:lnTo>
                  <a:pt x="2969491" y="258935"/>
                </a:lnTo>
                <a:cubicBezTo>
                  <a:pt x="2987406" y="336640"/>
                  <a:pt x="2950053" y="379178"/>
                  <a:pt x="2872509" y="379008"/>
                </a:cubicBezTo>
                <a:lnTo>
                  <a:pt x="170873" y="651481"/>
                </a:lnTo>
                <a:cubicBezTo>
                  <a:pt x="101922" y="666723"/>
                  <a:pt x="5337" y="659356"/>
                  <a:pt x="9236" y="531408"/>
                </a:cubicBezTo>
                <a:lnTo>
                  <a:pt x="0" y="208135"/>
                </a:lnTo>
                <a:cubicBezTo>
                  <a:pt x="26085" y="152793"/>
                  <a:pt x="37097" y="137645"/>
                  <a:pt x="138545" y="125008"/>
                </a:cubicBezTo>
                <a:close/>
              </a:path>
            </a:pathLst>
          </a:custGeom>
          <a:noFill/>
          <a:ln w="1365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Uighur" panose="02000000000000000000" pitchFamily="2" charset="-78"/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xmlns="" id="{350F7CE0-0536-326B-716D-80336902D6B1}"/>
              </a:ext>
            </a:extLst>
          </p:cNvPr>
          <p:cNvSpPr/>
          <p:nvPr/>
        </p:nvSpPr>
        <p:spPr>
          <a:xfrm rot="120000" flipH="1" flipV="1">
            <a:off x="387995" y="1721922"/>
            <a:ext cx="8392671" cy="1253585"/>
          </a:xfrm>
          <a:custGeom>
            <a:avLst/>
            <a:gdLst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6902"/>
              <a:gd name="connsiteX1" fmla="*/ 2706255 w 2969491"/>
              <a:gd name="connsiteY1" fmla="*/ 0 h 656902"/>
              <a:gd name="connsiteX2" fmla="*/ 2890982 w 2969491"/>
              <a:gd name="connsiteY2" fmla="*/ 78509 h 656902"/>
              <a:gd name="connsiteX3" fmla="*/ 2969491 w 2969491"/>
              <a:gd name="connsiteY3" fmla="*/ 258618 h 656902"/>
              <a:gd name="connsiteX4" fmla="*/ 2872509 w 2969491"/>
              <a:gd name="connsiteY4" fmla="*/ 378691 h 656902"/>
              <a:gd name="connsiteX5" fmla="*/ 170873 w 2969491"/>
              <a:gd name="connsiteY5" fmla="*/ 651164 h 656902"/>
              <a:gd name="connsiteX6" fmla="*/ 9236 w 2969491"/>
              <a:gd name="connsiteY6" fmla="*/ 531091 h 656902"/>
              <a:gd name="connsiteX7" fmla="*/ 0 w 2969491"/>
              <a:gd name="connsiteY7" fmla="*/ 207818 h 656902"/>
              <a:gd name="connsiteX8" fmla="*/ 138545 w 2969491"/>
              <a:gd name="connsiteY8" fmla="*/ 124691 h 656902"/>
              <a:gd name="connsiteX0" fmla="*/ 138545 w 2969491"/>
              <a:gd name="connsiteY0" fmla="*/ 124890 h 657101"/>
              <a:gd name="connsiteX1" fmla="*/ 2706255 w 2969491"/>
              <a:gd name="connsiteY1" fmla="*/ 199 h 657101"/>
              <a:gd name="connsiteX2" fmla="*/ 2890982 w 2969491"/>
              <a:gd name="connsiteY2" fmla="*/ 78708 h 657101"/>
              <a:gd name="connsiteX3" fmla="*/ 2969491 w 2969491"/>
              <a:gd name="connsiteY3" fmla="*/ 258817 h 657101"/>
              <a:gd name="connsiteX4" fmla="*/ 2872509 w 2969491"/>
              <a:gd name="connsiteY4" fmla="*/ 378890 h 657101"/>
              <a:gd name="connsiteX5" fmla="*/ 170873 w 2969491"/>
              <a:gd name="connsiteY5" fmla="*/ 651363 h 657101"/>
              <a:gd name="connsiteX6" fmla="*/ 9236 w 2969491"/>
              <a:gd name="connsiteY6" fmla="*/ 531290 h 657101"/>
              <a:gd name="connsiteX7" fmla="*/ 0 w 2969491"/>
              <a:gd name="connsiteY7" fmla="*/ 208017 h 657101"/>
              <a:gd name="connsiteX8" fmla="*/ 138545 w 2969491"/>
              <a:gd name="connsiteY8" fmla="*/ 124890 h 657101"/>
              <a:gd name="connsiteX0" fmla="*/ 138545 w 2969491"/>
              <a:gd name="connsiteY0" fmla="*/ 125008 h 657219"/>
              <a:gd name="connsiteX1" fmla="*/ 2706255 w 2969491"/>
              <a:gd name="connsiteY1" fmla="*/ 317 h 657219"/>
              <a:gd name="connsiteX2" fmla="*/ 2890982 w 2969491"/>
              <a:gd name="connsiteY2" fmla="*/ 78826 h 657219"/>
              <a:gd name="connsiteX3" fmla="*/ 2969491 w 2969491"/>
              <a:gd name="connsiteY3" fmla="*/ 258935 h 657219"/>
              <a:gd name="connsiteX4" fmla="*/ 2872509 w 2969491"/>
              <a:gd name="connsiteY4" fmla="*/ 379008 h 657219"/>
              <a:gd name="connsiteX5" fmla="*/ 170873 w 2969491"/>
              <a:gd name="connsiteY5" fmla="*/ 651481 h 657219"/>
              <a:gd name="connsiteX6" fmla="*/ 9236 w 2969491"/>
              <a:gd name="connsiteY6" fmla="*/ 531408 h 657219"/>
              <a:gd name="connsiteX7" fmla="*/ 0 w 2969491"/>
              <a:gd name="connsiteY7" fmla="*/ 208135 h 657219"/>
              <a:gd name="connsiteX8" fmla="*/ 138545 w 2969491"/>
              <a:gd name="connsiteY8" fmla="*/ 125008 h 657219"/>
              <a:gd name="connsiteX0" fmla="*/ 138545 w 2972005"/>
              <a:gd name="connsiteY0" fmla="*/ 125008 h 657219"/>
              <a:gd name="connsiteX1" fmla="*/ 2706255 w 2972005"/>
              <a:gd name="connsiteY1" fmla="*/ 317 h 657219"/>
              <a:gd name="connsiteX2" fmla="*/ 2890982 w 2972005"/>
              <a:gd name="connsiteY2" fmla="*/ 78826 h 657219"/>
              <a:gd name="connsiteX3" fmla="*/ 2969491 w 2972005"/>
              <a:gd name="connsiteY3" fmla="*/ 258935 h 657219"/>
              <a:gd name="connsiteX4" fmla="*/ 2872509 w 2972005"/>
              <a:gd name="connsiteY4" fmla="*/ 379008 h 657219"/>
              <a:gd name="connsiteX5" fmla="*/ 170873 w 2972005"/>
              <a:gd name="connsiteY5" fmla="*/ 651481 h 657219"/>
              <a:gd name="connsiteX6" fmla="*/ 9236 w 2972005"/>
              <a:gd name="connsiteY6" fmla="*/ 531408 h 657219"/>
              <a:gd name="connsiteX7" fmla="*/ 0 w 2972005"/>
              <a:gd name="connsiteY7" fmla="*/ 208135 h 657219"/>
              <a:gd name="connsiteX8" fmla="*/ 138545 w 2972005"/>
              <a:gd name="connsiteY8" fmla="*/ 125008 h 657219"/>
              <a:gd name="connsiteX0" fmla="*/ 138545 w 2973912"/>
              <a:gd name="connsiteY0" fmla="*/ 125008 h 657219"/>
              <a:gd name="connsiteX1" fmla="*/ 2706255 w 2973912"/>
              <a:gd name="connsiteY1" fmla="*/ 317 h 657219"/>
              <a:gd name="connsiteX2" fmla="*/ 2890982 w 2973912"/>
              <a:gd name="connsiteY2" fmla="*/ 78826 h 657219"/>
              <a:gd name="connsiteX3" fmla="*/ 2969491 w 2973912"/>
              <a:gd name="connsiteY3" fmla="*/ 258935 h 657219"/>
              <a:gd name="connsiteX4" fmla="*/ 2872509 w 2973912"/>
              <a:gd name="connsiteY4" fmla="*/ 379008 h 657219"/>
              <a:gd name="connsiteX5" fmla="*/ 170873 w 2973912"/>
              <a:gd name="connsiteY5" fmla="*/ 651481 h 657219"/>
              <a:gd name="connsiteX6" fmla="*/ 9236 w 2973912"/>
              <a:gd name="connsiteY6" fmla="*/ 531408 h 657219"/>
              <a:gd name="connsiteX7" fmla="*/ 0 w 2973912"/>
              <a:gd name="connsiteY7" fmla="*/ 208135 h 657219"/>
              <a:gd name="connsiteX8" fmla="*/ 138545 w 2973912"/>
              <a:gd name="connsiteY8" fmla="*/ 125008 h 65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912" h="657219">
                <a:moveTo>
                  <a:pt x="138545" y="125008"/>
                </a:moveTo>
                <a:lnTo>
                  <a:pt x="2706255" y="317"/>
                </a:lnTo>
                <a:cubicBezTo>
                  <a:pt x="2828121" y="-3658"/>
                  <a:pt x="2867087" y="30047"/>
                  <a:pt x="2890982" y="78826"/>
                </a:cubicBezTo>
                <a:lnTo>
                  <a:pt x="2969491" y="258935"/>
                </a:lnTo>
                <a:cubicBezTo>
                  <a:pt x="2987406" y="336640"/>
                  <a:pt x="2950053" y="379178"/>
                  <a:pt x="2872509" y="379008"/>
                </a:cubicBezTo>
                <a:lnTo>
                  <a:pt x="170873" y="651481"/>
                </a:lnTo>
                <a:cubicBezTo>
                  <a:pt x="101922" y="666723"/>
                  <a:pt x="5337" y="659356"/>
                  <a:pt x="9236" y="531408"/>
                </a:cubicBezTo>
                <a:lnTo>
                  <a:pt x="0" y="208135"/>
                </a:lnTo>
                <a:cubicBezTo>
                  <a:pt x="26085" y="152793"/>
                  <a:pt x="37097" y="137645"/>
                  <a:pt x="138545" y="125008"/>
                </a:cubicBezTo>
                <a:close/>
              </a:path>
            </a:pathLst>
          </a:custGeom>
          <a:noFill/>
          <a:ln w="1365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Uighur" panose="02000000000000000000" pitchFamily="2" charset="-78"/>
            </a:endParaRPr>
          </a:p>
        </p:txBody>
      </p:sp>
      <p:sp>
        <p:nvSpPr>
          <p:cNvPr id="19" name="Titre 12">
            <a:extLst>
              <a:ext uri="{FF2B5EF4-FFF2-40B4-BE49-F238E27FC236}">
                <a16:creationId xmlns:a16="http://schemas.microsoft.com/office/drawing/2014/main" xmlns="" id="{8C3DE341-EC8D-A238-EDB9-8AE8C8AF7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</p:spPr>
        <p:txBody>
          <a:bodyPr>
            <a:noAutofit/>
          </a:bodyPr>
          <a:lstStyle/>
          <a:p>
            <a:pPr defTabSz="685800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بالخطوات؟</a:t>
            </a:r>
            <a:r>
              <a:rPr lang="ar-MA" sz="2400" b="1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ar-MA" sz="2400" i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9">
            <a:extLst>
              <a:ext uri="{FF2B5EF4-FFF2-40B4-BE49-F238E27FC236}">
                <a16:creationId xmlns:a16="http://schemas.microsoft.com/office/drawing/2014/main" xmlns="" id="{98A4E71C-5E0A-FF6B-097E-666BE5F99A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7C5CAC56-3A80-20C6-27B4-80A5A0A22D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3A1C38D-4226-720C-CB07-231BB8E7A3B1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3E9B273-9716-7F40-D217-EA52387BD2AF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18360E0-D041-7E99-81ED-F0FD6D8F954E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C817498-1B53-FC40-6E84-5453501729DD}"/>
              </a:ext>
            </a:extLst>
          </p:cNvPr>
          <p:cNvSpPr>
            <a:spLocks/>
          </p:cNvSpPr>
          <p:nvPr/>
        </p:nvSpPr>
        <p:spPr>
          <a:xfrm>
            <a:off x="702527" y="160889"/>
            <a:ext cx="135142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FCE3850B-6EB8-885B-F6BB-5E2CFA2AEB1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D8AC351A-515B-8D65-95AC-E8EAA6592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53599D21-CA16-E25A-AF5C-1ADB0ED4D7A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3E6BB6B5-FBA0-7DDF-FBA9-0BEC2FA03885}"/>
              </a:ext>
            </a:extLst>
          </p:cNvPr>
          <p:cNvSpPr txBox="1"/>
          <p:nvPr/>
        </p:nvSpPr>
        <p:spPr>
          <a:xfrm>
            <a:off x="1502382" y="3279560"/>
            <a:ext cx="6458261" cy="2207240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إسْتْراتيجِيَّةُ ٱلْكَلِماتِ ٱلْمَفاتيحِ</a:t>
            </a:r>
          </a:p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لِاسْتِنْتاجِ مَعْلوماتٍ ضِمْنِيَّةٍ</a:t>
            </a:r>
            <a:endParaRPr kumimoji="0" lang="ar-MA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69200625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B5D46A-A122-868B-7874-119690848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1">
            <a:extLst>
              <a:ext uri="{FF2B5EF4-FFF2-40B4-BE49-F238E27FC236}">
                <a16:creationId xmlns:a16="http://schemas.microsoft.com/office/drawing/2014/main" xmlns="" id="{5085D074-2D90-58A2-5A99-CAFF71D6A883}"/>
              </a:ext>
            </a:extLst>
          </p:cNvPr>
          <p:cNvSpPr/>
          <p:nvPr/>
        </p:nvSpPr>
        <p:spPr>
          <a:xfrm rot="120000" flipH="1" flipV="1">
            <a:off x="343562" y="5380787"/>
            <a:ext cx="8392671" cy="1253585"/>
          </a:xfrm>
          <a:custGeom>
            <a:avLst/>
            <a:gdLst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6902"/>
              <a:gd name="connsiteX1" fmla="*/ 2706255 w 2969491"/>
              <a:gd name="connsiteY1" fmla="*/ 0 h 656902"/>
              <a:gd name="connsiteX2" fmla="*/ 2890982 w 2969491"/>
              <a:gd name="connsiteY2" fmla="*/ 78509 h 656902"/>
              <a:gd name="connsiteX3" fmla="*/ 2969491 w 2969491"/>
              <a:gd name="connsiteY3" fmla="*/ 258618 h 656902"/>
              <a:gd name="connsiteX4" fmla="*/ 2872509 w 2969491"/>
              <a:gd name="connsiteY4" fmla="*/ 378691 h 656902"/>
              <a:gd name="connsiteX5" fmla="*/ 170873 w 2969491"/>
              <a:gd name="connsiteY5" fmla="*/ 651164 h 656902"/>
              <a:gd name="connsiteX6" fmla="*/ 9236 w 2969491"/>
              <a:gd name="connsiteY6" fmla="*/ 531091 h 656902"/>
              <a:gd name="connsiteX7" fmla="*/ 0 w 2969491"/>
              <a:gd name="connsiteY7" fmla="*/ 207818 h 656902"/>
              <a:gd name="connsiteX8" fmla="*/ 138545 w 2969491"/>
              <a:gd name="connsiteY8" fmla="*/ 124691 h 656902"/>
              <a:gd name="connsiteX0" fmla="*/ 138545 w 2969491"/>
              <a:gd name="connsiteY0" fmla="*/ 124890 h 657101"/>
              <a:gd name="connsiteX1" fmla="*/ 2706255 w 2969491"/>
              <a:gd name="connsiteY1" fmla="*/ 199 h 657101"/>
              <a:gd name="connsiteX2" fmla="*/ 2890982 w 2969491"/>
              <a:gd name="connsiteY2" fmla="*/ 78708 h 657101"/>
              <a:gd name="connsiteX3" fmla="*/ 2969491 w 2969491"/>
              <a:gd name="connsiteY3" fmla="*/ 258817 h 657101"/>
              <a:gd name="connsiteX4" fmla="*/ 2872509 w 2969491"/>
              <a:gd name="connsiteY4" fmla="*/ 378890 h 657101"/>
              <a:gd name="connsiteX5" fmla="*/ 170873 w 2969491"/>
              <a:gd name="connsiteY5" fmla="*/ 651363 h 657101"/>
              <a:gd name="connsiteX6" fmla="*/ 9236 w 2969491"/>
              <a:gd name="connsiteY6" fmla="*/ 531290 h 657101"/>
              <a:gd name="connsiteX7" fmla="*/ 0 w 2969491"/>
              <a:gd name="connsiteY7" fmla="*/ 208017 h 657101"/>
              <a:gd name="connsiteX8" fmla="*/ 138545 w 2969491"/>
              <a:gd name="connsiteY8" fmla="*/ 124890 h 657101"/>
              <a:gd name="connsiteX0" fmla="*/ 138545 w 2969491"/>
              <a:gd name="connsiteY0" fmla="*/ 125008 h 657219"/>
              <a:gd name="connsiteX1" fmla="*/ 2706255 w 2969491"/>
              <a:gd name="connsiteY1" fmla="*/ 317 h 657219"/>
              <a:gd name="connsiteX2" fmla="*/ 2890982 w 2969491"/>
              <a:gd name="connsiteY2" fmla="*/ 78826 h 657219"/>
              <a:gd name="connsiteX3" fmla="*/ 2969491 w 2969491"/>
              <a:gd name="connsiteY3" fmla="*/ 258935 h 657219"/>
              <a:gd name="connsiteX4" fmla="*/ 2872509 w 2969491"/>
              <a:gd name="connsiteY4" fmla="*/ 379008 h 657219"/>
              <a:gd name="connsiteX5" fmla="*/ 170873 w 2969491"/>
              <a:gd name="connsiteY5" fmla="*/ 651481 h 657219"/>
              <a:gd name="connsiteX6" fmla="*/ 9236 w 2969491"/>
              <a:gd name="connsiteY6" fmla="*/ 531408 h 657219"/>
              <a:gd name="connsiteX7" fmla="*/ 0 w 2969491"/>
              <a:gd name="connsiteY7" fmla="*/ 208135 h 657219"/>
              <a:gd name="connsiteX8" fmla="*/ 138545 w 2969491"/>
              <a:gd name="connsiteY8" fmla="*/ 125008 h 657219"/>
              <a:gd name="connsiteX0" fmla="*/ 138545 w 2972005"/>
              <a:gd name="connsiteY0" fmla="*/ 125008 h 657219"/>
              <a:gd name="connsiteX1" fmla="*/ 2706255 w 2972005"/>
              <a:gd name="connsiteY1" fmla="*/ 317 h 657219"/>
              <a:gd name="connsiteX2" fmla="*/ 2890982 w 2972005"/>
              <a:gd name="connsiteY2" fmla="*/ 78826 h 657219"/>
              <a:gd name="connsiteX3" fmla="*/ 2969491 w 2972005"/>
              <a:gd name="connsiteY3" fmla="*/ 258935 h 657219"/>
              <a:gd name="connsiteX4" fmla="*/ 2872509 w 2972005"/>
              <a:gd name="connsiteY4" fmla="*/ 379008 h 657219"/>
              <a:gd name="connsiteX5" fmla="*/ 170873 w 2972005"/>
              <a:gd name="connsiteY5" fmla="*/ 651481 h 657219"/>
              <a:gd name="connsiteX6" fmla="*/ 9236 w 2972005"/>
              <a:gd name="connsiteY6" fmla="*/ 531408 h 657219"/>
              <a:gd name="connsiteX7" fmla="*/ 0 w 2972005"/>
              <a:gd name="connsiteY7" fmla="*/ 208135 h 657219"/>
              <a:gd name="connsiteX8" fmla="*/ 138545 w 2972005"/>
              <a:gd name="connsiteY8" fmla="*/ 125008 h 657219"/>
              <a:gd name="connsiteX0" fmla="*/ 138545 w 2973912"/>
              <a:gd name="connsiteY0" fmla="*/ 125008 h 657219"/>
              <a:gd name="connsiteX1" fmla="*/ 2706255 w 2973912"/>
              <a:gd name="connsiteY1" fmla="*/ 317 h 657219"/>
              <a:gd name="connsiteX2" fmla="*/ 2890982 w 2973912"/>
              <a:gd name="connsiteY2" fmla="*/ 78826 h 657219"/>
              <a:gd name="connsiteX3" fmla="*/ 2969491 w 2973912"/>
              <a:gd name="connsiteY3" fmla="*/ 258935 h 657219"/>
              <a:gd name="connsiteX4" fmla="*/ 2872509 w 2973912"/>
              <a:gd name="connsiteY4" fmla="*/ 379008 h 657219"/>
              <a:gd name="connsiteX5" fmla="*/ 170873 w 2973912"/>
              <a:gd name="connsiteY5" fmla="*/ 651481 h 657219"/>
              <a:gd name="connsiteX6" fmla="*/ 9236 w 2973912"/>
              <a:gd name="connsiteY6" fmla="*/ 531408 h 657219"/>
              <a:gd name="connsiteX7" fmla="*/ 0 w 2973912"/>
              <a:gd name="connsiteY7" fmla="*/ 208135 h 657219"/>
              <a:gd name="connsiteX8" fmla="*/ 138545 w 2973912"/>
              <a:gd name="connsiteY8" fmla="*/ 125008 h 65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912" h="657219">
                <a:moveTo>
                  <a:pt x="138545" y="125008"/>
                </a:moveTo>
                <a:lnTo>
                  <a:pt x="2706255" y="317"/>
                </a:lnTo>
                <a:cubicBezTo>
                  <a:pt x="2828121" y="-3658"/>
                  <a:pt x="2867087" y="30047"/>
                  <a:pt x="2890982" y="78826"/>
                </a:cubicBezTo>
                <a:lnTo>
                  <a:pt x="2969491" y="258935"/>
                </a:lnTo>
                <a:cubicBezTo>
                  <a:pt x="2987406" y="336640"/>
                  <a:pt x="2950053" y="379178"/>
                  <a:pt x="2872509" y="379008"/>
                </a:cubicBezTo>
                <a:lnTo>
                  <a:pt x="170873" y="651481"/>
                </a:lnTo>
                <a:cubicBezTo>
                  <a:pt x="101922" y="666723"/>
                  <a:pt x="5337" y="659356"/>
                  <a:pt x="9236" y="531408"/>
                </a:cubicBezTo>
                <a:lnTo>
                  <a:pt x="0" y="208135"/>
                </a:lnTo>
                <a:cubicBezTo>
                  <a:pt x="26085" y="152793"/>
                  <a:pt x="37097" y="137645"/>
                  <a:pt x="138545" y="125008"/>
                </a:cubicBezTo>
                <a:close/>
              </a:path>
            </a:pathLst>
          </a:custGeom>
          <a:noFill/>
          <a:ln w="1365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Uighur" panose="02000000000000000000" pitchFamily="2" charset="-78"/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xmlns="" id="{0D1D4CD4-83BA-4D8C-177B-5F5B10B5E9D6}"/>
              </a:ext>
            </a:extLst>
          </p:cNvPr>
          <p:cNvSpPr/>
          <p:nvPr/>
        </p:nvSpPr>
        <p:spPr>
          <a:xfrm rot="120000" flipH="1" flipV="1">
            <a:off x="387995" y="1721922"/>
            <a:ext cx="8392671" cy="1253585"/>
          </a:xfrm>
          <a:custGeom>
            <a:avLst/>
            <a:gdLst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6902"/>
              <a:gd name="connsiteX1" fmla="*/ 2706255 w 2969491"/>
              <a:gd name="connsiteY1" fmla="*/ 0 h 656902"/>
              <a:gd name="connsiteX2" fmla="*/ 2890982 w 2969491"/>
              <a:gd name="connsiteY2" fmla="*/ 78509 h 656902"/>
              <a:gd name="connsiteX3" fmla="*/ 2969491 w 2969491"/>
              <a:gd name="connsiteY3" fmla="*/ 258618 h 656902"/>
              <a:gd name="connsiteX4" fmla="*/ 2872509 w 2969491"/>
              <a:gd name="connsiteY4" fmla="*/ 378691 h 656902"/>
              <a:gd name="connsiteX5" fmla="*/ 170873 w 2969491"/>
              <a:gd name="connsiteY5" fmla="*/ 651164 h 656902"/>
              <a:gd name="connsiteX6" fmla="*/ 9236 w 2969491"/>
              <a:gd name="connsiteY6" fmla="*/ 531091 h 656902"/>
              <a:gd name="connsiteX7" fmla="*/ 0 w 2969491"/>
              <a:gd name="connsiteY7" fmla="*/ 207818 h 656902"/>
              <a:gd name="connsiteX8" fmla="*/ 138545 w 2969491"/>
              <a:gd name="connsiteY8" fmla="*/ 124691 h 656902"/>
              <a:gd name="connsiteX0" fmla="*/ 138545 w 2969491"/>
              <a:gd name="connsiteY0" fmla="*/ 124890 h 657101"/>
              <a:gd name="connsiteX1" fmla="*/ 2706255 w 2969491"/>
              <a:gd name="connsiteY1" fmla="*/ 199 h 657101"/>
              <a:gd name="connsiteX2" fmla="*/ 2890982 w 2969491"/>
              <a:gd name="connsiteY2" fmla="*/ 78708 h 657101"/>
              <a:gd name="connsiteX3" fmla="*/ 2969491 w 2969491"/>
              <a:gd name="connsiteY3" fmla="*/ 258817 h 657101"/>
              <a:gd name="connsiteX4" fmla="*/ 2872509 w 2969491"/>
              <a:gd name="connsiteY4" fmla="*/ 378890 h 657101"/>
              <a:gd name="connsiteX5" fmla="*/ 170873 w 2969491"/>
              <a:gd name="connsiteY5" fmla="*/ 651363 h 657101"/>
              <a:gd name="connsiteX6" fmla="*/ 9236 w 2969491"/>
              <a:gd name="connsiteY6" fmla="*/ 531290 h 657101"/>
              <a:gd name="connsiteX7" fmla="*/ 0 w 2969491"/>
              <a:gd name="connsiteY7" fmla="*/ 208017 h 657101"/>
              <a:gd name="connsiteX8" fmla="*/ 138545 w 2969491"/>
              <a:gd name="connsiteY8" fmla="*/ 124890 h 657101"/>
              <a:gd name="connsiteX0" fmla="*/ 138545 w 2969491"/>
              <a:gd name="connsiteY0" fmla="*/ 125008 h 657219"/>
              <a:gd name="connsiteX1" fmla="*/ 2706255 w 2969491"/>
              <a:gd name="connsiteY1" fmla="*/ 317 h 657219"/>
              <a:gd name="connsiteX2" fmla="*/ 2890982 w 2969491"/>
              <a:gd name="connsiteY2" fmla="*/ 78826 h 657219"/>
              <a:gd name="connsiteX3" fmla="*/ 2969491 w 2969491"/>
              <a:gd name="connsiteY3" fmla="*/ 258935 h 657219"/>
              <a:gd name="connsiteX4" fmla="*/ 2872509 w 2969491"/>
              <a:gd name="connsiteY4" fmla="*/ 379008 h 657219"/>
              <a:gd name="connsiteX5" fmla="*/ 170873 w 2969491"/>
              <a:gd name="connsiteY5" fmla="*/ 651481 h 657219"/>
              <a:gd name="connsiteX6" fmla="*/ 9236 w 2969491"/>
              <a:gd name="connsiteY6" fmla="*/ 531408 h 657219"/>
              <a:gd name="connsiteX7" fmla="*/ 0 w 2969491"/>
              <a:gd name="connsiteY7" fmla="*/ 208135 h 657219"/>
              <a:gd name="connsiteX8" fmla="*/ 138545 w 2969491"/>
              <a:gd name="connsiteY8" fmla="*/ 125008 h 657219"/>
              <a:gd name="connsiteX0" fmla="*/ 138545 w 2972005"/>
              <a:gd name="connsiteY0" fmla="*/ 125008 h 657219"/>
              <a:gd name="connsiteX1" fmla="*/ 2706255 w 2972005"/>
              <a:gd name="connsiteY1" fmla="*/ 317 h 657219"/>
              <a:gd name="connsiteX2" fmla="*/ 2890982 w 2972005"/>
              <a:gd name="connsiteY2" fmla="*/ 78826 h 657219"/>
              <a:gd name="connsiteX3" fmla="*/ 2969491 w 2972005"/>
              <a:gd name="connsiteY3" fmla="*/ 258935 h 657219"/>
              <a:gd name="connsiteX4" fmla="*/ 2872509 w 2972005"/>
              <a:gd name="connsiteY4" fmla="*/ 379008 h 657219"/>
              <a:gd name="connsiteX5" fmla="*/ 170873 w 2972005"/>
              <a:gd name="connsiteY5" fmla="*/ 651481 h 657219"/>
              <a:gd name="connsiteX6" fmla="*/ 9236 w 2972005"/>
              <a:gd name="connsiteY6" fmla="*/ 531408 h 657219"/>
              <a:gd name="connsiteX7" fmla="*/ 0 w 2972005"/>
              <a:gd name="connsiteY7" fmla="*/ 208135 h 657219"/>
              <a:gd name="connsiteX8" fmla="*/ 138545 w 2972005"/>
              <a:gd name="connsiteY8" fmla="*/ 125008 h 657219"/>
              <a:gd name="connsiteX0" fmla="*/ 138545 w 2973912"/>
              <a:gd name="connsiteY0" fmla="*/ 125008 h 657219"/>
              <a:gd name="connsiteX1" fmla="*/ 2706255 w 2973912"/>
              <a:gd name="connsiteY1" fmla="*/ 317 h 657219"/>
              <a:gd name="connsiteX2" fmla="*/ 2890982 w 2973912"/>
              <a:gd name="connsiteY2" fmla="*/ 78826 h 657219"/>
              <a:gd name="connsiteX3" fmla="*/ 2969491 w 2973912"/>
              <a:gd name="connsiteY3" fmla="*/ 258935 h 657219"/>
              <a:gd name="connsiteX4" fmla="*/ 2872509 w 2973912"/>
              <a:gd name="connsiteY4" fmla="*/ 379008 h 657219"/>
              <a:gd name="connsiteX5" fmla="*/ 170873 w 2973912"/>
              <a:gd name="connsiteY5" fmla="*/ 651481 h 657219"/>
              <a:gd name="connsiteX6" fmla="*/ 9236 w 2973912"/>
              <a:gd name="connsiteY6" fmla="*/ 531408 h 657219"/>
              <a:gd name="connsiteX7" fmla="*/ 0 w 2973912"/>
              <a:gd name="connsiteY7" fmla="*/ 208135 h 657219"/>
              <a:gd name="connsiteX8" fmla="*/ 138545 w 2973912"/>
              <a:gd name="connsiteY8" fmla="*/ 125008 h 65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912" h="657219">
                <a:moveTo>
                  <a:pt x="138545" y="125008"/>
                </a:moveTo>
                <a:lnTo>
                  <a:pt x="2706255" y="317"/>
                </a:lnTo>
                <a:cubicBezTo>
                  <a:pt x="2828121" y="-3658"/>
                  <a:pt x="2867087" y="30047"/>
                  <a:pt x="2890982" y="78826"/>
                </a:cubicBezTo>
                <a:lnTo>
                  <a:pt x="2969491" y="258935"/>
                </a:lnTo>
                <a:cubicBezTo>
                  <a:pt x="2987406" y="336640"/>
                  <a:pt x="2950053" y="379178"/>
                  <a:pt x="2872509" y="379008"/>
                </a:cubicBezTo>
                <a:lnTo>
                  <a:pt x="170873" y="651481"/>
                </a:lnTo>
                <a:cubicBezTo>
                  <a:pt x="101922" y="666723"/>
                  <a:pt x="5337" y="659356"/>
                  <a:pt x="9236" y="531408"/>
                </a:cubicBezTo>
                <a:lnTo>
                  <a:pt x="0" y="208135"/>
                </a:lnTo>
                <a:cubicBezTo>
                  <a:pt x="26085" y="152793"/>
                  <a:pt x="37097" y="137645"/>
                  <a:pt x="138545" y="125008"/>
                </a:cubicBezTo>
                <a:close/>
              </a:path>
            </a:pathLst>
          </a:custGeom>
          <a:noFill/>
          <a:ln w="1365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Uighur" panose="02000000000000000000" pitchFamily="2" charset="-78"/>
            </a:endParaRPr>
          </a:p>
        </p:txBody>
      </p:sp>
      <p:sp>
        <p:nvSpPr>
          <p:cNvPr id="19" name="Titre 12">
            <a:extLst>
              <a:ext uri="{FF2B5EF4-FFF2-40B4-BE49-F238E27FC236}">
                <a16:creationId xmlns:a16="http://schemas.microsoft.com/office/drawing/2014/main" xmlns="" id="{1801FE5F-DBB4-C47A-6202-4250872A5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</p:spPr>
        <p:txBody>
          <a:bodyPr>
            <a:noAutofit/>
          </a:bodyPr>
          <a:lstStyle/>
          <a:p>
            <a:pPr defTabSz="685800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ar-MA" sz="2400" i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9">
            <a:extLst>
              <a:ext uri="{FF2B5EF4-FFF2-40B4-BE49-F238E27FC236}">
                <a16:creationId xmlns:a16="http://schemas.microsoft.com/office/drawing/2014/main" xmlns="" id="{A33FE960-371E-D977-B7A4-C53FDF59EA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27538C8A-BE10-6C0D-32A0-41FB6D9B29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93B1139-2D12-E659-97E6-4C084544D2CF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DC9F5D1-7258-9E66-6187-2B1E6A3AFE6C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622E6E7-C42A-903D-A044-CEBE6CCD0410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A005E17-439B-336C-E748-B4A38A19B167}"/>
              </a:ext>
            </a:extLst>
          </p:cNvPr>
          <p:cNvSpPr>
            <a:spLocks/>
          </p:cNvSpPr>
          <p:nvPr/>
        </p:nvSpPr>
        <p:spPr>
          <a:xfrm>
            <a:off x="702527" y="160889"/>
            <a:ext cx="135142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E15FF45E-827D-E62D-C717-C6B1852A4AB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5E47D650-7F66-1F31-6812-AAE44EAF61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362CEDF4-5637-D572-9DA7-2BCFC2F0AFC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9917B8D-D577-AC9E-CBD9-320DC9ACEF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647" y="1575853"/>
            <a:ext cx="6840000" cy="460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59507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4F30D33-4F99-9666-44CC-11E2B2EF3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858B64EF-E96F-4C47-B311-8FEFF0E8A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؛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خذوا كراساتكم على الصفحة رقم 92</a:t>
            </a:r>
            <a:endParaRPr lang="fr-FR" sz="2400" dirty="0"/>
          </a:p>
        </p:txBody>
      </p:sp>
      <p:pic>
        <p:nvPicPr>
          <p:cNvPr id="6" name="Espace réservé pour une image  19">
            <a:extLst>
              <a:ext uri="{FF2B5EF4-FFF2-40B4-BE49-F238E27FC236}">
                <a16:creationId xmlns:a16="http://schemas.microsoft.com/office/drawing/2014/main" xmlns="" id="{15234CCE-3984-F9E0-3524-4EC823A953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CB3BAAB-7762-B0C2-AF66-FB4D443C5C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73BB965-6DF4-5156-2FC1-93A7B1194A21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5CF05EB-31AC-4C1D-D609-63E9DD347500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6BF29E5-5CC7-26F4-018F-A9B4ACE77D04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D2C6CDF-9262-9BD9-8FBC-54F3BB0D51CF}"/>
              </a:ext>
            </a:extLst>
          </p:cNvPr>
          <p:cNvSpPr>
            <a:spLocks/>
          </p:cNvSpPr>
          <p:nvPr/>
        </p:nvSpPr>
        <p:spPr>
          <a:xfrm>
            <a:off x="702527" y="160889"/>
            <a:ext cx="135142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1356397-8D38-06D8-2890-D8FC15D444F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7FA886F-0085-32FE-79EB-D6A4D2C7D0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60EEAC16-69CE-331C-1982-AA8B88BB683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xmlns="" id="{4C6B4BF5-D0A7-19ED-06F2-1705AD4EC0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1190" y="1685042"/>
            <a:ext cx="3255022" cy="4612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8273166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5902F8B-35F7-BF3B-FD11-9126D6E38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2BA864B0-B902-1329-FACE-09F0A8BD2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أجيبوا عن الأسئلة الأربعة التالية بمفردكم أماكم 5 د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endParaRPr lang="fr-FR" sz="2400" dirty="0"/>
          </a:p>
        </p:txBody>
      </p:sp>
      <p:pic>
        <p:nvPicPr>
          <p:cNvPr id="6" name="Espace réservé pour une image  19">
            <a:extLst>
              <a:ext uri="{FF2B5EF4-FFF2-40B4-BE49-F238E27FC236}">
                <a16:creationId xmlns:a16="http://schemas.microsoft.com/office/drawing/2014/main" xmlns="" id="{460A10CA-4F2F-88E4-3F29-E52FE9E376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86B351A-F8EF-CDCB-9366-FAABC0AFE4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F05706C-EF63-7604-8AE7-88D1F52FDDD6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8561161-FD9E-741E-784F-1E738E7164FC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C274B17-AE6D-6B45-BBC2-9E5C1A04504C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4E23AF0-0FD9-2113-D3FE-A822D646D114}"/>
              </a:ext>
            </a:extLst>
          </p:cNvPr>
          <p:cNvSpPr>
            <a:spLocks/>
          </p:cNvSpPr>
          <p:nvPr/>
        </p:nvSpPr>
        <p:spPr>
          <a:xfrm>
            <a:off x="702527" y="160889"/>
            <a:ext cx="135142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3EA4792-CF60-F4AC-D133-4A4C5D35BB4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2C436102-8A07-0397-9598-B7399FD0BB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5D8AC5E-FBAA-9EA6-1BAB-0ABD434179F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xmlns="" id="{1E2C88A0-9FA6-F7F1-4E8D-D624AF661E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1190" y="1685042"/>
            <a:ext cx="3255022" cy="4612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04A357A2-172B-5203-2885-D7215021392F}"/>
              </a:ext>
            </a:extLst>
          </p:cNvPr>
          <p:cNvSpPr/>
          <p:nvPr/>
        </p:nvSpPr>
        <p:spPr>
          <a:xfrm>
            <a:off x="3289610" y="2462334"/>
            <a:ext cx="2832063" cy="3537021"/>
          </a:xfrm>
          <a:prstGeom prst="roundRect">
            <a:avLst>
              <a:gd name="adj" fmla="val 997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114849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3AA72A8-96B0-C977-740C-82F549AF6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xmlns="" id="{9D0BA0C5-F45F-6449-A7A6-D453A92E2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35980" y="756000"/>
            <a:ext cx="8208353" cy="612000"/>
          </a:xfrm>
        </p:spPr>
        <p:txBody>
          <a:bodyPr>
            <a:no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للتصحيح: من يجيب عن السؤال الأول؟ كيف توصلت للجواب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963B7B9-82CB-3CF6-9775-69EF2ACF18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3BDFE07-9955-D0A2-4B20-DABF4CD1436C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069CFE5-7F12-9945-D9F1-EBB491CDD97A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035877A-F96B-486B-9B1D-EC1502F03E67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387BCB8-A8AD-DE96-F82D-DC4B497DA88E}"/>
              </a:ext>
            </a:extLst>
          </p:cNvPr>
          <p:cNvSpPr>
            <a:spLocks/>
          </p:cNvSpPr>
          <p:nvPr/>
        </p:nvSpPr>
        <p:spPr>
          <a:xfrm>
            <a:off x="702527" y="160889"/>
            <a:ext cx="135142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744E609-4AE4-B1DF-CBF7-B85754FE6A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D4A65AE-2D43-82FE-2FDD-A9C37FB3A0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24C7AC1-D227-F321-69D6-7F7CA9D4813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B050547-41B8-1E65-DD50-468863F57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662" y="668405"/>
            <a:ext cx="970824" cy="970824"/>
          </a:xfrm>
          <a:prstGeom prst="rect">
            <a:avLst/>
          </a:prstGeom>
        </p:spPr>
      </p:pic>
      <p:pic>
        <p:nvPicPr>
          <p:cNvPr id="16" name="Image 15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xmlns="" id="{CD7704F1-7045-2C19-B117-6DFC1D2A3C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594" y="2142890"/>
            <a:ext cx="8309275" cy="344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72911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0CD61FA-BB2A-7B83-5FE9-17D0F8572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7C6DA1A-11E9-6F83-5295-2450A0B2F9A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D8F3B62-0DFC-8050-26DA-0F2416743319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88F5ACB-934F-C34D-B41F-69F6A5DF672F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037A6A-DC7A-1C3F-D97C-4BA2359ED8FF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4E8A495-D774-3729-C023-0EBE6AFA2122}"/>
              </a:ext>
            </a:extLst>
          </p:cNvPr>
          <p:cNvSpPr>
            <a:spLocks/>
          </p:cNvSpPr>
          <p:nvPr/>
        </p:nvSpPr>
        <p:spPr>
          <a:xfrm>
            <a:off x="702527" y="160889"/>
            <a:ext cx="135142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FEC31A50-6EE7-D496-22D9-2A39080126D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E30CE8D-A14D-08D5-BEF5-33FC8910FB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598FD06-4B5D-61C3-9D80-13C5939E8AE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D73DE8C-20DD-CCD9-3E6F-B57807C6E4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682" y="582320"/>
            <a:ext cx="959360" cy="959360"/>
          </a:xfrm>
          <a:prstGeom prst="rect">
            <a:avLst/>
          </a:prstGeom>
        </p:spPr>
      </p:pic>
      <p:pic>
        <p:nvPicPr>
          <p:cNvPr id="15" name="Image 14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xmlns="" id="{64CD77D6-C654-AA75-FC9E-F6BFBFF724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064" y="1913959"/>
            <a:ext cx="8208353" cy="1376516"/>
          </a:xfrm>
          <a:prstGeom prst="rect">
            <a:avLst/>
          </a:prstGeom>
        </p:spPr>
      </p:pic>
      <p:sp>
        <p:nvSpPr>
          <p:cNvPr id="11" name="Espace réservé du texte 1">
            <a:extLst>
              <a:ext uri="{FF2B5EF4-FFF2-40B4-BE49-F238E27FC236}">
                <a16:creationId xmlns:a16="http://schemas.microsoft.com/office/drawing/2014/main" xmlns="" id="{EBA7E2CC-6076-B92B-760B-002A6899314D}"/>
              </a:ext>
            </a:extLst>
          </p:cNvPr>
          <p:cNvSpPr txBox="1">
            <a:spLocks/>
          </p:cNvSpPr>
          <p:nvPr/>
        </p:nvSpPr>
        <p:spPr>
          <a:xfrm>
            <a:off x="88585" y="2833070"/>
            <a:ext cx="8829403" cy="1376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 algn="r" defTabSz="914400">
              <a:defRPr/>
            </a:pPr>
            <a:r>
              <a:rPr lang="ar-MA" sz="3600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لأنَّ ٱلكاتِبَ يَرى في إفريقيا ألْواناَ كثيرةً وجَميلةً مِثْلَ ٱللَّوْحَةِ </a:t>
            </a:r>
            <a:r>
              <a:rPr lang="ar-MA" sz="3600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ٱلفَنِّيَّةِ</a:t>
            </a:r>
            <a:r>
              <a:rPr lang="ar-MA" sz="3600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فَفيها:</a:t>
            </a:r>
          </a:p>
        </p:txBody>
      </p:sp>
      <p:sp>
        <p:nvSpPr>
          <p:cNvPr id="13" name="Espace réservé du texte 1">
            <a:extLst>
              <a:ext uri="{FF2B5EF4-FFF2-40B4-BE49-F238E27FC236}">
                <a16:creationId xmlns:a16="http://schemas.microsoft.com/office/drawing/2014/main" xmlns="" id="{6536D186-AEE1-517D-F556-9B30AF88E725}"/>
              </a:ext>
            </a:extLst>
          </p:cNvPr>
          <p:cNvSpPr txBox="1">
            <a:spLocks/>
          </p:cNvSpPr>
          <p:nvPr/>
        </p:nvSpPr>
        <p:spPr>
          <a:xfrm>
            <a:off x="0" y="4209586"/>
            <a:ext cx="8829403" cy="1376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 algn="r" defTabSz="914400">
              <a:defRPr/>
            </a:pPr>
            <a:endParaRPr lang="ar-MA" sz="4000" kern="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800100" lvl="0" indent="-571500" algn="r" defTabSz="914400">
              <a:buFont typeface="Arial" panose="020B0604020202020204" pitchFamily="34" charset="0"/>
              <a:buChar char="•"/>
              <a:defRPr/>
            </a:pPr>
            <a:r>
              <a:rPr lang="ar-MA" sz="3600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ثَقافاتٌ مُخْتَلِفَةٌ: أزْياءٌ، وَرَقَصاتٌ، وَأغانٍ شَتّى.</a:t>
            </a:r>
          </a:p>
          <a:p>
            <a:pPr marL="800100" lvl="0" indent="-571500" algn="r" defTabSz="914400">
              <a:buFont typeface="Arial" panose="020B0604020202020204" pitchFamily="34" charset="0"/>
              <a:buChar char="•"/>
              <a:defRPr/>
            </a:pPr>
            <a:r>
              <a:rPr lang="ar-MA" sz="3600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مَظاهِرُ طَبيعِيَّةٌ مُتَنَوِّعَةٌ: جِبالٌ، وَصَحارَى، وَغاباتٌ، وَبِحارٌ.</a:t>
            </a:r>
          </a:p>
          <a:p>
            <a:pPr marL="800100" lvl="0" indent="-571500" algn="r" defTabSz="914400">
              <a:buFont typeface="Arial" panose="020B0604020202020204" pitchFamily="34" charset="0"/>
              <a:buChar char="•"/>
              <a:defRPr/>
            </a:pPr>
            <a:r>
              <a:rPr lang="ar-MA" sz="3600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لُغاتٌ وَعاداتٌ كَثيرَةٌ لَدى شُعوبِها.</a:t>
            </a:r>
          </a:p>
          <a:p>
            <a:pPr marL="800100" lvl="0" indent="-571500" algn="r" defTabSz="914400">
              <a:buFont typeface="Arial" panose="020B0604020202020204" pitchFamily="34" charset="0"/>
              <a:buChar char="•"/>
              <a:defRPr/>
            </a:pPr>
            <a:r>
              <a:rPr lang="ar-MA" sz="3600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رَغْمَ </a:t>
            </a:r>
            <a:r>
              <a:rPr lang="ar-MA" sz="3600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ٱلاختِلافِ</a:t>
            </a:r>
            <a:r>
              <a:rPr lang="ar-MA" sz="3600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يَتَعاوَنُ أهْلُها وَيَحْتَرِمُ بَعْضُهُمْ بَعْضاً.</a:t>
            </a:r>
          </a:p>
          <a:p>
            <a:pPr marL="800100" lvl="0" indent="-571500" algn="r" defTabSz="914400">
              <a:buFont typeface="Arial" panose="020B0604020202020204" pitchFamily="34" charset="0"/>
              <a:buChar char="•"/>
              <a:defRPr/>
            </a:pPr>
            <a:r>
              <a:rPr lang="ar-MA" sz="3600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فَكُلُّ لَوْنٍ في هذِهِ ٱللَّوْحَةِ يُمَثِّلُ جانِباً مُخْتَلِفاً مِنْ إفريقيا.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xmlns="" id="{844C58E8-A729-82D5-4FE2-97CC3C417254}"/>
              </a:ext>
            </a:extLst>
          </p:cNvPr>
          <p:cNvSpPr txBox="1">
            <a:spLocks/>
          </p:cNvSpPr>
          <p:nvPr/>
        </p:nvSpPr>
        <p:spPr>
          <a:xfrm>
            <a:off x="651613" y="746069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من يتقاسم معنا إجابته؟ لماذا اخترت هذا الجواب ؟ هل أنتم متفقون معه؟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</a:b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- لا يعرض الأستاذ الإجابة إلا من بعد الإنصات لإجابات التلاميذ و التفاعل معها.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DEF60E9C-1438-5ED3-ADC5-A9EEEAE32E02}"/>
              </a:ext>
            </a:extLst>
          </p:cNvPr>
          <p:cNvSpPr/>
          <p:nvPr/>
        </p:nvSpPr>
        <p:spPr>
          <a:xfrm>
            <a:off x="5722982" y="2709746"/>
            <a:ext cx="733574" cy="580729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90BCC627-97E1-D6BF-57F6-B9518B44852C}"/>
              </a:ext>
            </a:extLst>
          </p:cNvPr>
          <p:cNvSpPr/>
          <p:nvPr/>
        </p:nvSpPr>
        <p:spPr>
          <a:xfrm>
            <a:off x="3334215" y="2740161"/>
            <a:ext cx="1408499" cy="580729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9250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117CBDD-0DF2-7569-41D0-8ECCEF0F0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xmlns="" id="{66D4BE8D-F165-29A1-3729-2E16A854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35980" y="756000"/>
            <a:ext cx="8208353" cy="612000"/>
          </a:xfrm>
        </p:spPr>
        <p:txBody>
          <a:bodyPr>
            <a:no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للتصحيح: من يجيب عن السؤال الثاني؟ كيف توصلت للجواب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A0F3FDAD-668F-690B-019C-8C459EBB42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B5530C1-3EA7-E6EE-0511-5CF7A5428AB6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ED62BD3-C0EC-958F-4DF2-F7C7FA07DACD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BB8FE68-B975-B60B-D5ED-BE606E76B329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C981647-D976-6E7B-BCEB-875F50252B52}"/>
              </a:ext>
            </a:extLst>
          </p:cNvPr>
          <p:cNvSpPr>
            <a:spLocks/>
          </p:cNvSpPr>
          <p:nvPr/>
        </p:nvSpPr>
        <p:spPr>
          <a:xfrm>
            <a:off x="702527" y="160889"/>
            <a:ext cx="135142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C33F8D2-8E6B-DDA6-434E-E7179A70DC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D6A6C82-EF8D-7083-F109-566E8B4628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00F6FEA-8A16-B60D-AE26-22B03AEE4BB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66F95DEE-0631-2B11-72E7-EBE3591440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662" y="668405"/>
            <a:ext cx="970824" cy="970824"/>
          </a:xfrm>
          <a:prstGeom prst="rect">
            <a:avLst/>
          </a:prstGeom>
        </p:spPr>
      </p:pic>
      <p:pic>
        <p:nvPicPr>
          <p:cNvPr id="12" name="Image 11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xmlns="" id="{06F400DD-F6A7-ECD6-F866-97CD5094DA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206" y="2125867"/>
            <a:ext cx="8405588" cy="260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0172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/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ابحثوا عن الجواب في النص . انتبهوا سيختفي النص بعد 10 ثوان.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0AD686BD-48D7-FB37-D6CA-13DAF6863A9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2AD725A-77E3-68D0-8FA9-0BD4290EF7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78B0B6F-2DF2-B1CC-253A-2161A4123A67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467DDE3-B44A-76CD-C3B0-E4C4C21D4D7E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08946BC-361A-FB22-AB30-C9A3C527F84B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6BA9C81-FDA9-6878-03F0-14611676D6CC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D6517F5-692B-0284-E1E4-4679E3181D3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2081483-17AF-B10D-1FFF-0A56A1304D8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827EB2AF-0EFA-5A77-7AE4-8606B4D7793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 descr="Une image contenant texte, Police, blanc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2D4749EC-5934-4F55-395B-D1E6346597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216" y="2562760"/>
            <a:ext cx="8317749" cy="28009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7FA644F-5A98-9DD8-3DDA-25BB56E5A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9967CE8B-9078-7082-AB2C-5BA5081CD8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CAF3F4B-0D79-7C4E-97CF-887A8B05FB78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8D9C8B3-8CB2-FE8F-7D2A-D6AD76A66599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0B07346-41B3-938D-7392-1B79B605DAB3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5047208-3B2E-6FB3-F467-7FB91CA62FEE}"/>
              </a:ext>
            </a:extLst>
          </p:cNvPr>
          <p:cNvSpPr>
            <a:spLocks/>
          </p:cNvSpPr>
          <p:nvPr/>
        </p:nvSpPr>
        <p:spPr>
          <a:xfrm>
            <a:off x="702527" y="160889"/>
            <a:ext cx="135142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137AFDE-9889-D7B6-408B-B34B8FECC9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C7B7D933-555A-5C43-6369-59F57A791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36DB82DF-C93F-3A98-8BF9-59780669492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1407850-9AD4-4355-F705-5DC684879F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682" y="582320"/>
            <a:ext cx="959360" cy="95936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696A27B-D8D5-5EA8-8134-3CC724057B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777" y="1765297"/>
            <a:ext cx="6416596" cy="784928"/>
          </a:xfrm>
          <a:prstGeom prst="rect">
            <a:avLst/>
          </a:prstGeom>
        </p:spPr>
      </p:pic>
      <p:sp>
        <p:nvSpPr>
          <p:cNvPr id="12" name="Espace réservé du texte 1">
            <a:extLst>
              <a:ext uri="{FF2B5EF4-FFF2-40B4-BE49-F238E27FC236}">
                <a16:creationId xmlns:a16="http://schemas.microsoft.com/office/drawing/2014/main" xmlns="" id="{15AF1E48-2B71-ECB4-02EC-E5BD852D1DAE}"/>
              </a:ext>
            </a:extLst>
          </p:cNvPr>
          <p:cNvSpPr txBox="1">
            <a:spLocks/>
          </p:cNvSpPr>
          <p:nvPr/>
        </p:nvSpPr>
        <p:spPr>
          <a:xfrm>
            <a:off x="1754630" y="2652324"/>
            <a:ext cx="7242041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 defTabSz="914400">
              <a:defRPr/>
            </a:pPr>
            <a:r>
              <a:rPr lang="ar-MA" sz="4000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أَثَّرَتِ ٱلثَّقافَةُ </a:t>
            </a:r>
            <a:r>
              <a:rPr lang="ar-MA" sz="4000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ٱلإفْريقِيَّةُ</a:t>
            </a:r>
            <a:r>
              <a:rPr lang="ar-MA" sz="4000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ٱلمَطْبَخِ ٱلمَغْرِبِيِّ بِعِدَّةِ طُرُقٍ: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41228C7E-FDE2-16B0-DF62-D62BADCBF0DC}"/>
              </a:ext>
            </a:extLst>
          </p:cNvPr>
          <p:cNvSpPr txBox="1">
            <a:spLocks/>
          </p:cNvSpPr>
          <p:nvPr/>
        </p:nvSpPr>
        <p:spPr>
          <a:xfrm>
            <a:off x="651613" y="746069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من يتقاسم معنا إجابته؟ لماذا اخترت هذا الجواب ؟ هل أنتم متفقون معه؟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</a:b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- لا يعرض الأستاذ الإجابة إلا من بعد الإنصات لإجابات التلاميذ و التفاعل معها.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3EC42E72-3E0A-2BC5-224E-2F08E211A0F7}"/>
              </a:ext>
            </a:extLst>
          </p:cNvPr>
          <p:cNvSpPr/>
          <p:nvPr/>
        </p:nvSpPr>
        <p:spPr>
          <a:xfrm>
            <a:off x="6378498" y="1826909"/>
            <a:ext cx="739242" cy="580729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xmlns="" id="{81190625-5AF5-C129-A78D-3095DD0888FC}"/>
              </a:ext>
            </a:extLst>
          </p:cNvPr>
          <p:cNvSpPr/>
          <p:nvPr/>
        </p:nvSpPr>
        <p:spPr>
          <a:xfrm>
            <a:off x="5631430" y="1826909"/>
            <a:ext cx="739242" cy="580729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BCF868F5-13BD-3E06-2222-6EC892A9E3E4}"/>
              </a:ext>
            </a:extLst>
          </p:cNvPr>
          <p:cNvSpPr/>
          <p:nvPr/>
        </p:nvSpPr>
        <p:spPr>
          <a:xfrm>
            <a:off x="1293541" y="1867396"/>
            <a:ext cx="1944079" cy="580729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texte 1">
            <a:extLst>
              <a:ext uri="{FF2B5EF4-FFF2-40B4-BE49-F238E27FC236}">
                <a16:creationId xmlns:a16="http://schemas.microsoft.com/office/drawing/2014/main" xmlns="" id="{F95CFD4C-2FB1-E1F9-0973-01096F6E1F90}"/>
              </a:ext>
            </a:extLst>
          </p:cNvPr>
          <p:cNvSpPr txBox="1">
            <a:spLocks/>
          </p:cNvSpPr>
          <p:nvPr/>
        </p:nvSpPr>
        <p:spPr>
          <a:xfrm>
            <a:off x="-658007" y="3133657"/>
            <a:ext cx="9844164" cy="258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800100" lvl="0" indent="-571500" algn="r" defTabSz="914400">
              <a:buFont typeface="Arial" panose="020B0604020202020204" pitchFamily="34" charset="0"/>
              <a:buChar char="•"/>
              <a:defRPr/>
            </a:pPr>
            <a:r>
              <a:rPr lang="ar-MA" sz="4000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ٱسْتِعْمالِ </a:t>
            </a:r>
            <a:r>
              <a:rPr lang="ar-MA" sz="4000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ٱلتَّوابلِ</a:t>
            </a:r>
            <a:r>
              <a:rPr lang="ar-MA" kern="0" dirty="0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:(</a:t>
            </a:r>
            <a:r>
              <a:rPr lang="ar-MA" kern="0" dirty="0" err="1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مَثَلاً:يَسْتَخْدِمُ</a:t>
            </a:r>
            <a:r>
              <a:rPr lang="ar-MA" kern="0" dirty="0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ٱلمََغارِبَةُ تَوابِلَ مَشْهُورَةً في إفْرِيقِيا.)</a:t>
            </a:r>
            <a:endParaRPr lang="ar-MA" sz="3600" kern="0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800100" lvl="0" indent="-571500" algn="r" defTabSz="914400">
              <a:buFont typeface="Arial" panose="020B0604020202020204" pitchFamily="34" charset="0"/>
              <a:buChar char="•"/>
              <a:defRPr/>
            </a:pPr>
            <a:r>
              <a:rPr lang="ar-MA" sz="4000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بَعْضِ </a:t>
            </a:r>
            <a:r>
              <a:rPr lang="ar-MA" sz="4000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ٱلأطْباقِ</a:t>
            </a:r>
            <a:r>
              <a:rPr lang="ar-MA" kern="0" dirty="0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:(</a:t>
            </a:r>
            <a:r>
              <a:rPr lang="ar-MA" kern="0" dirty="0" err="1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مَثَلاً:طَبْخُ</a:t>
            </a:r>
            <a:r>
              <a:rPr lang="ar-MA" kern="0" dirty="0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kern="0" dirty="0" err="1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ٱلطَّاجينِ</a:t>
            </a:r>
            <a:r>
              <a:rPr lang="ar-MA" kern="0" dirty="0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kern="0" dirty="0" err="1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وَٱلْكُسْكُسِ</a:t>
            </a:r>
            <a:r>
              <a:rPr lang="ar-MA" kern="0" dirty="0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يُشْبِهُ طَبْخَ بَعْضِ </a:t>
            </a:r>
            <a:r>
              <a:rPr lang="ar-MA" kern="0" dirty="0" err="1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ٱلأطْباقِ</a:t>
            </a:r>
            <a:r>
              <a:rPr lang="ar-MA" kern="0" dirty="0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kern="0" dirty="0" err="1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ٱلإفْرِيقِيَّةِ</a:t>
            </a:r>
            <a:r>
              <a:rPr lang="ar-MA" kern="0" dirty="0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.)</a:t>
            </a:r>
          </a:p>
          <a:p>
            <a:pPr marL="800100" lvl="0" indent="-571500" algn="r" defTabSz="914400">
              <a:buFont typeface="Arial" panose="020B0604020202020204" pitchFamily="34" charset="0"/>
              <a:buChar char="•"/>
              <a:defRPr/>
            </a:pPr>
            <a:r>
              <a:rPr lang="ar-MA" sz="4000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طُرُقِ </a:t>
            </a:r>
            <a:r>
              <a:rPr lang="ar-MA" sz="4000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ٱلطَّبْخِ</a:t>
            </a:r>
            <a:r>
              <a:rPr lang="ar-MA" kern="0" dirty="0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(مَثَلاً:طُرُقَ تَجْفِيفِ ٱللَّحْمِ </a:t>
            </a:r>
            <a:r>
              <a:rPr lang="ar-MA" kern="0" dirty="0" err="1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وَٱلسَّمَكِ</a:t>
            </a:r>
            <a:r>
              <a:rPr lang="ar-MA" kern="0" dirty="0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.)</a:t>
            </a:r>
            <a:endParaRPr lang="ar-MA" sz="4000" kern="0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901553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FE50E98-6114-F51B-3B4F-0CE7D56A7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xmlns="" id="{1B4537BB-F852-16DA-72B0-A9D2C6D8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35980" y="756000"/>
            <a:ext cx="8208353" cy="612000"/>
          </a:xfrm>
        </p:spPr>
        <p:txBody>
          <a:bodyPr>
            <a:no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للتصحيح: من يجيب عن السؤال الثالث؟ كيف توصلت للجواب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5952C56-AE41-BE29-4067-3CAF5AC77E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4BB9A84-12BA-8D26-8815-E086421DC48A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0DCD62F-1D77-A7CC-E67F-EEFD745899AC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93D6B59-7367-CC43-C081-EF2554B74041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B746AD1-586F-D0BE-BCA1-0E31E59BF9E5}"/>
              </a:ext>
            </a:extLst>
          </p:cNvPr>
          <p:cNvSpPr>
            <a:spLocks/>
          </p:cNvSpPr>
          <p:nvPr/>
        </p:nvSpPr>
        <p:spPr>
          <a:xfrm>
            <a:off x="702527" y="160889"/>
            <a:ext cx="135142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FB440322-5E22-841F-B216-7604B760282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5714646-40DB-BE8B-9074-2E9F7A7B3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D19C6AD6-6424-D967-2A2F-764ABBB63C6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2CB1670-F2AD-2799-6B73-C4E51E69B4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662" y="668405"/>
            <a:ext cx="970824" cy="970824"/>
          </a:xfrm>
          <a:prstGeom prst="rect">
            <a:avLst/>
          </a:prstGeom>
        </p:spPr>
      </p:pic>
      <p:pic>
        <p:nvPicPr>
          <p:cNvPr id="12" name="Image 11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xmlns="" id="{76DE9CB0-F1B8-7F0F-748A-E8E7D02045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326" y="2053471"/>
            <a:ext cx="8169348" cy="27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10079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6D531DF-D77B-61EF-54E8-C77B7BF90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BBC15A9-30E9-0807-E1FA-6F1EE70494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AEF2FBB-AD4D-1F1B-85C7-FD7F849C4788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9D07345-8B0F-E569-F9CC-1B8343419303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06C62B0-5103-13E2-590C-82DE8ACA08B6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75BB5C3-E776-1250-5CDB-56B988AE6850}"/>
              </a:ext>
            </a:extLst>
          </p:cNvPr>
          <p:cNvSpPr>
            <a:spLocks/>
          </p:cNvSpPr>
          <p:nvPr/>
        </p:nvSpPr>
        <p:spPr>
          <a:xfrm>
            <a:off x="702527" y="160889"/>
            <a:ext cx="135142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9C7F905-53EB-72D5-7C03-3309869285D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A3E5F4B5-6256-C525-1166-85DABA4DA4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E357E4E8-550D-AD87-8E1C-F877F627842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432AD75-A26A-964D-8664-67A6CA51C4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682" y="582320"/>
            <a:ext cx="959360" cy="95936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0A06B619-AF67-5C50-A255-F0D068F59F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375" y="1858722"/>
            <a:ext cx="7445385" cy="739204"/>
          </a:xfrm>
          <a:prstGeom prst="rect">
            <a:avLst/>
          </a:prstGeom>
        </p:spPr>
      </p:pic>
      <p:sp>
        <p:nvSpPr>
          <p:cNvPr id="12" name="Espace réservé du texte 1">
            <a:extLst>
              <a:ext uri="{FF2B5EF4-FFF2-40B4-BE49-F238E27FC236}">
                <a16:creationId xmlns:a16="http://schemas.microsoft.com/office/drawing/2014/main" xmlns="" id="{AB519C25-2BEC-B642-7519-E90D53A84D47}"/>
              </a:ext>
            </a:extLst>
          </p:cNvPr>
          <p:cNvSpPr txBox="1">
            <a:spLocks/>
          </p:cNvSpPr>
          <p:nvPr/>
        </p:nvSpPr>
        <p:spPr>
          <a:xfrm>
            <a:off x="1148576" y="2766896"/>
            <a:ext cx="7580466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 defTabSz="914400">
              <a:defRPr/>
            </a:pPr>
            <a:r>
              <a:rPr lang="ar-MA" sz="4000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يَظْهَرُ تَأْثيرُ ٱلثَّقافَةِ </a:t>
            </a:r>
            <a:r>
              <a:rPr lang="ar-MA" sz="4000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ٱلإفْريقِيَّةِ</a:t>
            </a:r>
            <a:r>
              <a:rPr lang="ar-MA" sz="4000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MA" sz="4000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ٱلْموسيقى</a:t>
            </a:r>
            <a:r>
              <a:rPr lang="ar-MA" sz="4000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ٱلْمَغْرِبِيَّةِ كَما يَلي: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xmlns="" id="{E2C95097-9813-6D9A-8BEE-8B42643286C2}"/>
              </a:ext>
            </a:extLst>
          </p:cNvPr>
          <p:cNvSpPr txBox="1">
            <a:spLocks/>
          </p:cNvSpPr>
          <p:nvPr/>
        </p:nvSpPr>
        <p:spPr>
          <a:xfrm>
            <a:off x="651613" y="746069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من يتقاسم معنا إجابته؟ لماذا اخترت هذا الجواب ؟ هل أنتم متفقون معه؟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</a:b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- لا يعرض الأستاذ الإجابة إلا من بعد الإنصات لإجابات التلاميذ و التفاعل معها.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C4D4186A-2E77-9F75-08C4-0C5BFBB6200B}"/>
              </a:ext>
            </a:extLst>
          </p:cNvPr>
          <p:cNvSpPr/>
          <p:nvPr/>
        </p:nvSpPr>
        <p:spPr>
          <a:xfrm>
            <a:off x="6891405" y="1937959"/>
            <a:ext cx="739242" cy="580729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texte 1">
            <a:extLst>
              <a:ext uri="{FF2B5EF4-FFF2-40B4-BE49-F238E27FC236}">
                <a16:creationId xmlns:a16="http://schemas.microsoft.com/office/drawing/2014/main" xmlns="" id="{B99968AE-5A72-9112-523F-AFC0BC836F4A}"/>
              </a:ext>
            </a:extLst>
          </p:cNvPr>
          <p:cNvSpPr txBox="1">
            <a:spLocks/>
          </p:cNvSpPr>
          <p:nvPr/>
        </p:nvSpPr>
        <p:spPr>
          <a:xfrm>
            <a:off x="559375" y="3164135"/>
            <a:ext cx="8169667" cy="294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800100" lvl="0" indent="-571500" algn="r" defTabSz="914400">
              <a:buFont typeface="Arial" panose="020B0604020202020204" pitchFamily="34" charset="0"/>
              <a:buChar char="•"/>
              <a:defRPr/>
            </a:pPr>
            <a:r>
              <a:rPr lang="ar-MA" sz="4000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تَسْتَخْدِمُ </a:t>
            </a:r>
            <a:r>
              <a:rPr lang="ar-MA" sz="4000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ٱلْموسيقى</a:t>
            </a:r>
            <a:r>
              <a:rPr lang="ar-MA" sz="4000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ٱلْمَغْرِبِيَّةُ آلاتٍ إفْريقِيَّةٍ مَشْهورَةٍ.</a:t>
            </a:r>
          </a:p>
          <a:p>
            <a:pPr marL="800100" lvl="0" indent="-571500" algn="r" defTabSz="914400">
              <a:buFont typeface="Arial" panose="020B0604020202020204" pitchFamily="34" charset="0"/>
              <a:buChar char="•"/>
              <a:defRPr/>
            </a:pPr>
            <a:r>
              <a:rPr lang="ar-MA" sz="4000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لَها إيقاعاتٌ حَيَوِيَّةٌ وَسَريعَةٌ تُشْبِهُ إيقاعاتٍ إفْريقْيا.</a:t>
            </a:r>
          </a:p>
          <a:p>
            <a:pPr marL="800100" lvl="0" indent="-571500" algn="r" defTabSz="914400">
              <a:buFont typeface="Arial" panose="020B0604020202020204" pitchFamily="34" charset="0"/>
              <a:buChar char="•"/>
              <a:defRPr/>
            </a:pPr>
            <a:r>
              <a:rPr lang="ar-MA" sz="4000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يُغَنّي بَعْضُ </a:t>
            </a:r>
            <a:r>
              <a:rPr lang="ar-MA" sz="4000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ٱلْفَنّانينَ</a:t>
            </a:r>
            <a:r>
              <a:rPr lang="ar-MA" sz="4000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ٱلْمَغارِبَةُ بِطَريقَةٍ تَذْكُرُنا بِأغاني إفْريقِيا.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6BE3B674-302E-8C90-009F-73ECD4ABDA90}"/>
              </a:ext>
            </a:extLst>
          </p:cNvPr>
          <p:cNvSpPr/>
          <p:nvPr/>
        </p:nvSpPr>
        <p:spPr>
          <a:xfrm>
            <a:off x="3568390" y="1870744"/>
            <a:ext cx="2666436" cy="580729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15AA2685-0A9E-CE6B-F57D-D57EDD81180A}"/>
              </a:ext>
            </a:extLst>
          </p:cNvPr>
          <p:cNvSpPr/>
          <p:nvPr/>
        </p:nvSpPr>
        <p:spPr>
          <a:xfrm>
            <a:off x="802888" y="1903062"/>
            <a:ext cx="2294002" cy="580729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0841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F6E20D6-B23B-9B6B-977A-05CB7B4A5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xmlns="" id="{9186E158-31D8-B564-2BFF-98CA52A8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35980" y="756000"/>
            <a:ext cx="8208353" cy="612000"/>
          </a:xfrm>
        </p:spPr>
        <p:txBody>
          <a:bodyPr>
            <a:no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للتصحيح: من يجيب عن السؤال الرابع؟ كيف توصلت للجواب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F810E7CF-D9C2-A05B-61FB-912754269C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9348AEE-331B-0541-ED34-70D3530C5C89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771BD73-30C6-111B-45C0-D0575AEF908A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71FC864-A4C5-734E-4203-B74B2EC2C3E9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0C65FB8-5706-518D-6820-658462706EA7}"/>
              </a:ext>
            </a:extLst>
          </p:cNvPr>
          <p:cNvSpPr>
            <a:spLocks/>
          </p:cNvSpPr>
          <p:nvPr/>
        </p:nvSpPr>
        <p:spPr>
          <a:xfrm>
            <a:off x="702527" y="160889"/>
            <a:ext cx="135142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68BA4D1-6CEF-BA7C-FC78-4851EF8FE3F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A6413CA8-E37D-E6D7-5AD7-FBE44335B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5DC314D7-698B-3DAF-9997-AB038A991E0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2AA57089-C9C2-DBB9-62D1-4C3134A488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662" y="668405"/>
            <a:ext cx="970824" cy="970824"/>
          </a:xfrm>
          <a:prstGeom prst="rect">
            <a:avLst/>
          </a:prstGeom>
        </p:spPr>
      </p:pic>
      <p:pic>
        <p:nvPicPr>
          <p:cNvPr id="12" name="Image 11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xmlns="" id="{D1BF462D-7955-1FFC-FF89-3C299944A5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746" y="1956271"/>
            <a:ext cx="8291740" cy="360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11802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A6744DD-4168-9D62-3B18-E17A4B5D0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0ED5AFD-719B-4F3E-40B2-1DA4079240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A4224ED-521C-C5B5-8469-C989D02F0865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2F1CF9-7326-EE36-6E5D-B1FCF370B63B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320593D-96EF-83F7-FD14-2C547E9B620A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FC1FD6E-21F5-AE94-4152-A418112F6723}"/>
              </a:ext>
            </a:extLst>
          </p:cNvPr>
          <p:cNvSpPr>
            <a:spLocks/>
          </p:cNvSpPr>
          <p:nvPr/>
        </p:nvSpPr>
        <p:spPr>
          <a:xfrm>
            <a:off x="702527" y="160889"/>
            <a:ext cx="135142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0EF39A4-7800-3A7F-2139-79B59EA57DB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6559BEEA-A325-3AAC-9DE4-90148E6DAF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060A45DF-F503-FBBE-DC55-DD042FED215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24F7BC4-CDC3-2E05-0F12-06B57373F3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682" y="582320"/>
            <a:ext cx="959360" cy="95936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822D7C6-65B5-D02D-15B7-FF4C04493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957" y="1491100"/>
            <a:ext cx="7180229" cy="959360"/>
          </a:xfrm>
          <a:prstGeom prst="rect">
            <a:avLst/>
          </a:prstGeom>
        </p:spPr>
      </p:pic>
      <p:sp>
        <p:nvSpPr>
          <p:cNvPr id="12" name="Espace réservé du texte 1">
            <a:extLst>
              <a:ext uri="{FF2B5EF4-FFF2-40B4-BE49-F238E27FC236}">
                <a16:creationId xmlns:a16="http://schemas.microsoft.com/office/drawing/2014/main" xmlns="" id="{93C2A3DF-0D61-8EE0-E5F4-50AFCE19A46B}"/>
              </a:ext>
            </a:extLst>
          </p:cNvPr>
          <p:cNvSpPr txBox="1">
            <a:spLocks/>
          </p:cNvSpPr>
          <p:nvPr/>
        </p:nvSpPr>
        <p:spPr>
          <a:xfrm>
            <a:off x="957393" y="2276425"/>
            <a:ext cx="7242041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lang="ar-MA" sz="4000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اَلْقارَّةُ </a:t>
            </a:r>
            <a:r>
              <a:rPr lang="ar-MA" sz="4000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ٱلْأَكْثَرُ</a:t>
            </a:r>
            <a:r>
              <a:rPr lang="ar-MA" sz="4000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كَثافَةً مِنْ حَيْثُ ٱلسُّكّانِ هِيَ قارَّةُ أَسْيا.</a:t>
            </a:r>
            <a:endParaRPr kumimoji="0" lang="tzm-Arab-MA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Dosis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444B80C0-D679-A3F4-247E-90BBB43C3B3F}"/>
              </a:ext>
            </a:extLst>
          </p:cNvPr>
          <p:cNvSpPr txBox="1">
            <a:spLocks/>
          </p:cNvSpPr>
          <p:nvPr/>
        </p:nvSpPr>
        <p:spPr>
          <a:xfrm>
            <a:off x="651613" y="746069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من يتقاسم معنا إجابته؟ لماذا اخترت هذا الجواب ؟ هل أنتم متفقون معه؟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</a:b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- لا يعرض الأستاذ الإجابة إلا من بعد الإنصات لإجابات التلاميذ و التفاعل معها.</a:t>
            </a:r>
          </a:p>
        </p:txBody>
      </p:sp>
      <p:pic>
        <p:nvPicPr>
          <p:cNvPr id="18" name="Image 17" descr="Une image contenant texte, écriture manuscrite, Police, document&#10;&#10;Le contenu généré par l’IA peut être incorrect.">
            <a:extLst>
              <a:ext uri="{FF2B5EF4-FFF2-40B4-BE49-F238E27FC236}">
                <a16:creationId xmlns:a16="http://schemas.microsoft.com/office/drawing/2014/main" xmlns="" id="{DEC71461-08F5-D5F9-9DBF-2986EC5FB9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9319" y="2998931"/>
            <a:ext cx="5702751" cy="3534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xmlns="" id="{696313CF-5EDE-0A92-EA53-6679E7D7EB42}"/>
              </a:ext>
            </a:extLst>
          </p:cNvPr>
          <p:cNvCxnSpPr/>
          <p:nvPr/>
        </p:nvCxnSpPr>
        <p:spPr>
          <a:xfrm flipH="1">
            <a:off x="1773044" y="5386039"/>
            <a:ext cx="1851102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xmlns="" id="{47ED4726-A9F5-6594-3D03-9220FF752334}"/>
              </a:ext>
            </a:extLst>
          </p:cNvPr>
          <p:cNvCxnSpPr>
            <a:cxnSpLocks/>
          </p:cNvCxnSpPr>
          <p:nvPr/>
        </p:nvCxnSpPr>
        <p:spPr>
          <a:xfrm flipH="1">
            <a:off x="3986838" y="5884126"/>
            <a:ext cx="2647954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806DE613-21B9-A3F1-8630-F0EF89B896B5}"/>
              </a:ext>
            </a:extLst>
          </p:cNvPr>
          <p:cNvSpPr/>
          <p:nvPr/>
        </p:nvSpPr>
        <p:spPr>
          <a:xfrm>
            <a:off x="6456556" y="1665495"/>
            <a:ext cx="856257" cy="580729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xmlns="" id="{E91E2F90-B7BF-CDC5-4700-9A2804EDD3EE}"/>
              </a:ext>
            </a:extLst>
          </p:cNvPr>
          <p:cNvSpPr/>
          <p:nvPr/>
        </p:nvSpPr>
        <p:spPr>
          <a:xfrm>
            <a:off x="5441796" y="1673667"/>
            <a:ext cx="987384" cy="580729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F08A840E-B575-7CF6-B336-72F0875A1417}"/>
              </a:ext>
            </a:extLst>
          </p:cNvPr>
          <p:cNvSpPr/>
          <p:nvPr/>
        </p:nvSpPr>
        <p:spPr>
          <a:xfrm>
            <a:off x="3624146" y="1695696"/>
            <a:ext cx="646548" cy="580729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36063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25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301C28-F626-07F7-C292-5DEB00BE5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2EC3464E-0A29-86D7-7665-1252AF0A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579026"/>
            <a:ext cx="5638800" cy="720000"/>
          </a:xfrm>
        </p:spPr>
        <p:txBody>
          <a:bodyPr/>
          <a:lstStyle/>
          <a:p>
            <a:r>
              <a:rPr lang="ar-SA" dirty="0"/>
              <a:t>اختــتام الحــصة</a:t>
            </a:r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xmlns="" id="{62AB2E06-F632-4C3C-EAF2-85528EAFB1D6}"/>
              </a:ext>
            </a:extLst>
          </p:cNvPr>
          <p:cNvSpPr/>
          <p:nvPr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FC4291C2-8344-7C59-2A5B-F16F031F4B1A}"/>
              </a:ext>
            </a:extLst>
          </p:cNvPr>
          <p:cNvSpPr/>
          <p:nvPr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A4732B98-3547-FBF8-D4B6-7A99686C8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9923" y="1654098"/>
            <a:ext cx="456592" cy="456592"/>
          </a:xfrm>
          <a:prstGeom prst="rect">
            <a:avLst/>
          </a:prstGeom>
          <a:ln>
            <a:noFill/>
          </a:ln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xmlns="" id="{59FA1D78-11DA-A4C9-08B7-788CD86DF1E7}"/>
              </a:ext>
            </a:extLst>
          </p:cNvPr>
          <p:cNvSpPr txBox="1">
            <a:spLocks/>
          </p:cNvSpPr>
          <p:nvPr/>
        </p:nvSpPr>
        <p:spPr>
          <a:xfrm>
            <a:off x="1920240" y="3796310"/>
            <a:ext cx="5360798" cy="8671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3200" b="1" dirty="0">
                <a:cs typeface="Microsoft Uighur" panose="02000000000000000000" pitchFamily="2" charset="-78"/>
              </a:rPr>
              <a:t>ماذا تعلمتم اليوم؟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3200" b="1" dirty="0">
                <a:cs typeface="Microsoft Uighur" panose="02000000000000000000" pitchFamily="2" charset="-78"/>
              </a:rPr>
              <a:t>واجباتكم اليومية. </a:t>
            </a:r>
          </a:p>
        </p:txBody>
      </p:sp>
    </p:spTree>
    <p:extLst>
      <p:ext uri="{BB962C8B-B14F-4D97-AF65-F5344CB8AC3E}">
        <p14:creationId xmlns:p14="http://schemas.microsoft.com/office/powerpoint/2010/main" val="1555979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A6A3A6-2692-3F7C-114D-329A8F4D5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A48BB98D-0AD7-6DC1-0C69-77985A033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تعلمتم اليوم؟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6EA8D52-A2D1-12B5-D62F-80B0E8C1C3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366A3A7-B352-8D14-763C-4E31F3227432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5655F49-A15B-0899-01C6-DEDF5ACF2165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D0BD18B-866D-338E-23B0-602496E4C803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BF07FA4-515A-58F3-5E44-0EBBF7C60FB2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058D2C0-CD3C-23BA-7149-7CED598EFF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536774C6-6349-427D-1E94-ACBD57F6D9F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AB51D62D-1866-3746-C94D-6A407DA33C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xmlns="" id="{F39AB196-ED46-B7DA-34A0-91B3D252F7E4}"/>
              </a:ext>
            </a:extLst>
          </p:cNvPr>
          <p:cNvCxnSpPr>
            <a:cxnSpLocks/>
            <a:stCxn id="22" idx="5"/>
            <a:endCxn id="12" idx="0"/>
          </p:cNvCxnSpPr>
          <p:nvPr/>
        </p:nvCxnSpPr>
        <p:spPr>
          <a:xfrm>
            <a:off x="5240833" y="3221314"/>
            <a:ext cx="166299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08268989-B5E7-D96D-0E52-955BB722F558}"/>
              </a:ext>
            </a:extLst>
          </p:cNvPr>
          <p:cNvSpPr/>
          <p:nvPr/>
        </p:nvSpPr>
        <p:spPr>
          <a:xfrm>
            <a:off x="5380182" y="4014010"/>
            <a:ext cx="3047296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تَدَرَّبْتُ </a:t>
            </a:r>
            <a:r>
              <a:rPr lang="ar-MA" sz="2400" b="1" kern="0" dirty="0">
                <a:solidFill>
                  <a:srgbClr val="FF0000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عَلَى تَوَقُّعِ </a:t>
            </a:r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مَضْمونِ ٱلنَّصِّ ٱلْقِرائِيِّ وَ أَجَبْتُ عَنْ أَسْئِلَةِ ٱلْفَهْمِ ٱلْعامِّ.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0343213B-EC36-83B2-BFA6-6D2A80480379}"/>
              </a:ext>
            </a:extLst>
          </p:cNvPr>
          <p:cNvSpPr/>
          <p:nvPr/>
        </p:nvSpPr>
        <p:spPr>
          <a:xfrm>
            <a:off x="843877" y="4014010"/>
            <a:ext cx="3186982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ar-MA" sz="2400" b="1" kern="0" dirty="0">
                <a:solidFill>
                  <a:srgbClr val="FF0000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تَدَرَّبْتُ أَكْثَرَ عَلى </a:t>
            </a:r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ٱسْتِعْمالِ إِسْتْراتيجِيَّةِ ٱلْكَلِماتِ ٱلْمَفاتيحِ لِاسْتِنْتاجِ مَعْلوماتٍ ضِمْنِيَّةٍ.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xmlns="" id="{B98D3DD4-B860-6CF1-42EA-11262D4BE0DE}"/>
              </a:ext>
            </a:extLst>
          </p:cNvPr>
          <p:cNvCxnSpPr>
            <a:cxnSpLocks/>
            <a:stCxn id="22" idx="3"/>
            <a:endCxn id="19" idx="0"/>
          </p:cNvCxnSpPr>
          <p:nvPr/>
        </p:nvCxnSpPr>
        <p:spPr>
          <a:xfrm flipH="1">
            <a:off x="2437368" y="3221314"/>
            <a:ext cx="157986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xmlns="" id="{D44CF5D0-79DC-923D-D9AD-9FF8704F83C3}"/>
              </a:ext>
            </a:extLst>
          </p:cNvPr>
          <p:cNvSpPr/>
          <p:nvPr/>
        </p:nvSpPr>
        <p:spPr>
          <a:xfrm>
            <a:off x="3763819" y="1744300"/>
            <a:ext cx="1730430" cy="17304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هَذِهِ </a:t>
            </a:r>
            <a:r>
              <a:rPr lang="ar-MA" sz="36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ٱلْحِصَّةِ</a:t>
            </a:r>
            <a:endParaRPr lang="ar-MA" sz="3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19">
            <a:extLst>
              <a:ext uri="{FF2B5EF4-FFF2-40B4-BE49-F238E27FC236}">
                <a16:creationId xmlns:a16="http://schemas.microsoft.com/office/drawing/2014/main" xmlns="" id="{B81C0E60-3089-66E3-FA06-32632F4BEA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66527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0390B5-2EE4-619F-C4E9-96A9523DF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19D06816-E518-7004-F677-8036AE134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دفاتر المنزل، سجلوا الواجب المنزلي.</a:t>
            </a:r>
            <a:endParaRPr lang="fr-FR" sz="2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92168DC-1C80-2A49-1EF1-780BD98ABD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C68FCB8-AC24-6E53-25CD-C3FCF5B924DA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70E08D0-346C-505A-D8E3-C772AB6D1A22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84E77CD-21A2-C65D-C44E-A620909A1E1B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C71894A-F340-52EB-9684-D4F20A40CD27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7D9E5315-D457-6D6E-7441-F03226C51CA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7849173C-C81A-3F0A-6783-FB0FB22BFBF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6B5A793F-CEBB-40FD-03DC-F691E1C673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13418A5-A1FD-6E47-84DC-AC5DFF69A0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6859354-DD68-BE99-3F09-9E1B6E2BDC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017" y="1368000"/>
            <a:ext cx="896190" cy="90228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8E4698BD-22FD-3D1E-55FF-009768D41A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358" y="2503111"/>
            <a:ext cx="8221284" cy="31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45909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816BFB2-D018-9A83-9F3C-1CBE6AB8F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6907831A-AEAA-52AC-A7EC-2E0EB502F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دفاتر المنزل، سجلوا الواجب المنزلي.</a:t>
            </a:r>
            <a:endParaRPr lang="fr-FR" sz="2400" dirty="0"/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xmlns="" id="{36BF6440-118E-164B-B750-28985E71E874}"/>
              </a:ext>
            </a:extLst>
          </p:cNvPr>
          <p:cNvSpPr txBox="1"/>
          <p:nvPr/>
        </p:nvSpPr>
        <p:spPr>
          <a:xfrm>
            <a:off x="587690" y="2952865"/>
            <a:ext cx="778667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rtl="1"/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1.  قِراءَةُ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ٱلنّصِّ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قِراءةً سَليمَةً مُعَبِّرةً مَعَ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ٱحْتِرامِ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قَواعِدِ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ٱلْوَقْفِ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</a:p>
          <a:p>
            <a:pPr algn="r" rtl="1"/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-2. اِسْتِعْمالُ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ٱلْمُعْجَمِ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ٱلْمُبَسَّطِ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لِلْبَحثِ عَنْ شُروحاتِ كَلِماتٍ صَعْبَةٍ مِنَ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ٱلنَّصِّ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49F31E8-6F67-F9FF-40A1-F29684315DB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D622D1F-97E3-C540-4346-737BCC9F6FC5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0416AD0-E41C-DD09-7D72-C7C96C0CC185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4F2C826-836E-7240-AF07-C886421FC72B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FC4D36E-6FDE-C7AD-1B6B-32A63233D819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0E9F483C-171A-D7CD-C838-137F532DAB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FFA688D5-1A2B-1E25-2B91-ACA45F35E70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9B2EB38-0CE1-DD17-8C19-5259D75D61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EC15837-A8B7-1874-6176-F09D38089BD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933BB196-B57C-7CEA-CB45-D2086CC09F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017" y="1368000"/>
            <a:ext cx="896190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88669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03E4E412-BA34-A468-613B-B92D20B42A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1550" y="5994029"/>
            <a:ext cx="540000" cy="540000"/>
          </a:xfrm>
          <a:prstGeom prst="rect">
            <a:avLst/>
          </a:prstGeom>
        </p:spPr>
      </p:pic>
      <p:pic>
        <p:nvPicPr>
          <p:cNvPr id="4" name="اختتام الحصة4">
            <a:hlinkClick r:id="" action="ppaction://media"/>
            <a:extLst>
              <a:ext uri="{FF2B5EF4-FFF2-40B4-BE49-F238E27FC236}">
                <a16:creationId xmlns:a16="http://schemas.microsoft.com/office/drawing/2014/main" xmlns="" id="{65C1788F-2DD5-9699-9D65-6677A97DDD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6192" y="2130135"/>
            <a:ext cx="6351616" cy="35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59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xmlns="" id="{FACDC913-69CC-3586-43E2-E28554F39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xmlns="" id="{1F726B7E-909A-92DB-2EBA-4E7DDFC137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1701" y="771779"/>
            <a:ext cx="747237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i="0" u="none" strike="noStrike" cap="none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اكتبوا حرف أو حروف الجواب الصحيح ثم ارفعوا الألواح عند سماع الاشارة. </a:t>
            </a:r>
            <a:endParaRPr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FECEC69-5C76-8D8A-31FE-2E644EAA1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B3094DEC-CCD7-8258-2D8E-24BDCCE6809E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3A9DB6D4-07BD-377B-355F-5FDF27628651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F838DCB-CD3D-AB9A-685F-15AA532DCF86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B9D164C-4DC3-4C80-6FB1-71D16F4CC3C6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C04FB8B2-B7E4-F341-3C75-1E90BE26528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9BAFFFC9-C12C-4D55-F133-660E8C3D451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3486546E-981A-3F90-7A4C-8140233518E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7777D063-AA4B-B5C5-B91A-89523EBB5DC0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 descr="Une image contenant texte, Police, écriture manuscrit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BEEF5314-3C0B-0447-2C00-32CDB6EED4E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4318"/>
          <a:stretch>
            <a:fillRect/>
          </a:stretch>
        </p:blipFill>
        <p:spPr>
          <a:xfrm>
            <a:off x="2336320" y="2652215"/>
            <a:ext cx="4609876" cy="391442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FA41306-C0C4-3C6E-C483-63C602E20E28}"/>
              </a:ext>
            </a:extLst>
          </p:cNvPr>
          <p:cNvSpPr txBox="1"/>
          <p:nvPr/>
        </p:nvSpPr>
        <p:spPr>
          <a:xfrm>
            <a:off x="632373" y="1584000"/>
            <a:ext cx="70640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b="1" dirty="0"/>
              <a:t>ما الْعَمَلِيَّةُ الطَّبيعِيَّةُ الْمُساهِمَةُ في إِنْتاجِ الْمَحاصيلِ الزِّراعِيَّةِ الَّتي يَقومُ بِها النَّحْلُ؟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1285406827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xmlns="" id="{37022C12-AE85-D7CF-5F02-4904299F4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xmlns="" id="{B151D267-615E-99D6-3B91-DA358A0D3F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1701" y="771779"/>
            <a:ext cx="747237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i="0" u="none" strike="noStrike" cap="none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صححوا. من وجد الجواب؟ من يشرح جوابه؟  </a:t>
            </a:r>
            <a:endParaRPr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BF6D9A6-64A0-4BAB-8566-A2FB5013A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65F0B10-FBF9-E06E-1E3F-81FC45FF8FA7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A9AC3189-1FA1-AF6C-39BA-990ADEB7212C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B998CDF5-6355-7F88-0FA2-5CE761A166A0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1F05284-867B-59FA-4951-7F40C528A85A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67E4871D-500E-2F98-6D60-F702BDCD6A4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40712454-94E9-A8C5-417F-90783E96B10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C1AEA62E-5760-412A-44B3-5E0F1A6324B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5BEB87A0-6B99-5D02-F5DF-5F239B96420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 descr="Une image contenant texte, Police, écriture manuscrit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269D3AFC-9436-B7E4-581F-6627B47A893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4517"/>
          <a:stretch>
            <a:fillRect/>
          </a:stretch>
        </p:blipFill>
        <p:spPr>
          <a:xfrm>
            <a:off x="2386362" y="2797794"/>
            <a:ext cx="4609876" cy="3905326"/>
          </a:xfrm>
          <a:prstGeom prst="rect">
            <a:avLst/>
          </a:prstGeom>
        </p:spPr>
      </p:pic>
      <p:pic>
        <p:nvPicPr>
          <p:cNvPr id="6" name="Graphique 5" descr="Coche avec un remplissage uni">
            <a:extLst>
              <a:ext uri="{FF2B5EF4-FFF2-40B4-BE49-F238E27FC236}">
                <a16:creationId xmlns:a16="http://schemas.microsoft.com/office/drawing/2014/main" xmlns="" id="{C160F9D7-47C2-9C22-6E55-D385656AA3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688026" y="4276969"/>
            <a:ext cx="616424" cy="61642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35D7E47-75B4-6E85-AB5A-8EB787A5556D}"/>
              </a:ext>
            </a:extLst>
          </p:cNvPr>
          <p:cNvSpPr txBox="1"/>
          <p:nvPr/>
        </p:nvSpPr>
        <p:spPr>
          <a:xfrm>
            <a:off x="632373" y="1584000"/>
            <a:ext cx="70640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b="1" dirty="0"/>
              <a:t>ما الْعَمَلِيَّةُ الطَّبيعِيَّةُ الْمُساهِمَةُ في إِنْتاجِ الْمَحاصيلِ الزِّراعِيَّةِ الَّتي يَقومُ بِها النَّحْلُ؟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144706116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>
          <a:extLst>
            <a:ext uri="{FF2B5EF4-FFF2-40B4-BE49-F238E27FC236}">
              <a16:creationId xmlns:a16="http://schemas.microsoft.com/office/drawing/2014/main" xmlns="" id="{431DCA0F-6B3C-582C-FDA0-61FDC05C9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2">
            <a:extLst>
              <a:ext uri="{FF2B5EF4-FFF2-40B4-BE49-F238E27FC236}">
                <a16:creationId xmlns:a16="http://schemas.microsoft.com/office/drawing/2014/main" xmlns="" id="{B830FDC1-CCD2-46D3-9511-056BCECC1C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اقرؤوا  السؤال جيدا . حددوا المطلوب. 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xmlns="" id="{4F35E06D-4A33-3556-854D-6953967B506A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EE1E2E6-773D-7653-EE89-8740FCD42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7BFC379-59B9-5013-EB6D-37EF320861D7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0C14CD1-5895-E4DF-FA9A-6869B48F31A2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F894739-8A25-FD8B-D949-3B72264ACCB2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2378FFB8-4125-48A3-E754-A3562A67FD1B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64D5AF48-602D-D613-187B-4D1F4317012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475955F2-AC7E-14DA-1405-654968C41B7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535DAFE0-0818-E3FC-F23A-DF3CAB261B6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8BC4DCF-841D-4586-02B7-8C9A37B18D4C}"/>
              </a:ext>
            </a:extLst>
          </p:cNvPr>
          <p:cNvSpPr txBox="1"/>
          <p:nvPr/>
        </p:nvSpPr>
        <p:spPr>
          <a:xfrm>
            <a:off x="1221023" y="4196687"/>
            <a:ext cx="684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600" dirty="0"/>
              <a:t>....................................................</a:t>
            </a:r>
            <a:endParaRPr lang="fr-FR" sz="36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DC5EE8E9-5E76-1186-C7C8-ACC44E86DD0F}"/>
              </a:ext>
            </a:extLst>
          </p:cNvPr>
          <p:cNvSpPr txBox="1"/>
          <p:nvPr/>
        </p:nvSpPr>
        <p:spPr>
          <a:xfrm>
            <a:off x="1105017" y="2115403"/>
            <a:ext cx="684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600" dirty="0"/>
              <a:t>كَيْفَ يُمْكِنُ لِلنَّحْلِ التَّقْليلُ مِنْ إمْداداتِ الْغِذاءِ لِلْإِنْسانِ وَالْحَيَوانِ؟ 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3091337190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xmlns="" id="{52AD6333-57BB-AAF0-FA9A-67B9D3D8C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xmlns="" id="{89997A3E-56F9-8E20-7E65-5FCC6FB8EA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ابحثوا عن الجواب في النص . انتبهوا سيختفي النص بعد 10 ثوان.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9DB9CFD5-6DB8-4DD8-ABE3-385369699E90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236AD4F-AF83-901D-416E-1A9031351E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0BE83DB-DFF9-35BB-E153-A41A4CF88FDC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4979FC7-AAAA-4488-943A-0B7DEFB6DA0F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D8859DB-3037-2E6D-248B-D31676ECED13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9957B16-1F17-FCD4-8629-4C7C379D5236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02B5CEA-1357-C983-E305-388C2C52A0F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17EDA74-EDB2-40F2-DE4E-6430137613D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19CAAED6-D707-9EFE-38CE-E6DEE11A0DD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 descr="Une image contenant texte, Police, blanc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9B39DC8E-8002-21BA-48E8-FD3F673285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216" y="2562760"/>
            <a:ext cx="8317749" cy="280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35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قراء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5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3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4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19424</TotalTime>
  <Words>1574</Words>
  <Application>Microsoft Office PowerPoint</Application>
  <PresentationFormat>Affichage à l'écran (4:3)</PresentationFormat>
  <Paragraphs>361</Paragraphs>
  <Slides>60</Slides>
  <Notes>11</Notes>
  <HiddenSlides>0</HiddenSlides>
  <MMClips>1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23</vt:i4>
      </vt:variant>
      <vt:variant>
        <vt:lpstr>Titres des diapositives</vt:lpstr>
      </vt:variant>
      <vt:variant>
        <vt:i4>60</vt:i4>
      </vt:variant>
    </vt:vector>
  </HeadingPairs>
  <TitlesOfParts>
    <vt:vector size="95" baseType="lpstr">
      <vt:lpstr>Microsoft Uighur</vt:lpstr>
      <vt:lpstr>Modern Love</vt:lpstr>
      <vt:lpstr>Arial</vt:lpstr>
      <vt:lpstr>Calibri</vt:lpstr>
      <vt:lpstr>Dosis ExtraBold</vt:lpstr>
      <vt:lpstr>Calibri Light</vt:lpstr>
      <vt:lpstr>Wingdings</vt:lpstr>
      <vt:lpstr>Dosis SemiBold</vt:lpstr>
      <vt:lpstr>Microsoft Himalaya</vt:lpstr>
      <vt:lpstr>Dosis</vt:lpstr>
      <vt:lpstr>Noto Sans Symbols</vt:lpstr>
      <vt:lpstr>Dosis Medium</vt:lpstr>
      <vt:lpstr>Office Theme 2013 - 2022</vt:lpstr>
      <vt:lpstr>00_Env-Enseignant</vt:lpstr>
      <vt:lpstr>1_01- نشاط اعتيادي</vt:lpstr>
      <vt:lpstr>2_Env-Apprenant_Tmplt</vt:lpstr>
      <vt:lpstr>01- نشاط اعتيادي</vt:lpstr>
      <vt:lpstr>02- معــــــــــجم</vt:lpstr>
      <vt:lpstr>03- استماع وتحدث</vt:lpstr>
      <vt:lpstr>04- قراءة/ كتابة</vt:lpstr>
      <vt:lpstr>3_Env-Apprenant_Tmplt</vt:lpstr>
      <vt:lpstr>2_Simple Light</vt:lpstr>
      <vt:lpstr>1_04- قراءة/ كتابة</vt:lpstr>
      <vt:lpstr>2_04- قراءة/ كتابة</vt:lpstr>
      <vt:lpstr>اختتام الحصة</vt:lpstr>
      <vt:lpstr>قراءة</vt:lpstr>
      <vt:lpstr>1_Env-Enseignant</vt:lpstr>
      <vt:lpstr>5_Env-Apprenant_Tmplt</vt:lpstr>
      <vt:lpstr>2_01- نشاط اعتيادي</vt:lpstr>
      <vt:lpstr>3_04- قراءة/ كتابة</vt:lpstr>
      <vt:lpstr>2_Env-Enseignant</vt:lpstr>
      <vt:lpstr>Thème Office</vt:lpstr>
      <vt:lpstr>3_Env-Enseignant</vt:lpstr>
      <vt:lpstr>3_01- نشاط اعتيادي</vt:lpstr>
      <vt:lpstr>4_01- نشاط اعتيادي</vt:lpstr>
      <vt:lpstr>Présentation PowerPoint</vt:lpstr>
      <vt:lpstr> في حصة اليوم، ستتدربون على الإجابة بسرعة  عن أسئلة للفهم على شكل اختيار من متعدد.</vt:lpstr>
      <vt:lpstr>خذوا ألواحكم.</vt:lpstr>
      <vt:lpstr>اقرؤوا  السؤال جيدا . حددوا المطلوب. تذكروا كل الاختيارات المقدمة.</vt:lpstr>
      <vt:lpstr>ابحثوا عن الجواب في النص . انتبهوا سيختفي النص بعد 10 ثوان.</vt:lpstr>
      <vt:lpstr>اكتبوا حرف أو حروف الجواب الصحيح ثم ارفعوا الألواح عند سماع الاشارة. </vt:lpstr>
      <vt:lpstr>صححوا. من وجد الجواب؟ من يشرح جوابه؟  </vt:lpstr>
      <vt:lpstr>اقرؤوا  السؤال جيدا . حددوا المطلوب. </vt:lpstr>
      <vt:lpstr>ابحثوا عن الجواب في النص . انتبهوا سيختفي النص بعد 10 ثوان.</vt:lpstr>
      <vt:lpstr>اكتبوا الجواب الصحيح بشكل مقتضب  ثم ارفعوا الألواح عند سماع الاشارة. </vt:lpstr>
      <vt:lpstr>صححوا. من يشرح جوابه؟  </vt:lpstr>
      <vt:lpstr>ستقرؤون النص قراءة جماعية . من يريد أن يقود القراءة؟ -يحرص الأستاذ على تتبع مشاركة الجميع في القراءة الجماعية.</vt:lpstr>
      <vt:lpstr> قراءة 1 </vt:lpstr>
      <vt:lpstr>الآن سنقرأ نصا بعنوان "إِفْريقْيا أَرْضُ ٱلثَّقافاتِ"</vt:lpstr>
      <vt:lpstr>قبل قراءة النص، ستتعرفون مفرداتٍ ستساعدكم على الفهم.</vt:lpstr>
      <vt:lpstr>ما التعريف المناسب لكل كلمة؟ </vt:lpstr>
      <vt:lpstr>من يقرأ؟ </vt:lpstr>
      <vt:lpstr>هل تعرفون أين يوجد المغرب في الكرة الأرضية؟ في أي قارة يوجد؟</vt:lpstr>
      <vt:lpstr>انطلاقا من العنوان والصورة، ما توقعاتكم حول النص؟</vt:lpstr>
      <vt:lpstr>خذوا كراساتكم على الصفحتين 90 و 91 .اقرأوا النص للتحقق من توقعاتكم. 3 دقائق </vt:lpstr>
      <vt:lpstr>من كان توقعه موافقا لمضمون النص ؟ ما الذي يدل على ذلك من النص القرائي؟.</vt:lpstr>
      <vt:lpstr>تابعوا معي ، سأقرأ الجزء الأول من النص.</vt:lpstr>
      <vt:lpstr>الآن، سأعين 3 تلاميذ لقراءة فقرات الجزء الثاني – تابعوا </vt:lpstr>
      <vt:lpstr>كَمْ عَدَدُ فَقَراتِ النَّصِّ؟</vt:lpstr>
      <vt:lpstr>يَتَكَوَّنُ ٱلنَّصُّ مِنْ خَمْسَةِ  فَقَراتٍ.   من يحددها على السبورة - يضغط الأستاذ على زر جهاز التحكم لتظهر الإجابة.</vt:lpstr>
      <vt:lpstr>نتحقق الآن من فهمكم للنص.     . عَنْ أَيِّ قارَّةٍ يَتَحَدَّثُ ٱلنَّصُّ؟</vt:lpstr>
      <vt:lpstr>من يقرأ  الجمل التي تدل على ذلك في النص؟</vt:lpstr>
      <vt:lpstr>ماهِيَ ٱلْفَقْرَةُ ٱلَّتي تَتَحَدَّثُ عَنْ جِنْسِيَّةِ ٱلْكاتِبِ؟</vt:lpstr>
      <vt:lpstr>من يقرأ الجملة التي تدل على ذلك في النص؟</vt:lpstr>
      <vt:lpstr>ماهِيَ ٱلْفَقْرَةُ ٱلَّتي تَتَحَدَّثُ عَنْ الثَّقافَةِ  ٱلْإِفْريقِيَّةِ؟</vt:lpstr>
      <vt:lpstr>من يقرأ الجملة التي تدل على ذلك في النص؟</vt:lpstr>
      <vt:lpstr>ماهِيَ ٱلْفَقْرَةُ ٱلَّتي تَتَحَدَّثُ عَنْ عَدَدِ سُكّانِ إِفْريقْيا؟</vt:lpstr>
      <vt:lpstr>من يقرأ الجملة التي تدل على ذلك في النص؟</vt:lpstr>
      <vt:lpstr>لِماذا ٱخْتارَ ٱلْكاتِبُ عُنْوانَ "إِفْريقْيا أَرْضُ ٱلثَّقافات" لِلنَّصِّ؟</vt:lpstr>
      <vt:lpstr>من يتقاسم معنا إجابته؟ لماذا اخترت هذا الجواب ؟ هل أنتم متفقون معه؟ - لا يعرض الأستاذ الإجابة إلا من بعد الإنصات لإجابات التلاميذ و التفاعل معها.</vt:lpstr>
      <vt:lpstr>أحسنتم. حذوا كراساتكم على الصفحة 93 و أجيبوا عن السؤالين التاليين:</vt:lpstr>
      <vt:lpstr>أحسنتم. خذوا كراساتكم على الصفحة 93 و أجيبوا عن التمرين التالي:</vt:lpstr>
      <vt:lpstr>أبحث في النص عن الكلمات الجامعة المناسبة لما يلي: يرجى توجيه المتعلمين إلى اعتماد التمرين التالي عوض التمرين رقم 1 (ص93)</vt:lpstr>
      <vt:lpstr>انتبهوا للتصحيح. نصحح التمرين الأول: يرجى توجيه المتعلمين إلى اعتماد التمرين التالي عوض التمرين رقم 1 (ص93)</vt:lpstr>
      <vt:lpstr>انتبهوا للتصحيح، نصحح السؤال الثاني</vt:lpstr>
      <vt:lpstr> قراءة 2</vt:lpstr>
      <vt:lpstr> سنواصل تدربنا على استنتاج معلومات ضمنية  باعتماد استراتيجية الكلمات المفاتيح</vt:lpstr>
      <vt:lpstr>من يذكرنا بالخطوات؟ </vt:lpstr>
      <vt:lpstr>من يقرأ؟</vt:lpstr>
      <vt:lpstr>الآن؛  خذوا كراساتكم على الصفحة رقم 92</vt:lpstr>
      <vt:lpstr> أجيبوا عن الأسئلة الأربعة التالية بمفردكم أماكم 5 د. </vt:lpstr>
      <vt:lpstr>انتبهوا للتصحيح: من يجيب عن السؤال الأول؟ كيف توصلت للجواب</vt:lpstr>
      <vt:lpstr>Présentation PowerPoint</vt:lpstr>
      <vt:lpstr>انتبهوا للتصحيح: من يجيب عن السؤال الثاني؟ كيف توصلت للجواب</vt:lpstr>
      <vt:lpstr>Présentation PowerPoint</vt:lpstr>
      <vt:lpstr>انتبهوا للتصحيح: من يجيب عن السؤال الثالث؟ كيف توصلت للجواب</vt:lpstr>
      <vt:lpstr>Présentation PowerPoint</vt:lpstr>
      <vt:lpstr>انتبهوا للتصحيح: من يجيب عن السؤال الرابع؟ كيف توصلت للجواب</vt:lpstr>
      <vt:lpstr>Présentation PowerPoint</vt:lpstr>
      <vt:lpstr>اختــتام الحــصة</vt:lpstr>
      <vt:lpstr>ماذا تعلمتم اليوم؟</vt:lpstr>
      <vt:lpstr>خذوا دفاتر المنزل، سجلوا الواجب المنزلي.</vt:lpstr>
      <vt:lpstr>خذوا دفاتر المنزل، سجلوا الواجب المنزلي.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HP</cp:lastModifiedBy>
  <cp:revision>483</cp:revision>
  <dcterms:created xsi:type="dcterms:W3CDTF">2023-09-20T21:35:22Z</dcterms:created>
  <dcterms:modified xsi:type="dcterms:W3CDTF">2025-12-29T15:55:45Z</dcterms:modified>
</cp:coreProperties>
</file>