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2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3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4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5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6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7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8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9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20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2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2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2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45.xml" ContentType="application/vnd.openxmlformats-officedocument.presentationml.slideLayout+xml"/>
  <Override PartName="/ppt/theme/theme2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2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26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7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28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9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30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31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32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33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theme/theme34.xml" ContentType="application/vnd.openxmlformats-officedocument.theme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35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36.xml" ContentType="application/vnd.openxmlformats-officedocument.theme+xml"/>
  <Override PartName="/ppt/theme/theme3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6" r:id="rId1"/>
    <p:sldMasterId id="2147483989" r:id="rId2"/>
    <p:sldMasterId id="2147483738" r:id="rId3"/>
    <p:sldMasterId id="2147483752" r:id="rId4"/>
    <p:sldMasterId id="2147483755" r:id="rId5"/>
    <p:sldMasterId id="2147483795" r:id="rId6"/>
    <p:sldMasterId id="2147483761" r:id="rId7"/>
    <p:sldMasterId id="2147483818" r:id="rId8"/>
    <p:sldMasterId id="2147483770" r:id="rId9"/>
    <p:sldMasterId id="2147483777" r:id="rId10"/>
    <p:sldMasterId id="2147483787" r:id="rId11"/>
    <p:sldMasterId id="2147483704" r:id="rId12"/>
    <p:sldMasterId id="2147483707" r:id="rId13"/>
    <p:sldMasterId id="2147483710" r:id="rId14"/>
    <p:sldMasterId id="2147483728" r:id="rId15"/>
    <p:sldMasterId id="2147483716" r:id="rId16"/>
    <p:sldMasterId id="2147483720" r:id="rId17"/>
    <p:sldMasterId id="2147483713" r:id="rId18"/>
    <p:sldMasterId id="2147483674" r:id="rId19"/>
    <p:sldMasterId id="2147483723" r:id="rId20"/>
    <p:sldMasterId id="2147483686" r:id="rId21"/>
    <p:sldMasterId id="2147483699" r:id="rId22"/>
    <p:sldMasterId id="2147483732" r:id="rId23"/>
    <p:sldMasterId id="2147483726" r:id="rId24"/>
    <p:sldMasterId id="2147483864" r:id="rId25"/>
    <p:sldMasterId id="2147483887" r:id="rId26"/>
    <p:sldMasterId id="2147483910" r:id="rId27"/>
    <p:sldMasterId id="2147483919" r:id="rId28"/>
    <p:sldMasterId id="2147483965" r:id="rId29"/>
    <p:sldMasterId id="2147484012" r:id="rId30"/>
    <p:sldMasterId id="2147484027" r:id="rId31"/>
    <p:sldMasterId id="2147484055" r:id="rId32"/>
    <p:sldMasterId id="2147484072" r:id="rId33"/>
    <p:sldMasterId id="2147484084" r:id="rId34"/>
    <p:sldMasterId id="2147484101" r:id="rId35"/>
    <p:sldMasterId id="2147484124" r:id="rId36"/>
  </p:sldMasterIdLst>
  <p:notesMasterIdLst>
    <p:notesMasterId r:id="rId94"/>
  </p:notesMasterIdLst>
  <p:sldIdLst>
    <p:sldId id="2134806368" r:id="rId37"/>
    <p:sldId id="266" r:id="rId38"/>
    <p:sldId id="2147482542" r:id="rId39"/>
    <p:sldId id="2147482726" r:id="rId40"/>
    <p:sldId id="2147482586" r:id="rId41"/>
    <p:sldId id="267" r:id="rId42"/>
    <p:sldId id="2147482611" r:id="rId43"/>
    <p:sldId id="2147482608" r:id="rId44"/>
    <p:sldId id="2147482567" r:id="rId45"/>
    <p:sldId id="2147482552" r:id="rId46"/>
    <p:sldId id="2147482625" r:id="rId47"/>
    <p:sldId id="2147482623" r:id="rId48"/>
    <p:sldId id="2147482624" r:id="rId49"/>
    <p:sldId id="2147482553" r:id="rId50"/>
    <p:sldId id="2147482727" r:id="rId51"/>
    <p:sldId id="2147482643" r:id="rId52"/>
    <p:sldId id="2147482728" r:id="rId53"/>
    <p:sldId id="2147482645" r:id="rId54"/>
    <p:sldId id="2147482729" r:id="rId55"/>
    <p:sldId id="2147482647" r:id="rId56"/>
    <p:sldId id="2147482730" r:id="rId57"/>
    <p:sldId id="2147482613" r:id="rId58"/>
    <p:sldId id="2147482568" r:id="rId59"/>
    <p:sldId id="2147482627" r:id="rId60"/>
    <p:sldId id="2147482626" r:id="rId61"/>
    <p:sldId id="2147482609" r:id="rId62"/>
    <p:sldId id="2147482652" r:id="rId63"/>
    <p:sldId id="2147482744" r:id="rId64"/>
    <p:sldId id="2147482745" r:id="rId65"/>
    <p:sldId id="2147482746" r:id="rId66"/>
    <p:sldId id="2147482747" r:id="rId67"/>
    <p:sldId id="2147482731" r:id="rId68"/>
    <p:sldId id="2147482732" r:id="rId69"/>
    <p:sldId id="2147482629" r:id="rId70"/>
    <p:sldId id="2147482630" r:id="rId71"/>
    <p:sldId id="2147482631" r:id="rId72"/>
    <p:sldId id="2147482733" r:id="rId73"/>
    <p:sldId id="2147482734" r:id="rId74"/>
    <p:sldId id="2147482735" r:id="rId75"/>
    <p:sldId id="2147482736" r:id="rId76"/>
    <p:sldId id="2147482737" r:id="rId77"/>
    <p:sldId id="2147482738" r:id="rId78"/>
    <p:sldId id="2147482739" r:id="rId79"/>
    <p:sldId id="2147482740" r:id="rId80"/>
    <p:sldId id="2147482748" r:id="rId81"/>
    <p:sldId id="2147482749" r:id="rId82"/>
    <p:sldId id="2147482593" r:id="rId83"/>
    <p:sldId id="2147482594" r:id="rId84"/>
    <p:sldId id="2147482621" r:id="rId85"/>
    <p:sldId id="2147482741" r:id="rId86"/>
    <p:sldId id="2147482742" r:id="rId87"/>
    <p:sldId id="2147482743" r:id="rId88"/>
    <p:sldId id="2147482614" r:id="rId89"/>
    <p:sldId id="2147482615" r:id="rId90"/>
    <p:sldId id="2147482597" r:id="rId91"/>
    <p:sldId id="2147482616" r:id="rId92"/>
    <p:sldId id="2147482487" r:id="rId93"/>
  </p:sldIdLst>
  <p:sldSz cx="9144000" cy="6858000" type="screen4x3"/>
  <p:notesSz cx="6858000" cy="9144000"/>
  <p:embeddedFontLst>
    <p:embeddedFont>
      <p:font typeface="Dosis SemiBold" panose="020B0604020202020204" charset="0"/>
      <p:bold r:id="rId95"/>
    </p:embeddedFont>
    <p:embeddedFont>
      <p:font typeface="Dosis Medium" panose="020B0604020202020204" charset="0"/>
      <p:regular r:id="rId96"/>
    </p:embeddedFont>
    <p:embeddedFont>
      <p:font typeface="Dosis" panose="020B0604020202020204" charset="0"/>
      <p:regular r:id="rId97"/>
      <p:bold r:id="rId98"/>
    </p:embeddedFont>
    <p:embeddedFont>
      <p:font typeface="Microsoft Uighur" panose="02000000000000000000" pitchFamily="2" charset="-78"/>
      <p:regular r:id="rId99"/>
      <p:bold r:id="rId100"/>
    </p:embeddedFont>
    <p:embeddedFont>
      <p:font typeface="Noto Sans Symbols" panose="020B0604020202020204" charset="0"/>
      <p:regular r:id="rId101"/>
      <p:bold r:id="rId102"/>
    </p:embeddedFont>
    <p:embeddedFont>
      <p:font typeface="Modern Love" panose="020B0604020202020204" charset="0"/>
      <p:regular r:id="rId103"/>
    </p:embeddedFont>
    <p:embeddedFont>
      <p:font typeface="Arial Rounded MT Bold" panose="020F0704030504030204" pitchFamily="34" charset="0"/>
      <p:regular r:id="rId104"/>
    </p:embeddedFont>
    <p:embeddedFont>
      <p:font typeface="Wingdings 2" panose="05020102010507070707" pitchFamily="18" charset="2"/>
      <p:regular r:id="rId105"/>
    </p:embeddedFont>
    <p:embeddedFont>
      <p:font typeface="Calibri" panose="020F0502020204030204" pitchFamily="34" charset="0"/>
      <p:regular r:id="rId106"/>
      <p:bold r:id="rId107"/>
      <p:italic r:id="rId108"/>
      <p:boldItalic r:id="rId109"/>
    </p:embeddedFont>
    <p:embeddedFont>
      <p:font typeface="Calibri Light" panose="020F0302020204030204" pitchFamily="34" charset="0"/>
      <p:regular r:id="rId110"/>
      <p:italic r:id="rId111"/>
    </p:embeddedFont>
    <p:embeddedFont>
      <p:font typeface="Dosis ExtraBold" panose="020B0604020202020204" charset="0"/>
      <p:bold r:id="rId11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D8EFF4"/>
    <a:srgbClr val="106585"/>
    <a:srgbClr val="FDFEFE"/>
    <a:srgbClr val="6A93B2"/>
    <a:srgbClr val="00ACA4"/>
    <a:srgbClr val="9299B1"/>
    <a:srgbClr val="565F88"/>
    <a:srgbClr val="009242"/>
    <a:srgbClr val="EE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3460" autoAdjust="0"/>
  </p:normalViewPr>
  <p:slideViewPr>
    <p:cSldViewPr snapToGrid="0">
      <p:cViewPr varScale="1">
        <p:scale>
          <a:sx n="70" d="100"/>
          <a:sy n="70" d="100"/>
        </p:scale>
        <p:origin x="111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5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1716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6.xml"/><Relationship Id="rId47" Type="http://schemas.openxmlformats.org/officeDocument/2006/relationships/slide" Target="slides/slide11.xml"/><Relationship Id="rId63" Type="http://schemas.openxmlformats.org/officeDocument/2006/relationships/slide" Target="slides/slide27.xml"/><Relationship Id="rId68" Type="http://schemas.openxmlformats.org/officeDocument/2006/relationships/slide" Target="slides/slide32.xml"/><Relationship Id="rId84" Type="http://schemas.openxmlformats.org/officeDocument/2006/relationships/slide" Target="slides/slide48.xml"/><Relationship Id="rId89" Type="http://schemas.openxmlformats.org/officeDocument/2006/relationships/slide" Target="slides/slide53.xml"/><Relationship Id="rId112" Type="http://schemas.openxmlformats.org/officeDocument/2006/relationships/font" Target="fonts/font18.fntdata"/><Relationship Id="rId16" Type="http://schemas.openxmlformats.org/officeDocument/2006/relationships/slideMaster" Target="slideMasters/slideMaster16.xml"/><Relationship Id="rId107" Type="http://schemas.openxmlformats.org/officeDocument/2006/relationships/font" Target="fonts/font13.fntdata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1.xml"/><Relationship Id="rId53" Type="http://schemas.openxmlformats.org/officeDocument/2006/relationships/slide" Target="slides/slide17.xml"/><Relationship Id="rId58" Type="http://schemas.openxmlformats.org/officeDocument/2006/relationships/slide" Target="slides/slide22.xml"/><Relationship Id="rId74" Type="http://schemas.openxmlformats.org/officeDocument/2006/relationships/slide" Target="slides/slide38.xml"/><Relationship Id="rId79" Type="http://schemas.openxmlformats.org/officeDocument/2006/relationships/slide" Target="slides/slide43.xml"/><Relationship Id="rId102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4.xml"/><Relationship Id="rId95" Type="http://schemas.openxmlformats.org/officeDocument/2006/relationships/font" Target="fonts/font1.fntdata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7.xml"/><Relationship Id="rId48" Type="http://schemas.openxmlformats.org/officeDocument/2006/relationships/slide" Target="slides/slide12.xml"/><Relationship Id="rId64" Type="http://schemas.openxmlformats.org/officeDocument/2006/relationships/slide" Target="slides/slide28.xml"/><Relationship Id="rId69" Type="http://schemas.openxmlformats.org/officeDocument/2006/relationships/slide" Target="slides/slide33.xml"/><Relationship Id="rId113" Type="http://schemas.openxmlformats.org/officeDocument/2006/relationships/presProps" Target="presProps.xml"/><Relationship Id="rId80" Type="http://schemas.openxmlformats.org/officeDocument/2006/relationships/slide" Target="slides/slide44.xml"/><Relationship Id="rId85" Type="http://schemas.openxmlformats.org/officeDocument/2006/relationships/slide" Target="slides/slide49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2.xml"/><Relationship Id="rId59" Type="http://schemas.openxmlformats.org/officeDocument/2006/relationships/slide" Target="slides/slide23.xml"/><Relationship Id="rId103" Type="http://schemas.openxmlformats.org/officeDocument/2006/relationships/font" Target="fonts/font9.fntdata"/><Relationship Id="rId108" Type="http://schemas.openxmlformats.org/officeDocument/2006/relationships/font" Target="fonts/font14.fntdata"/><Relationship Id="rId54" Type="http://schemas.openxmlformats.org/officeDocument/2006/relationships/slide" Target="slides/slide18.xml"/><Relationship Id="rId70" Type="http://schemas.openxmlformats.org/officeDocument/2006/relationships/slide" Target="slides/slide34.xml"/><Relationship Id="rId75" Type="http://schemas.openxmlformats.org/officeDocument/2006/relationships/slide" Target="slides/slide39.xml"/><Relationship Id="rId91" Type="http://schemas.openxmlformats.org/officeDocument/2006/relationships/slide" Target="slides/slide55.xml"/><Relationship Id="rId96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3.xml"/><Relationship Id="rId57" Type="http://schemas.openxmlformats.org/officeDocument/2006/relationships/slide" Target="slides/slide21.xml"/><Relationship Id="rId106" Type="http://schemas.openxmlformats.org/officeDocument/2006/relationships/font" Target="fonts/font12.fntdata"/><Relationship Id="rId114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8.xml"/><Relationship Id="rId52" Type="http://schemas.openxmlformats.org/officeDocument/2006/relationships/slide" Target="slides/slide16.xml"/><Relationship Id="rId60" Type="http://schemas.openxmlformats.org/officeDocument/2006/relationships/slide" Target="slides/slide24.xml"/><Relationship Id="rId65" Type="http://schemas.openxmlformats.org/officeDocument/2006/relationships/slide" Target="slides/slide29.xml"/><Relationship Id="rId73" Type="http://schemas.openxmlformats.org/officeDocument/2006/relationships/slide" Target="slides/slide37.xml"/><Relationship Id="rId78" Type="http://schemas.openxmlformats.org/officeDocument/2006/relationships/slide" Target="slides/slide42.xml"/><Relationship Id="rId81" Type="http://schemas.openxmlformats.org/officeDocument/2006/relationships/slide" Target="slides/slide45.xml"/><Relationship Id="rId86" Type="http://schemas.openxmlformats.org/officeDocument/2006/relationships/slide" Target="slides/slide50.xml"/><Relationship Id="rId94" Type="http://schemas.openxmlformats.org/officeDocument/2006/relationships/notesMaster" Target="notesMasters/notesMaster1.xml"/><Relationship Id="rId99" Type="http://schemas.openxmlformats.org/officeDocument/2006/relationships/font" Target="fonts/font5.fntdata"/><Relationship Id="rId10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3.xml"/><Relationship Id="rId109" Type="http://schemas.openxmlformats.org/officeDocument/2006/relationships/font" Target="fonts/font15.fntdata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4.xml"/><Relationship Id="rId55" Type="http://schemas.openxmlformats.org/officeDocument/2006/relationships/slide" Target="slides/slide19.xml"/><Relationship Id="rId76" Type="http://schemas.openxmlformats.org/officeDocument/2006/relationships/slide" Target="slides/slide40.xml"/><Relationship Id="rId97" Type="http://schemas.openxmlformats.org/officeDocument/2006/relationships/font" Target="fonts/font3.fntdata"/><Relationship Id="rId104" Type="http://schemas.openxmlformats.org/officeDocument/2006/relationships/font" Target="fonts/font10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5.xml"/><Relationship Id="rId92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4.xml"/><Relationship Id="rId45" Type="http://schemas.openxmlformats.org/officeDocument/2006/relationships/slide" Target="slides/slide9.xml"/><Relationship Id="rId66" Type="http://schemas.openxmlformats.org/officeDocument/2006/relationships/slide" Target="slides/slide30.xml"/><Relationship Id="rId87" Type="http://schemas.openxmlformats.org/officeDocument/2006/relationships/slide" Target="slides/slide51.xml"/><Relationship Id="rId110" Type="http://schemas.openxmlformats.org/officeDocument/2006/relationships/font" Target="fonts/font16.fntdata"/><Relationship Id="rId115" Type="http://schemas.openxmlformats.org/officeDocument/2006/relationships/theme" Target="theme/theme1.xml"/><Relationship Id="rId61" Type="http://schemas.openxmlformats.org/officeDocument/2006/relationships/slide" Target="slides/slide25.xml"/><Relationship Id="rId82" Type="http://schemas.openxmlformats.org/officeDocument/2006/relationships/slide" Target="slides/slide4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20.xml"/><Relationship Id="rId77" Type="http://schemas.openxmlformats.org/officeDocument/2006/relationships/slide" Target="slides/slide41.xml"/><Relationship Id="rId100" Type="http://schemas.openxmlformats.org/officeDocument/2006/relationships/font" Target="fonts/font6.fntdata"/><Relationship Id="rId105" Type="http://schemas.openxmlformats.org/officeDocument/2006/relationships/font" Target="fonts/font1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5.xml"/><Relationship Id="rId72" Type="http://schemas.openxmlformats.org/officeDocument/2006/relationships/slide" Target="slides/slide36.xml"/><Relationship Id="rId93" Type="http://schemas.openxmlformats.org/officeDocument/2006/relationships/slide" Target="slides/slide57.xml"/><Relationship Id="rId9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0.xml"/><Relationship Id="rId67" Type="http://schemas.openxmlformats.org/officeDocument/2006/relationships/slide" Target="slides/slide31.xml"/><Relationship Id="rId116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5.xml"/><Relationship Id="rId62" Type="http://schemas.openxmlformats.org/officeDocument/2006/relationships/slide" Target="slides/slide26.xml"/><Relationship Id="rId83" Type="http://schemas.openxmlformats.org/officeDocument/2006/relationships/slide" Target="slides/slide47.xml"/><Relationship Id="rId88" Type="http://schemas.openxmlformats.org/officeDocument/2006/relationships/slide" Target="slides/slide52.xml"/><Relationship Id="rId11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30/12/2025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2008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83DE66A0-27BF-AC86-A732-828D616A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1D12670D-F7EF-6181-C977-E64F2D7DF9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EF3F0D84-5B57-3682-D525-D30F385DF6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468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435D5369-1CD7-7A8B-29AF-A6A88899D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CA1066C0-73CC-61D0-6677-A7A45739F1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C92A5151-6728-6328-ADF6-3B229295AB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194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3110EC44-0519-694B-48B2-8024A948D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1ABCAE46-0FC4-6064-21FF-352C643E5C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06B4AAB9-264E-9C54-F53C-235D471F8A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609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8" name="Google Shape;13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5375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3D58E8-2453-468C-4754-ADC1DE0E2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80554794-81AB-10E8-48F5-9BEDDE32D3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0C7DE387-7A4F-79FE-72B0-5E76EF6F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C8152DD6-3856-D667-996F-7257323682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774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.xml"/><Relationship Id="rId7" Type="http://schemas.openxmlformats.org/officeDocument/2006/relationships/image" Target="../media/image36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slideMaster" Target="../slideMasters/slideMaster22.xml"/><Relationship Id="rId9" Type="http://schemas.openxmlformats.org/officeDocument/2006/relationships/image" Target="../media/image38.svg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7" Type="http://schemas.openxmlformats.org/officeDocument/2006/relationships/image" Target="../media/image38.sv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image" Target="../media/image36.svg"/><Relationship Id="rId4" Type="http://schemas.openxmlformats.org/officeDocument/2006/relationships/image" Target="../media/image34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7" Type="http://schemas.openxmlformats.org/officeDocument/2006/relationships/image" Target="../media/image38.sv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5" Type="http://schemas.openxmlformats.org/officeDocument/2006/relationships/image" Target="../media/image36.svg"/><Relationship Id="rId4" Type="http://schemas.openxmlformats.org/officeDocument/2006/relationships/image" Target="../media/image34.png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5.png"/></Relationships>
</file>

<file path=ppt/slideLayouts/_rels/slideLayout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5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5.png"/></Relationships>
</file>

<file path=ppt/slideLayouts/_rels/slideLayout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6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5.png"/></Relationships>
</file>

<file path=ppt/slideLayouts/_rels/slideLayout2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8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5.png"/></Relationships>
</file>

<file path=ppt/slideLayouts/_rels/slideLayout2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9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0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0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0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5.png"/></Relationships>
</file>

<file path=ppt/slideLayouts/_rels/slideLayout2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1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3.wdp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2.xml"/><Relationship Id="rId6" Type="http://schemas.openxmlformats.org/officeDocument/2006/relationships/image" Target="../media/image46.png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Layouts/_rels/slideLayout28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21.png"/></Relationships>
</file>

<file path=ppt/slideLayouts/_rels/slideLayout28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21.png"/></Relationships>
</file>

<file path=ppt/slideLayouts/_rels/slideLayout28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21.png"/></Relationships>
</file>

<file path=ppt/slideLayouts/_rels/slideLayout2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2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Layouts/_rels/slideLayout2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2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Layouts/_rels/slideLayout2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2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48.png"/><Relationship Id="rId9" Type="http://schemas.microsoft.com/office/2007/relationships/hdphoto" Target="../media/hdphoto2.wdp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34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34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34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4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4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4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4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4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4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4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4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4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4.xml"/><Relationship Id="rId5" Type="http://schemas.microsoft.com/office/2007/relationships/hdphoto" Target="../media/hdphoto6.wdp"/><Relationship Id="rId4" Type="http://schemas.openxmlformats.org/officeDocument/2006/relationships/image" Target="../media/image52.png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5.xml"/><Relationship Id="rId4" Type="http://schemas.openxmlformats.org/officeDocument/2006/relationships/image" Target="../media/image5.png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557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676121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7803711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5432156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052828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10610671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8772195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352824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289270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511952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3767219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1170284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6047032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50414748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6603673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23963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079495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3930463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5730552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68131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9264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2690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380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2783425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4009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3060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6086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5203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4193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1381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1430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42315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9146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610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3746259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1234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5067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5219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040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0465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4606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55521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2746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3369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151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575083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863E396B-E484-C056-D948-B47B31B4E4C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-1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fr-MA" sz="90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xmlns="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D8CE0998-F5AF-52EF-E124-79B90701973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xmlns="" id="{8B9D6A13-198F-1A01-A150-A0DB4D5B1B4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0368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33835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xmlns="" id="{998E753B-669B-CF56-F198-B2302C128CE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xmlns="" id="{D45FA7BE-5EDF-358F-BE69-EEE653FADEA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218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:a16="http://schemas.microsoft.com/office/drawing/2014/main" xmlns="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D8CE0998-F5AF-52EF-E124-79B90701973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xmlns="" id="{8B9D6A13-198F-1A01-A150-A0DB4D5B1B4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5506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16149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12848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341236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780110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8906002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802666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2756752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002760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0892058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914937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5180670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3967625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771162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887879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9973863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2152631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56709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2894758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7656913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7123277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5954339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2453617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3069493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7390580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088891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2061352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4799964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583128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23458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9780642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2042965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9750289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2007911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0255801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1912027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0969437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3905580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172880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165176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439898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8508803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833809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7733849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3835926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9027579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890117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1450414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7933405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1822079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2047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5337374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5213685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4984290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454916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6236248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4189367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3443168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858292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793405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7096499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097832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4780079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1508941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2209504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0805225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6928108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9174341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2558218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4718838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3244334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0213208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8017204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1275112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839607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1164201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6156763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3628854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2970501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680183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4976594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4516918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4411419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5457288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508776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6470677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4055108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980894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7791562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2154403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3141209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1903919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666597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7169976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4741496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592276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094571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9998598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5154828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2006615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5030492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456143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3191289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5308240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8307071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4078995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19506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8509638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1253327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1650261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8271944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288187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9450645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244977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53883027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70081174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30964284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4951572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40490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728114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6817627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8951944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8331668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277692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9649348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0863401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8247220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7784359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961689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7197277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8545766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4592610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1720608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853764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0950254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1429459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8826780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9552539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7029606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768694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3150309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3268629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3964711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5546862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5857340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1651486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2017775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8469490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xmlns="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5180545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85004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638436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2169994"/>
            <a:ext cx="5040000" cy="3960000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2169994"/>
            <a:ext cx="2520000" cy="3960000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989994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989994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2647950"/>
            <a:ext cx="1440000" cy="14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2647950"/>
            <a:ext cx="1440000" cy="14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388972"/>
            <a:ext cx="1440000" cy="14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388972"/>
            <a:ext cx="1440000" cy="14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2709000"/>
            <a:ext cx="1440000" cy="14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507050"/>
            <a:ext cx="1440000" cy="14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612082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5629687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885887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37490856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401203326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96DE3F4D-38EE-A1F1-E0BB-B82E7E7AE2F9}"/>
              </a:ext>
            </a:extLst>
          </p:cNvPr>
          <p:cNvGrpSpPr/>
          <p:nvPr userDrawn="1"/>
        </p:nvGrpSpPr>
        <p:grpSpPr>
          <a:xfrm>
            <a:off x="1748749" y="5597907"/>
            <a:ext cx="5368645" cy="1013653"/>
            <a:chOff x="1748749" y="1791236"/>
            <a:chExt cx="5368645" cy="1013653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xmlns="" id="{5CCAC19C-6BC0-BD3C-C26B-FBD13E3DB19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xmlns="" id="{5AC45941-DA73-B721-FF09-77E57BD98349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xmlns="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xmlns="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4995295" y="5579413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259536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778498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3900690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320732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5401750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6796311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129349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639684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7324181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8388795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555B01D-289D-7A6F-1FA2-C13E7757D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CF1C2E65-3489-A64E-F20E-2EC642FFC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302E22A-BC6A-7A21-7F33-EB902DC81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6DD95EC-EF68-0C3C-3A1F-C083512E2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7777C68-1066-7540-604A-277E3CBC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78742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72F32E7-45C6-D802-4762-3FECD3AB5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339DE6F-CF17-E84E-E94C-3FCAD2608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3FA0308-34E0-D70C-5208-219862B32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9B7C8FE-F77D-581E-B4F6-97DA0BA57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E68E96D-7AF8-1146-1516-FF04CEDA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77622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0DA8717-CCE1-2380-8935-0A3266C35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421AE0E-2C9F-4A6E-AFD6-7C8F5A99E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7F60B0A-1943-2512-0C29-D7B7661D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0ABCEF4-A1D0-508F-3D1A-489558734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4D09671-B11A-86FB-BE2E-62CCB6C38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76704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C72BA64-2FB8-9BF6-6272-49BAAD12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86E9BE6-97AA-3FF1-F513-DD02E087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BF38C591-7B04-4897-E983-51ACA8046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E4FA1FF5-2AB0-D37B-DC0E-9A6F8C51F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BC7B019E-33C0-14B6-AE30-3F5AB0ECD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755DD124-AAE0-9245-1DA1-487C1A4C5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986890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C683881-AC03-4B3D-5ABA-FCD184A6A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DD42FC1E-3B69-3986-FD6D-F71391B11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F26C5B42-2D69-590E-E2A2-003FFC341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CAC20DB-B69C-FEB1-9FB5-EA1DECBEF9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551E02F9-176D-6846-5B92-EFBD497E86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80009C9C-1FFA-6711-C9D0-99C146934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B97B0BDF-4A87-EA1F-BCEC-EE8B08F24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0DBD31E4-596F-246C-0618-CCF7258E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662289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038F20-BF7C-366F-50AF-9E839AA59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7308F859-8052-4D96-F7E0-979D99ED9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08619518-70EC-9099-6C57-7DCC58D4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203332A7-9C19-642E-75E2-2A878486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69742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A9D63E92-AA4C-A68C-BBA5-694ABA32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8EF0A690-F1A4-2754-031F-681ADAF49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DB47CBA-EC4C-5AE4-11F1-1C02507D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7190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AFFB4CA-0E8D-CADE-E77C-D67B1022E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DB604A6-CF79-210A-C530-D39C82549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52E8CE26-D547-C269-0FF7-ECB53177E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78E8CED-016A-AFDD-A878-753D7EEC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BC956EE-26BB-C22E-2D6F-96E337B6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76AD70F-7C7E-5878-EF7E-A5640F4BE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26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091768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370376650"/>
      </p:ext>
    </p:extLst>
  </p:cSld>
  <p:clrMapOvr>
    <a:masterClrMapping/>
  </p:clrMapOvr>
  <p:transition spd="slow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0A76C13-6348-F30A-2FD3-B74E767E2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A6C3F336-0700-B373-F17E-4D8329446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A257498-366B-3607-2288-3C67C56CB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3F5E15AD-F416-749D-D922-7DF5B9F23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9B3F3E4-8925-D6FC-3E9A-F05A15114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03178332-999F-F331-F12D-92F982C1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4213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DD1484F-82C2-FA06-F384-59982B62E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B51C8B4E-7D3E-EB6A-933B-9AB3B4739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CACD4C3-6ABC-02DB-75DA-1ACF27011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B4378C8-7C99-396B-112D-D4280EBF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0F7E512-1A8D-CB46-494A-72FE257C4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07690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B08905D7-6CFD-1E11-1C56-A5FCD5D7F2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C92B7601-F7B6-A9BE-7555-6B86F20E6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15AB8DF-4A83-757B-BF9F-169314435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30/12/2025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AB87C0C-9FE5-EF3C-6433-813B118D6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F3A26BB-E1A2-428B-82EE-D9FCCD5FB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63531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7953451"/>
      </p:ext>
    </p:extLst>
  </p:cSld>
  <p:clrMapOvr>
    <a:masterClrMapping/>
  </p:clrMapOvr>
  <p:transition spd="slow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3859582"/>
      </p:ext>
    </p:extLst>
  </p:cSld>
  <p:clrMapOvr>
    <a:masterClrMapping/>
  </p:clrMapOvr>
  <p:transition spd="slow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5254171"/>
      </p:ext>
    </p:extLst>
  </p:cSld>
  <p:clrMapOvr>
    <a:masterClrMapping/>
  </p:clrMapOvr>
  <p:transition spd="slow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292312"/>
      </p:ext>
    </p:extLst>
  </p:cSld>
  <p:clrMapOvr>
    <a:masterClrMapping/>
  </p:clrMapOvr>
  <p:transition spd="slow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20421409"/>
      </p:ext>
    </p:extLst>
  </p:cSld>
  <p:clrMapOvr>
    <a:masterClrMapping/>
  </p:clrMapOvr>
  <p:transition spd="slow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983751249"/>
      </p:ext>
    </p:extLst>
  </p:cSld>
  <p:clrMapOvr>
    <a:masterClrMapping/>
  </p:clrMapOvr>
  <p:transition spd="slow"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4194848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536406457"/>
      </p:ext>
    </p:extLst>
  </p:cSld>
  <p:clrMapOvr>
    <a:masterClrMapping/>
  </p:clrMapOvr>
  <p:transition spd="slow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3330760"/>
      </p:ext>
    </p:extLst>
  </p:cSld>
  <p:clrMapOvr>
    <a:masterClrMapping/>
  </p:clrMapOvr>
  <p:transition spd="slow"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7396206"/>
      </p:ext>
    </p:extLst>
  </p:cSld>
  <p:clrMapOvr>
    <a:masterClrMapping/>
  </p:clrMapOvr>
  <p:transition spd="slow"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0694199"/>
      </p:ext>
    </p:extLst>
  </p:cSld>
  <p:clrMapOvr>
    <a:masterClrMapping/>
  </p:clrMapOvr>
  <p:transition spd="slow"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5892176"/>
      </p:ext>
    </p:extLst>
  </p:cSld>
  <p:clrMapOvr>
    <a:masterClrMapping/>
  </p:clrMapOvr>
  <p:transition spd="slow"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0450189"/>
      </p:ext>
    </p:extLst>
  </p:cSld>
  <p:clrMapOvr>
    <a:masterClrMapping/>
  </p:clrMapOvr>
  <p:transition spd="slow"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9770767"/>
      </p:ext>
    </p:extLst>
  </p:cSld>
  <p:clrMapOvr>
    <a:masterClrMapping/>
  </p:clrMapOvr>
  <p:transition spd="slow"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xmlns="" id="{1A348FF6-7337-CD7C-01D8-243004C57F8B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FEFCEC94-48CF-76F3-8E04-669E47E40907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276485E-3286-D0CC-8E6C-6143ABF00C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63620" y="3238222"/>
            <a:ext cx="819806" cy="8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62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xmlns="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xmlns="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820122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949915"/>
      </p:ext>
    </p:extLst>
  </p:cSld>
  <p:clrMapOvr>
    <a:masterClrMapping/>
  </p:clrMapOvr>
  <p:transition spd="slow"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027011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148763531"/>
      </p:ext>
    </p:extLst>
  </p:cSld>
  <p:clrMapOvr>
    <a:masterClrMapping/>
  </p:clrMapOvr>
  <p:transition spd="slow"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1432708"/>
      </p:ext>
    </p:extLst>
  </p:cSld>
  <p:clrMapOvr>
    <a:masterClrMapping/>
  </p:clrMapOvr>
  <p:transition spd="slow">
    <p:fad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474204"/>
      </p:ext>
    </p:extLst>
  </p:cSld>
  <p:clrMapOvr>
    <a:masterClrMapping/>
  </p:clrMapOvr>
  <p:transition spd="slow"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6122180"/>
      </p:ext>
    </p:extLst>
  </p:cSld>
  <p:clrMapOvr>
    <a:masterClrMapping/>
  </p:clrMapOvr>
  <p:transition spd="slow">
    <p:fad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+mn-lt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805592"/>
      </p:ext>
    </p:extLst>
  </p:cSld>
  <p:clrMapOvr>
    <a:masterClrMapping/>
  </p:clrMapOvr>
  <p:transition spd="slow">
    <p:fad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369857"/>
      </p:ext>
    </p:extLst>
  </p:cSld>
  <p:clrMapOvr>
    <a:masterClrMapping/>
  </p:clrMapOvr>
  <p:transition spd="slow">
    <p:fad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0967963"/>
      </p:ext>
    </p:extLst>
  </p:cSld>
  <p:clrMapOvr>
    <a:masterClrMapping/>
  </p:clrMapOvr>
  <p:transition spd="slow">
    <p:fade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961489"/>
      </p:ext>
    </p:extLst>
  </p:cSld>
  <p:clrMapOvr>
    <a:masterClrMapping/>
  </p:clrMapOvr>
  <p:transition spd="slow">
    <p:fad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9545712"/>
      </p:ext>
    </p:extLst>
  </p:cSld>
  <p:clrMapOvr>
    <a:masterClrMapping/>
  </p:clrMapOvr>
  <p:transition spd="slow">
    <p:fade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119955"/>
      </p:ext>
    </p:extLst>
  </p:cSld>
  <p:clrMapOvr>
    <a:masterClrMapping/>
  </p:clrMapOvr>
  <p:transition spd="slow">
    <p:fade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69640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325856"/>
      </p:ext>
    </p:extLst>
  </p:cSld>
  <p:clrMapOvr>
    <a:masterClrMapping/>
  </p:clrMapOvr>
  <p:transition spd="slow">
    <p:fade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592933"/>
      </p:ext>
    </p:extLst>
  </p:cSld>
  <p:clrMapOvr>
    <a:masterClrMapping/>
  </p:clrMapOvr>
  <p:transition spd="slow">
    <p:fade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846589"/>
      </p:ext>
    </p:extLst>
  </p:cSld>
  <p:clrMapOvr>
    <a:masterClrMapping/>
  </p:clrMapOvr>
  <p:transition spd="slow">
    <p:fade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800177"/>
      </p:ext>
    </p:extLst>
  </p:cSld>
  <p:clrMapOvr>
    <a:masterClrMapping/>
  </p:clrMapOvr>
  <p:transition spd="slow">
    <p:fade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429207"/>
      </p:ext>
    </p:extLst>
  </p:cSld>
  <p:clrMapOvr>
    <a:masterClrMapping/>
  </p:clrMapOvr>
  <p:transition spd="slow">
    <p:fade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8137897"/>
      </p:ext>
    </p:extLst>
  </p:cSld>
  <p:clrMapOvr>
    <a:masterClrMapping/>
  </p:clrMapOvr>
  <p:transition spd="slow">
    <p:fade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032254"/>
      </p:ext>
    </p:extLst>
  </p:cSld>
  <p:clrMapOvr>
    <a:masterClrMapping/>
  </p:clrMapOvr>
  <p:transition spd="slow">
    <p:fade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004973"/>
      </p:ext>
    </p:extLst>
  </p:cSld>
  <p:clrMapOvr>
    <a:masterClrMapping/>
  </p:clrMapOvr>
  <p:transition spd="slow">
    <p:fade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411755"/>
      </p:ext>
    </p:extLst>
  </p:cSld>
  <p:clrMapOvr>
    <a:masterClrMapping/>
  </p:clrMapOvr>
  <p:transition spd="slow">
    <p:fad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4527"/>
      </p:ext>
    </p:extLst>
  </p:cSld>
  <p:clrMapOvr>
    <a:masterClrMapping/>
  </p:clrMapOvr>
  <p:transition spd="slow">
    <p:fad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712449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1720218"/>
      </p:ext>
    </p:extLst>
  </p:cSld>
  <p:clrMapOvr>
    <a:masterClrMapping/>
  </p:clrMapOvr>
  <p:transition spd="slow">
    <p:fade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8897759"/>
      </p:ext>
    </p:extLst>
  </p:cSld>
  <p:clrMapOvr>
    <a:masterClrMapping/>
  </p:clrMapOvr>
  <p:transition spd="slow">
    <p:fad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7952410"/>
      </p:ext>
    </p:extLst>
  </p:cSld>
  <p:clrMapOvr>
    <a:masterClrMapping/>
  </p:clrMapOvr>
  <p:transition spd="slow">
    <p:fade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9950134"/>
      </p:ext>
    </p:extLst>
  </p:cSld>
  <p:clrMapOvr>
    <a:masterClrMapping/>
  </p:clrMapOvr>
  <p:transition spd="slow">
    <p:fad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8556716"/>
      </p:ext>
    </p:extLst>
  </p:cSld>
  <p:clrMapOvr>
    <a:masterClrMapping/>
  </p:clrMapOvr>
  <p:transition spd="slow">
    <p:fade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740873"/>
      </p:ext>
    </p:extLst>
  </p:cSld>
  <p:clrMapOvr>
    <a:masterClrMapping/>
  </p:clrMapOvr>
  <p:transition spd="slow">
    <p:fad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7159450"/>
      </p:ext>
    </p:extLst>
  </p:cSld>
  <p:clrMapOvr>
    <a:masterClrMapping/>
  </p:clrMapOvr>
  <p:transition spd="slow">
    <p:fade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5835860"/>
      </p:ext>
    </p:extLst>
  </p:cSld>
  <p:clrMapOvr>
    <a:masterClrMapping/>
  </p:clrMapOvr>
  <p:transition spd="slow">
    <p:fade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6303542"/>
      </p:ext>
    </p:extLst>
  </p:cSld>
  <p:clrMapOvr>
    <a:masterClrMapping/>
  </p:clrMapOvr>
  <p:transition spd="slow">
    <p:fade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8366982"/>
      </p:ext>
    </p:extLst>
  </p:cSld>
  <p:clrMapOvr>
    <a:masterClrMapping/>
  </p:clrMapOvr>
  <p:transition spd="slow">
    <p:fade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767099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4506862"/>
      </p:ext>
    </p:extLst>
  </p:cSld>
  <p:clrMapOvr>
    <a:masterClrMapping/>
  </p:clrMapOvr>
  <p:transition spd="slow">
    <p:fade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5491880"/>
      </p:ext>
    </p:extLst>
  </p:cSld>
  <p:clrMapOvr>
    <a:masterClrMapping/>
  </p:clrMapOvr>
  <p:transition spd="slow">
    <p:fade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4331866"/>
      </p:ext>
    </p:extLst>
  </p:cSld>
  <p:clrMapOvr>
    <a:masterClrMapping/>
  </p:clrMapOvr>
  <p:transition spd="slow">
    <p:fade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4661491"/>
      </p:ext>
    </p:extLst>
  </p:cSld>
  <p:clrMapOvr>
    <a:masterClrMapping/>
  </p:clrMapOvr>
  <p:transition spd="slow">
    <p:fade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8304735"/>
      </p:ext>
    </p:extLst>
  </p:cSld>
  <p:clrMapOvr>
    <a:masterClrMapping/>
  </p:clrMapOvr>
  <p:transition spd="slow">
    <p:fade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9164490"/>
      </p:ext>
    </p:extLst>
  </p:cSld>
  <p:clrMapOvr>
    <a:masterClrMapping/>
  </p:clrMapOvr>
  <p:transition spd="slow">
    <p:fade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598644"/>
      </p:ext>
    </p:extLst>
  </p:cSld>
  <p:clrMapOvr>
    <a:masterClrMapping/>
  </p:clrMapOvr>
  <p:transition spd="slow">
    <p:fade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1377924"/>
      </p:ext>
    </p:extLst>
  </p:cSld>
  <p:clrMapOvr>
    <a:masterClrMapping/>
  </p:clrMapOvr>
  <p:transition spd="slow">
    <p:fade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3625994"/>
      </p:ext>
    </p:extLst>
  </p:cSld>
  <p:clrMapOvr>
    <a:masterClrMapping/>
  </p:clrMapOvr>
  <p:transition spd="slow">
    <p:fade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6908460"/>
      </p:ext>
    </p:extLst>
  </p:cSld>
  <p:clrMapOvr>
    <a:masterClrMapping/>
  </p:clrMapOvr>
  <p:transition spd="slow">
    <p:fade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823642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2514300"/>
      </p:ext>
    </p:extLst>
  </p:cSld>
  <p:clrMapOvr>
    <a:masterClrMapping/>
  </p:clrMapOvr>
  <p:transition spd="slow">
    <p:fade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648871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937158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1224461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022937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190186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70409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7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514460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7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898408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7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5990485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7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79316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7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123524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204947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78926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735247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41292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46066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625149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910625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052800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266945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441772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484229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169947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06733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493516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794860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3941158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6843014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138365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257283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3073075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267086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9022037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612213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990379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xmlns="" id="{1A348FF6-7337-CD7C-01D8-243004C57F8B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FEFCEC94-48CF-76F3-8E04-669E47E40907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276485E-3286-D0CC-8E6C-6143ABF00C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3620" y="3238222"/>
            <a:ext cx="819806" cy="8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7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565451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5971432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2641620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058085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3277447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0965848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1167026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393412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713628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777242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8014431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194735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4739836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99869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2441626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5117033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8098613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533309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1840509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6847043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3248847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8874399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50535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458563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7244122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9883066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8502547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5002419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071931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345721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616128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83895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4433280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597667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13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12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9.jp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22.jpe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23.jpe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24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25.jpe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26.jpe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27.jpe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28.jpe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29.jpeg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image" Target="../media/image2.jpg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30.jpe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31.jpeg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14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18" Type="http://schemas.openxmlformats.org/officeDocument/2006/relationships/slideLayout" Target="../slideLayouts/slideLayout163.xml"/><Relationship Id="rId26" Type="http://schemas.openxmlformats.org/officeDocument/2006/relationships/image" Target="../media/image39.png"/><Relationship Id="rId3" Type="http://schemas.openxmlformats.org/officeDocument/2006/relationships/slideLayout" Target="../slideLayouts/slideLayout148.xml"/><Relationship Id="rId21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slideLayout" Target="../slideLayouts/slideLayout162.xml"/><Relationship Id="rId25" Type="http://schemas.openxmlformats.org/officeDocument/2006/relationships/image" Target="../media/image38.png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20" Type="http://schemas.openxmlformats.org/officeDocument/2006/relationships/slideLayout" Target="../slideLayouts/slideLayout165.xml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24" Type="http://schemas.openxmlformats.org/officeDocument/2006/relationships/image" Target="../media/image16.bin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23" Type="http://schemas.openxmlformats.org/officeDocument/2006/relationships/theme" Target="../theme/theme25.xml"/><Relationship Id="rId28" Type="http://schemas.openxmlformats.org/officeDocument/2006/relationships/image" Target="../media/image41.png"/><Relationship Id="rId10" Type="http://schemas.openxmlformats.org/officeDocument/2006/relationships/slideLayout" Target="../slideLayouts/slideLayout155.xml"/><Relationship Id="rId19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Relationship Id="rId22" Type="http://schemas.openxmlformats.org/officeDocument/2006/relationships/slideLayout" Target="../slideLayouts/slideLayout167.xml"/><Relationship Id="rId27" Type="http://schemas.openxmlformats.org/officeDocument/2006/relationships/image" Target="../media/image40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26" Type="http://schemas.openxmlformats.org/officeDocument/2006/relationships/image" Target="../media/image39.png"/><Relationship Id="rId3" Type="http://schemas.openxmlformats.org/officeDocument/2006/relationships/slideLayout" Target="../slideLayouts/slideLayout170.xml"/><Relationship Id="rId21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5" Type="http://schemas.openxmlformats.org/officeDocument/2006/relationships/image" Target="../media/image38.png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slideLayout" Target="../slideLayouts/slideLayout187.xml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24" Type="http://schemas.openxmlformats.org/officeDocument/2006/relationships/image" Target="../media/image16.bin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23" Type="http://schemas.openxmlformats.org/officeDocument/2006/relationships/theme" Target="../theme/theme26.xml"/><Relationship Id="rId28" Type="http://schemas.openxmlformats.org/officeDocument/2006/relationships/image" Target="../media/image41.png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189.xml"/><Relationship Id="rId27" Type="http://schemas.openxmlformats.org/officeDocument/2006/relationships/image" Target="../media/image40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94.xml"/><Relationship Id="rId10" Type="http://schemas.openxmlformats.org/officeDocument/2006/relationships/image" Target="../media/image9.jpg"/><Relationship Id="rId4" Type="http://schemas.openxmlformats.org/officeDocument/2006/relationships/slideLayout" Target="../slideLayouts/slideLayout193.xml"/><Relationship Id="rId9" Type="http://schemas.openxmlformats.org/officeDocument/2006/relationships/theme" Target="../theme/theme27.xml"/><Relationship Id="rId14" Type="http://schemas.openxmlformats.org/officeDocument/2006/relationships/image" Target="../media/image13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10.xml"/><Relationship Id="rId18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00.xml"/><Relationship Id="rId21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17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199.xml"/><Relationship Id="rId16" Type="http://schemas.openxmlformats.org/officeDocument/2006/relationships/slideLayout" Target="../slideLayouts/slideLayout213.xml"/><Relationship Id="rId20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24" Type="http://schemas.openxmlformats.org/officeDocument/2006/relationships/image" Target="../media/image2.jpg"/><Relationship Id="rId5" Type="http://schemas.openxmlformats.org/officeDocument/2006/relationships/slideLayout" Target="../slideLayouts/slideLayout202.xml"/><Relationship Id="rId15" Type="http://schemas.openxmlformats.org/officeDocument/2006/relationships/slideLayout" Target="../slideLayouts/slideLayout212.xml"/><Relationship Id="rId23" Type="http://schemas.openxmlformats.org/officeDocument/2006/relationships/theme" Target="../theme/theme28.xml"/><Relationship Id="rId10" Type="http://schemas.openxmlformats.org/officeDocument/2006/relationships/slideLayout" Target="../slideLayouts/slideLayout207.xml"/><Relationship Id="rId19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11.xml"/><Relationship Id="rId22" Type="http://schemas.openxmlformats.org/officeDocument/2006/relationships/slideLayout" Target="../slideLayouts/slideLayout219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18" Type="http://schemas.openxmlformats.org/officeDocument/2006/relationships/slideLayout" Target="../slideLayouts/slideLayout237.xml"/><Relationship Id="rId26" Type="http://schemas.openxmlformats.org/officeDocument/2006/relationships/image" Target="../media/image39.png"/><Relationship Id="rId3" Type="http://schemas.openxmlformats.org/officeDocument/2006/relationships/slideLayout" Target="../slideLayouts/slideLayout222.xml"/><Relationship Id="rId21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17" Type="http://schemas.openxmlformats.org/officeDocument/2006/relationships/slideLayout" Target="../slideLayouts/slideLayout236.xml"/><Relationship Id="rId25" Type="http://schemas.openxmlformats.org/officeDocument/2006/relationships/image" Target="../media/image38.png"/><Relationship Id="rId2" Type="http://schemas.openxmlformats.org/officeDocument/2006/relationships/slideLayout" Target="../slideLayouts/slideLayout221.xml"/><Relationship Id="rId16" Type="http://schemas.openxmlformats.org/officeDocument/2006/relationships/slideLayout" Target="../slideLayouts/slideLayout235.xml"/><Relationship Id="rId20" Type="http://schemas.openxmlformats.org/officeDocument/2006/relationships/slideLayout" Target="../slideLayouts/slideLayout239.xml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24" Type="http://schemas.openxmlformats.org/officeDocument/2006/relationships/image" Target="../media/image16.bin"/><Relationship Id="rId5" Type="http://schemas.openxmlformats.org/officeDocument/2006/relationships/slideLayout" Target="../slideLayouts/slideLayout224.xml"/><Relationship Id="rId15" Type="http://schemas.openxmlformats.org/officeDocument/2006/relationships/slideLayout" Target="../slideLayouts/slideLayout234.xml"/><Relationship Id="rId23" Type="http://schemas.openxmlformats.org/officeDocument/2006/relationships/theme" Target="../theme/theme29.xml"/><Relationship Id="rId28" Type="http://schemas.openxmlformats.org/officeDocument/2006/relationships/image" Target="../media/image41.png"/><Relationship Id="rId10" Type="http://schemas.openxmlformats.org/officeDocument/2006/relationships/slideLayout" Target="../slideLayouts/slideLayout229.xml"/><Relationship Id="rId19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233.xml"/><Relationship Id="rId22" Type="http://schemas.openxmlformats.org/officeDocument/2006/relationships/slideLayout" Target="../slideLayouts/slideLayout241.xml"/><Relationship Id="rId27" Type="http://schemas.openxmlformats.org/officeDocument/2006/relationships/image" Target="../media/image4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slideLayout" Target="../slideLayouts/slideLayout267.xml"/><Relationship Id="rId1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57.xml"/><Relationship Id="rId21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61.xml"/><Relationship Id="rId12" Type="http://schemas.openxmlformats.org/officeDocument/2006/relationships/slideLayout" Target="../slideLayouts/slideLayout266.xml"/><Relationship Id="rId17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256.xml"/><Relationship Id="rId16" Type="http://schemas.openxmlformats.org/officeDocument/2006/relationships/slideLayout" Target="../slideLayouts/slideLayout270.xml"/><Relationship Id="rId20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24" Type="http://schemas.openxmlformats.org/officeDocument/2006/relationships/image" Target="../media/image2.jpg"/><Relationship Id="rId5" Type="http://schemas.openxmlformats.org/officeDocument/2006/relationships/slideLayout" Target="../slideLayouts/slideLayout259.xml"/><Relationship Id="rId15" Type="http://schemas.openxmlformats.org/officeDocument/2006/relationships/slideLayout" Target="../slideLayouts/slideLayout269.xml"/><Relationship Id="rId23" Type="http://schemas.openxmlformats.org/officeDocument/2006/relationships/theme" Target="../theme/theme31.xml"/><Relationship Id="rId10" Type="http://schemas.openxmlformats.org/officeDocument/2006/relationships/slideLayout" Target="../slideLayouts/slideLayout264.xml"/><Relationship Id="rId19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Relationship Id="rId14" Type="http://schemas.openxmlformats.org/officeDocument/2006/relationships/slideLayout" Target="../slideLayouts/slideLayout268.xml"/><Relationship Id="rId22" Type="http://schemas.openxmlformats.org/officeDocument/2006/relationships/slideLayout" Target="../slideLayouts/slideLayout276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17" Type="http://schemas.openxmlformats.org/officeDocument/2006/relationships/image" Target="../media/image6.jpg"/><Relationship Id="rId2" Type="http://schemas.openxmlformats.org/officeDocument/2006/relationships/slideLayout" Target="../slideLayouts/slideLayout278.xml"/><Relationship Id="rId16" Type="http://schemas.openxmlformats.org/officeDocument/2006/relationships/theme" Target="../theme/theme32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14" Type="http://schemas.openxmlformats.org/officeDocument/2006/relationships/slideLayout" Target="../slideLayouts/slideLayout29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13" Type="http://schemas.openxmlformats.org/officeDocument/2006/relationships/slideLayout" Target="../slideLayouts/slideLayout315.xml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slideLayout" Target="../slideLayouts/slideLayout314.xml"/><Relationship Id="rId17" Type="http://schemas.openxmlformats.org/officeDocument/2006/relationships/image" Target="../media/image49.jpg"/><Relationship Id="rId2" Type="http://schemas.openxmlformats.org/officeDocument/2006/relationships/slideLayout" Target="../slideLayouts/slideLayout304.xml"/><Relationship Id="rId16" Type="http://schemas.openxmlformats.org/officeDocument/2006/relationships/theme" Target="../theme/theme34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Relationship Id="rId14" Type="http://schemas.openxmlformats.org/officeDocument/2006/relationships/slideLayout" Target="../slideLayouts/slideLayout316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5.xml"/><Relationship Id="rId13" Type="http://schemas.openxmlformats.org/officeDocument/2006/relationships/slideLayout" Target="../slideLayouts/slideLayout330.xml"/><Relationship Id="rId18" Type="http://schemas.openxmlformats.org/officeDocument/2006/relationships/slideLayout" Target="../slideLayouts/slideLayout335.xml"/><Relationship Id="rId3" Type="http://schemas.openxmlformats.org/officeDocument/2006/relationships/slideLayout" Target="../slideLayouts/slideLayout320.xml"/><Relationship Id="rId21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24.xml"/><Relationship Id="rId12" Type="http://schemas.openxmlformats.org/officeDocument/2006/relationships/slideLayout" Target="../slideLayouts/slideLayout329.xml"/><Relationship Id="rId17" Type="http://schemas.openxmlformats.org/officeDocument/2006/relationships/slideLayout" Target="../slideLayouts/slideLayout334.xml"/><Relationship Id="rId2" Type="http://schemas.openxmlformats.org/officeDocument/2006/relationships/slideLayout" Target="../slideLayouts/slideLayout319.xml"/><Relationship Id="rId16" Type="http://schemas.openxmlformats.org/officeDocument/2006/relationships/slideLayout" Target="../slideLayouts/slideLayout333.xml"/><Relationship Id="rId20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18.xml"/><Relationship Id="rId6" Type="http://schemas.openxmlformats.org/officeDocument/2006/relationships/slideLayout" Target="../slideLayouts/slideLayout323.xml"/><Relationship Id="rId11" Type="http://schemas.openxmlformats.org/officeDocument/2006/relationships/slideLayout" Target="../slideLayouts/slideLayout328.xml"/><Relationship Id="rId5" Type="http://schemas.openxmlformats.org/officeDocument/2006/relationships/slideLayout" Target="../slideLayouts/slideLayout322.xml"/><Relationship Id="rId15" Type="http://schemas.openxmlformats.org/officeDocument/2006/relationships/slideLayout" Target="../slideLayouts/slideLayout332.xml"/><Relationship Id="rId23" Type="http://schemas.openxmlformats.org/officeDocument/2006/relationships/image" Target="../media/image2.jpg"/><Relationship Id="rId10" Type="http://schemas.openxmlformats.org/officeDocument/2006/relationships/slideLayout" Target="../slideLayouts/slideLayout327.xml"/><Relationship Id="rId19" Type="http://schemas.openxmlformats.org/officeDocument/2006/relationships/slideLayout" Target="../slideLayouts/slideLayout336.xml"/><Relationship Id="rId4" Type="http://schemas.openxmlformats.org/officeDocument/2006/relationships/slideLayout" Target="../slideLayouts/slideLayout321.xml"/><Relationship Id="rId9" Type="http://schemas.openxmlformats.org/officeDocument/2006/relationships/slideLayout" Target="../slideLayouts/slideLayout326.xml"/><Relationship Id="rId14" Type="http://schemas.openxmlformats.org/officeDocument/2006/relationships/slideLayout" Target="../slideLayouts/slideLayout331.xml"/><Relationship Id="rId22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6.xml"/><Relationship Id="rId13" Type="http://schemas.openxmlformats.org/officeDocument/2006/relationships/slideLayout" Target="../slideLayouts/slideLayout351.xml"/><Relationship Id="rId18" Type="http://schemas.openxmlformats.org/officeDocument/2006/relationships/slideLayout" Target="../slideLayouts/slideLayout356.xml"/><Relationship Id="rId3" Type="http://schemas.openxmlformats.org/officeDocument/2006/relationships/slideLayout" Target="../slideLayouts/slideLayout341.xml"/><Relationship Id="rId21" Type="http://schemas.openxmlformats.org/officeDocument/2006/relationships/slideLayout" Target="../slideLayouts/slideLayout359.xml"/><Relationship Id="rId7" Type="http://schemas.openxmlformats.org/officeDocument/2006/relationships/slideLayout" Target="../slideLayouts/slideLayout345.xml"/><Relationship Id="rId12" Type="http://schemas.openxmlformats.org/officeDocument/2006/relationships/slideLayout" Target="../slideLayouts/slideLayout350.xml"/><Relationship Id="rId17" Type="http://schemas.openxmlformats.org/officeDocument/2006/relationships/slideLayout" Target="../slideLayouts/slideLayout355.xml"/><Relationship Id="rId2" Type="http://schemas.openxmlformats.org/officeDocument/2006/relationships/slideLayout" Target="../slideLayouts/slideLayout340.xml"/><Relationship Id="rId16" Type="http://schemas.openxmlformats.org/officeDocument/2006/relationships/slideLayout" Target="../slideLayouts/slideLayout354.xml"/><Relationship Id="rId20" Type="http://schemas.openxmlformats.org/officeDocument/2006/relationships/slideLayout" Target="../slideLayouts/slideLayout358.xml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24" Type="http://schemas.openxmlformats.org/officeDocument/2006/relationships/image" Target="../media/image16.bin"/><Relationship Id="rId5" Type="http://schemas.openxmlformats.org/officeDocument/2006/relationships/slideLayout" Target="../slideLayouts/slideLayout343.xml"/><Relationship Id="rId15" Type="http://schemas.openxmlformats.org/officeDocument/2006/relationships/slideLayout" Target="../slideLayouts/slideLayout353.xml"/><Relationship Id="rId23" Type="http://schemas.openxmlformats.org/officeDocument/2006/relationships/theme" Target="../theme/theme36.xml"/><Relationship Id="rId10" Type="http://schemas.openxmlformats.org/officeDocument/2006/relationships/slideLayout" Target="../slideLayouts/slideLayout348.xml"/><Relationship Id="rId19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Relationship Id="rId14" Type="http://schemas.openxmlformats.org/officeDocument/2006/relationships/slideLayout" Target="../slideLayouts/slideLayout352.xml"/><Relationship Id="rId22" Type="http://schemas.openxmlformats.org/officeDocument/2006/relationships/slideLayout" Target="../slideLayouts/slideLayout36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9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5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image" Target="../media/image2.jpg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3.xml"/><Relationship Id="rId10" Type="http://schemas.openxmlformats.org/officeDocument/2006/relationships/image" Target="../media/image9.jpg"/><Relationship Id="rId4" Type="http://schemas.openxmlformats.org/officeDocument/2006/relationships/slideLayout" Target="../slideLayouts/slideLayout72.xml"/><Relationship Id="rId9" Type="http://schemas.openxmlformats.org/officeDocument/2006/relationships/theme" Target="../theme/theme7.xml"/><Relationship Id="rId14" Type="http://schemas.openxmlformats.org/officeDocument/2006/relationships/image" Target="../media/image1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image" Target="../media/image16.bin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101.xml"/><Relationship Id="rId7" Type="http://schemas.openxmlformats.org/officeDocument/2006/relationships/theme" Target="../theme/theme9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02.xml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37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9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70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21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01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432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07170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976759" y="131772"/>
            <a:ext cx="1260000" cy="28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438690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53363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422752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968911" y="10521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Titre Module</a:t>
            </a:r>
          </a:p>
        </p:txBody>
      </p:sp>
    </p:spTree>
    <p:extLst>
      <p:ext uri="{BB962C8B-B14F-4D97-AF65-F5344CB8AC3E}">
        <p14:creationId xmlns:p14="http://schemas.microsoft.com/office/powerpoint/2010/main" val="111489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95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3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86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36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66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2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22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4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833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  <p:sldLayoutId id="2147484004" r:id="rId15"/>
    <p:sldLayoutId id="2147484005" r:id="rId16"/>
    <p:sldLayoutId id="2147484006" r:id="rId17"/>
    <p:sldLayoutId id="2147484007" r:id="rId18"/>
    <p:sldLayoutId id="2147484008" r:id="rId19"/>
    <p:sldLayoutId id="2147484009" r:id="rId20"/>
    <p:sldLayoutId id="2147484010" r:id="rId21"/>
    <p:sldLayoutId id="2147484011" r:id="rId22"/>
    <p:sldLayoutId id="2147484054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20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18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12/30/2025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98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12/30/2025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01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1876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E132453-2975-C4B5-7BB1-F569538BC075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1D7A3C9-6E46-82CA-0508-F5F2B0179962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6813D0-A73F-3EFF-20A4-09D0F89084CC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DD00BDA-12D0-6795-97A3-E57EE9C10A13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25BF136-84C0-315E-78AE-E31E3BA5EFFB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C0C5B125-1C1D-1A8B-F1D8-31803527D4F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00FC135-4208-C654-5EB0-B8A732FC7E3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60918DD-B34F-61B5-9935-08BD00EC0FA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FC508D6-AAE8-AB27-3DB1-FCBF6912143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93BAD090-65FE-27E2-F010-3926F59B9C7E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31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  <p:sldLayoutId id="2147483883" r:id="rId19"/>
    <p:sldLayoutId id="2147483884" r:id="rId20"/>
    <p:sldLayoutId id="2147483885" r:id="rId21"/>
    <p:sldLayoutId id="214748388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E132453-2975-C4B5-7BB1-F569538BC075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1D7A3C9-6E46-82CA-0508-F5F2B0179962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6813D0-A73F-3EFF-20A4-09D0F89084CC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DD00BDA-12D0-6795-97A3-E57EE9C10A13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25BF136-84C0-315E-78AE-E31E3BA5EFFB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C0C5B125-1C1D-1A8B-F1D8-31803527D4F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00FC135-4208-C654-5EB0-B8A732FC7E3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60918DD-B34F-61B5-9935-08BD00EC0FA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FC508D6-AAE8-AB27-3DB1-FCBF6912143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93BAD090-65FE-27E2-F010-3926F59B9C7E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622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  <p:sldLayoutId id="2147483905" r:id="rId18"/>
    <p:sldLayoutId id="2147483906" r:id="rId19"/>
    <p:sldLayoutId id="2147483907" r:id="rId20"/>
    <p:sldLayoutId id="2147483908" r:id="rId21"/>
    <p:sldLayoutId id="214748390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063" y="182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575" y="182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377" y="182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792" y="1825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031063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2936119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492994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377534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34188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980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  <p:sldLayoutId id="2147483934" r:id="rId15"/>
    <p:sldLayoutId id="2147483935" r:id="rId16"/>
    <p:sldLayoutId id="2147483936" r:id="rId17"/>
    <p:sldLayoutId id="2147483937" r:id="rId18"/>
    <p:sldLayoutId id="2147483938" r:id="rId19"/>
    <p:sldLayoutId id="2147483939" r:id="rId20"/>
    <p:sldLayoutId id="2147483940" r:id="rId21"/>
    <p:sldLayoutId id="2147483941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E132453-2975-C4B5-7BB1-F569538BC075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1D7A3C9-6E46-82CA-0508-F5F2B0179962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6813D0-A73F-3EFF-20A4-09D0F89084CC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DD00BDA-12D0-6795-97A3-E57EE9C10A13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25BF136-84C0-315E-78AE-E31E3BA5EFFB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C0C5B125-1C1D-1A8B-F1D8-31803527D4F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00FC135-4208-C654-5EB0-B8A732FC7E3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60918DD-B34F-61B5-9935-08BD00EC0FA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FC508D6-AAE8-AB27-3DB1-FCBF6912143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93BAD090-65FE-27E2-F010-3926F59B9C7E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73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  <p:sldLayoutId id="2147483983" r:id="rId18"/>
    <p:sldLayoutId id="2147483984" r:id="rId19"/>
    <p:sldLayoutId id="2147483985" r:id="rId20"/>
    <p:sldLayoutId id="2147483986" r:id="rId21"/>
    <p:sldLayoutId id="214748398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19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37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541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  <p:sldLayoutId id="2147484042" r:id="rId15"/>
    <p:sldLayoutId id="2147484043" r:id="rId16"/>
    <p:sldLayoutId id="2147484044" r:id="rId17"/>
    <p:sldLayoutId id="2147484045" r:id="rId18"/>
    <p:sldLayoutId id="2147484046" r:id="rId19"/>
    <p:sldLayoutId id="2147484047" r:id="rId20"/>
    <p:sldLayoutId id="2147484048" r:id="rId21"/>
    <p:sldLayoutId id="214748404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51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  <p:sldLayoutId id="2147484067" r:id="rId12"/>
    <p:sldLayoutId id="2147484068" r:id="rId13"/>
    <p:sldLayoutId id="2147484069" r:id="rId14"/>
    <p:sldLayoutId id="2147484070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1689B1E1-F0C2-79A1-5ADE-C774ECAE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B7FEC65-EFC7-BDCD-C52C-DE0B03EB8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4DB8C45-4FDA-9B9C-3E08-99AF6C999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5BA7765-59FB-4B37-8C0B-80F63ABE66E1}" type="datetimeFigureOut">
              <a:rPr lang="fr-FR" smtClean="0"/>
              <a:pPr/>
              <a:t>30/12/2025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9934EF1-F0B6-C756-D085-3F0E89DD6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AE970EB-3A7D-13D7-B080-632C669FE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9CFDC158-050F-47B0-93B5-438A944051F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461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22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  <p:sldLayoutId id="2147484097" r:id="rId13"/>
    <p:sldLayoutId id="2147484098" r:id="rId14"/>
    <p:sldLayoutId id="2147484099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17987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02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  <p:sldLayoutId id="2147484116" r:id="rId14"/>
    <p:sldLayoutId id="2147484117" r:id="rId15"/>
    <p:sldLayoutId id="2147484118" r:id="rId16"/>
    <p:sldLayoutId id="2147484119" r:id="rId17"/>
    <p:sldLayoutId id="2147484120" r:id="rId18"/>
    <p:sldLayoutId id="2147484121" r:id="rId19"/>
    <p:sldLayoutId id="2147484122" r:id="rId20"/>
    <p:sldLayoutId id="2147484123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842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  <p:sldLayoutId id="2147484137" r:id="rId13"/>
    <p:sldLayoutId id="2147484138" r:id="rId14"/>
    <p:sldLayoutId id="2147484139" r:id="rId15"/>
    <p:sldLayoutId id="2147484140" r:id="rId16"/>
    <p:sldLayoutId id="2147484141" r:id="rId17"/>
    <p:sldLayoutId id="2147484142" r:id="rId18"/>
    <p:sldLayoutId id="2147484143" r:id="rId19"/>
    <p:sldLayoutId id="2147484144" r:id="rId20"/>
    <p:sldLayoutId id="2147484145" r:id="rId21"/>
    <p:sldLayoutId id="214748414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10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823" y="15209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335" y="15209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137" y="15209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552" y="15209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142823" y="1520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047879" y="1520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604754" y="1520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489294" y="1520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190062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589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  <p:sldLayoutId id="2147483816" r:id="rId21"/>
    <p:sldLayoutId id="2147483817" r:id="rId22"/>
    <p:sldLayoutId id="214748405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063" y="182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575" y="182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377" y="182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792" y="1825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031063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2936119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492994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377534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42982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37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  <p:sldLayoutId id="2147483838" r:id="rId20"/>
    <p:sldLayoutId id="2147483839" r:id="rId21"/>
    <p:sldLayoutId id="214748384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930" y="16225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442" y="16225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244" y="16225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659" y="16225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5913930" y="1622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818986" y="1622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375861" y="1622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260401" y="1622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06400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9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67.png"/><Relationship Id="rId5" Type="http://schemas.openxmlformats.org/officeDocument/2006/relationships/image" Target="../media/image38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68.png"/><Relationship Id="rId5" Type="http://schemas.openxmlformats.org/officeDocument/2006/relationships/image" Target="../media/image38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68.png"/><Relationship Id="rId5" Type="http://schemas.openxmlformats.org/officeDocument/2006/relationships/image" Target="../media/image38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68.png"/><Relationship Id="rId5" Type="http://schemas.openxmlformats.org/officeDocument/2006/relationships/image" Target="../media/image38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68.png"/><Relationship Id="rId5" Type="http://schemas.openxmlformats.org/officeDocument/2006/relationships/image" Target="../media/image38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68.png"/><Relationship Id="rId5" Type="http://schemas.openxmlformats.org/officeDocument/2006/relationships/image" Target="../media/image38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68.png"/><Relationship Id="rId5" Type="http://schemas.openxmlformats.org/officeDocument/2006/relationships/image" Target="../media/image38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68.png"/><Relationship Id="rId5" Type="http://schemas.openxmlformats.org/officeDocument/2006/relationships/image" Target="../media/image38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68.png"/><Relationship Id="rId5" Type="http://schemas.openxmlformats.org/officeDocument/2006/relationships/image" Target="../media/image38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68.png"/><Relationship Id="rId5" Type="http://schemas.openxmlformats.org/officeDocument/2006/relationships/image" Target="../media/image38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68.png"/><Relationship Id="rId5" Type="http://schemas.openxmlformats.org/officeDocument/2006/relationships/image" Target="../media/image38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68.png"/><Relationship Id="rId5" Type="http://schemas.openxmlformats.org/officeDocument/2006/relationships/image" Target="../media/image38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8.png"/><Relationship Id="rId7" Type="http://schemas.openxmlformats.org/officeDocument/2006/relationships/image" Target="../media/image7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gi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gi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gi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gi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gi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gi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gi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8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8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8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8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8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8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8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6.png"/><Relationship Id="rId4" Type="http://schemas.openxmlformats.org/officeDocument/2006/relationships/image" Target="../media/image76.gi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8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4.xml"/><Relationship Id="rId6" Type="http://schemas.openxmlformats.org/officeDocument/2006/relationships/image" Target="../media/image64.png"/><Relationship Id="rId5" Type="http://schemas.openxmlformats.org/officeDocument/2006/relationships/image" Target="../media/image38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4.xml"/><Relationship Id="rId6" Type="http://schemas.openxmlformats.org/officeDocument/2006/relationships/image" Target="../media/image64.png"/><Relationship Id="rId5" Type="http://schemas.openxmlformats.org/officeDocument/2006/relationships/image" Target="../media/image38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F6D5A7F-2369-EFFE-BB9E-2F085313C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C143B1A1-8D0C-2B6E-20ED-E9C0EB799B1C}"/>
              </a:ext>
            </a:extLst>
          </p:cNvPr>
          <p:cNvSpPr/>
          <p:nvPr/>
        </p:nvSpPr>
        <p:spPr>
          <a:xfrm>
            <a:off x="3445727" y="4828479"/>
            <a:ext cx="1037063" cy="446049"/>
          </a:xfrm>
          <a:prstGeom prst="roundRect">
            <a:avLst>
              <a:gd name="adj" fmla="val 36667"/>
            </a:avLst>
          </a:prstGeom>
          <a:solidFill>
            <a:srgbClr val="FBB3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الثالث</a:t>
            </a:r>
            <a:endParaRPr lang="fr-FR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3777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349D8F-5385-0A6D-CDEC-3A7FC4BA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2313F29-59F7-8E41-889D-EBBEE4622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كَيْفَ كانَتْ قِراءَةُ زَميلِكُمْ/زَميلَتِكُمْ؟</a:t>
            </a:r>
            <a:endParaRPr lang="fr-FR" sz="2400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D9F5372D-5202-F489-C39D-217CD041A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652550"/>
              </p:ext>
            </p:extLst>
          </p:nvPr>
        </p:nvGraphicFramePr>
        <p:xfrm>
          <a:off x="433116" y="2849423"/>
          <a:ext cx="8277768" cy="3200400"/>
        </p:xfrm>
        <a:graphic>
          <a:graphicData uri="http://schemas.openxmlformats.org/drawingml/2006/table">
            <a:tbl>
              <a:tblPr firstRow="1" bandRow="1"/>
              <a:tblGrid>
                <a:gridCol w="1332000">
                  <a:extLst>
                    <a:ext uri="{9D8B030D-6E8A-4147-A177-3AD203B41FA5}">
                      <a16:colId xmlns:a16="http://schemas.microsoft.com/office/drawing/2014/main" xmlns="" val="2320669012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xmlns="" val="4213699004"/>
                    </a:ext>
                  </a:extLst>
                </a:gridCol>
                <a:gridCol w="5613768">
                  <a:extLst>
                    <a:ext uri="{9D8B030D-6E8A-4147-A177-3AD203B41FA5}">
                      <a16:colId xmlns:a16="http://schemas.microsoft.com/office/drawing/2014/main" xmlns="" val="372084414"/>
                    </a:ext>
                  </a:extLst>
                </a:gridCol>
              </a:tblGrid>
              <a:tr h="477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1"/>
                      <a:r>
                        <a:rPr lang="ar-MA" sz="32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لا</a:t>
                      </a:r>
                      <a:endParaRPr lang="fr-FR" sz="3200" b="1" kern="12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1"/>
                      <a:r>
                        <a:rPr lang="ar-MA" sz="32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نَعَمْ</a:t>
                      </a:r>
                      <a:endParaRPr lang="fr-FR" sz="3200" b="1" kern="12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45663403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هَلْ كانً صَوْتُهُ مَسْموعاً وَواضِحاً؟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1050321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هل كانتِ قِراءَتُهُ مُسْتَرْسَلَةً؟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6954947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r>
                        <a:rPr lang="ar-MA" sz="24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هل ٱحْتَرَمَ قَواعِدِ </a:t>
                      </a:r>
                      <a:r>
                        <a:rPr lang="ar-MA" sz="2400" b="1" kern="1200" dirty="0" err="1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ٱلْوَقْفِ</a:t>
                      </a:r>
                      <a:r>
                        <a:rPr lang="ar-MA" sz="24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؟</a:t>
                      </a:r>
                      <a:endParaRPr lang="fr-FR" sz="2400" b="1" kern="12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5058931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r>
                        <a:rPr lang="ar-MA" sz="24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هل نَبْرَةُ صَوْتِهِ تَتَغَيَّرُ حَسَبَ مَواقِفِ ٱلنَّصِّ؟</a:t>
                      </a:r>
                      <a:endParaRPr lang="fr-FR" sz="2400" b="1" kern="12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2440388"/>
                  </a:ext>
                </a:extLst>
              </a:tr>
            </a:tbl>
          </a:graphicData>
        </a:graphic>
      </p:graphicFrame>
      <p:sp>
        <p:nvSpPr>
          <p:cNvPr id="6" name="TextBox 7">
            <a:extLst>
              <a:ext uri="{FF2B5EF4-FFF2-40B4-BE49-F238E27FC236}">
                <a16:creationId xmlns:a16="http://schemas.microsoft.com/office/drawing/2014/main" xmlns="" id="{4E1F5281-0AE5-381F-909D-DE1E173BF78E}"/>
              </a:ext>
            </a:extLst>
          </p:cNvPr>
          <p:cNvSpPr txBox="1"/>
          <p:nvPr/>
        </p:nvSpPr>
        <p:spPr>
          <a:xfrm>
            <a:off x="958231" y="2253106"/>
            <a:ext cx="7711551" cy="596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554"/>
              </a:lnSpc>
              <a:defRPr/>
            </a:pP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كانَتْ قِراءَةُ زَميلِكُمْ/زَميلَتِكُمْ: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47416AB-7FD0-071F-EE45-88F322279E08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C8E7B1F0-C645-BE92-D24E-331B771C495E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73B9C0C-57D2-0BAA-DBF0-1D9E1ED4A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C10F273-8D9C-0CAE-92F7-DFBACF600D45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17" name="Google Shape;1301;p9">
            <a:extLst>
              <a:ext uri="{FF2B5EF4-FFF2-40B4-BE49-F238E27FC236}">
                <a16:creationId xmlns:a16="http://schemas.microsoft.com/office/drawing/2014/main" xmlns="" id="{EA0C9541-3441-CC13-3A19-E26DD8F4107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302;p9">
            <a:extLst>
              <a:ext uri="{FF2B5EF4-FFF2-40B4-BE49-F238E27FC236}">
                <a16:creationId xmlns:a16="http://schemas.microsoft.com/office/drawing/2014/main" xmlns="" id="{58C05ECF-5616-EFAE-4DC4-CFE38EB4761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03;p9">
            <a:extLst>
              <a:ext uri="{FF2B5EF4-FFF2-40B4-BE49-F238E27FC236}">
                <a16:creationId xmlns:a16="http://schemas.microsoft.com/office/drawing/2014/main" xmlns="" id="{BF2A7C44-CB26-0ADD-6183-0FDF34215BA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:a16="http://schemas.microsoft.com/office/drawing/2014/main" xmlns="" id="{9AE13B88-ABA3-9CD0-9002-EA271C91CD2A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2" name="Google Shape;1305;p9">
            <a:extLst>
              <a:ext uri="{FF2B5EF4-FFF2-40B4-BE49-F238E27FC236}">
                <a16:creationId xmlns:a16="http://schemas.microsoft.com/office/drawing/2014/main" xmlns="" id="{25F374B2-F6F6-9CB1-CF24-419C6C18ED4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:a16="http://schemas.microsoft.com/office/drawing/2014/main" xmlns="" id="{026C3C14-8338-C4B8-E9E4-D7CB3E07B9F4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xmlns="" id="{5E988DE9-DE05-6A74-EC10-1D0E3650CCCC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2B988B36-A377-8A22-6DEC-316ECF0C38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41">
            <a:extLst>
              <a:ext uri="{FF2B5EF4-FFF2-40B4-BE49-F238E27FC236}">
                <a16:creationId xmlns:a16="http://schemas.microsoft.com/office/drawing/2014/main" xmlns="" id="{A5151C22-8761-32D2-C56E-D335041ABA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12079" cy="812078"/>
          </a:xfrm>
        </p:spPr>
      </p:pic>
    </p:spTree>
    <p:extLst>
      <p:ext uri="{BB962C8B-B14F-4D97-AF65-F5344CB8AC3E}">
        <p14:creationId xmlns:p14="http://schemas.microsoft.com/office/powerpoint/2010/main" val="122449410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EB67D71-1A6F-A0F9-4491-C63DF2047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FA84B18-153D-626C-80B6-64974244A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الآن؛ ستعملون على توظيف استراتيجية الكلمات المفاتيح لاستنتاج معلومات ضمنية من النص. </a:t>
            </a:r>
            <a:endParaRPr lang="fr-FR" sz="2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4D6377C-B8FA-75FB-2619-BD2649F0135D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0332A0E-8413-E90C-7CA3-B259230AE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722D4C1-5DA8-822C-ED20-FB4E512ED9CA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18" name="Google Shape;1301;p9">
            <a:extLst>
              <a:ext uri="{FF2B5EF4-FFF2-40B4-BE49-F238E27FC236}">
                <a16:creationId xmlns:a16="http://schemas.microsoft.com/office/drawing/2014/main" xmlns="" id="{B8233341-A8B1-9408-1102-31F0D808223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02;p9">
            <a:extLst>
              <a:ext uri="{FF2B5EF4-FFF2-40B4-BE49-F238E27FC236}">
                <a16:creationId xmlns:a16="http://schemas.microsoft.com/office/drawing/2014/main" xmlns="" id="{4630F806-48DB-566E-90DC-8B20794E874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303;p9">
            <a:extLst>
              <a:ext uri="{FF2B5EF4-FFF2-40B4-BE49-F238E27FC236}">
                <a16:creationId xmlns:a16="http://schemas.microsoft.com/office/drawing/2014/main" xmlns="" id="{15AD2F3A-332B-5BDF-32F0-BD0E9FB1FD5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" name="Google Shape;1304;p9">
            <a:extLst>
              <a:ext uri="{FF2B5EF4-FFF2-40B4-BE49-F238E27FC236}">
                <a16:creationId xmlns:a16="http://schemas.microsoft.com/office/drawing/2014/main" xmlns="" id="{1C4CA549-2B85-741C-C64D-D98F358913CF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3" name="Google Shape;1305;p9">
            <a:extLst>
              <a:ext uri="{FF2B5EF4-FFF2-40B4-BE49-F238E27FC236}">
                <a16:creationId xmlns:a16="http://schemas.microsoft.com/office/drawing/2014/main" xmlns="" id="{FCDD4ADC-0FEA-87D5-F433-9D81B1C676C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Google Shape;1306;p9">
            <a:extLst>
              <a:ext uri="{FF2B5EF4-FFF2-40B4-BE49-F238E27FC236}">
                <a16:creationId xmlns:a16="http://schemas.microsoft.com/office/drawing/2014/main" xmlns="" id="{D12E9FA4-0129-F6B0-9E0A-F08C9F985EC2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5" name="Google Shape;1307;p9">
            <a:extLst>
              <a:ext uri="{FF2B5EF4-FFF2-40B4-BE49-F238E27FC236}">
                <a16:creationId xmlns:a16="http://schemas.microsoft.com/office/drawing/2014/main" xmlns="" id="{B38C0A95-A71A-1ABD-651A-A90708840628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6EA80AE0-86DB-7429-5609-599790146C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Espace réservé pour une image  29">
            <a:extLst>
              <a:ext uri="{FF2B5EF4-FFF2-40B4-BE49-F238E27FC236}">
                <a16:creationId xmlns:a16="http://schemas.microsoft.com/office/drawing/2014/main" xmlns="" id="{CE69E040-3D9D-3B38-5ED0-8BBE9DC8AC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AFE25AC-C193-4FA1-BD55-8DD89E5DCE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686" y="1870947"/>
            <a:ext cx="6231304" cy="424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493478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A1C186-C568-F602-35D6-0A58E26FD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E73B1FE-83DA-710B-A443-48BCDFDA755D}"/>
              </a:ext>
            </a:extLst>
          </p:cNvPr>
          <p:cNvSpPr txBox="1"/>
          <p:nvPr/>
        </p:nvSpPr>
        <p:spPr>
          <a:xfrm>
            <a:off x="-262125" y="89356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000000"/>
              </a:buClr>
              <a:buSzPts val="1800"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قبل ذلك من يذكرنا بخطوات استراتيجية الكلمات المفاتيح لاستنتاج معلومات ضمنية من النص؟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4E3B356-BFA9-D30C-F35B-C6C9A0D7061D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282C2C8-EC70-587C-C5BB-4AF823DC4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AA833CA-1846-EE0B-4718-D49B1B5245E8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9" name="Google Shape;1301;p9">
            <a:extLst>
              <a:ext uri="{FF2B5EF4-FFF2-40B4-BE49-F238E27FC236}">
                <a16:creationId xmlns:a16="http://schemas.microsoft.com/office/drawing/2014/main" xmlns="" id="{13DD5927-97A4-44A0-28AC-872761D45EF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02;p9">
            <a:extLst>
              <a:ext uri="{FF2B5EF4-FFF2-40B4-BE49-F238E27FC236}">
                <a16:creationId xmlns:a16="http://schemas.microsoft.com/office/drawing/2014/main" xmlns="" id="{3BBA1CDD-8D9D-CDA3-DCB9-ADBAC7D1C41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03;p9">
            <a:extLst>
              <a:ext uri="{FF2B5EF4-FFF2-40B4-BE49-F238E27FC236}">
                <a16:creationId xmlns:a16="http://schemas.microsoft.com/office/drawing/2014/main" xmlns="" id="{9FB23BC6-DF81-E80A-1286-CEE61338E30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:a16="http://schemas.microsoft.com/office/drawing/2014/main" xmlns="" id="{72AF2D98-546C-2C75-7E12-228675D91C9F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2" name="Google Shape;1305;p9">
            <a:extLst>
              <a:ext uri="{FF2B5EF4-FFF2-40B4-BE49-F238E27FC236}">
                <a16:creationId xmlns:a16="http://schemas.microsoft.com/office/drawing/2014/main" xmlns="" id="{CC93D99F-228D-26A1-A2CA-047F049590A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:a16="http://schemas.microsoft.com/office/drawing/2014/main" xmlns="" id="{57C0F258-88D4-B64D-2518-0FCEE533AB54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xmlns="" id="{B8112BA8-FE4A-CB4F-4001-627FCD6C5F30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B1CB4044-93B0-633A-EC37-BEB79B8CDD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433AC0A8-4042-30DA-D013-1A6ABD8606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8AAB94C-D813-EC3C-59A7-96A9577F1D90}"/>
              </a:ext>
            </a:extLst>
          </p:cNvPr>
          <p:cNvSpPr txBox="1"/>
          <p:nvPr/>
        </p:nvSpPr>
        <p:spPr>
          <a:xfrm>
            <a:off x="1598680" y="3067686"/>
            <a:ext cx="6458261" cy="1736646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إسْتْراتيجِيَّةُ ٱلْكَلِماتِ ٱلْمَفاتيحِ</a:t>
            </a: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لِاسْتِنْتاجِ مَعْلوماتٍ ضِمْنِيَّةٍ</a:t>
            </a:r>
            <a:endParaRPr kumimoji="0" lang="ar-MA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601667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288AF0-AB16-B278-3B97-EB703FDF8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EC5A034-AE87-E3C5-30E2-A3D1ACC70539}"/>
              </a:ext>
            </a:extLst>
          </p:cNvPr>
          <p:cNvSpPr txBox="1"/>
          <p:nvPr/>
        </p:nvSpPr>
        <p:spPr>
          <a:xfrm>
            <a:off x="-262125" y="89356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000000"/>
              </a:buClr>
              <a:buSzPts val="1800"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أحسنتم . من يقرأ؟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75D49-1436-2E1C-7875-FE2DE956D844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5FD5FB8-6E5A-AB0A-8330-5BC9B134C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14158DA-503D-BD94-E2CA-A09BE2622204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9" name="Google Shape;1301;p9">
            <a:extLst>
              <a:ext uri="{FF2B5EF4-FFF2-40B4-BE49-F238E27FC236}">
                <a16:creationId xmlns:a16="http://schemas.microsoft.com/office/drawing/2014/main" xmlns="" id="{EE8E2B43-495F-BCBA-D599-28DE9886F0D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02;p9">
            <a:extLst>
              <a:ext uri="{FF2B5EF4-FFF2-40B4-BE49-F238E27FC236}">
                <a16:creationId xmlns:a16="http://schemas.microsoft.com/office/drawing/2014/main" xmlns="" id="{9E05EFC1-1DD0-BFDF-59BD-8360C5F4873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03;p9">
            <a:extLst>
              <a:ext uri="{FF2B5EF4-FFF2-40B4-BE49-F238E27FC236}">
                <a16:creationId xmlns:a16="http://schemas.microsoft.com/office/drawing/2014/main" xmlns="" id="{D8C5A90A-2603-55A6-C4D1-EB98E4283FA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:a16="http://schemas.microsoft.com/office/drawing/2014/main" xmlns="" id="{72E7D15D-106E-B42D-5F7D-B0A07D2389CB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2" name="Google Shape;1305;p9">
            <a:extLst>
              <a:ext uri="{FF2B5EF4-FFF2-40B4-BE49-F238E27FC236}">
                <a16:creationId xmlns:a16="http://schemas.microsoft.com/office/drawing/2014/main" xmlns="" id="{CE0538FB-3504-33C0-0A52-FEE0144370F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:a16="http://schemas.microsoft.com/office/drawing/2014/main" xmlns="" id="{EEF990C4-8D32-75B2-992F-B1A841BC2AD4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xmlns="" id="{41C84D73-F298-1C00-4822-F9CF3291168A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3A237C4-71E6-C8FF-ADAC-58DCC7A7E0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EB004DDD-D345-A3F4-93EA-C437F31471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C88535B-12D3-8824-5D9F-ACE75150E1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647" y="1575853"/>
            <a:ext cx="6840000" cy="460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3218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CD4AE0A-1D5A-08C4-ED52-C025A5278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3867146-FC60-60E0-160A-07A263CDE1DC}"/>
              </a:ext>
            </a:extLst>
          </p:cNvPr>
          <p:cNvSpPr txBox="1"/>
          <p:nvPr/>
        </p:nvSpPr>
        <p:spPr>
          <a:xfrm>
            <a:off x="-161766" y="89356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000000"/>
              </a:buClr>
              <a:buSzPts val="1800"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عَلى ألواحكم وظفوا استراتيجية الكلمات المفاتيح لتجيبوا عن الأسئلة التالية: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989BF09-B7D3-4757-C667-4AF6AB234BC1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AF76249-6473-5DF7-5E9F-D8A7E4FD9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7C3EC34-DC63-2DAA-91F7-3D67D0C79328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9" name="Google Shape;1301;p9">
            <a:extLst>
              <a:ext uri="{FF2B5EF4-FFF2-40B4-BE49-F238E27FC236}">
                <a16:creationId xmlns:a16="http://schemas.microsoft.com/office/drawing/2014/main" xmlns="" id="{5313D237-4F30-3B71-1B86-010D67310BD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02;p9">
            <a:extLst>
              <a:ext uri="{FF2B5EF4-FFF2-40B4-BE49-F238E27FC236}">
                <a16:creationId xmlns:a16="http://schemas.microsoft.com/office/drawing/2014/main" xmlns="" id="{0A51E4CF-82A2-A390-6197-E3AA7AEE1B5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03;p9">
            <a:extLst>
              <a:ext uri="{FF2B5EF4-FFF2-40B4-BE49-F238E27FC236}">
                <a16:creationId xmlns:a16="http://schemas.microsoft.com/office/drawing/2014/main" xmlns="" id="{9C8757F3-28D0-64BF-C6D2-9DE7ABF367D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:a16="http://schemas.microsoft.com/office/drawing/2014/main" xmlns="" id="{0CB7FA87-23CC-CD06-B00F-96E18CED3105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2" name="Google Shape;1305;p9">
            <a:extLst>
              <a:ext uri="{FF2B5EF4-FFF2-40B4-BE49-F238E27FC236}">
                <a16:creationId xmlns:a16="http://schemas.microsoft.com/office/drawing/2014/main" xmlns="" id="{B3FDB601-2260-B190-31E7-B8314538E08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:a16="http://schemas.microsoft.com/office/drawing/2014/main" xmlns="" id="{EFCDCE81-B18A-67E5-86DC-23DCDC9D436E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xmlns="" id="{5DDD3F4D-3CAE-77E9-8229-A3BCAAC68FE9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C06E0374-D408-7775-7F43-F841BF638D6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F300FE34-17BD-B245-22D3-704D1A87AE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xmlns="" id="{66FDB71B-E413-CD55-91A4-34F1B95B6C75}"/>
              </a:ext>
            </a:extLst>
          </p:cNvPr>
          <p:cNvSpPr/>
          <p:nvPr/>
        </p:nvSpPr>
        <p:spPr>
          <a:xfrm>
            <a:off x="3187127" y="2057787"/>
            <a:ext cx="5279031" cy="989339"/>
          </a:xfrm>
          <a:custGeom>
            <a:avLst/>
            <a:gdLst>
              <a:gd name="csX0" fmla="*/ 0 w 5279031"/>
              <a:gd name="csY0" fmla="*/ 164893 h 989339"/>
              <a:gd name="csX1" fmla="*/ 164893 w 5279031"/>
              <a:gd name="csY1" fmla="*/ 0 h 989339"/>
              <a:gd name="csX2" fmla="*/ 5114138 w 5279031"/>
              <a:gd name="csY2" fmla="*/ 0 h 989339"/>
              <a:gd name="csX3" fmla="*/ 5279031 w 5279031"/>
              <a:gd name="csY3" fmla="*/ 164893 h 989339"/>
              <a:gd name="csX4" fmla="*/ 5279031 w 5279031"/>
              <a:gd name="csY4" fmla="*/ 824446 h 989339"/>
              <a:gd name="csX5" fmla="*/ 5114138 w 5279031"/>
              <a:gd name="csY5" fmla="*/ 989339 h 989339"/>
              <a:gd name="csX6" fmla="*/ 164893 w 5279031"/>
              <a:gd name="csY6" fmla="*/ 989339 h 989339"/>
              <a:gd name="csX7" fmla="*/ 0 w 5279031"/>
              <a:gd name="csY7" fmla="*/ 824446 h 989339"/>
              <a:gd name="csX8" fmla="*/ 0 w 5279031"/>
              <a:gd name="csY8" fmla="*/ 164893 h 9893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279031" h="989339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878772" y="132882"/>
                  <a:pt x="4309475" y="-84951"/>
                  <a:pt x="5114138" y="0"/>
                </a:cubicBezTo>
                <a:cubicBezTo>
                  <a:pt x="5196565" y="8438"/>
                  <a:pt x="5276411" y="88304"/>
                  <a:pt x="5279031" y="164893"/>
                </a:cubicBezTo>
                <a:cubicBezTo>
                  <a:pt x="5333336" y="457259"/>
                  <a:pt x="5305073" y="691398"/>
                  <a:pt x="5279031" y="824446"/>
                </a:cubicBezTo>
                <a:cubicBezTo>
                  <a:pt x="5293842" y="917271"/>
                  <a:pt x="5211067" y="977277"/>
                  <a:pt x="5114138" y="989339"/>
                </a:cubicBezTo>
                <a:cubicBezTo>
                  <a:pt x="3867201" y="1076978"/>
                  <a:pt x="936089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ما  أَشْكالُ ٱلتَّعاوُنِ ٱلَّتي يَذْكُرُها ٱلنَّصُّ بَيْنَ شُعوبِ إفْريقِيا؟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45AE065-E3C5-0B04-731C-801D1D1215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024" y="3047126"/>
            <a:ext cx="2092924" cy="228238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954294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EE167D9-22D9-647D-CCE7-80870A553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9F91FFE-9EF9-198E-87DE-72AC68C2ABF4}"/>
              </a:ext>
            </a:extLst>
          </p:cNvPr>
          <p:cNvSpPr txBox="1"/>
          <p:nvPr/>
        </p:nvSpPr>
        <p:spPr>
          <a:xfrm>
            <a:off x="-161766" y="89356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000000"/>
              </a:buClr>
              <a:buSzPts val="1800"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ما هي المؤشرات التي ساعدتكم على استنتاج الجواب؟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C181A28-35F8-F81D-9079-88FF49A9710F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9CF46F3-2AFB-12A7-9E63-D75D675BB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C9410CB5-0F2A-A6EA-4D2D-70C4177A3CA1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9" name="Google Shape;1301;p9">
            <a:extLst>
              <a:ext uri="{FF2B5EF4-FFF2-40B4-BE49-F238E27FC236}">
                <a16:creationId xmlns:a16="http://schemas.microsoft.com/office/drawing/2014/main" xmlns="" id="{DA27BEB1-D8F4-A712-4A49-040A30E28F4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02;p9">
            <a:extLst>
              <a:ext uri="{FF2B5EF4-FFF2-40B4-BE49-F238E27FC236}">
                <a16:creationId xmlns:a16="http://schemas.microsoft.com/office/drawing/2014/main" xmlns="" id="{B2D999A8-3C26-419D-1CC1-2B1F2150229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03;p9">
            <a:extLst>
              <a:ext uri="{FF2B5EF4-FFF2-40B4-BE49-F238E27FC236}">
                <a16:creationId xmlns:a16="http://schemas.microsoft.com/office/drawing/2014/main" xmlns="" id="{98B2C1BD-DF8E-1D13-0394-2DB04BE640B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:a16="http://schemas.microsoft.com/office/drawing/2014/main" xmlns="" id="{1FF07642-19CE-5C21-43A6-BBCAAD099ED2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2" name="Google Shape;1305;p9">
            <a:extLst>
              <a:ext uri="{FF2B5EF4-FFF2-40B4-BE49-F238E27FC236}">
                <a16:creationId xmlns:a16="http://schemas.microsoft.com/office/drawing/2014/main" xmlns="" id="{291703CB-068E-8F20-BB76-845A7B4CCC2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:a16="http://schemas.microsoft.com/office/drawing/2014/main" xmlns="" id="{8A82D8C7-193A-35D5-D70E-A01A365AC27D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xmlns="" id="{6F8B88DE-0DEA-1537-C22C-63428D3C123A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9ED3281-57E2-B842-A739-85C220A796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82DAECE6-4145-21C0-AACF-095AE847EF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xmlns="" id="{745BB69C-2F68-2743-9B9D-5CE6BE9BCB9E}"/>
              </a:ext>
            </a:extLst>
          </p:cNvPr>
          <p:cNvSpPr/>
          <p:nvPr/>
        </p:nvSpPr>
        <p:spPr>
          <a:xfrm>
            <a:off x="1167719" y="1563117"/>
            <a:ext cx="6808561" cy="989339"/>
          </a:xfrm>
          <a:custGeom>
            <a:avLst/>
            <a:gdLst>
              <a:gd name="csX0" fmla="*/ 0 w 6808561"/>
              <a:gd name="csY0" fmla="*/ 164893 h 989339"/>
              <a:gd name="csX1" fmla="*/ 164893 w 6808561"/>
              <a:gd name="csY1" fmla="*/ 0 h 989339"/>
              <a:gd name="csX2" fmla="*/ 6643668 w 6808561"/>
              <a:gd name="csY2" fmla="*/ 0 h 989339"/>
              <a:gd name="csX3" fmla="*/ 6808561 w 6808561"/>
              <a:gd name="csY3" fmla="*/ 164893 h 989339"/>
              <a:gd name="csX4" fmla="*/ 6808561 w 6808561"/>
              <a:gd name="csY4" fmla="*/ 824446 h 989339"/>
              <a:gd name="csX5" fmla="*/ 6643668 w 6808561"/>
              <a:gd name="csY5" fmla="*/ 989339 h 989339"/>
              <a:gd name="csX6" fmla="*/ 164893 w 6808561"/>
              <a:gd name="csY6" fmla="*/ 989339 h 989339"/>
              <a:gd name="csX7" fmla="*/ 0 w 6808561"/>
              <a:gd name="csY7" fmla="*/ 824446 h 989339"/>
              <a:gd name="csX8" fmla="*/ 0 w 6808561"/>
              <a:gd name="csY8" fmla="*/ 164893 h 9893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808561" h="989339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1021459" y="132882"/>
                  <a:pt x="3751739" y="-84951"/>
                  <a:pt x="6643668" y="0"/>
                </a:cubicBezTo>
                <a:cubicBezTo>
                  <a:pt x="6726095" y="8438"/>
                  <a:pt x="6805941" y="88304"/>
                  <a:pt x="6808561" y="164893"/>
                </a:cubicBezTo>
                <a:cubicBezTo>
                  <a:pt x="6862866" y="457259"/>
                  <a:pt x="6834603" y="691398"/>
                  <a:pt x="6808561" y="824446"/>
                </a:cubicBezTo>
                <a:cubicBezTo>
                  <a:pt x="6823372" y="917271"/>
                  <a:pt x="6740597" y="977277"/>
                  <a:pt x="6643668" y="989339"/>
                </a:cubicBezTo>
                <a:cubicBezTo>
                  <a:pt x="5940599" y="1076978"/>
                  <a:pt x="3385003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ما 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أَشْكالُ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ٱلتَّعاوُنِ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يَذْكُرُها ٱلنَّصُّ بَيْنَ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شُعوبِ إفْريقِيا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6" name="Rectangle à coins arrondis 8">
            <a:extLst>
              <a:ext uri="{FF2B5EF4-FFF2-40B4-BE49-F238E27FC236}">
                <a16:creationId xmlns:a16="http://schemas.microsoft.com/office/drawing/2014/main" xmlns="" id="{6C249B53-3C02-BBB2-8015-2B126D618E5F}"/>
              </a:ext>
            </a:extLst>
          </p:cNvPr>
          <p:cNvSpPr/>
          <p:nvPr/>
        </p:nvSpPr>
        <p:spPr>
          <a:xfrm>
            <a:off x="3545218" y="3695801"/>
            <a:ext cx="5279031" cy="2211980"/>
          </a:xfrm>
          <a:custGeom>
            <a:avLst/>
            <a:gdLst>
              <a:gd name="csX0" fmla="*/ 0 w 5279031"/>
              <a:gd name="csY0" fmla="*/ 368671 h 2211980"/>
              <a:gd name="csX1" fmla="*/ 368671 w 5279031"/>
              <a:gd name="csY1" fmla="*/ 0 h 2211980"/>
              <a:gd name="csX2" fmla="*/ 4910360 w 5279031"/>
              <a:gd name="csY2" fmla="*/ 0 h 2211980"/>
              <a:gd name="csX3" fmla="*/ 5279031 w 5279031"/>
              <a:gd name="csY3" fmla="*/ 368671 h 2211980"/>
              <a:gd name="csX4" fmla="*/ 5279031 w 5279031"/>
              <a:gd name="csY4" fmla="*/ 1843309 h 2211980"/>
              <a:gd name="csX5" fmla="*/ 4910360 w 5279031"/>
              <a:gd name="csY5" fmla="*/ 2211980 h 2211980"/>
              <a:gd name="csX6" fmla="*/ 368671 w 5279031"/>
              <a:gd name="csY6" fmla="*/ 2211980 h 2211980"/>
              <a:gd name="csX7" fmla="*/ 0 w 5279031"/>
              <a:gd name="csY7" fmla="*/ 1843309 h 2211980"/>
              <a:gd name="csX8" fmla="*/ 0 w 5279031"/>
              <a:gd name="csY8" fmla="*/ 368671 h 22119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279031" h="2211980" extrusionOk="0">
                <a:moveTo>
                  <a:pt x="0" y="368671"/>
                </a:moveTo>
                <a:cubicBezTo>
                  <a:pt x="-12565" y="157310"/>
                  <a:pt x="157750" y="2744"/>
                  <a:pt x="368671" y="0"/>
                </a:cubicBezTo>
                <a:cubicBezTo>
                  <a:pt x="2631775" y="132882"/>
                  <a:pt x="4335566" y="-84951"/>
                  <a:pt x="4910360" y="0"/>
                </a:cubicBezTo>
                <a:cubicBezTo>
                  <a:pt x="5092673" y="20798"/>
                  <a:pt x="5278452" y="168261"/>
                  <a:pt x="5279031" y="368671"/>
                </a:cubicBezTo>
                <a:cubicBezTo>
                  <a:pt x="5339329" y="1079001"/>
                  <a:pt x="5162058" y="1514234"/>
                  <a:pt x="5279031" y="1843309"/>
                </a:cubicBezTo>
                <a:cubicBezTo>
                  <a:pt x="5310579" y="2050663"/>
                  <a:pt x="5123559" y="2192249"/>
                  <a:pt x="4910360" y="2211980"/>
                </a:cubicBezTo>
                <a:cubicBezTo>
                  <a:pt x="2695996" y="2299619"/>
                  <a:pt x="1223185" y="2139301"/>
                  <a:pt x="368671" y="2211980"/>
                </a:cubicBezTo>
                <a:cubicBezTo>
                  <a:pt x="162329" y="2185934"/>
                  <a:pt x="-2834" y="2050858"/>
                  <a:pt x="0" y="1843309"/>
                </a:cubicBezTo>
                <a:cubicBezTo>
                  <a:pt x="101282" y="1227031"/>
                  <a:pt x="-27285" y="736684"/>
                  <a:pt x="0" y="368671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571500" indent="-571500" algn="r" defTabSz="914400" rtl="1">
              <a:buFont typeface="Arial" panose="020B0604020202020204" pitchFamily="34" charset="0"/>
              <a:buChar char="•"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يُحِبّونَ بَعْضَهُمْ.</a:t>
            </a:r>
          </a:p>
          <a:p>
            <a:pPr marL="571500" indent="-571500" algn="r" defTabSz="914400" rtl="1">
              <a:buFont typeface="Arial" panose="020B0604020202020204" pitchFamily="34" charset="0"/>
              <a:buChar char="•"/>
              <a:defRPr/>
            </a:pPr>
            <a:r>
              <a:rPr lang="ar-M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يَتَآزَرونَ فيما بَيْنَهُمْ؛</a:t>
            </a:r>
          </a:p>
          <a:p>
            <a:pPr marL="571500" indent="-571500" algn="r" defTabSz="914400" rtl="1">
              <a:buFont typeface="Arial" panose="020B0604020202020204" pitchFamily="34" charset="0"/>
              <a:buChar char="•"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يَحْتَرِمونَ عاداتِ الْآخَرينَ.</a:t>
            </a:r>
          </a:p>
        </p:txBody>
      </p:sp>
      <p:pic>
        <p:nvPicPr>
          <p:cNvPr id="11" name="Image 10" descr="Une image contenant texte, Police, écriture manuscrite, lettre&#10;&#10;Le contenu généré par l’IA peut être incorrect.">
            <a:extLst>
              <a:ext uri="{FF2B5EF4-FFF2-40B4-BE49-F238E27FC236}">
                <a16:creationId xmlns:a16="http://schemas.microsoft.com/office/drawing/2014/main" xmlns="" id="{78B25483-3E50-452B-3214-BF929948F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9" y="2457048"/>
            <a:ext cx="5428574" cy="417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47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507032-5233-3496-762E-45242B3DF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6482FB5-5A4D-8CF2-EA20-F12A99E82E37}"/>
              </a:ext>
            </a:extLst>
          </p:cNvPr>
          <p:cNvSpPr txBox="1"/>
          <p:nvPr/>
        </p:nvSpPr>
        <p:spPr>
          <a:xfrm>
            <a:off x="-161766" y="89356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سؤال آخر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51B32AC-986F-0B90-BB23-879497780D59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0039782-1602-3CE3-5E1E-66139ED03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3E8124F8-5FA9-5426-B735-43185EC54A7E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9" name="Google Shape;1301;p9">
            <a:extLst>
              <a:ext uri="{FF2B5EF4-FFF2-40B4-BE49-F238E27FC236}">
                <a16:creationId xmlns:a16="http://schemas.microsoft.com/office/drawing/2014/main" xmlns="" id="{FCA4461C-3CA6-46C6-AE38-42D758CC4163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02;p9">
            <a:extLst>
              <a:ext uri="{FF2B5EF4-FFF2-40B4-BE49-F238E27FC236}">
                <a16:creationId xmlns:a16="http://schemas.microsoft.com/office/drawing/2014/main" xmlns="" id="{DED87491-0497-5266-87C9-A800193C765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03;p9">
            <a:extLst>
              <a:ext uri="{FF2B5EF4-FFF2-40B4-BE49-F238E27FC236}">
                <a16:creationId xmlns:a16="http://schemas.microsoft.com/office/drawing/2014/main" xmlns="" id="{5014957A-2984-6C99-3CED-BE6E5103116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:a16="http://schemas.microsoft.com/office/drawing/2014/main" xmlns="" id="{EB4FF43C-1BA1-71C4-1781-428EBFE21D5A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2" name="Google Shape;1305;p9">
            <a:extLst>
              <a:ext uri="{FF2B5EF4-FFF2-40B4-BE49-F238E27FC236}">
                <a16:creationId xmlns:a16="http://schemas.microsoft.com/office/drawing/2014/main" xmlns="" id="{11778761-FE3F-BF17-DB1A-1118792E1A2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:a16="http://schemas.microsoft.com/office/drawing/2014/main" xmlns="" id="{8A77CEED-0DED-6392-F261-8F7493BD3A5B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xmlns="" id="{80E8AF90-FD1E-004E-71DD-427B4F7DBD3D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DB6832A6-EB95-CF66-AB7B-F11B3318481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BA1F97AF-ED46-D58D-CEA1-D300DBFA33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xmlns="" id="{F87E5E5C-17F9-8897-F7A1-586FAA15183D}"/>
              </a:ext>
            </a:extLst>
          </p:cNvPr>
          <p:cNvSpPr/>
          <p:nvPr/>
        </p:nvSpPr>
        <p:spPr>
          <a:xfrm>
            <a:off x="3747631" y="2222349"/>
            <a:ext cx="4176618" cy="989339"/>
          </a:xfrm>
          <a:custGeom>
            <a:avLst/>
            <a:gdLst>
              <a:gd name="csX0" fmla="*/ 0 w 4176618"/>
              <a:gd name="csY0" fmla="*/ 164893 h 989339"/>
              <a:gd name="csX1" fmla="*/ 164893 w 4176618"/>
              <a:gd name="csY1" fmla="*/ 0 h 989339"/>
              <a:gd name="csX2" fmla="*/ 4011725 w 4176618"/>
              <a:gd name="csY2" fmla="*/ 0 h 989339"/>
              <a:gd name="csX3" fmla="*/ 4176618 w 4176618"/>
              <a:gd name="csY3" fmla="*/ 164893 h 989339"/>
              <a:gd name="csX4" fmla="*/ 4176618 w 4176618"/>
              <a:gd name="csY4" fmla="*/ 824446 h 989339"/>
              <a:gd name="csX5" fmla="*/ 4011725 w 4176618"/>
              <a:gd name="csY5" fmla="*/ 989339 h 989339"/>
              <a:gd name="csX6" fmla="*/ 164893 w 4176618"/>
              <a:gd name="csY6" fmla="*/ 989339 h 989339"/>
              <a:gd name="csX7" fmla="*/ 0 w 4176618"/>
              <a:gd name="csY7" fmla="*/ 824446 h 989339"/>
              <a:gd name="csX8" fmla="*/ 0 w 4176618"/>
              <a:gd name="csY8" fmla="*/ 164893 h 9893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4176618" h="989339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797408" y="132882"/>
                  <a:pt x="2385548" y="-84951"/>
                  <a:pt x="4011725" y="0"/>
                </a:cubicBezTo>
                <a:cubicBezTo>
                  <a:pt x="4094152" y="8438"/>
                  <a:pt x="4173998" y="88304"/>
                  <a:pt x="4176618" y="164893"/>
                </a:cubicBezTo>
                <a:cubicBezTo>
                  <a:pt x="4230923" y="457259"/>
                  <a:pt x="4202660" y="691398"/>
                  <a:pt x="4176618" y="824446"/>
                </a:cubicBezTo>
                <a:cubicBezTo>
                  <a:pt x="4191429" y="917271"/>
                  <a:pt x="4108654" y="977277"/>
                  <a:pt x="4011725" y="989339"/>
                </a:cubicBezTo>
                <a:cubicBezTo>
                  <a:pt x="2235792" y="1076978"/>
                  <a:pt x="2006709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لِماذا يُمْكِنُ أَنْ نُسَمِّيَ إفْريقِيا "أُمَّ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ٱلقارّاتِ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A03EAC0-630E-AE04-B7CB-2FEA33243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024" y="3047126"/>
            <a:ext cx="2092924" cy="228238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8865284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71A8C1-D7F9-2C98-3BFA-7FE72BCAE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CE8854C-11FC-20E2-1C6F-E54AEC4518D8}"/>
              </a:ext>
            </a:extLst>
          </p:cNvPr>
          <p:cNvSpPr txBox="1"/>
          <p:nvPr/>
        </p:nvSpPr>
        <p:spPr>
          <a:xfrm>
            <a:off x="-161766" y="89356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ما هي المؤشرات التي ساعدتكم على استنتاج الجواب؟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A0C7295-9033-3B89-04D3-7E45EB71B11C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A5E4C58-1C06-8295-BB23-03880C34F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0B384E8-D248-7A8C-0C16-6AB4E5EDE78C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9" name="Google Shape;1301;p9">
            <a:extLst>
              <a:ext uri="{FF2B5EF4-FFF2-40B4-BE49-F238E27FC236}">
                <a16:creationId xmlns:a16="http://schemas.microsoft.com/office/drawing/2014/main" xmlns="" id="{D249CBC5-2AEA-AE07-7BBC-1D13B32410C7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02;p9">
            <a:extLst>
              <a:ext uri="{FF2B5EF4-FFF2-40B4-BE49-F238E27FC236}">
                <a16:creationId xmlns:a16="http://schemas.microsoft.com/office/drawing/2014/main" xmlns="" id="{289FB3F9-5B88-C6A4-3B5D-18E1527AFFA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03;p9">
            <a:extLst>
              <a:ext uri="{FF2B5EF4-FFF2-40B4-BE49-F238E27FC236}">
                <a16:creationId xmlns:a16="http://schemas.microsoft.com/office/drawing/2014/main" xmlns="" id="{350C4769-2BF4-B430-352A-C32E70757CF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:a16="http://schemas.microsoft.com/office/drawing/2014/main" xmlns="" id="{FD37FA8E-724B-56E5-9872-418183FA3F63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2" name="Google Shape;1305;p9">
            <a:extLst>
              <a:ext uri="{FF2B5EF4-FFF2-40B4-BE49-F238E27FC236}">
                <a16:creationId xmlns:a16="http://schemas.microsoft.com/office/drawing/2014/main" xmlns="" id="{8E3829AA-E1D9-4CFC-56B7-91809AB138C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:a16="http://schemas.microsoft.com/office/drawing/2014/main" xmlns="" id="{ACDAB2B1-DA9F-B4F4-BE3A-C98EB938E799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xmlns="" id="{2AAB666A-FD8C-0B61-CB53-A46B42B4FB0B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04E2CFC8-9347-990F-966A-CE4EC5C7C9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AB1D0DB6-6768-BF36-84A5-4D19378498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xmlns="" id="{2A1B5ED1-EF80-4F23-F3F1-4EA175AD172D}"/>
              </a:ext>
            </a:extLst>
          </p:cNvPr>
          <p:cNvSpPr/>
          <p:nvPr/>
        </p:nvSpPr>
        <p:spPr>
          <a:xfrm>
            <a:off x="1439453" y="1548842"/>
            <a:ext cx="6117443" cy="989339"/>
          </a:xfrm>
          <a:custGeom>
            <a:avLst/>
            <a:gdLst>
              <a:gd name="csX0" fmla="*/ 0 w 6117443"/>
              <a:gd name="csY0" fmla="*/ 164893 h 989339"/>
              <a:gd name="csX1" fmla="*/ 164893 w 6117443"/>
              <a:gd name="csY1" fmla="*/ 0 h 989339"/>
              <a:gd name="csX2" fmla="*/ 5952550 w 6117443"/>
              <a:gd name="csY2" fmla="*/ 0 h 989339"/>
              <a:gd name="csX3" fmla="*/ 6117443 w 6117443"/>
              <a:gd name="csY3" fmla="*/ 164893 h 989339"/>
              <a:gd name="csX4" fmla="*/ 6117443 w 6117443"/>
              <a:gd name="csY4" fmla="*/ 824446 h 989339"/>
              <a:gd name="csX5" fmla="*/ 5952550 w 6117443"/>
              <a:gd name="csY5" fmla="*/ 989339 h 989339"/>
              <a:gd name="csX6" fmla="*/ 164893 w 6117443"/>
              <a:gd name="csY6" fmla="*/ 989339 h 989339"/>
              <a:gd name="csX7" fmla="*/ 0 w 6117443"/>
              <a:gd name="csY7" fmla="*/ 824446 h 989339"/>
              <a:gd name="csX8" fmla="*/ 0 w 6117443"/>
              <a:gd name="csY8" fmla="*/ 164893 h 9893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117443" h="989339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2978732" y="132882"/>
                  <a:pt x="4504093" y="-84951"/>
                  <a:pt x="5952550" y="0"/>
                </a:cubicBezTo>
                <a:cubicBezTo>
                  <a:pt x="6034977" y="8438"/>
                  <a:pt x="6114823" y="88304"/>
                  <a:pt x="6117443" y="164893"/>
                </a:cubicBezTo>
                <a:cubicBezTo>
                  <a:pt x="6171748" y="457259"/>
                  <a:pt x="6143485" y="691398"/>
                  <a:pt x="6117443" y="824446"/>
                </a:cubicBezTo>
                <a:cubicBezTo>
                  <a:pt x="6132254" y="917271"/>
                  <a:pt x="6049479" y="977277"/>
                  <a:pt x="5952550" y="989339"/>
                </a:cubicBezTo>
                <a:cubicBezTo>
                  <a:pt x="4087537" y="1076978"/>
                  <a:pt x="1163624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لِماذا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يُمْكِنُ أَنْ نُسَمِّيَ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إفْريقِيا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"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أُمَّ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ٱلقارّاتِ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"؟</a:t>
            </a:r>
          </a:p>
        </p:txBody>
      </p:sp>
      <p:sp>
        <p:nvSpPr>
          <p:cNvPr id="6" name="Rectangle à coins arrondis 8">
            <a:extLst>
              <a:ext uri="{FF2B5EF4-FFF2-40B4-BE49-F238E27FC236}">
                <a16:creationId xmlns:a16="http://schemas.microsoft.com/office/drawing/2014/main" xmlns="" id="{AA65FE55-CECD-EF8E-525E-667302EB1814}"/>
              </a:ext>
            </a:extLst>
          </p:cNvPr>
          <p:cNvSpPr/>
          <p:nvPr/>
        </p:nvSpPr>
        <p:spPr>
          <a:xfrm>
            <a:off x="1028069" y="5381946"/>
            <a:ext cx="7932151" cy="989339"/>
          </a:xfrm>
          <a:custGeom>
            <a:avLst/>
            <a:gdLst>
              <a:gd name="csX0" fmla="*/ 0 w 7932151"/>
              <a:gd name="csY0" fmla="*/ 164893 h 989339"/>
              <a:gd name="csX1" fmla="*/ 164893 w 7932151"/>
              <a:gd name="csY1" fmla="*/ 0 h 989339"/>
              <a:gd name="csX2" fmla="*/ 7767258 w 7932151"/>
              <a:gd name="csY2" fmla="*/ 0 h 989339"/>
              <a:gd name="csX3" fmla="*/ 7932151 w 7932151"/>
              <a:gd name="csY3" fmla="*/ 164893 h 989339"/>
              <a:gd name="csX4" fmla="*/ 7932151 w 7932151"/>
              <a:gd name="csY4" fmla="*/ 824446 h 989339"/>
              <a:gd name="csX5" fmla="*/ 7767258 w 7932151"/>
              <a:gd name="csY5" fmla="*/ 989339 h 989339"/>
              <a:gd name="csX6" fmla="*/ 164893 w 7932151"/>
              <a:gd name="csY6" fmla="*/ 989339 h 989339"/>
              <a:gd name="csX7" fmla="*/ 0 w 7932151"/>
              <a:gd name="csY7" fmla="*/ 824446 h 989339"/>
              <a:gd name="csX8" fmla="*/ 0 w 7932151"/>
              <a:gd name="csY8" fmla="*/ 164893 h 9893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932151" h="989339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3929065" y="132882"/>
                  <a:pt x="5753375" y="-84951"/>
                  <a:pt x="7767258" y="0"/>
                </a:cubicBezTo>
                <a:cubicBezTo>
                  <a:pt x="7849685" y="8438"/>
                  <a:pt x="7929531" y="88304"/>
                  <a:pt x="7932151" y="164893"/>
                </a:cubicBezTo>
                <a:cubicBezTo>
                  <a:pt x="7986456" y="457259"/>
                  <a:pt x="7958193" y="691398"/>
                  <a:pt x="7932151" y="824446"/>
                </a:cubicBezTo>
                <a:cubicBezTo>
                  <a:pt x="7946962" y="917271"/>
                  <a:pt x="7864187" y="977277"/>
                  <a:pt x="7767258" y="989339"/>
                </a:cubicBezTo>
                <a:cubicBezTo>
                  <a:pt x="6777110" y="1076978"/>
                  <a:pt x="3453526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180000" algn="r" defTabSz="914400" rtl="1">
              <a:buFont typeface="Arial" panose="020B0604020202020204" pitchFamily="34" charset="0"/>
              <a:buChar char="•"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إِفْريقْيا هِيَ أَقْدَمُ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ٱلْقارّاتِ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marL="180000" algn="r" defTabSz="914400" rtl="1">
              <a:buFont typeface="Arial" panose="020B0604020202020204" pitchFamily="34" charset="0"/>
              <a:buChar char="•"/>
              <a:defRPr/>
            </a:pP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مِساحَةُ هَذِهِ </a:t>
            </a:r>
            <a:r>
              <a:rPr lang="ar-MA" sz="32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ٱلْقارَّةِ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يَبْلُغُ أَكْثَرَ مِنْ ثَلاثينَ مَلْيونَ كيلومِتْرٍ مُرَبَّعٍ.</a:t>
            </a:r>
          </a:p>
          <a:p>
            <a:pPr marL="180000" algn="r" defTabSz="914400" rtl="1">
              <a:buFont typeface="Arial" panose="020B0604020202020204" pitchFamily="34" charset="0"/>
              <a:buChar char="•"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يَبْلُغُ عَدَدُ سُكّانِها</a:t>
            </a:r>
            <a:r>
              <a:rPr kumimoji="0" lang="ar-MA" sz="32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حَوالَيْ مِلْيارٍ وَ ثَلاثِمِئَةِ مِلْيونِ نَسَمَةٍ.</a:t>
            </a:r>
            <a:endParaRPr kumimoji="0" lang="ar-MA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Image 10" descr="Une image contenant texte, écriture manuscrite, Police, calligraphie&#10;&#10;Le contenu généré par l’IA peut être incorrect.">
            <a:extLst>
              <a:ext uri="{FF2B5EF4-FFF2-40B4-BE49-F238E27FC236}">
                <a16:creationId xmlns:a16="http://schemas.microsoft.com/office/drawing/2014/main" xmlns="" id="{AA95A0F9-FF8E-03A4-93DF-49202E4DEC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9" y="2410201"/>
            <a:ext cx="5428574" cy="305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99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613271-D2EB-A8E3-B0EE-4268A77E8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86F2327-34E7-E68A-6C1C-731C2700E520}"/>
              </a:ext>
            </a:extLst>
          </p:cNvPr>
          <p:cNvSpPr txBox="1"/>
          <p:nvPr/>
        </p:nvSpPr>
        <p:spPr>
          <a:xfrm>
            <a:off x="-161766" y="89356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سؤال ثالث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18838BC-3716-9B60-DFC8-26608B600F2F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3090F87-3FA7-A2AC-7331-0C2180549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168FC378-ABC1-260B-7405-D1B0C0300F4A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9" name="Google Shape;1301;p9">
            <a:extLst>
              <a:ext uri="{FF2B5EF4-FFF2-40B4-BE49-F238E27FC236}">
                <a16:creationId xmlns:a16="http://schemas.microsoft.com/office/drawing/2014/main" xmlns="" id="{E9BE943C-597C-DD37-3264-E14D48B0C1C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02;p9">
            <a:extLst>
              <a:ext uri="{FF2B5EF4-FFF2-40B4-BE49-F238E27FC236}">
                <a16:creationId xmlns:a16="http://schemas.microsoft.com/office/drawing/2014/main" xmlns="" id="{DC22556D-E321-1EA1-E8DE-C63FC3B455C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03;p9">
            <a:extLst>
              <a:ext uri="{FF2B5EF4-FFF2-40B4-BE49-F238E27FC236}">
                <a16:creationId xmlns:a16="http://schemas.microsoft.com/office/drawing/2014/main" xmlns="" id="{99B687AB-CC99-0609-31B0-72C789490AB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:a16="http://schemas.microsoft.com/office/drawing/2014/main" xmlns="" id="{19677376-B374-1BF6-99FC-39001449C71F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2" name="Google Shape;1305;p9">
            <a:extLst>
              <a:ext uri="{FF2B5EF4-FFF2-40B4-BE49-F238E27FC236}">
                <a16:creationId xmlns:a16="http://schemas.microsoft.com/office/drawing/2014/main" xmlns="" id="{BEF2D6CD-A8F8-018A-DF6F-72C7ED2A28E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:a16="http://schemas.microsoft.com/office/drawing/2014/main" xmlns="" id="{812767BC-D9AD-C4FA-6A25-E04BB36FE6C2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xmlns="" id="{E001CBC1-05CD-41A3-D9D5-2555B73087A7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4DF608B0-0C20-BFAE-0914-CAEA8F672A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A0F0E6E1-E199-7526-CCB0-2DC8091638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xmlns="" id="{0745946B-B4A3-45ED-6FD2-059576512CD5}"/>
              </a:ext>
            </a:extLst>
          </p:cNvPr>
          <p:cNvSpPr/>
          <p:nvPr/>
        </p:nvSpPr>
        <p:spPr>
          <a:xfrm>
            <a:off x="3305087" y="2057787"/>
            <a:ext cx="5043112" cy="989339"/>
          </a:xfrm>
          <a:custGeom>
            <a:avLst/>
            <a:gdLst>
              <a:gd name="csX0" fmla="*/ 0 w 5043112"/>
              <a:gd name="csY0" fmla="*/ 164893 h 989339"/>
              <a:gd name="csX1" fmla="*/ 164893 w 5043112"/>
              <a:gd name="csY1" fmla="*/ 0 h 989339"/>
              <a:gd name="csX2" fmla="*/ 4878219 w 5043112"/>
              <a:gd name="csY2" fmla="*/ 0 h 989339"/>
              <a:gd name="csX3" fmla="*/ 5043112 w 5043112"/>
              <a:gd name="csY3" fmla="*/ 164893 h 989339"/>
              <a:gd name="csX4" fmla="*/ 5043112 w 5043112"/>
              <a:gd name="csY4" fmla="*/ 824446 h 989339"/>
              <a:gd name="csX5" fmla="*/ 4878219 w 5043112"/>
              <a:gd name="csY5" fmla="*/ 989339 h 989339"/>
              <a:gd name="csX6" fmla="*/ 164893 w 5043112"/>
              <a:gd name="csY6" fmla="*/ 989339 h 989339"/>
              <a:gd name="csX7" fmla="*/ 0 w 5043112"/>
              <a:gd name="csY7" fmla="*/ 824446 h 989339"/>
              <a:gd name="csX8" fmla="*/ 0 w 5043112"/>
              <a:gd name="csY8" fmla="*/ 164893 h 9893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043112" h="989339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1651133" y="132882"/>
                  <a:pt x="3977713" y="-84951"/>
                  <a:pt x="4878219" y="0"/>
                </a:cubicBezTo>
                <a:cubicBezTo>
                  <a:pt x="4960646" y="8438"/>
                  <a:pt x="5040492" y="88304"/>
                  <a:pt x="5043112" y="164893"/>
                </a:cubicBezTo>
                <a:cubicBezTo>
                  <a:pt x="5097417" y="457259"/>
                  <a:pt x="5069154" y="691398"/>
                  <a:pt x="5043112" y="824446"/>
                </a:cubicBezTo>
                <a:cubicBezTo>
                  <a:pt x="5057923" y="917271"/>
                  <a:pt x="4975148" y="977277"/>
                  <a:pt x="4878219" y="989339"/>
                </a:cubicBezTo>
                <a:cubicBezTo>
                  <a:pt x="2579858" y="1076978"/>
                  <a:pt x="757511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لِماذا تُسَمّى إفْريقِيا "قارَّةً دافِئَةً"؟ هَلِ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ٱلمَقْصودُ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حَرارَةُ ٱلجَوِّ فَقَطْ؟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630F988-52C2-7435-B95E-33182D760E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024" y="3047126"/>
            <a:ext cx="2092924" cy="228238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5062720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FC77BD-1444-6DB9-A1A1-8C4EE615E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D807B85-82B4-9BAD-4E0C-66FAD966E36C}"/>
              </a:ext>
            </a:extLst>
          </p:cNvPr>
          <p:cNvSpPr txBox="1"/>
          <p:nvPr/>
        </p:nvSpPr>
        <p:spPr>
          <a:xfrm>
            <a:off x="-161766" y="89356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ما هي المؤشرات التي ساعدتكم على استنتاج الجواب؟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B422967-B244-325A-0326-E5D42C8F991A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6107C43-D4EB-9F20-9FD7-4DC99428C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593C1DC-C924-866A-B73F-A8BBA725D013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9" name="Google Shape;1301;p9">
            <a:extLst>
              <a:ext uri="{FF2B5EF4-FFF2-40B4-BE49-F238E27FC236}">
                <a16:creationId xmlns:a16="http://schemas.microsoft.com/office/drawing/2014/main" xmlns="" id="{B7CE5520-41E5-655B-5873-1FDEE5BFDA5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02;p9">
            <a:extLst>
              <a:ext uri="{FF2B5EF4-FFF2-40B4-BE49-F238E27FC236}">
                <a16:creationId xmlns:a16="http://schemas.microsoft.com/office/drawing/2014/main" xmlns="" id="{00D2A77C-1700-DCA1-2685-122BB3E0514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03;p9">
            <a:extLst>
              <a:ext uri="{FF2B5EF4-FFF2-40B4-BE49-F238E27FC236}">
                <a16:creationId xmlns:a16="http://schemas.microsoft.com/office/drawing/2014/main" xmlns="" id="{863C91E8-9BE7-8DC5-5D58-B8E77C24B5D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:a16="http://schemas.microsoft.com/office/drawing/2014/main" xmlns="" id="{026B1C9F-842E-F997-5C85-F0FB5A613E78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2" name="Google Shape;1305;p9">
            <a:extLst>
              <a:ext uri="{FF2B5EF4-FFF2-40B4-BE49-F238E27FC236}">
                <a16:creationId xmlns:a16="http://schemas.microsoft.com/office/drawing/2014/main" xmlns="" id="{454C6BAA-91E1-E6B2-7236-8C919324BAC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:a16="http://schemas.microsoft.com/office/drawing/2014/main" xmlns="" id="{EE843FE0-7142-1418-0E06-8C0EAC4B8043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xmlns="" id="{F4C70F0E-B2BC-6176-44CF-343A1F09C040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539C3874-C59D-93A3-253D-C935FF967A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FFD59011-2A83-D139-DE1F-1ACC295035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xmlns="" id="{72DE2ADC-2C62-EA93-FAB5-DB0059954702}"/>
              </a:ext>
            </a:extLst>
          </p:cNvPr>
          <p:cNvSpPr/>
          <p:nvPr/>
        </p:nvSpPr>
        <p:spPr>
          <a:xfrm>
            <a:off x="2050444" y="1749601"/>
            <a:ext cx="5043112" cy="989339"/>
          </a:xfrm>
          <a:custGeom>
            <a:avLst/>
            <a:gdLst>
              <a:gd name="csX0" fmla="*/ 0 w 5043112"/>
              <a:gd name="csY0" fmla="*/ 164893 h 989339"/>
              <a:gd name="csX1" fmla="*/ 164893 w 5043112"/>
              <a:gd name="csY1" fmla="*/ 0 h 989339"/>
              <a:gd name="csX2" fmla="*/ 4878219 w 5043112"/>
              <a:gd name="csY2" fmla="*/ 0 h 989339"/>
              <a:gd name="csX3" fmla="*/ 5043112 w 5043112"/>
              <a:gd name="csY3" fmla="*/ 164893 h 989339"/>
              <a:gd name="csX4" fmla="*/ 5043112 w 5043112"/>
              <a:gd name="csY4" fmla="*/ 824446 h 989339"/>
              <a:gd name="csX5" fmla="*/ 4878219 w 5043112"/>
              <a:gd name="csY5" fmla="*/ 989339 h 989339"/>
              <a:gd name="csX6" fmla="*/ 164893 w 5043112"/>
              <a:gd name="csY6" fmla="*/ 989339 h 989339"/>
              <a:gd name="csX7" fmla="*/ 0 w 5043112"/>
              <a:gd name="csY7" fmla="*/ 824446 h 989339"/>
              <a:gd name="csX8" fmla="*/ 0 w 5043112"/>
              <a:gd name="csY8" fmla="*/ 164893 h 9893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043112" h="989339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1651133" y="132882"/>
                  <a:pt x="3977713" y="-84951"/>
                  <a:pt x="4878219" y="0"/>
                </a:cubicBezTo>
                <a:cubicBezTo>
                  <a:pt x="4960646" y="8438"/>
                  <a:pt x="5040492" y="88304"/>
                  <a:pt x="5043112" y="164893"/>
                </a:cubicBezTo>
                <a:cubicBezTo>
                  <a:pt x="5097417" y="457259"/>
                  <a:pt x="5069154" y="691398"/>
                  <a:pt x="5043112" y="824446"/>
                </a:cubicBezTo>
                <a:cubicBezTo>
                  <a:pt x="5057923" y="917271"/>
                  <a:pt x="4975148" y="977277"/>
                  <a:pt x="4878219" y="989339"/>
                </a:cubicBezTo>
                <a:cubicBezTo>
                  <a:pt x="2579858" y="1076978"/>
                  <a:pt x="757511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لِماذا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تُسَمَّى إفْريقِيا "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قارَّةً دافِئَةً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"؟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هَلِ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ٱلمَقْصودُ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حَرارَةُ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ٱلجَوِّ فَقَطْ؟</a:t>
            </a:r>
          </a:p>
        </p:txBody>
      </p:sp>
      <p:sp>
        <p:nvSpPr>
          <p:cNvPr id="10" name="Rectangle à coins arrondis 8">
            <a:extLst>
              <a:ext uri="{FF2B5EF4-FFF2-40B4-BE49-F238E27FC236}">
                <a16:creationId xmlns:a16="http://schemas.microsoft.com/office/drawing/2014/main" xmlns="" id="{87FD4C32-FACA-493D-F92C-785F33C395C9}"/>
              </a:ext>
            </a:extLst>
          </p:cNvPr>
          <p:cNvSpPr/>
          <p:nvPr/>
        </p:nvSpPr>
        <p:spPr>
          <a:xfrm>
            <a:off x="3985594" y="4840435"/>
            <a:ext cx="4691954" cy="989339"/>
          </a:xfrm>
          <a:custGeom>
            <a:avLst/>
            <a:gdLst>
              <a:gd name="csX0" fmla="*/ 0 w 4691954"/>
              <a:gd name="csY0" fmla="*/ 164893 h 989339"/>
              <a:gd name="csX1" fmla="*/ 164893 w 4691954"/>
              <a:gd name="csY1" fmla="*/ 0 h 989339"/>
              <a:gd name="csX2" fmla="*/ 4527061 w 4691954"/>
              <a:gd name="csY2" fmla="*/ 0 h 989339"/>
              <a:gd name="csX3" fmla="*/ 4691954 w 4691954"/>
              <a:gd name="csY3" fmla="*/ 164893 h 989339"/>
              <a:gd name="csX4" fmla="*/ 4691954 w 4691954"/>
              <a:gd name="csY4" fmla="*/ 824446 h 989339"/>
              <a:gd name="csX5" fmla="*/ 4527061 w 4691954"/>
              <a:gd name="csY5" fmla="*/ 989339 h 989339"/>
              <a:gd name="csX6" fmla="*/ 164893 w 4691954"/>
              <a:gd name="csY6" fmla="*/ 989339 h 989339"/>
              <a:gd name="csX7" fmla="*/ 0 w 4691954"/>
              <a:gd name="csY7" fmla="*/ 824446 h 989339"/>
              <a:gd name="csX8" fmla="*/ 0 w 4691954"/>
              <a:gd name="csY8" fmla="*/ 164893 h 9893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4691954" h="989339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1316007" y="132882"/>
                  <a:pt x="3121241" y="-84951"/>
                  <a:pt x="4527061" y="0"/>
                </a:cubicBezTo>
                <a:cubicBezTo>
                  <a:pt x="4609488" y="8438"/>
                  <a:pt x="4689334" y="88304"/>
                  <a:pt x="4691954" y="164893"/>
                </a:cubicBezTo>
                <a:cubicBezTo>
                  <a:pt x="4746259" y="457259"/>
                  <a:pt x="4717996" y="691398"/>
                  <a:pt x="4691954" y="824446"/>
                </a:cubicBezTo>
                <a:cubicBezTo>
                  <a:pt x="4706765" y="917271"/>
                  <a:pt x="4623990" y="977277"/>
                  <a:pt x="4527061" y="989339"/>
                </a:cubicBezTo>
                <a:cubicBezTo>
                  <a:pt x="2807286" y="1076978"/>
                  <a:pt x="1078394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571500" indent="-571500" algn="r" defTabSz="914400" rtl="1">
              <a:buFont typeface="Arial" panose="020B0604020202020204" pitchFamily="34" charset="0"/>
              <a:buChar char="•"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فَإِنَّ شُعوبَها ... </a:t>
            </a:r>
            <a:r>
              <a:rPr lang="ar-M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هَذا ما يَجْعَلُ إِفْريقْيا قارَّةً دافِئَةً بِقِيَمِها.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Image 10" descr="Une image contenant texte, Police, écriture manuscrite, lettre&#10;&#10;Le contenu généré par l’IA peut être incorrect.">
            <a:extLst>
              <a:ext uri="{FF2B5EF4-FFF2-40B4-BE49-F238E27FC236}">
                <a16:creationId xmlns:a16="http://schemas.microsoft.com/office/drawing/2014/main" xmlns="" id="{20C59A6E-AF72-3F06-8826-BD0C569568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9" y="2866031"/>
            <a:ext cx="4879522" cy="375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68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/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اقرؤوا  السؤال جيدا . حددوا المطلوب. تذكروا كل الاختيارات المقدمة.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0AD686BD-48D7-FB37-D6CA-13DAF6863A9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299;p9">
            <a:extLst>
              <a:ext uri="{FF2B5EF4-FFF2-40B4-BE49-F238E27FC236}">
                <a16:creationId xmlns:a16="http://schemas.microsoft.com/office/drawing/2014/main" xmlns="" id="{4A1993E0-7540-E267-6663-18AEE8F442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00;p9">
            <a:extLst>
              <a:ext uri="{FF2B5EF4-FFF2-40B4-BE49-F238E27FC236}">
                <a16:creationId xmlns:a16="http://schemas.microsoft.com/office/drawing/2014/main" xmlns="" id="{823E7E4A-7CDA-266A-CF39-9117193CE9A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1;p9">
            <a:extLst>
              <a:ext uri="{FF2B5EF4-FFF2-40B4-BE49-F238E27FC236}">
                <a16:creationId xmlns:a16="http://schemas.microsoft.com/office/drawing/2014/main" xmlns="" id="{F607C806-CB12-9146-23C0-CEEABA64150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2;p9">
            <a:extLst>
              <a:ext uri="{FF2B5EF4-FFF2-40B4-BE49-F238E27FC236}">
                <a16:creationId xmlns:a16="http://schemas.microsoft.com/office/drawing/2014/main" xmlns="" id="{59762712-EF10-F704-A67A-8900844292D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03;p9">
            <a:extLst>
              <a:ext uri="{FF2B5EF4-FFF2-40B4-BE49-F238E27FC236}">
                <a16:creationId xmlns:a16="http://schemas.microsoft.com/office/drawing/2014/main" xmlns="" id="{5924B6B5-2BC6-AA5F-75C7-2634E792109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565F88"/>
              </a:buClr>
              <a:buSzPts val="1600"/>
              <a:buFont typeface="Calibri"/>
              <a:buNone/>
              <a:defRPr/>
            </a:pPr>
            <a:r>
              <a:rPr lang="ar-MA" sz="1600" b="1" kern="0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sz="1400" kern="0" dirty="0">
              <a:solidFill>
                <a:srgbClr val="0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Google Shape;1304;p9">
            <a:extLst>
              <a:ext uri="{FF2B5EF4-FFF2-40B4-BE49-F238E27FC236}">
                <a16:creationId xmlns:a16="http://schemas.microsoft.com/office/drawing/2014/main" xmlns="" id="{F1A96BED-DCFA-3CA7-CD78-56375B6E70D5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defTabSz="914400" rtl="1">
              <a:buClr>
                <a:srgbClr val="565F88"/>
              </a:buClr>
              <a:buSzPts val="1600"/>
              <a:buFont typeface="Calibri"/>
              <a:buNone/>
              <a:defRPr/>
            </a:pPr>
            <a:r>
              <a:rPr lang="ar-MA" sz="16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0" name="Google Shape;1305;p9">
            <a:extLst>
              <a:ext uri="{FF2B5EF4-FFF2-40B4-BE49-F238E27FC236}">
                <a16:creationId xmlns:a16="http://schemas.microsoft.com/office/drawing/2014/main" xmlns="" id="{C622D696-0928-A418-A21D-13399A4E622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FFFFFF"/>
              </a:buClr>
              <a:buSzPts val="1600"/>
              <a:buFont typeface="Calibri"/>
              <a:buNone/>
              <a:defRPr/>
            </a:pPr>
            <a:endParaRPr sz="1600" b="1" kern="0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Google Shape;1306;p9">
            <a:extLst>
              <a:ext uri="{FF2B5EF4-FFF2-40B4-BE49-F238E27FC236}">
                <a16:creationId xmlns:a16="http://schemas.microsoft.com/office/drawing/2014/main" xmlns="" id="{F65FAC29-EE2C-7F95-36B8-5FB05AFE0229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defTabSz="914400" rtl="1">
              <a:buClr>
                <a:srgbClr val="565F88"/>
              </a:buClr>
              <a:buSzPts val="1600"/>
              <a:buFont typeface="Calibri"/>
              <a:buNone/>
              <a:defRPr/>
            </a:pPr>
            <a:r>
              <a:rPr lang="ar-MA" sz="16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12" name="Google Shape;1307;p9">
            <a:extLst>
              <a:ext uri="{FF2B5EF4-FFF2-40B4-BE49-F238E27FC236}">
                <a16:creationId xmlns:a16="http://schemas.microsoft.com/office/drawing/2014/main" xmlns="" id="{8A826BDA-98DE-C1C6-9CEE-E8A87B6CBF4A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16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400" kern="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7BEA885-68A2-8A36-25FB-3098655D5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389" y="2188029"/>
            <a:ext cx="8266892" cy="391397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BAF373-3E5D-A948-9180-D6F0A532A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A071D65-58AA-6B6D-E43A-203F9C6C8834}"/>
              </a:ext>
            </a:extLst>
          </p:cNvPr>
          <p:cNvSpPr txBox="1"/>
          <p:nvPr/>
        </p:nvSpPr>
        <p:spPr>
          <a:xfrm>
            <a:off x="-161766" y="89356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سؤال رابع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9ECA13D-1774-3498-0214-47D6EDA10E6D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75C8938-B006-8E87-C99A-52661FF42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B35E9F69-5766-B44D-561B-3BA7B49403DF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9" name="Google Shape;1301;p9">
            <a:extLst>
              <a:ext uri="{FF2B5EF4-FFF2-40B4-BE49-F238E27FC236}">
                <a16:creationId xmlns:a16="http://schemas.microsoft.com/office/drawing/2014/main" xmlns="" id="{783D8CD1-9BCA-0B33-350B-7EF146D46A8D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02;p9">
            <a:extLst>
              <a:ext uri="{FF2B5EF4-FFF2-40B4-BE49-F238E27FC236}">
                <a16:creationId xmlns:a16="http://schemas.microsoft.com/office/drawing/2014/main" xmlns="" id="{26DD0EDB-09BB-6FED-D245-2EBA0EAEB85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03;p9">
            <a:extLst>
              <a:ext uri="{FF2B5EF4-FFF2-40B4-BE49-F238E27FC236}">
                <a16:creationId xmlns:a16="http://schemas.microsoft.com/office/drawing/2014/main" xmlns="" id="{02040587-2C82-A727-3320-EF27D2A439C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:a16="http://schemas.microsoft.com/office/drawing/2014/main" xmlns="" id="{4926BD5B-03F6-E07E-4BBE-B057F57625F0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2" name="Google Shape;1305;p9">
            <a:extLst>
              <a:ext uri="{FF2B5EF4-FFF2-40B4-BE49-F238E27FC236}">
                <a16:creationId xmlns:a16="http://schemas.microsoft.com/office/drawing/2014/main" xmlns="" id="{3F35F0A8-C73C-01C8-2E24-C82D6FB4E90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:a16="http://schemas.microsoft.com/office/drawing/2014/main" xmlns="" id="{DFE1CA67-9674-706D-D4D2-CA3ACA513A29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xmlns="" id="{9D6B5135-813F-7E46-5096-4C72ADE214FA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3803CDC0-5948-4163-73D8-14EA3F2B429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836B6AF1-927E-B3A7-29D6-3D4F9DDB83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xmlns="" id="{ACCEB81C-2FF2-4F7B-B6CF-C19EE2967E27}"/>
              </a:ext>
            </a:extLst>
          </p:cNvPr>
          <p:cNvSpPr/>
          <p:nvPr/>
        </p:nvSpPr>
        <p:spPr>
          <a:xfrm>
            <a:off x="3497616" y="2439661"/>
            <a:ext cx="4658053" cy="989339"/>
          </a:xfrm>
          <a:custGeom>
            <a:avLst/>
            <a:gdLst>
              <a:gd name="csX0" fmla="*/ 0 w 4658053"/>
              <a:gd name="csY0" fmla="*/ 164893 h 989339"/>
              <a:gd name="csX1" fmla="*/ 164893 w 4658053"/>
              <a:gd name="csY1" fmla="*/ 0 h 989339"/>
              <a:gd name="csX2" fmla="*/ 4493160 w 4658053"/>
              <a:gd name="csY2" fmla="*/ 0 h 989339"/>
              <a:gd name="csX3" fmla="*/ 4658053 w 4658053"/>
              <a:gd name="csY3" fmla="*/ 164893 h 989339"/>
              <a:gd name="csX4" fmla="*/ 4658053 w 4658053"/>
              <a:gd name="csY4" fmla="*/ 824446 h 989339"/>
              <a:gd name="csX5" fmla="*/ 4493160 w 4658053"/>
              <a:gd name="csY5" fmla="*/ 989339 h 989339"/>
              <a:gd name="csX6" fmla="*/ 164893 w 4658053"/>
              <a:gd name="csY6" fmla="*/ 989339 h 989339"/>
              <a:gd name="csX7" fmla="*/ 0 w 4658053"/>
              <a:gd name="csY7" fmla="*/ 824446 h 989339"/>
              <a:gd name="csX8" fmla="*/ 0 w 4658053"/>
              <a:gd name="csY8" fmla="*/ 164893 h 9893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4658053" h="989339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1257215" y="132882"/>
                  <a:pt x="3735755" y="-84951"/>
                  <a:pt x="4493160" y="0"/>
                </a:cubicBezTo>
                <a:cubicBezTo>
                  <a:pt x="4575587" y="8438"/>
                  <a:pt x="4655433" y="88304"/>
                  <a:pt x="4658053" y="164893"/>
                </a:cubicBezTo>
                <a:cubicBezTo>
                  <a:pt x="4712358" y="457259"/>
                  <a:pt x="4684095" y="691398"/>
                  <a:pt x="4658053" y="824446"/>
                </a:cubicBezTo>
                <a:cubicBezTo>
                  <a:pt x="4672864" y="917271"/>
                  <a:pt x="4590089" y="977277"/>
                  <a:pt x="4493160" y="989339"/>
                </a:cubicBezTo>
                <a:cubicBezTo>
                  <a:pt x="3401715" y="1076978"/>
                  <a:pt x="2214658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ٱلْمُعْطَياتُ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ٱلَّتي تَساعِدُنا عَلى فَهْمِ عَظَمَةِ إفْريقِيا؟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highlight>
                <a:srgbClr val="FFFF00"/>
              </a:highlight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1F2F483-A657-07A6-39C4-5A3EDFDF78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024" y="3047126"/>
            <a:ext cx="2092924" cy="228238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0030252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040AD2-0242-E979-2953-D083011C2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1663E95-882B-127B-6C99-909EB7B84D45}"/>
              </a:ext>
            </a:extLst>
          </p:cNvPr>
          <p:cNvSpPr txBox="1"/>
          <p:nvPr/>
        </p:nvSpPr>
        <p:spPr>
          <a:xfrm>
            <a:off x="-161766" y="89356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ما هي المؤشرات التي ساعدتكم على استنتاج الجواب؟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354117E-C7AB-8ADC-6B0B-BD1AF805134B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E39F9C6-915F-8E0B-533A-53BE623D2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C413B1F1-980B-58A2-251C-F83CFCDB9EE3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9" name="Google Shape;1301;p9">
            <a:extLst>
              <a:ext uri="{FF2B5EF4-FFF2-40B4-BE49-F238E27FC236}">
                <a16:creationId xmlns:a16="http://schemas.microsoft.com/office/drawing/2014/main" xmlns="" id="{1437212D-010B-DDB0-A715-729734E3C86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02;p9">
            <a:extLst>
              <a:ext uri="{FF2B5EF4-FFF2-40B4-BE49-F238E27FC236}">
                <a16:creationId xmlns:a16="http://schemas.microsoft.com/office/drawing/2014/main" xmlns="" id="{CD25C3EA-2DB6-305F-AC15-D5B4627C55E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03;p9">
            <a:extLst>
              <a:ext uri="{FF2B5EF4-FFF2-40B4-BE49-F238E27FC236}">
                <a16:creationId xmlns:a16="http://schemas.microsoft.com/office/drawing/2014/main" xmlns="" id="{E784DBE2-77D6-6BEC-EAF8-E84262C346B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:a16="http://schemas.microsoft.com/office/drawing/2014/main" xmlns="" id="{3A7D24C5-BF75-8219-75E8-0EBFFB02B2F5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2" name="Google Shape;1305;p9">
            <a:extLst>
              <a:ext uri="{FF2B5EF4-FFF2-40B4-BE49-F238E27FC236}">
                <a16:creationId xmlns:a16="http://schemas.microsoft.com/office/drawing/2014/main" xmlns="" id="{3A0D1EF4-0FC7-E482-F9D4-154BAF6202F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:a16="http://schemas.microsoft.com/office/drawing/2014/main" xmlns="" id="{4E5C3FAE-2FFD-D921-F91D-B2C8470F4E54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xmlns="" id="{021B134C-B336-9367-37AD-FCACD87EFA7F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C8C4F3F3-56DA-0514-44ED-3C07319533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7FE0DB7C-BC0E-A804-515B-1550F354AA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xmlns="" id="{B6F4EA96-E064-89BD-38BA-2FB1FB6B839D}"/>
              </a:ext>
            </a:extLst>
          </p:cNvPr>
          <p:cNvSpPr/>
          <p:nvPr/>
        </p:nvSpPr>
        <p:spPr>
          <a:xfrm>
            <a:off x="916209" y="1616250"/>
            <a:ext cx="7163932" cy="989339"/>
          </a:xfrm>
          <a:custGeom>
            <a:avLst/>
            <a:gdLst>
              <a:gd name="csX0" fmla="*/ 0 w 7163932"/>
              <a:gd name="csY0" fmla="*/ 164893 h 989339"/>
              <a:gd name="csX1" fmla="*/ 164893 w 7163932"/>
              <a:gd name="csY1" fmla="*/ 0 h 989339"/>
              <a:gd name="csX2" fmla="*/ 6999039 w 7163932"/>
              <a:gd name="csY2" fmla="*/ 0 h 989339"/>
              <a:gd name="csX3" fmla="*/ 7163932 w 7163932"/>
              <a:gd name="csY3" fmla="*/ 164893 h 989339"/>
              <a:gd name="csX4" fmla="*/ 7163932 w 7163932"/>
              <a:gd name="csY4" fmla="*/ 824446 h 989339"/>
              <a:gd name="csX5" fmla="*/ 6999039 w 7163932"/>
              <a:gd name="csY5" fmla="*/ 989339 h 989339"/>
              <a:gd name="csX6" fmla="*/ 164893 w 7163932"/>
              <a:gd name="csY6" fmla="*/ 989339 h 989339"/>
              <a:gd name="csX7" fmla="*/ 0 w 7163932"/>
              <a:gd name="csY7" fmla="*/ 824446 h 989339"/>
              <a:gd name="csX8" fmla="*/ 0 w 7163932"/>
              <a:gd name="csY8" fmla="*/ 164893 h 9893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163932" h="989339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2403900" y="132882"/>
                  <a:pt x="6064011" y="-84951"/>
                  <a:pt x="6999039" y="0"/>
                </a:cubicBezTo>
                <a:cubicBezTo>
                  <a:pt x="7081466" y="8438"/>
                  <a:pt x="7161312" y="88304"/>
                  <a:pt x="7163932" y="164893"/>
                </a:cubicBezTo>
                <a:cubicBezTo>
                  <a:pt x="7218237" y="457259"/>
                  <a:pt x="7189974" y="691398"/>
                  <a:pt x="7163932" y="824446"/>
                </a:cubicBezTo>
                <a:cubicBezTo>
                  <a:pt x="7178743" y="917271"/>
                  <a:pt x="7095968" y="977277"/>
                  <a:pt x="6999039" y="989339"/>
                </a:cubicBezTo>
                <a:cubicBezTo>
                  <a:pt x="3667033" y="1076978"/>
                  <a:pt x="3200978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ٱلْمُعْطَياتُ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ٱلَّتي تَساعِدُنا عَلى فَهْمِ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عَظَمَةِ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إفْريقِيا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10" name="Rectangle à coins arrondis 8">
            <a:extLst>
              <a:ext uri="{FF2B5EF4-FFF2-40B4-BE49-F238E27FC236}">
                <a16:creationId xmlns:a16="http://schemas.microsoft.com/office/drawing/2014/main" xmlns="" id="{1683C1B8-8EEE-2A0D-6EEC-636A83D178BA}"/>
              </a:ext>
            </a:extLst>
          </p:cNvPr>
          <p:cNvSpPr/>
          <p:nvPr/>
        </p:nvSpPr>
        <p:spPr>
          <a:xfrm>
            <a:off x="2660015" y="5034727"/>
            <a:ext cx="6333256" cy="989339"/>
          </a:xfrm>
          <a:custGeom>
            <a:avLst/>
            <a:gdLst>
              <a:gd name="csX0" fmla="*/ 0 w 6333256"/>
              <a:gd name="csY0" fmla="*/ 164893 h 989339"/>
              <a:gd name="csX1" fmla="*/ 164893 w 6333256"/>
              <a:gd name="csY1" fmla="*/ 0 h 989339"/>
              <a:gd name="csX2" fmla="*/ 6168363 w 6333256"/>
              <a:gd name="csY2" fmla="*/ 0 h 989339"/>
              <a:gd name="csX3" fmla="*/ 6333256 w 6333256"/>
              <a:gd name="csY3" fmla="*/ 164893 h 989339"/>
              <a:gd name="csX4" fmla="*/ 6333256 w 6333256"/>
              <a:gd name="csY4" fmla="*/ 824446 h 989339"/>
              <a:gd name="csX5" fmla="*/ 6168363 w 6333256"/>
              <a:gd name="csY5" fmla="*/ 989339 h 989339"/>
              <a:gd name="csX6" fmla="*/ 164893 w 6333256"/>
              <a:gd name="csY6" fmla="*/ 989339 h 989339"/>
              <a:gd name="csX7" fmla="*/ 0 w 6333256"/>
              <a:gd name="csY7" fmla="*/ 824446 h 989339"/>
              <a:gd name="csX8" fmla="*/ 0 w 6333256"/>
              <a:gd name="csY8" fmla="*/ 164893 h 9893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333256" h="989339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2096957" y="132882"/>
                  <a:pt x="5380023" y="-84951"/>
                  <a:pt x="6168363" y="0"/>
                </a:cubicBezTo>
                <a:cubicBezTo>
                  <a:pt x="6250790" y="8438"/>
                  <a:pt x="6330636" y="88304"/>
                  <a:pt x="6333256" y="164893"/>
                </a:cubicBezTo>
                <a:cubicBezTo>
                  <a:pt x="6387561" y="457259"/>
                  <a:pt x="6359298" y="691398"/>
                  <a:pt x="6333256" y="824446"/>
                </a:cubicBezTo>
                <a:cubicBezTo>
                  <a:pt x="6348067" y="917271"/>
                  <a:pt x="6265292" y="977277"/>
                  <a:pt x="6168363" y="989339"/>
                </a:cubicBezTo>
                <a:cubicBezTo>
                  <a:pt x="4910433" y="1076978"/>
                  <a:pt x="2331356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571500" indent="-571500" algn="r" defTabSz="914400" rtl="1">
              <a:buFont typeface="Arial" panose="020B0604020202020204" pitchFamily="34" charset="0"/>
              <a:buChar char="•"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إِفْريقْيا هِيَ أَقْدَمُ قارّاتِ ٱلْعالَمِ.</a:t>
            </a:r>
          </a:p>
          <a:p>
            <a:pPr marL="571500" indent="-571500" algn="r" defTabSz="914400" rtl="1">
              <a:buFont typeface="Arial" panose="020B0604020202020204" pitchFamily="34" charset="0"/>
              <a:buChar char="•"/>
              <a:defRPr/>
            </a:pP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ثانيها مِنْ حَيْثُ </a:t>
            </a:r>
            <a:r>
              <a:rPr lang="ar-MA" sz="32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ٱلْمِساحَةِ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marL="571500" indent="-571500" algn="r" defTabSz="914400" rtl="1">
              <a:buFont typeface="Arial" panose="020B0604020202020204" pitchFamily="34" charset="0"/>
              <a:buChar char="•"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تَتَوَزَّعُ عَلى أَرْبَعٍ وَ خَمْسينَ دَوْلَةً.</a:t>
            </a:r>
          </a:p>
          <a:p>
            <a:pPr marL="571500" indent="-571500" algn="r" defTabSz="914400" rtl="1">
              <a:buFont typeface="Arial" panose="020B0604020202020204" pitchFamily="34" charset="0"/>
              <a:buChar char="•"/>
              <a:defRPr/>
            </a:pP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يَبْلُغُ عَدَدُ سُكّانِها حَوالَيْ مِلْيارٍ وَ ثَلاثِمِئَةِ مِلْيونِ نَسَمَةٍ.</a:t>
            </a:r>
          </a:p>
        </p:txBody>
      </p:sp>
      <p:pic>
        <p:nvPicPr>
          <p:cNvPr id="11" name="Image 10" descr="Une image contenant texte, écriture manuscrite, Police, calligraphie&#10;&#10;Le contenu généré par l’IA peut être incorrect.">
            <a:extLst>
              <a:ext uri="{FF2B5EF4-FFF2-40B4-BE49-F238E27FC236}">
                <a16:creationId xmlns:a16="http://schemas.microsoft.com/office/drawing/2014/main" xmlns="" id="{D7A9A7D6-4AFA-EDD7-312F-A7611888E5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987" y="2605589"/>
            <a:ext cx="4922376" cy="27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6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858AEAD-7BAC-7144-E8B1-7BFFB9813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8A83EF1-6FB7-BB01-2659-27F601DA4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94979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 صرف و تحويل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xmlns="" id="{C703976B-0AD6-0729-D04F-D3F6974D7D17}"/>
              </a:ext>
            </a:extLst>
          </p:cNvPr>
          <p:cNvSpPr txBox="1">
            <a:spLocks/>
          </p:cNvSpPr>
          <p:nvPr/>
        </p:nvSpPr>
        <p:spPr>
          <a:xfrm>
            <a:off x="822960" y="3701351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tzm-Arab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الصرف و التحويل: الاسم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: العدد</a:t>
            </a:r>
            <a:endParaRPr lang="tzm-Arab-MA" sz="32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xmlns="" id="{5C8708B4-A08D-8013-A1CE-FACC14257C25}"/>
              </a:ext>
            </a:extLst>
          </p:cNvPr>
          <p:cNvSpPr/>
          <p:nvPr/>
        </p:nvSpPr>
        <p:spPr>
          <a:xfrm>
            <a:off x="5711232" y="1663915"/>
            <a:ext cx="473568" cy="473568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atin typeface="Microsoft Uighur" panose="02000000000000000000" pitchFamily="2" charset="-78"/>
              </a:rPr>
              <a:t>3</a:t>
            </a:r>
          </a:p>
        </p:txBody>
      </p:sp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xmlns="" id="{9ACC5CBC-F621-7F84-8787-63700E211B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285452" y="2804905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76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37EB648-858D-D44A-A8F0-8BA7E36C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درس اليوم ستتعلمون كيف تميزون الاسم وأحواله .  من يذكرنا بأقسام الكلمة؟ </a:t>
            </a:r>
            <a:endParaRPr lang="fr-FR" sz="2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ABD64C1-C371-3AEC-1269-A968D1EB4AB9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4C2390D-07FC-41B6-B6B3-2ABEE43AF8F9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18" name="Google Shape;1302;p9">
            <a:extLst>
              <a:ext uri="{FF2B5EF4-FFF2-40B4-BE49-F238E27FC236}">
                <a16:creationId xmlns:a16="http://schemas.microsoft.com/office/drawing/2014/main" xmlns="" id="{5EB32702-F1BD-1139-5895-E8FFB8CC65FB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303;p9">
            <a:extLst>
              <a:ext uri="{FF2B5EF4-FFF2-40B4-BE49-F238E27FC236}">
                <a16:creationId xmlns:a16="http://schemas.microsoft.com/office/drawing/2014/main" xmlns="" id="{BD7822F8-E70E-35F7-98E0-F675FEA9F62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" name="Google Shape;1304;p9">
            <a:extLst>
              <a:ext uri="{FF2B5EF4-FFF2-40B4-BE49-F238E27FC236}">
                <a16:creationId xmlns:a16="http://schemas.microsoft.com/office/drawing/2014/main" xmlns="" id="{D92262F8-919C-E15D-DB9D-CBC85D5450B6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1" name="Google Shape;1305;p9">
            <a:extLst>
              <a:ext uri="{FF2B5EF4-FFF2-40B4-BE49-F238E27FC236}">
                <a16:creationId xmlns:a16="http://schemas.microsoft.com/office/drawing/2014/main" xmlns="" id="{0524B5F5-2FA1-62BD-05E6-9A44FA032F6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2" name="Google Shape;1306;p9">
            <a:extLst>
              <a:ext uri="{FF2B5EF4-FFF2-40B4-BE49-F238E27FC236}">
                <a16:creationId xmlns:a16="http://schemas.microsoft.com/office/drawing/2014/main" xmlns="" id="{52444ED5-398F-1F90-A40B-002EF518351B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3" name="Google Shape;1307;p9">
            <a:extLst>
              <a:ext uri="{FF2B5EF4-FFF2-40B4-BE49-F238E27FC236}">
                <a16:creationId xmlns:a16="http://schemas.microsoft.com/office/drawing/2014/main" xmlns="" id="{E2B4B6AF-B264-E354-4E45-A5B77EF8BB3E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3808CAA-212F-401D-1003-AAA60D5BAB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Google Shape;1300;p9">
            <a:extLst>
              <a:ext uri="{FF2B5EF4-FFF2-40B4-BE49-F238E27FC236}">
                <a16:creationId xmlns:a16="http://schemas.microsoft.com/office/drawing/2014/main" xmlns="" id="{8B37BEAB-1A5D-B89B-18D5-2227804B30B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301;p9">
            <a:extLst>
              <a:ext uri="{FF2B5EF4-FFF2-40B4-BE49-F238E27FC236}">
                <a16:creationId xmlns:a16="http://schemas.microsoft.com/office/drawing/2014/main" xmlns="" id="{DBA4666F-6B18-46F3-FDD9-D84B4E3BA4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Espace réservé pour une image  29">
            <a:extLst>
              <a:ext uri="{FF2B5EF4-FFF2-40B4-BE49-F238E27FC236}">
                <a16:creationId xmlns:a16="http://schemas.microsoft.com/office/drawing/2014/main" xmlns="" id="{5127C098-96A4-457A-D619-4D1EBE043F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 : coins arrondis 17">
            <a:extLst>
              <a:ext uri="{FF2B5EF4-FFF2-40B4-BE49-F238E27FC236}">
                <a16:creationId xmlns:a16="http://schemas.microsoft.com/office/drawing/2014/main" xmlns="" id="{CC97A266-A537-746A-2DA0-3323F291F665}"/>
              </a:ext>
            </a:extLst>
          </p:cNvPr>
          <p:cNvSpPr/>
          <p:nvPr/>
        </p:nvSpPr>
        <p:spPr>
          <a:xfrm>
            <a:off x="625961" y="1950079"/>
            <a:ext cx="7892079" cy="644718"/>
          </a:xfr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/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تَنْقَسِمُ ٱلْكَلِمَةُ في ٱللُّغَةِ ٱلْعَرَبِيَّةِ إلى :</a:t>
            </a:r>
            <a:endParaRPr lang="fr-MA" sz="44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22">
            <a:extLst>
              <a:ext uri="{FF2B5EF4-FFF2-40B4-BE49-F238E27FC236}">
                <a16:creationId xmlns:a16="http://schemas.microsoft.com/office/drawing/2014/main" xmlns="" id="{25744CAD-BCA4-1651-1955-C32B0BF8F982}"/>
              </a:ext>
            </a:extLst>
          </p:cNvPr>
          <p:cNvSpPr txBox="1"/>
          <p:nvPr/>
        </p:nvSpPr>
        <p:spPr>
          <a:xfrm>
            <a:off x="6245238" y="3627392"/>
            <a:ext cx="1903014" cy="995422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rtl="1">
              <a:defRPr sz="44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dirty="0"/>
              <a:t>اِسْمٍ</a:t>
            </a:r>
            <a:endParaRPr lang="fr-MA" dirty="0"/>
          </a:p>
        </p:txBody>
      </p:sp>
      <p:sp>
        <p:nvSpPr>
          <p:cNvPr id="11" name="ZoneTexte 23">
            <a:extLst>
              <a:ext uri="{FF2B5EF4-FFF2-40B4-BE49-F238E27FC236}">
                <a16:creationId xmlns:a16="http://schemas.microsoft.com/office/drawing/2014/main" xmlns="" id="{1AEC1CC0-F854-A72E-515F-8E85B3F56B49}"/>
              </a:ext>
            </a:extLst>
          </p:cNvPr>
          <p:cNvSpPr txBox="1"/>
          <p:nvPr/>
        </p:nvSpPr>
        <p:spPr>
          <a:xfrm>
            <a:off x="3696552" y="3627393"/>
            <a:ext cx="1903014" cy="995422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ar-MA" sz="4400" dirty="0">
                <a:solidFill>
                  <a:srgbClr val="C00000"/>
                </a:solidFill>
              </a:rPr>
              <a:t>فِعْلٍ</a:t>
            </a:r>
          </a:p>
        </p:txBody>
      </p:sp>
      <p:sp>
        <p:nvSpPr>
          <p:cNvPr id="14" name="ZoneTexte 24">
            <a:extLst>
              <a:ext uri="{FF2B5EF4-FFF2-40B4-BE49-F238E27FC236}">
                <a16:creationId xmlns:a16="http://schemas.microsoft.com/office/drawing/2014/main" xmlns="" id="{9CF54B9F-CC10-A9B7-C63C-3C3BFC5B44BE}"/>
              </a:ext>
            </a:extLst>
          </p:cNvPr>
          <p:cNvSpPr txBox="1"/>
          <p:nvPr/>
        </p:nvSpPr>
        <p:spPr>
          <a:xfrm>
            <a:off x="1147867" y="3650481"/>
            <a:ext cx="1903014" cy="995422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ar-MA" sz="4400" dirty="0">
                <a:solidFill>
                  <a:srgbClr val="C00000"/>
                </a:solidFill>
              </a:rPr>
              <a:t>حَرْفٍ</a:t>
            </a:r>
          </a:p>
        </p:txBody>
      </p:sp>
    </p:spTree>
    <p:extLst>
      <p:ext uri="{BB962C8B-B14F-4D97-AF65-F5344CB8AC3E}">
        <p14:creationId xmlns:p14="http://schemas.microsoft.com/office/powerpoint/2010/main" val="3515121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E73C953-C607-3178-6C9E-90A3700F0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D845FC7-1CEC-2847-F117-A27648EF6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 بمميزات الاسم؟</a:t>
            </a:r>
            <a:endParaRPr lang="fr-FR" sz="2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8DD2C34-8A16-2659-5BB8-B8F1DC933EAB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11BF48C-9739-B3ED-D8B0-A88992098E8D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18" name="Google Shape;1302;p9">
            <a:extLst>
              <a:ext uri="{FF2B5EF4-FFF2-40B4-BE49-F238E27FC236}">
                <a16:creationId xmlns:a16="http://schemas.microsoft.com/office/drawing/2014/main" xmlns="" id="{7CD8CC29-8788-850A-D882-78A5F062B1A3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303;p9">
            <a:extLst>
              <a:ext uri="{FF2B5EF4-FFF2-40B4-BE49-F238E27FC236}">
                <a16:creationId xmlns:a16="http://schemas.microsoft.com/office/drawing/2014/main" xmlns="" id="{55E5D803-B45A-4AA6-12C5-B3EB20E8F43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" name="Google Shape;1304;p9">
            <a:extLst>
              <a:ext uri="{FF2B5EF4-FFF2-40B4-BE49-F238E27FC236}">
                <a16:creationId xmlns:a16="http://schemas.microsoft.com/office/drawing/2014/main" xmlns="" id="{2800DACB-E8C7-9E73-F02E-73117F8B8F9E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1" name="Google Shape;1305;p9">
            <a:extLst>
              <a:ext uri="{FF2B5EF4-FFF2-40B4-BE49-F238E27FC236}">
                <a16:creationId xmlns:a16="http://schemas.microsoft.com/office/drawing/2014/main" xmlns="" id="{8167EC1A-D1B2-0E9C-0B62-0AAD42F3AF9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2" name="Google Shape;1306;p9">
            <a:extLst>
              <a:ext uri="{FF2B5EF4-FFF2-40B4-BE49-F238E27FC236}">
                <a16:creationId xmlns:a16="http://schemas.microsoft.com/office/drawing/2014/main" xmlns="" id="{2D1796C0-50E3-B0B6-D3AB-8525A34B5C0C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3" name="Google Shape;1307;p9">
            <a:extLst>
              <a:ext uri="{FF2B5EF4-FFF2-40B4-BE49-F238E27FC236}">
                <a16:creationId xmlns:a16="http://schemas.microsoft.com/office/drawing/2014/main" xmlns="" id="{9CA743D8-0723-BC74-0ED8-73A75815406B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30E1B026-AD8E-3CEE-B7EE-EE08184FE7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Google Shape;1300;p9">
            <a:extLst>
              <a:ext uri="{FF2B5EF4-FFF2-40B4-BE49-F238E27FC236}">
                <a16:creationId xmlns:a16="http://schemas.microsoft.com/office/drawing/2014/main" xmlns="" id="{C96A9411-7627-9FCB-0744-B197F53F6A9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301;p9">
            <a:extLst>
              <a:ext uri="{FF2B5EF4-FFF2-40B4-BE49-F238E27FC236}">
                <a16:creationId xmlns:a16="http://schemas.microsoft.com/office/drawing/2014/main" xmlns="" id="{962E42C8-F10C-CA75-B7B0-4459E9ECB7C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Espace réservé pour une image  29">
            <a:extLst>
              <a:ext uri="{FF2B5EF4-FFF2-40B4-BE49-F238E27FC236}">
                <a16:creationId xmlns:a16="http://schemas.microsoft.com/office/drawing/2014/main" xmlns="" id="{392EED35-624D-F656-62E1-7F896595D2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 : coins arrondis 17">
            <a:extLst>
              <a:ext uri="{FF2B5EF4-FFF2-40B4-BE49-F238E27FC236}">
                <a16:creationId xmlns:a16="http://schemas.microsoft.com/office/drawing/2014/main" xmlns="" id="{7D14F2A5-D5E9-D012-243A-71C4374FAF5D}"/>
              </a:ext>
            </a:extLst>
          </p:cNvPr>
          <p:cNvSpPr/>
          <p:nvPr/>
        </p:nvSpPr>
        <p:spPr>
          <a:xfrm>
            <a:off x="2990500" y="3328639"/>
            <a:ext cx="3389595" cy="108724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/>
            <a:r>
              <a:rPr lang="ar-MA" sz="6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اَلْاِسْمُ</a:t>
            </a:r>
            <a:endParaRPr lang="fr-MA" sz="6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7085007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4AE8C8B-5FC2-F491-863F-32D375F35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576C680-989D-A03D-97CD-21B98D82E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على ماذا يدل الاسم وبماذا نميزه.  من يقرأ؟ </a:t>
            </a:r>
            <a:endParaRPr lang="fr-FR" sz="2400" dirty="0"/>
          </a:p>
        </p:txBody>
      </p:sp>
      <p:pic>
        <p:nvPicPr>
          <p:cNvPr id="3" name="Google Shape;1302;p9">
            <a:extLst>
              <a:ext uri="{FF2B5EF4-FFF2-40B4-BE49-F238E27FC236}">
                <a16:creationId xmlns:a16="http://schemas.microsoft.com/office/drawing/2014/main" xmlns="" id="{04455DE6-34CE-79DD-6157-74B999DF498D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03;p9">
            <a:extLst>
              <a:ext uri="{FF2B5EF4-FFF2-40B4-BE49-F238E27FC236}">
                <a16:creationId xmlns:a16="http://schemas.microsoft.com/office/drawing/2014/main" xmlns="" id="{AC07297E-373E-288C-2A2B-A53E15A3A49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Google Shape;1304;p9">
            <a:extLst>
              <a:ext uri="{FF2B5EF4-FFF2-40B4-BE49-F238E27FC236}">
                <a16:creationId xmlns:a16="http://schemas.microsoft.com/office/drawing/2014/main" xmlns="" id="{8442FCE1-1419-94AB-A12E-EE6668A9FC91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0" name="Google Shape;1305;p9">
            <a:extLst>
              <a:ext uri="{FF2B5EF4-FFF2-40B4-BE49-F238E27FC236}">
                <a16:creationId xmlns:a16="http://schemas.microsoft.com/office/drawing/2014/main" xmlns="" id="{F6A8CAD8-5183-E9C7-9AEB-B904DFF5983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Google Shape;1306;p9">
            <a:extLst>
              <a:ext uri="{FF2B5EF4-FFF2-40B4-BE49-F238E27FC236}">
                <a16:creationId xmlns:a16="http://schemas.microsoft.com/office/drawing/2014/main" xmlns="" id="{6E00A480-D5C5-FC50-A890-2CC3051A31E0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2" name="Google Shape;1307;p9">
            <a:extLst>
              <a:ext uri="{FF2B5EF4-FFF2-40B4-BE49-F238E27FC236}">
                <a16:creationId xmlns:a16="http://schemas.microsoft.com/office/drawing/2014/main" xmlns="" id="{FDD27A92-B3D6-43B4-68B6-DEB4563E812A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4C58121C-CFEF-6E4B-F925-83DEFB3772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Google Shape;1300;p9">
            <a:extLst>
              <a:ext uri="{FF2B5EF4-FFF2-40B4-BE49-F238E27FC236}">
                <a16:creationId xmlns:a16="http://schemas.microsoft.com/office/drawing/2014/main" xmlns="" id="{FF43B874-7CA1-A010-9B36-2D32BBEFB4D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301;p9">
            <a:extLst>
              <a:ext uri="{FF2B5EF4-FFF2-40B4-BE49-F238E27FC236}">
                <a16:creationId xmlns:a16="http://schemas.microsoft.com/office/drawing/2014/main" xmlns="" id="{B6E0791B-569F-4CE7-1D2B-E3577046C5F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xmlns="" id="{BD69C465-F44C-D920-B8FB-857CD3C447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14506" cy="814506"/>
          </a:xfr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92950FB5-71D7-45DE-6939-92FC9C830708}"/>
              </a:ext>
            </a:extLst>
          </p:cNvPr>
          <p:cNvGrpSpPr/>
          <p:nvPr/>
        </p:nvGrpSpPr>
        <p:grpSpPr>
          <a:xfrm>
            <a:off x="1014927" y="1459309"/>
            <a:ext cx="6610648" cy="5042737"/>
            <a:chOff x="1014927" y="1459309"/>
            <a:chExt cx="6610648" cy="504273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8D26EF88-4362-E72C-7A11-08FB43CBA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927" y="1459309"/>
              <a:ext cx="6610648" cy="5042737"/>
            </a:xfrm>
            <a:prstGeom prst="rect">
              <a:avLst/>
            </a:prstGeom>
          </p:spPr>
        </p:pic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E71B445A-1D1B-D659-9EFC-186C758E60DB}"/>
                </a:ext>
              </a:extLst>
            </p:cNvPr>
            <p:cNvSpPr/>
            <p:nvPr/>
          </p:nvSpPr>
          <p:spPr>
            <a:xfrm>
              <a:off x="1526184" y="3694268"/>
              <a:ext cx="5304316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اَلْاِسْمُ كَلِمَةٌ تَدُلُّ في مَعْناها عَلى إِنْسانٍ أَوْ حَيَوانٍ أَوْ نَباتٍ أَوْ جَمادٍ  أَوْ مَكانٍ أَوْ شَعورٍ أَوْ صِفَةٍ أَوْ...</a:t>
              </a:r>
            </a:p>
          </p:txBody>
        </p:sp>
        <p:pic>
          <p:nvPicPr>
            <p:cNvPr id="17" name="Google Shape;1854;p63">
              <a:extLst>
                <a:ext uri="{FF2B5EF4-FFF2-40B4-BE49-F238E27FC236}">
                  <a16:creationId xmlns:a16="http://schemas.microsoft.com/office/drawing/2014/main" xmlns="" id="{5D2825A5-A40E-EB4B-814B-7DCFEE50847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919192" y="3765631"/>
              <a:ext cx="324000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55;p63">
              <a:extLst>
                <a:ext uri="{FF2B5EF4-FFF2-40B4-BE49-F238E27FC236}">
                  <a16:creationId xmlns:a16="http://schemas.microsoft.com/office/drawing/2014/main" xmlns="" id="{8C7E2EBA-DE4A-5FA1-7CC8-8826E69BD44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919192" y="4581451"/>
              <a:ext cx="324000" cy="3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48F963F3-0B81-58FA-A414-216097E2D73B}"/>
                </a:ext>
              </a:extLst>
            </p:cNvPr>
            <p:cNvSpPr/>
            <p:nvPr/>
          </p:nvSpPr>
          <p:spPr>
            <a:xfrm>
              <a:off x="1526184" y="4505051"/>
              <a:ext cx="5304316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اَلْاِسْمُ يَقْبَلُ دُخولَ "ال" وَيَقْبَلُ </a:t>
              </a:r>
              <a:r>
                <a:rPr kumimoji="0" lang="ar-MA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ٱلتَّنْوينَ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؛</a:t>
              </a:r>
            </a:p>
          </p:txBody>
        </p:sp>
        <p:pic>
          <p:nvPicPr>
            <p:cNvPr id="27" name="Google Shape;1856;p63">
              <a:extLst>
                <a:ext uri="{FF2B5EF4-FFF2-40B4-BE49-F238E27FC236}">
                  <a16:creationId xmlns:a16="http://schemas.microsoft.com/office/drawing/2014/main" xmlns="" id="{B95C162D-EAC9-0BCC-0A18-763F4E20516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19192" y="5344803"/>
              <a:ext cx="324000" cy="3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238E06F8-B8CF-C91B-F529-0AD8A4528D30}"/>
                </a:ext>
              </a:extLst>
            </p:cNvPr>
            <p:cNvSpPr/>
            <p:nvPr/>
          </p:nvSpPr>
          <p:spPr>
            <a:xfrm>
              <a:off x="1526184" y="5270186"/>
              <a:ext cx="5304316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يُمْكِنُ أَنْ يَأْتِيَ </a:t>
              </a:r>
              <a:r>
                <a:rPr kumimoji="0" lang="ar-MA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ٱلأِسْمُ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في أَوَّلِ </a:t>
              </a:r>
              <a:r>
                <a:rPr kumimoji="0" lang="ar-MA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ٱلْجُمْلَةِ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أَوْ وَسَطِها أَوْ آخِرِها.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3709479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8F2C2A-C6EC-F58A-8E54-41B8C23C5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BAEA5E67-7DCA-4B4D-82E2-466C62F69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 سنتعلم كيف نميز الاسم المفرد عن الاسم المثنى عن الاسم الجمع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5148A22-DEC3-0EBE-D85E-D307F48CE867}"/>
              </a:ext>
            </a:extLst>
          </p:cNvPr>
          <p:cNvSpPr txBox="1"/>
          <p:nvPr/>
        </p:nvSpPr>
        <p:spPr>
          <a:xfrm>
            <a:off x="5826642" y="27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E3E41440-0624-46F7-6717-34188E5A38D7}"/>
              </a:ext>
            </a:extLst>
          </p:cNvPr>
          <p:cNvSpPr txBox="1"/>
          <p:nvPr/>
        </p:nvSpPr>
        <p:spPr>
          <a:xfrm>
            <a:off x="5397363" y="2232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Google Shape;1302;p9">
            <a:extLst>
              <a:ext uri="{FF2B5EF4-FFF2-40B4-BE49-F238E27FC236}">
                <a16:creationId xmlns:a16="http://schemas.microsoft.com/office/drawing/2014/main" xmlns="" id="{8874A5D6-A488-9E20-366A-82AACF82E2F7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3;p9">
            <a:extLst>
              <a:ext uri="{FF2B5EF4-FFF2-40B4-BE49-F238E27FC236}">
                <a16:creationId xmlns:a16="http://schemas.microsoft.com/office/drawing/2014/main" xmlns="" id="{421B6F15-5BC4-AA28-49CB-657FEB53A4B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69608416-A13A-80E5-8C3E-BAFC0C65D7B9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xmlns="" id="{62AFB375-30AC-022B-7BEF-EF9534231CA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xmlns="" id="{C50FA777-757F-9CAB-3A9A-D6CFC75CC908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xmlns="" id="{3203EF74-8258-B25F-AE25-C8FAD2723D6D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A5614F0-ABD7-132D-08CA-991252F189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xmlns="" id="{756371B5-7D5C-396A-45D8-8E117504AE73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xmlns="" id="{819A6DB8-6DD6-C18F-92D0-DB89DF61C3B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xmlns="" id="{4140BCAC-AE2F-E5EC-3A58-064B6E1354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 : coins arrondis 17">
            <a:extLst>
              <a:ext uri="{FF2B5EF4-FFF2-40B4-BE49-F238E27FC236}">
                <a16:creationId xmlns:a16="http://schemas.microsoft.com/office/drawing/2014/main" xmlns="" id="{74D01296-B1EF-94A5-3A8B-6477305E4D9E}"/>
              </a:ext>
            </a:extLst>
          </p:cNvPr>
          <p:cNvSpPr/>
          <p:nvPr/>
        </p:nvSpPr>
        <p:spPr>
          <a:xfrm>
            <a:off x="2990500" y="3328639"/>
            <a:ext cx="3389595" cy="108724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/>
            <a:r>
              <a:rPr lang="ar-MA" sz="6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اَلْاِسْمُ:اَلْعَدَدُ</a:t>
            </a:r>
            <a:endParaRPr lang="fr-MA" sz="6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521432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261E14B-5E13-85BA-BBA1-7B37E833E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DB4A468A-1525-9D5E-583F-6284D338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سوف نتعرف على الاسم المفرد.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يدعو الأستاذ المتعلمين لإعطاء أمثلة.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5672904-1908-A332-C557-1CF2B4EF105D}"/>
              </a:ext>
            </a:extLst>
          </p:cNvPr>
          <p:cNvSpPr txBox="1"/>
          <p:nvPr/>
        </p:nvSpPr>
        <p:spPr>
          <a:xfrm>
            <a:off x="5826642" y="27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B5B996E-8E7C-9EBA-A87D-61A2C4043EDA}"/>
              </a:ext>
            </a:extLst>
          </p:cNvPr>
          <p:cNvSpPr txBox="1"/>
          <p:nvPr/>
        </p:nvSpPr>
        <p:spPr>
          <a:xfrm>
            <a:off x="5397363" y="2232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Google Shape;1302;p9">
            <a:extLst>
              <a:ext uri="{FF2B5EF4-FFF2-40B4-BE49-F238E27FC236}">
                <a16:creationId xmlns:a16="http://schemas.microsoft.com/office/drawing/2014/main" xmlns="" id="{758E8665-9891-2AE6-79AB-8F16B195565D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3;p9">
            <a:extLst>
              <a:ext uri="{FF2B5EF4-FFF2-40B4-BE49-F238E27FC236}">
                <a16:creationId xmlns:a16="http://schemas.microsoft.com/office/drawing/2014/main" xmlns="" id="{26CFB295-5BE9-8CA3-71BD-C9177A99B98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A485F5A0-EC19-4961-36AD-DF0428A01ED4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xmlns="" id="{3F42A19E-CD9B-AE59-64C0-E0605186B53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xmlns="" id="{A1B5C0A0-FFCD-B235-A7E5-166F735E7A9D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xmlns="" id="{4C7E97B5-E0A3-0A66-2E85-DEC27BDACA19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E6E7DED-AAE1-CB99-F22A-91795C3324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xmlns="" id="{DCF87138-2CE1-3B15-B52B-B37FDB22201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xmlns="" id="{08AD7D15-C512-618E-5B59-FD2A5061FF1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8FFC6B68-4CCC-77D5-1921-B4D481E05E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9E495B9-2B77-164C-E74D-F32C0FEEB2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D7E8B2BE-25F6-A3E3-FDA2-4A23CE9FBB61}"/>
              </a:ext>
            </a:extLst>
          </p:cNvPr>
          <p:cNvSpPr/>
          <p:nvPr/>
        </p:nvSpPr>
        <p:spPr>
          <a:xfrm>
            <a:off x="576796" y="2019020"/>
            <a:ext cx="7990408" cy="1269986"/>
          </a:xfrm>
          <a:prstGeom prst="roundRect">
            <a:avLst>
              <a:gd name="adj" fmla="val 50000"/>
            </a:avLst>
          </a:prstGeom>
          <a:solidFill>
            <a:srgbClr val="1065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اَلْمُفْرَدُ:</a:t>
            </a:r>
            <a:endParaRPr kumimoji="0" lang="fr-MA" sz="36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هُوَ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كُلُّ </a:t>
            </a:r>
            <a:r>
              <a:rPr kumimoji="0" lang="ar-MA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سْمٍ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مُذَكَّرٍ أَوْ مُؤَنَّثٍ يَدُلُّ عَلى واحِدٍ أَوْ واحِدَةٍ.</a:t>
            </a:r>
            <a:endParaRPr kumimoji="0" lang="fr-M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420EBC79-1A54-6D2C-D131-64819ECC8E00}"/>
              </a:ext>
            </a:extLst>
          </p:cNvPr>
          <p:cNvSpPr txBox="1"/>
          <p:nvPr/>
        </p:nvSpPr>
        <p:spPr>
          <a:xfrm>
            <a:off x="6932329" y="3792356"/>
            <a:ext cx="163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أَمْثِلَةٌ :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252DB27C-F687-5C54-710D-8F21BFE8BE02}"/>
              </a:ext>
            </a:extLst>
          </p:cNvPr>
          <p:cNvSpPr txBox="1"/>
          <p:nvPr/>
        </p:nvSpPr>
        <p:spPr>
          <a:xfrm>
            <a:off x="1329069" y="4438687"/>
            <a:ext cx="7238135" cy="1380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</a:rPr>
              <a:t>    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مُذَكَّرُ مُفْرَدٌ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 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فَلاّحٌ – قَلَمٌ – شُجاعٌ ....</a:t>
            </a:r>
            <a:endParaRPr kumimoji="0" lang="fr-MA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  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مُؤَنَّثٌ مُفْرَدٌ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 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فَلاّحَةٌ – مِقْلَمَةٌ – شُجاعَةٌ ...</a:t>
            </a:r>
            <a:endParaRPr kumimoji="0" lang="fr-MA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925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F4D095-A677-8947-2725-427FCBD3A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F35D55A9-7D8C-5329-3BC1-CA6BDE8D2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سوف نتعرف على الاسم المثنى. 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يدعو الأستاذ المتعلمين لإعطاء أمثلة.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D110EAD-AF60-A21D-35DB-163720D0B059}"/>
              </a:ext>
            </a:extLst>
          </p:cNvPr>
          <p:cNvSpPr txBox="1"/>
          <p:nvPr/>
        </p:nvSpPr>
        <p:spPr>
          <a:xfrm>
            <a:off x="5826642" y="27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A2C39A96-C484-9DF0-3AF6-4710E151101C}"/>
              </a:ext>
            </a:extLst>
          </p:cNvPr>
          <p:cNvSpPr txBox="1"/>
          <p:nvPr/>
        </p:nvSpPr>
        <p:spPr>
          <a:xfrm>
            <a:off x="5397363" y="2232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Google Shape;1302;p9">
            <a:extLst>
              <a:ext uri="{FF2B5EF4-FFF2-40B4-BE49-F238E27FC236}">
                <a16:creationId xmlns:a16="http://schemas.microsoft.com/office/drawing/2014/main" xmlns="" id="{26CC6EB2-FDD1-9263-6B9A-5BDF61AE6B7E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3;p9">
            <a:extLst>
              <a:ext uri="{FF2B5EF4-FFF2-40B4-BE49-F238E27FC236}">
                <a16:creationId xmlns:a16="http://schemas.microsoft.com/office/drawing/2014/main" xmlns="" id="{95FC957A-2705-91D8-3294-8EA4329D636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8BAE54F0-FE25-62FB-86B4-B0C685A927FB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xmlns="" id="{590BD47C-2D9B-6A50-A8FD-09C17169263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xmlns="" id="{C0F36F28-8AB2-44A4-D5FD-0D90F1DE6D9D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xmlns="" id="{C22433BD-F80E-0870-FCCA-0FF1C4C42223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15FAFD6-1F18-C091-EEE3-C7D785E09D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xmlns="" id="{C9DE5697-095B-7E8C-5A08-3445BB5A2AC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xmlns="" id="{853836F0-91D8-831C-4B7F-93F2AEAD55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F16913A5-075C-8644-3DFD-3594E328CE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A9AB0F1-8937-D969-7188-8E6F4E662B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361DCB94-19BC-F291-E379-893B509E5348}"/>
              </a:ext>
            </a:extLst>
          </p:cNvPr>
          <p:cNvSpPr/>
          <p:nvPr/>
        </p:nvSpPr>
        <p:spPr>
          <a:xfrm>
            <a:off x="554241" y="1836870"/>
            <a:ext cx="8082436" cy="1829326"/>
          </a:xfrm>
          <a:prstGeom prst="roundRect">
            <a:avLst>
              <a:gd name="adj" fmla="val 50000"/>
            </a:avLst>
          </a:prstGeom>
          <a:solidFill>
            <a:srgbClr val="1065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-41910" algn="r" defTabSz="914400" rtl="1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اَلْمُثَنّى:</a:t>
            </a:r>
            <a:endParaRPr kumimoji="0" lang="fr-MA" sz="36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0" marR="0" lvl="0" indent="-41910" algn="r" defTabSz="914400" rtl="1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- هُوَ كُلُّ </a:t>
            </a:r>
            <a:r>
              <a:rPr kumimoji="0" lang="ar-MA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سْمٍ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مُذَكَّرٍ أَوْ مُؤَنَّثٍ يَدُلُّ عَلى </a:t>
            </a:r>
            <a:r>
              <a:rPr kumimoji="0" lang="ar-MA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ثْنَينِ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أَوِ </a:t>
            </a:r>
            <a:r>
              <a:rPr kumimoji="0" lang="ar-MA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ثْنَتَينِ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fr-M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-41910" algn="r" defTabSz="914400" rtl="1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- يُصاغُ </a:t>
            </a:r>
            <a:r>
              <a:rPr kumimoji="0" lang="ar-MA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لْمُثَنّى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مِنَ </a:t>
            </a:r>
            <a:r>
              <a:rPr kumimoji="0" lang="ar-MA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لْاِسْمِ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لْمُفْرَدِ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بِإِضافَةِ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 انِ"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أَوْ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"ــــيْـنِ". </a:t>
            </a:r>
            <a:endParaRPr kumimoji="0" lang="fr-MA" sz="36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1BDD75D-D262-BC4B-052F-DB8B931EDDE5}"/>
              </a:ext>
            </a:extLst>
          </p:cNvPr>
          <p:cNvSpPr txBox="1"/>
          <p:nvPr/>
        </p:nvSpPr>
        <p:spPr>
          <a:xfrm>
            <a:off x="7101352" y="3802217"/>
            <a:ext cx="163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أَمْثِلَةٌ :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D1DD806-CE0A-854F-4840-DFA4484A1D97}"/>
              </a:ext>
            </a:extLst>
          </p:cNvPr>
          <p:cNvSpPr txBox="1"/>
          <p:nvPr/>
        </p:nvSpPr>
        <p:spPr>
          <a:xfrm>
            <a:off x="454691" y="4493604"/>
            <a:ext cx="8281536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</a:rPr>
              <a:t>    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اَلْمُثَنّى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لْمُذَكَّرُ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: فَلاَّحٌ       -------------    فَلاّح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ان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ِ / فَلاّحَــــي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ْـن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ِ </a:t>
            </a:r>
            <a:endParaRPr kumimoji="0" lang="fr-MA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    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اَلْمُثَنّى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kumimoji="0" lang="ar-SA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لْمُؤَنَّثُ</a:t>
            </a:r>
            <a:r>
              <a:rPr kumimoji="0" lang="ar-S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:فَلاّحَـــةٌ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  -------------    فَلاّحَـــــتـــ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ان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ِ / فَلاّحَـــتَـــي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ْن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</a:p>
        </p:txBody>
      </p:sp>
    </p:spTree>
    <p:extLst>
      <p:ext uri="{BB962C8B-B14F-4D97-AF65-F5344CB8AC3E}">
        <p14:creationId xmlns:p14="http://schemas.microsoft.com/office/powerpoint/2010/main" val="3771319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D8F758-B823-3059-E62E-01D01BB91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202E57F5-8983-8DB3-7D71-7DF8A6F2C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سوف نتعرف على الاسم الجمع.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يدعو الأستاذ المتعلمين لإعطاء أمثلة.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01D30ED-144C-A7F1-9CF7-9EA4326A1348}"/>
              </a:ext>
            </a:extLst>
          </p:cNvPr>
          <p:cNvSpPr txBox="1"/>
          <p:nvPr/>
        </p:nvSpPr>
        <p:spPr>
          <a:xfrm>
            <a:off x="5826642" y="27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4D9E953-16E2-0944-4C2E-6363FA4A539E}"/>
              </a:ext>
            </a:extLst>
          </p:cNvPr>
          <p:cNvSpPr txBox="1"/>
          <p:nvPr/>
        </p:nvSpPr>
        <p:spPr>
          <a:xfrm>
            <a:off x="5397363" y="2232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Google Shape;1302;p9">
            <a:extLst>
              <a:ext uri="{FF2B5EF4-FFF2-40B4-BE49-F238E27FC236}">
                <a16:creationId xmlns:a16="http://schemas.microsoft.com/office/drawing/2014/main" xmlns="" id="{4B5168AC-DF8C-5BBC-B7FE-C48133EFB0FB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3;p9">
            <a:extLst>
              <a:ext uri="{FF2B5EF4-FFF2-40B4-BE49-F238E27FC236}">
                <a16:creationId xmlns:a16="http://schemas.microsoft.com/office/drawing/2014/main" xmlns="" id="{E4F2A6E7-DC7C-1CCA-36D6-9501C9B3918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861C612C-43B2-8F46-4B52-3E3C867229FC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xmlns="" id="{D062E4F4-F5F1-707C-E45E-5DD191606F4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xmlns="" id="{00E758EF-39D7-CF51-01D1-F5BACC2E597C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xmlns="" id="{EEF202E9-70E1-A756-0289-D0FA598DABBF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52B369FB-CEFF-813D-2475-97551C09C4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xmlns="" id="{DDD6FC51-FAE0-0FE6-5F27-5DF5A0FA8DD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xmlns="" id="{2ABB267F-48A5-70F4-BBF7-B86FC8F047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B3350A44-625A-1196-8E5E-88D5A7BAA9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0AB0377-CF23-71FE-0AF0-381847A62F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6F46E95-C5C7-2FE4-EB4E-32B19CA6FA0E}"/>
              </a:ext>
            </a:extLst>
          </p:cNvPr>
          <p:cNvSpPr/>
          <p:nvPr/>
        </p:nvSpPr>
        <p:spPr>
          <a:xfrm>
            <a:off x="339823" y="1848227"/>
            <a:ext cx="8495071" cy="2168183"/>
          </a:xfrm>
          <a:prstGeom prst="roundRect">
            <a:avLst>
              <a:gd name="adj" fmla="val 50000"/>
            </a:avLst>
          </a:prstGeom>
          <a:solidFill>
            <a:srgbClr val="1065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 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اَلْجَمْعُ:</a:t>
            </a:r>
            <a:endParaRPr kumimoji="0" lang="fr-MA" sz="32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وهو كُلُّ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سْمٍ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مُذَكَّرٍ أَوْ مُؤَنَّثٍ يَدُلُّ عَلى أَكْثرَ مِنِ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ثْنَينِ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أَوِ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ثْنَتَينِ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وَنُمَيِّزُ فيهِ بَيْنَ ثَلاثَةِ أنْواعٍ : 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أ- 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جمْعُ 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ٱلْمُؤَنَّثِ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ٱلسّالِمِ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 يُصاغُ مِنَ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لْاِسْمِ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لْمُفْرَدِ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لْمُؤَنَّثِ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بِإضافَةِ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"ات". </a:t>
            </a:r>
            <a:endParaRPr kumimoji="0" lang="fr-MA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جَمْعُ 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ٱلْمُذَكَّرِ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ٱلسّالِمِ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 يُصاغُ مِنَ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لْاِسْمِ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لْمُفْرَدِ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لْمُذَكَّرِ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بِإِضافَةِ : 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"ـــــــــ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ونَ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"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 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"ــــــــيـــــنَ".</a:t>
            </a:r>
            <a:endParaRPr kumimoji="0" lang="fr-MA" sz="2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D9912E51-1A8B-BB65-5457-9EF3D86DC205}"/>
              </a:ext>
            </a:extLst>
          </p:cNvPr>
          <p:cNvSpPr txBox="1"/>
          <p:nvPr/>
        </p:nvSpPr>
        <p:spPr>
          <a:xfrm>
            <a:off x="6986484" y="4452072"/>
            <a:ext cx="163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أَمْثِلَةٌ :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548713B6-D742-5D36-F94F-2319DCEF1A52}"/>
              </a:ext>
            </a:extLst>
          </p:cNvPr>
          <p:cNvSpPr txBox="1"/>
          <p:nvPr/>
        </p:nvSpPr>
        <p:spPr>
          <a:xfrm>
            <a:off x="393751" y="5236902"/>
            <a:ext cx="8281536" cy="124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</a:rPr>
              <a:t> 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 -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جمْعُ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ٱلْمُؤَنَّثِ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ٱلسّالِمِ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   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فَلاّحَـــ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ةٌ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 ----------        فَلاّ حــــــــ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اتٌ 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فَلاّ حــــــــ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اتٍ</a:t>
            </a:r>
            <a:endParaRPr kumimoji="0" lang="fr-MA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 -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جَمْعُ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ٱلْمُذَكَّرِ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ٱلسّالِمِ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:    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فَلاَّحٌ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 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-----------        فَلاّحــــــــ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ــونَ  /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فَلاّحــــ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ـــيــنَ</a:t>
            </a:r>
            <a:endParaRPr kumimoji="0" lang="fr-MA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36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FACDC913-69CC-3586-43E2-E28554F39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1F726B7E-909A-92DB-2EBA-4E7DDFC137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ابحثوا عن الجواب في النص . انتبهوا سيختفي النص بعد 10 ثوان.</a:t>
            </a:r>
            <a:endParaRPr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A1677BB-C61C-A944-AF90-D31AD28B388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2" name="Google Shape;1299;p9">
            <a:extLst>
              <a:ext uri="{FF2B5EF4-FFF2-40B4-BE49-F238E27FC236}">
                <a16:creationId xmlns:a16="http://schemas.microsoft.com/office/drawing/2014/main" xmlns="" id="{14162FB8-2D21-5DF8-F143-B778B83163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00;p9">
            <a:extLst>
              <a:ext uri="{FF2B5EF4-FFF2-40B4-BE49-F238E27FC236}">
                <a16:creationId xmlns:a16="http://schemas.microsoft.com/office/drawing/2014/main" xmlns="" id="{0D628FC1-5AA4-80CA-7CAC-164CE273558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01;p9">
            <a:extLst>
              <a:ext uri="{FF2B5EF4-FFF2-40B4-BE49-F238E27FC236}">
                <a16:creationId xmlns:a16="http://schemas.microsoft.com/office/drawing/2014/main" xmlns="" id="{B0CDB777-606E-1C22-788D-ADDAC771C3B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2;p9">
            <a:extLst>
              <a:ext uri="{FF2B5EF4-FFF2-40B4-BE49-F238E27FC236}">
                <a16:creationId xmlns:a16="http://schemas.microsoft.com/office/drawing/2014/main" xmlns="" id="{53C5D532-73E3-6EEB-FF56-766C3B71F25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303;p9">
            <a:extLst>
              <a:ext uri="{FF2B5EF4-FFF2-40B4-BE49-F238E27FC236}">
                <a16:creationId xmlns:a16="http://schemas.microsoft.com/office/drawing/2014/main" xmlns="" id="{0738FDB7-CE3D-6C28-7EA9-9FCE0B80485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565F88"/>
              </a:buClr>
              <a:buSzPts val="1600"/>
              <a:buFont typeface="Calibri"/>
              <a:buNone/>
              <a:defRPr/>
            </a:pPr>
            <a:r>
              <a:rPr lang="ar-MA" sz="1600" b="1" kern="0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sz="1400" kern="0" dirty="0">
              <a:solidFill>
                <a:srgbClr val="0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Google Shape;1304;p9">
            <a:extLst>
              <a:ext uri="{FF2B5EF4-FFF2-40B4-BE49-F238E27FC236}">
                <a16:creationId xmlns:a16="http://schemas.microsoft.com/office/drawing/2014/main" xmlns="" id="{8D4E2A69-61D3-F57A-D3CE-835ED2681F3D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defTabSz="914400" rtl="1">
              <a:buClr>
                <a:srgbClr val="565F88"/>
              </a:buClr>
              <a:buSzPts val="1600"/>
              <a:buFont typeface="Calibri"/>
              <a:buNone/>
              <a:defRPr/>
            </a:pPr>
            <a:r>
              <a:rPr lang="ar-MA" sz="16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6" name="Google Shape;1305;p9">
            <a:extLst>
              <a:ext uri="{FF2B5EF4-FFF2-40B4-BE49-F238E27FC236}">
                <a16:creationId xmlns:a16="http://schemas.microsoft.com/office/drawing/2014/main" xmlns="" id="{631D1594-3AF8-C6AC-9E7D-C96D5015118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FFFFFF"/>
              </a:buClr>
              <a:buSzPts val="1600"/>
              <a:buFont typeface="Calibri"/>
              <a:buNone/>
              <a:defRPr/>
            </a:pPr>
            <a:endParaRPr sz="1600" b="1" kern="0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7" name="Google Shape;1306;p9">
            <a:extLst>
              <a:ext uri="{FF2B5EF4-FFF2-40B4-BE49-F238E27FC236}">
                <a16:creationId xmlns:a16="http://schemas.microsoft.com/office/drawing/2014/main" xmlns="" id="{C23DC27E-7FA6-8619-E92B-BFA6F010B71F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defTabSz="914400" rtl="1">
              <a:buClr>
                <a:srgbClr val="565F88"/>
              </a:buClr>
              <a:buSzPts val="1600"/>
              <a:buFont typeface="Calibri"/>
              <a:buNone/>
              <a:defRPr/>
            </a:pPr>
            <a:r>
              <a:rPr lang="ar-MA" sz="16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18" name="Google Shape;1307;p9">
            <a:extLst>
              <a:ext uri="{FF2B5EF4-FFF2-40B4-BE49-F238E27FC236}">
                <a16:creationId xmlns:a16="http://schemas.microsoft.com/office/drawing/2014/main" xmlns="" id="{9591A765-4932-8C72-E190-AE508631275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16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400" kern="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" name="Image 4" descr="Une image contenant texte, Police, blanc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07371E05-57C3-0B42-1DC3-A4CF648131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667" y="2345853"/>
            <a:ext cx="7974665" cy="310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06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8C5977-41E6-A98F-E8A8-DBF30BBF5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3AC0BB4B-8BBA-D2FF-C4B7-44A0DEA60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هناك نوع من الجمع لا تسلم فيه حروف المفرد، نسميه جمع "تكسير ".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يدعو الأستاذ المتعلمين لإعطاء أمثلة.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B467095-AE7D-90ED-B9D9-9CDF3E833A5D}"/>
              </a:ext>
            </a:extLst>
          </p:cNvPr>
          <p:cNvSpPr txBox="1"/>
          <p:nvPr/>
        </p:nvSpPr>
        <p:spPr>
          <a:xfrm>
            <a:off x="5826642" y="27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713191E-7844-933B-4A9A-FAACCCBF6C8F}"/>
              </a:ext>
            </a:extLst>
          </p:cNvPr>
          <p:cNvSpPr txBox="1"/>
          <p:nvPr/>
        </p:nvSpPr>
        <p:spPr>
          <a:xfrm>
            <a:off x="5397363" y="2232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Google Shape;1302;p9">
            <a:extLst>
              <a:ext uri="{FF2B5EF4-FFF2-40B4-BE49-F238E27FC236}">
                <a16:creationId xmlns:a16="http://schemas.microsoft.com/office/drawing/2014/main" xmlns="" id="{0ADC5D71-D70A-9C99-A8D8-9FE19B3950FE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3;p9">
            <a:extLst>
              <a:ext uri="{FF2B5EF4-FFF2-40B4-BE49-F238E27FC236}">
                <a16:creationId xmlns:a16="http://schemas.microsoft.com/office/drawing/2014/main" xmlns="" id="{F241DEE8-A4F1-CDED-D938-98A66C33947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5C38FE29-7A29-4765-5B5E-FC6C4774C444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xmlns="" id="{5678639A-4C7C-4B9D-CEA1-C4FE9C74C0A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xmlns="" id="{A1C77FE1-5067-F4AA-B978-AEBABFC00D30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xmlns="" id="{783E14AB-056F-2FF2-F023-33669A221413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D2623F9-F200-03ED-B48A-8CEAD0A6A7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xmlns="" id="{766B75E5-E0D1-E805-0CF7-A854D639D313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xmlns="" id="{40B0BCAB-D6DC-5579-982A-EEAFF4FA939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1D25C837-281F-5C3F-4918-BABD7B450A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745F457-8EB6-AB5B-1DA6-BD94103069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62A7E96-53A4-D544-1F9D-055EA75C8648}"/>
              </a:ext>
            </a:extLst>
          </p:cNvPr>
          <p:cNvSpPr/>
          <p:nvPr/>
        </p:nvSpPr>
        <p:spPr>
          <a:xfrm>
            <a:off x="504591" y="2159014"/>
            <a:ext cx="8281536" cy="1269986"/>
          </a:xfrm>
          <a:prstGeom prst="roundRect">
            <a:avLst>
              <a:gd name="adj" fmla="val 50000"/>
            </a:avLst>
          </a:prstGeom>
          <a:solidFill>
            <a:srgbClr val="1065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جَمْعُ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ٱلتَّكْسيرِ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هُوَ </a:t>
            </a:r>
            <a:r>
              <a:rPr kumimoji="0" lang="ar-MA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لْجَمْعُ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لَّذي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لا يُحافِظُ عَلى حُروفِ </a:t>
            </a:r>
            <a:r>
              <a:rPr kumimoji="0" lang="ar-MA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لْاِسْمِ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لْمُفْرَدِ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67267CA-223D-155E-3C3D-CE5D0168EC03}"/>
              </a:ext>
            </a:extLst>
          </p:cNvPr>
          <p:cNvSpPr txBox="1"/>
          <p:nvPr/>
        </p:nvSpPr>
        <p:spPr>
          <a:xfrm>
            <a:off x="7052745" y="3530049"/>
            <a:ext cx="163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أَمْثِلَةٌ :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BBD996E-D710-CCA3-6800-140D29A576BA}"/>
              </a:ext>
            </a:extLst>
          </p:cNvPr>
          <p:cNvSpPr txBox="1"/>
          <p:nvPr/>
        </p:nvSpPr>
        <p:spPr>
          <a:xfrm>
            <a:off x="869419" y="4095746"/>
            <a:ext cx="56726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</a:rPr>
              <a:t>   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</a:rPr>
              <a:t>قِسْمٌ               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</a:rPr>
              <a:t>أَقْسامٌ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</a:rPr>
              <a:t>   مَكانٌ                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</a:rPr>
              <a:t>أَمْكِنَةٌ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</a:rPr>
              <a:t>  صَوْمَعَةٌ               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</a:rPr>
              <a:t>صَوامِعٌ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</a:rPr>
              <a:t>  </a:t>
            </a:r>
            <a:endParaRPr kumimoji="0" lang="fr-MA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</a:endParaRPr>
          </a:p>
        </p:txBody>
      </p:sp>
      <p:sp>
        <p:nvSpPr>
          <p:cNvPr id="15" name="Flèche : gauche 14">
            <a:extLst>
              <a:ext uri="{FF2B5EF4-FFF2-40B4-BE49-F238E27FC236}">
                <a16:creationId xmlns:a16="http://schemas.microsoft.com/office/drawing/2014/main" xmlns="" id="{78E4C627-6E61-B2CF-B8FB-10DAA706E2D7}"/>
              </a:ext>
            </a:extLst>
          </p:cNvPr>
          <p:cNvSpPr/>
          <p:nvPr/>
        </p:nvSpPr>
        <p:spPr>
          <a:xfrm>
            <a:off x="4143914" y="4382312"/>
            <a:ext cx="1002890" cy="140891"/>
          </a:xfrm>
          <a:prstGeom prst="lef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6" name="Flèche : gauche 15">
            <a:extLst>
              <a:ext uri="{FF2B5EF4-FFF2-40B4-BE49-F238E27FC236}">
                <a16:creationId xmlns:a16="http://schemas.microsoft.com/office/drawing/2014/main" xmlns="" id="{52059DAE-7596-AECE-0900-A116D9D365A6}"/>
              </a:ext>
            </a:extLst>
          </p:cNvPr>
          <p:cNvSpPr/>
          <p:nvPr/>
        </p:nvSpPr>
        <p:spPr>
          <a:xfrm>
            <a:off x="4159650" y="4837766"/>
            <a:ext cx="1002890" cy="140893"/>
          </a:xfrm>
          <a:prstGeom prst="lef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Flèche : gauche 23">
            <a:extLst>
              <a:ext uri="{FF2B5EF4-FFF2-40B4-BE49-F238E27FC236}">
                <a16:creationId xmlns:a16="http://schemas.microsoft.com/office/drawing/2014/main" xmlns="" id="{EBEBC6C8-AEB7-8BEE-6FA3-638C9A196CA7}"/>
              </a:ext>
            </a:extLst>
          </p:cNvPr>
          <p:cNvSpPr/>
          <p:nvPr/>
        </p:nvSpPr>
        <p:spPr>
          <a:xfrm flipV="1">
            <a:off x="3996730" y="5305335"/>
            <a:ext cx="1002890" cy="154063"/>
          </a:xfrm>
          <a:prstGeom prst="lef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218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BF9EDE-66E5-9E95-542A-64B92B448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121E75D5-F0F3-8095-D796-3C28BEEDD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لنتذكر قواعد عدد الاسم.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A8425D5-8A95-8DF5-FBB9-CAE4C788E791}"/>
              </a:ext>
            </a:extLst>
          </p:cNvPr>
          <p:cNvSpPr txBox="1"/>
          <p:nvPr/>
        </p:nvSpPr>
        <p:spPr>
          <a:xfrm>
            <a:off x="5826642" y="27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A0EFAB96-3FE7-CBB1-58A0-EFC6CED3AAAB}"/>
              </a:ext>
            </a:extLst>
          </p:cNvPr>
          <p:cNvSpPr txBox="1"/>
          <p:nvPr/>
        </p:nvSpPr>
        <p:spPr>
          <a:xfrm>
            <a:off x="5397363" y="2232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Google Shape;1302;p9">
            <a:extLst>
              <a:ext uri="{FF2B5EF4-FFF2-40B4-BE49-F238E27FC236}">
                <a16:creationId xmlns:a16="http://schemas.microsoft.com/office/drawing/2014/main" xmlns="" id="{6125B8CA-4BC6-4806-A577-0E8E129A8E78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3;p9">
            <a:extLst>
              <a:ext uri="{FF2B5EF4-FFF2-40B4-BE49-F238E27FC236}">
                <a16:creationId xmlns:a16="http://schemas.microsoft.com/office/drawing/2014/main" xmlns="" id="{FE2F8386-2C2D-620E-2C5F-9D1B562E042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C66FDE25-2531-8AC5-75D3-555DCE4621FC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xmlns="" id="{BD33ABEE-20FD-102B-C031-7F10F03FC80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xmlns="" id="{4BCF5E25-2B9E-BD9E-EA2B-DFA00B454500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xmlns="" id="{F7DC9B58-CDEA-CE62-3C8A-337FF189FDCA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50F1D48-4A66-B947-13E0-D70CA2FD65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xmlns="" id="{13B6F306-4210-2F57-6E13-B8771061D2D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xmlns="" id="{2983D3C7-FE27-5F72-29CD-8FB1115EE75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65BBEB04-6A23-0C6D-820D-2F7DF51701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D4F3051-A5B4-B621-BF8C-EA9FD1FAC4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B675D47B-E368-24A5-0DF0-8C5402A38773}"/>
              </a:ext>
            </a:extLst>
          </p:cNvPr>
          <p:cNvSpPr/>
          <p:nvPr/>
        </p:nvSpPr>
        <p:spPr>
          <a:xfrm>
            <a:off x="384267" y="4083648"/>
            <a:ext cx="8495071" cy="2162465"/>
          </a:xfrm>
          <a:prstGeom prst="roundRect">
            <a:avLst>
              <a:gd name="adj" fmla="val 18286"/>
            </a:avLst>
          </a:prstGeom>
          <a:solidFill>
            <a:srgbClr val="1065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 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اَلْجَمْعُ: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وهو كُلُّ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سْمٍ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مُذَكَّرٍ أَوْ مُؤَنَّثٍ يَدُلُّ عَلى أَكْثرَ مِنِ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ثْنَينِ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أَوِ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ثْنَتَينِ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وَنُمَيِّزُ فيهِ بَيْنَ ثَلاثَةِ أنْواعٍ : </a:t>
            </a:r>
            <a:endParaRPr kumimoji="0" lang="fr-MA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أ-  جمْعُ 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ٱلْمُؤَنَّثِ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ٱلسّالِمِ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 يُصاغُ مِنَ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لْاِسْمِ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لْمُفْرَدِ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لْمُؤَنَّثِ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بِإضافَةِ 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"ات". </a:t>
            </a:r>
            <a:endParaRPr kumimoji="0" lang="fr-MA" sz="20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ب- جَمْعُ 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ٱلْمُذَكَّرِ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ٱلسّالِمِ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 يُصاغُ مِنَ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لْاِسْمِ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لْمُفْرَدِ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لْمُذَكَّرِ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بِإِضافَةِ :  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"ـــــــــ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ونَ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"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  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"ــــــــيـــــنَ".</a:t>
            </a: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ت- جَمْعُ 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ٱلتَّكْسيرِ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هُوَ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لْجَمْعُ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لَّذي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لا يُحافِظُ عَلى حُروفِ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لْاِسْمِ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لْمُفْرَدِ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03488205-9B85-635D-9445-20CCE049A246}"/>
              </a:ext>
            </a:extLst>
          </p:cNvPr>
          <p:cNvSpPr/>
          <p:nvPr/>
        </p:nvSpPr>
        <p:spPr>
          <a:xfrm>
            <a:off x="590584" y="2623370"/>
            <a:ext cx="8082436" cy="1419246"/>
          </a:xfrm>
          <a:prstGeom prst="roundRect">
            <a:avLst>
              <a:gd name="adj" fmla="val 13701"/>
            </a:avLst>
          </a:prstGeom>
          <a:solidFill>
            <a:srgbClr val="1065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-4191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اَلْمُثَنّى: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0" marR="0" lvl="0" indent="-4191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- هُوَ كُلُّ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سْمٍ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مُذَكَّرٍ أَوْ مُؤَنَّثٍ يَدُلُّ عَلى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ثْنَينِ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أَوِ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ثْنَتَينِ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-4191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- يُصاغُ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لْمُثَنّى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مِنَ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لْاِسْمِ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لْمُفْرَدِ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بِإِضافَةِ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 انِ"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أَوِ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"ــــيْـنِ". 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DB32ECEE-D1D4-3C88-19DC-8AC1543DD340}"/>
              </a:ext>
            </a:extLst>
          </p:cNvPr>
          <p:cNvSpPr/>
          <p:nvPr/>
        </p:nvSpPr>
        <p:spPr>
          <a:xfrm>
            <a:off x="689782" y="1876722"/>
            <a:ext cx="7828976" cy="658694"/>
          </a:xfrm>
          <a:prstGeom prst="roundRect">
            <a:avLst>
              <a:gd name="adj" fmla="val 38432"/>
            </a:avLst>
          </a:prstGeom>
          <a:solidFill>
            <a:srgbClr val="1065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اَلْمُفْرَدُ: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هُوَ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كُلُّ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سْمٍ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مُذَكَّرٍ أَوْ مُؤَنَّثٍ يَدُلُّ عَلى واحِدٍ أَوْ واحِدَةٍ.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545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EC88E7-6494-7D5C-4F9C-020E1424F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A3E8560E-58F9-D947-0A70-EE7FFF0E2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بمميزات كل من الاسم المذكر و الاسم المثنى و الاسم الجمع؟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792F6EC-C919-58B9-3BD6-7BB0EFEDD82B}"/>
              </a:ext>
            </a:extLst>
          </p:cNvPr>
          <p:cNvSpPr txBox="1"/>
          <p:nvPr/>
        </p:nvSpPr>
        <p:spPr>
          <a:xfrm>
            <a:off x="5826642" y="27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9009F42-641A-8F68-D6EE-E1520AA18E27}"/>
              </a:ext>
            </a:extLst>
          </p:cNvPr>
          <p:cNvSpPr txBox="1"/>
          <p:nvPr/>
        </p:nvSpPr>
        <p:spPr>
          <a:xfrm>
            <a:off x="5397363" y="2232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Google Shape;1302;p9">
            <a:extLst>
              <a:ext uri="{FF2B5EF4-FFF2-40B4-BE49-F238E27FC236}">
                <a16:creationId xmlns:a16="http://schemas.microsoft.com/office/drawing/2014/main" xmlns="" id="{969B9BC6-69E3-F293-1DC4-3D858458162D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3;p9">
            <a:extLst>
              <a:ext uri="{FF2B5EF4-FFF2-40B4-BE49-F238E27FC236}">
                <a16:creationId xmlns:a16="http://schemas.microsoft.com/office/drawing/2014/main" xmlns="" id="{9DE5A672-725C-984D-A4DA-41C888FC2A9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4D3872F0-AD96-0D48-18D9-45968735AADA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xmlns="" id="{F9065D8C-E15D-A17A-08F8-9EDDAC0885A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xmlns="" id="{D4532883-A563-49B6-B321-0A6244757820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xmlns="" id="{DDC59D29-310B-132D-718D-AA5E20D42B51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9B76E1D1-6D8E-4ABC-9FB6-6D5B5B0637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xmlns="" id="{97CEF24D-C9DA-2A3F-5AFF-2776A88625B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xmlns="" id="{138C092A-072E-53EE-29E6-3E60119E68F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FC200771-0C33-63E2-53CB-2DAF6CF881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2F9FD2A-29E6-2E1E-70FC-407D056B3A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 : coins arrondis 17">
            <a:extLst>
              <a:ext uri="{FF2B5EF4-FFF2-40B4-BE49-F238E27FC236}">
                <a16:creationId xmlns:a16="http://schemas.microsoft.com/office/drawing/2014/main" xmlns="" id="{C3D7C172-5B3E-BCCD-3393-463E483436EC}"/>
              </a:ext>
            </a:extLst>
          </p:cNvPr>
          <p:cNvSpPr/>
          <p:nvPr/>
        </p:nvSpPr>
        <p:spPr>
          <a:xfrm>
            <a:off x="2990500" y="3328639"/>
            <a:ext cx="3389595" cy="108724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/>
            <a:r>
              <a:rPr lang="ar-MA" sz="66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اَلْاِسْمُ:اَلْعَدَدُ</a:t>
            </a:r>
            <a:endParaRPr lang="fr-MA" sz="6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562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25DBF9-833B-2099-1BC8-CDD751D6E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12683827-1867-5226-4A2C-6CB5975C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 . من يقرأ؟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251A50A-72AF-AEC8-1C3D-0BC83E64AFBA}"/>
              </a:ext>
            </a:extLst>
          </p:cNvPr>
          <p:cNvSpPr txBox="1"/>
          <p:nvPr/>
        </p:nvSpPr>
        <p:spPr>
          <a:xfrm>
            <a:off x="5826642" y="27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461C4B0-38BA-6A75-3608-4349895C88C3}"/>
              </a:ext>
            </a:extLst>
          </p:cNvPr>
          <p:cNvSpPr txBox="1"/>
          <p:nvPr/>
        </p:nvSpPr>
        <p:spPr>
          <a:xfrm>
            <a:off x="5397363" y="2232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Google Shape;1302;p9">
            <a:extLst>
              <a:ext uri="{FF2B5EF4-FFF2-40B4-BE49-F238E27FC236}">
                <a16:creationId xmlns:a16="http://schemas.microsoft.com/office/drawing/2014/main" xmlns="" id="{EC73F4B5-D5ED-8DF2-0076-63802683D042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3;p9">
            <a:extLst>
              <a:ext uri="{FF2B5EF4-FFF2-40B4-BE49-F238E27FC236}">
                <a16:creationId xmlns:a16="http://schemas.microsoft.com/office/drawing/2014/main" xmlns="" id="{614D1468-6E57-FF37-FEA6-23D77DBE7C6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18C9B7C7-1CA0-D374-D44C-8AFCCA9B1CE8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xmlns="" id="{337F21F0-A66B-62A6-4E26-359A6A9BBB8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xmlns="" id="{8E53CE2B-7339-523F-4426-BE49983EDCA4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xmlns="" id="{03A03A70-0898-702D-CBC0-A701D424C580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B2B6AE6-68EB-E14D-BFCC-A677D906E6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xmlns="" id="{2296E1C1-AEAC-4A28-F0D5-4FA45DB428E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xmlns="" id="{812BA03F-1F8C-44B6-553E-EA303C688C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C1550E64-8E9A-6E32-D52F-C9F14D35A0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F86566D-3370-E881-BD90-4048DB9238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7419D30F-BC0C-70A4-40FC-25289BD5C28A}"/>
              </a:ext>
            </a:extLst>
          </p:cNvPr>
          <p:cNvSpPr/>
          <p:nvPr/>
        </p:nvSpPr>
        <p:spPr>
          <a:xfrm>
            <a:off x="384267" y="4083648"/>
            <a:ext cx="8495071" cy="2162465"/>
          </a:xfrm>
          <a:prstGeom prst="roundRect">
            <a:avLst>
              <a:gd name="adj" fmla="val 18286"/>
            </a:avLst>
          </a:prstGeom>
          <a:solidFill>
            <a:srgbClr val="1065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 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اَلْجَمْعُ: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وهو كُلُّ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سْمٍ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مُذَكَّرٍ أَوْ مُؤَنَّثٍ يَدُلُّ عَلى أَكْثرَ مِنِ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ثْنَينِ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أَوِ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ثْنَتَينِ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وَنُمَيِّزُ فيهِ بَيْنَ ثَلاثَةِ أنْواعٍ : </a:t>
            </a:r>
            <a:endParaRPr kumimoji="0" lang="fr-MA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أ-  جمْعُ 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ٱلْمُؤَنَّثِ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ٱلسّالِمِ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 يُصاغُ مِنَ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لْاِسْمِ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لْمُفْرَدِ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لْمُؤَنَّثِ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بِإضافَةِ 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"ات". </a:t>
            </a:r>
            <a:endParaRPr kumimoji="0" lang="fr-MA" sz="20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ب- جَمْعُ 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ٱلْمُذَكَّرِ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ٱلسّالِمِ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 يُصاغُ مِنَ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لْاِسْمِ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لْمُفْرَدِ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لْمُذَكَّرِ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بِإِضافَةِ :  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"ـــــــــ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ونَ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"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  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"ــــــــيـــــنَ".</a:t>
            </a: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ت- جَمْعُ 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ٱلتَّكْسيرِ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هُوَ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لْجَمْعُ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لَّذي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لا يُحافِظُ عَلى حُروفِ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لْاِسْمِ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لْمُفْرَدِ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FD577311-9E2F-E70F-1CDB-CBB2AB0389AA}"/>
              </a:ext>
            </a:extLst>
          </p:cNvPr>
          <p:cNvSpPr/>
          <p:nvPr/>
        </p:nvSpPr>
        <p:spPr>
          <a:xfrm>
            <a:off x="590584" y="2623370"/>
            <a:ext cx="8082436" cy="1419246"/>
          </a:xfrm>
          <a:prstGeom prst="roundRect">
            <a:avLst>
              <a:gd name="adj" fmla="val 13701"/>
            </a:avLst>
          </a:prstGeom>
          <a:solidFill>
            <a:srgbClr val="1065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-4191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اَلْمُثَنّى: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0" marR="0" lvl="0" indent="-4191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- هُوَ كُلُّ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سْمٍ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مُذَكَّرٍ أَوْ مُؤَنَّثٍ يَدُلُّ عَلى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ثْنَينِ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أَوِ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ثْنَتَينِ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-4191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- يُصاغُ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لْمُثَنّى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مِنَ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لْاِسْمِ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لْمُفْرَدِ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بِإِضافَةِ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 انِ"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أَوِ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"ــــيْـنِ". 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07B623D3-C2AA-C5E0-C326-F49F89434F04}"/>
              </a:ext>
            </a:extLst>
          </p:cNvPr>
          <p:cNvSpPr/>
          <p:nvPr/>
        </p:nvSpPr>
        <p:spPr>
          <a:xfrm>
            <a:off x="689782" y="1876722"/>
            <a:ext cx="7828976" cy="658694"/>
          </a:xfrm>
          <a:prstGeom prst="roundRect">
            <a:avLst>
              <a:gd name="adj" fmla="val 38432"/>
            </a:avLst>
          </a:prstGeom>
          <a:solidFill>
            <a:srgbClr val="1065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اَلْمُفْرَدُ: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هُوَ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كُلُّ </a:t>
            </a:r>
            <a:r>
              <a:rPr kumimoji="0" lang="ar-MA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سْمٍ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مُذَكَّرٍ أَوْ مُؤَنَّثٍ يَدُلُّ عَلى واحِدٍ أَوْ واحِدَةٍ.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927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92A1EF6-9952-E5A8-EBD1-F6F11C127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A3873205-A7B7-88FD-30B2-961C01B14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الواحكم. اكتبوا  الرقم المناسب لكل كلمة حسب العدد ( مفرد- مثنى – جمع)</a:t>
            </a:r>
            <a:endParaRPr lang="fr-FR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228DD50-3220-B79C-37E6-14762C76F063}"/>
              </a:ext>
            </a:extLst>
          </p:cNvPr>
          <p:cNvSpPr txBox="1"/>
          <p:nvPr/>
        </p:nvSpPr>
        <p:spPr>
          <a:xfrm>
            <a:off x="5826642" y="27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0F9FBAB-047B-19EB-145B-94F7CAA1E9F3}"/>
              </a:ext>
            </a:extLst>
          </p:cNvPr>
          <p:cNvSpPr txBox="1"/>
          <p:nvPr/>
        </p:nvSpPr>
        <p:spPr>
          <a:xfrm>
            <a:off x="5397363" y="2232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Google Shape;1302;p9">
            <a:extLst>
              <a:ext uri="{FF2B5EF4-FFF2-40B4-BE49-F238E27FC236}">
                <a16:creationId xmlns:a16="http://schemas.microsoft.com/office/drawing/2014/main" xmlns="" id="{0160FF0A-F7DD-6FA0-EC6B-FBEE90AFEB68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3;p9">
            <a:extLst>
              <a:ext uri="{FF2B5EF4-FFF2-40B4-BE49-F238E27FC236}">
                <a16:creationId xmlns:a16="http://schemas.microsoft.com/office/drawing/2014/main" xmlns="" id="{1F8999AD-446B-995A-A1E1-E16A39E2F26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765EC148-AA90-E438-BE20-8C4198812104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xmlns="" id="{D76085D4-D676-4320-009D-A0E473DC1D6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xmlns="" id="{887E5D7C-9CF7-9871-4944-B70865D2D951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xmlns="" id="{75E91D57-1AA6-2AFF-3AA0-9680B5C7C5E1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5E3C5D3-9CC4-E799-5513-CE47561658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xmlns="" id="{F27862E8-E6E4-6F25-DF7C-5D8C5743C13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xmlns="" id="{E19B4912-1ABC-7F69-3345-1745614608F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xmlns="" id="{27168EF7-AF46-2A88-DA2B-D3BBBF5CDA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Image 8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1C3D4B0-DF6A-DCA1-2D88-5D82FB9D46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39" y="2370403"/>
            <a:ext cx="2826834" cy="282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153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FAB869-8A65-EC34-4FE8-FEBE7E2CE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30EBCDCA-4B49-2C7F-7CE9-3D72E29D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الواحكم. اكتبوا  الرقم المناسب لنوع الاسم: مذكر أو مؤنث </a:t>
            </a:r>
            <a:endParaRPr lang="fr-FR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9689A39-5EDB-527C-B12C-7590BCE01420}"/>
              </a:ext>
            </a:extLst>
          </p:cNvPr>
          <p:cNvSpPr txBox="1"/>
          <p:nvPr/>
        </p:nvSpPr>
        <p:spPr>
          <a:xfrm>
            <a:off x="5826642" y="27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54F3A80C-A06E-9607-C6CC-ACDC14BA5D81}"/>
              </a:ext>
            </a:extLst>
          </p:cNvPr>
          <p:cNvSpPr txBox="1"/>
          <p:nvPr/>
        </p:nvSpPr>
        <p:spPr>
          <a:xfrm>
            <a:off x="5397363" y="2232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Google Shape;1302;p9">
            <a:extLst>
              <a:ext uri="{FF2B5EF4-FFF2-40B4-BE49-F238E27FC236}">
                <a16:creationId xmlns:a16="http://schemas.microsoft.com/office/drawing/2014/main" xmlns="" id="{C89CD910-CBEC-1CE6-4C82-1CA8AAA97BC5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3;p9">
            <a:extLst>
              <a:ext uri="{FF2B5EF4-FFF2-40B4-BE49-F238E27FC236}">
                <a16:creationId xmlns:a16="http://schemas.microsoft.com/office/drawing/2014/main" xmlns="" id="{3A29F67D-D631-B3E7-BC5D-A8700E6D23C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9DAD6F42-E65E-D113-0C5B-DFA03D4459C5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xmlns="" id="{96039234-B890-9071-426D-5977EBBEF8D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xmlns="" id="{30A191F7-D243-C164-D095-FE67DE735026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xmlns="" id="{D1CB7373-A6EE-4B32-D9F3-FC847B0DD451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C41DA5F-D249-64BC-28CE-7875215954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xmlns="" id="{B23FBAAD-F818-05FE-E9BF-AE9B6176311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xmlns="" id="{F6862672-6705-D889-8797-C473198EEA4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39F8A700-9F2B-97FC-3D90-6B0923ACED9D}"/>
              </a:ext>
            </a:extLst>
          </p:cNvPr>
          <p:cNvGrpSpPr/>
          <p:nvPr/>
        </p:nvGrpSpPr>
        <p:grpSpPr>
          <a:xfrm>
            <a:off x="6066522" y="2005917"/>
            <a:ext cx="1842820" cy="784419"/>
            <a:chOff x="5397363" y="2051825"/>
            <a:chExt cx="1842820" cy="784419"/>
          </a:xfrm>
        </p:grpSpPr>
        <p:sp>
          <p:nvSpPr>
            <p:cNvPr id="7" name="Titre 4">
              <a:extLst>
                <a:ext uri="{FF2B5EF4-FFF2-40B4-BE49-F238E27FC236}">
                  <a16:creationId xmlns:a16="http://schemas.microsoft.com/office/drawing/2014/main" xmlns="" id="{2F2D18F9-A142-15DF-B091-BBA54D3E20CA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algn="ctr"/>
              <a:r>
                <a:rPr lang="ar-MA" sz="4800" b="1" dirty="0">
                  <a:solidFill>
                    <a:srgbClr val="00206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مُفْرَدٌ</a:t>
              </a:r>
              <a:endParaRPr lang="fr-FR" sz="4800" dirty="0">
                <a:solidFill>
                  <a:srgbClr val="002060"/>
                </a:solidFill>
              </a:endParaRP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xmlns="" id="{5D4D7A4D-5071-FB61-E369-62FBC490A9B0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>
                  <a:solidFill>
                    <a:srgbClr val="002060"/>
                  </a:solidFill>
                  <a:latin typeface="Microsoft Uighur" panose="02000000000000000000" pitchFamily="2" charset="-78"/>
                </a:rPr>
                <a:t>1</a:t>
              </a:r>
              <a:endParaRPr lang="fr-FR" sz="2800" b="1" dirty="0">
                <a:solidFill>
                  <a:srgbClr val="002060"/>
                </a:solidFill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0F18C4AF-6CB9-D7CF-9AC6-125F95861B63}"/>
              </a:ext>
            </a:extLst>
          </p:cNvPr>
          <p:cNvGrpSpPr/>
          <p:nvPr/>
        </p:nvGrpSpPr>
        <p:grpSpPr>
          <a:xfrm>
            <a:off x="3576765" y="2054355"/>
            <a:ext cx="1842820" cy="784419"/>
            <a:chOff x="5397363" y="2051825"/>
            <a:chExt cx="1842820" cy="784419"/>
          </a:xfrm>
        </p:grpSpPr>
        <p:sp>
          <p:nvSpPr>
            <p:cNvPr id="12" name="Titre 4">
              <a:extLst>
                <a:ext uri="{FF2B5EF4-FFF2-40B4-BE49-F238E27FC236}">
                  <a16:creationId xmlns:a16="http://schemas.microsoft.com/office/drawing/2014/main" xmlns="" id="{BCF4E595-2070-69B7-B36E-68C58CBEBA0A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algn="ctr"/>
              <a:r>
                <a:rPr lang="ar-MA" sz="4800" b="1" dirty="0">
                  <a:solidFill>
                    <a:srgbClr val="00206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مُثَنّى</a:t>
              </a:r>
              <a:endParaRPr lang="fr-FR" sz="4800" dirty="0">
                <a:solidFill>
                  <a:srgbClr val="002060"/>
                </a:solidFill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xmlns="" id="{65CAC094-3580-72BE-3BFB-82D99874EA84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>
                  <a:solidFill>
                    <a:srgbClr val="002060"/>
                  </a:solidFill>
                  <a:latin typeface="Microsoft Uighur" panose="02000000000000000000" pitchFamily="2" charset="-78"/>
                </a:rPr>
                <a:t>2</a:t>
              </a:r>
              <a:endParaRPr lang="fr-FR" sz="2800" b="1" dirty="0">
                <a:solidFill>
                  <a:srgbClr val="002060"/>
                </a:solidFill>
                <a:latin typeface="Microsoft Uighur" panose="02000000000000000000" pitchFamily="2" charset="-78"/>
              </a:endParaRPr>
            </a:p>
          </p:txBody>
        </p:sp>
      </p:grpSp>
      <p:sp>
        <p:nvSpPr>
          <p:cNvPr id="14" name="Titre 4">
            <a:extLst>
              <a:ext uri="{FF2B5EF4-FFF2-40B4-BE49-F238E27FC236}">
                <a16:creationId xmlns:a16="http://schemas.microsoft.com/office/drawing/2014/main" xmlns="" id="{0C955116-7B36-85A8-12F9-64DC8AEFCCDB}"/>
              </a:ext>
            </a:extLst>
          </p:cNvPr>
          <p:cNvSpPr txBox="1">
            <a:spLocks/>
          </p:cNvSpPr>
          <p:nvPr/>
        </p:nvSpPr>
        <p:spPr>
          <a:xfrm>
            <a:off x="3806518" y="4300538"/>
            <a:ext cx="1383313" cy="92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مُمَثِّلونَ</a:t>
            </a:r>
            <a:endParaRPr lang="fr-FR" sz="5400" dirty="0">
              <a:solidFill>
                <a:srgbClr val="002060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51638522-65F8-AFE8-3E99-51445B4B5685}"/>
              </a:ext>
            </a:extLst>
          </p:cNvPr>
          <p:cNvGrpSpPr/>
          <p:nvPr/>
        </p:nvGrpSpPr>
        <p:grpSpPr>
          <a:xfrm>
            <a:off x="1087008" y="2122564"/>
            <a:ext cx="1842820" cy="784419"/>
            <a:chOff x="5397363" y="2051825"/>
            <a:chExt cx="1842820" cy="784419"/>
          </a:xfrm>
        </p:grpSpPr>
        <p:sp>
          <p:nvSpPr>
            <p:cNvPr id="15" name="Titre 4">
              <a:extLst>
                <a:ext uri="{FF2B5EF4-FFF2-40B4-BE49-F238E27FC236}">
                  <a16:creationId xmlns:a16="http://schemas.microsoft.com/office/drawing/2014/main" xmlns="" id="{900DFD85-304A-E6A3-D536-F4E6218E8DB0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algn="ctr"/>
              <a:r>
                <a:rPr lang="ar-MA" sz="4800" b="1" dirty="0">
                  <a:solidFill>
                    <a:srgbClr val="00206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جَمْعٌ</a:t>
              </a:r>
              <a:endParaRPr lang="fr-FR" sz="4800" dirty="0">
                <a:solidFill>
                  <a:srgbClr val="002060"/>
                </a:solidFill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22A65EAD-2BBB-A136-598E-74E4942F24CA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>
                  <a:solidFill>
                    <a:srgbClr val="002060"/>
                  </a:solidFill>
                  <a:latin typeface="Microsoft Uighur" panose="02000000000000000000" pitchFamily="2" charset="-78"/>
                </a:rPr>
                <a:t>3</a:t>
              </a:r>
              <a:endParaRPr lang="fr-FR" sz="2800" b="1" dirty="0">
                <a:solidFill>
                  <a:srgbClr val="002060"/>
                </a:solidFill>
                <a:latin typeface="Microsoft Uighur" panose="02000000000000000000" pitchFamily="2" charset="-78"/>
              </a:endParaRPr>
            </a:p>
          </p:txBody>
        </p:sp>
      </p:grpSp>
      <p:pic>
        <p:nvPicPr>
          <p:cNvPr id="28" name="Espace réservé pour une image  2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BD671B66-3A12-7C13-DAA3-3EE3046236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578024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A09F54C-17BE-12B4-4B7B-DE560AFEC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70073BA8-1823-11BE-58D2-D41680E1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صححوا: ممثلون اسم جمع. </a:t>
            </a: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لماذا؟</a:t>
            </a:r>
            <a:endParaRPr lang="fr-FR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6966A9B-7E87-C122-189B-9739B669E573}"/>
              </a:ext>
            </a:extLst>
          </p:cNvPr>
          <p:cNvSpPr txBox="1"/>
          <p:nvPr/>
        </p:nvSpPr>
        <p:spPr>
          <a:xfrm>
            <a:off x="5826642" y="27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71598B2-0BAC-FDB2-0652-31141EA10545}"/>
              </a:ext>
            </a:extLst>
          </p:cNvPr>
          <p:cNvSpPr txBox="1"/>
          <p:nvPr/>
        </p:nvSpPr>
        <p:spPr>
          <a:xfrm>
            <a:off x="5397363" y="2232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Google Shape;1302;p9">
            <a:extLst>
              <a:ext uri="{FF2B5EF4-FFF2-40B4-BE49-F238E27FC236}">
                <a16:creationId xmlns:a16="http://schemas.microsoft.com/office/drawing/2014/main" xmlns="" id="{7FD5F35C-3F73-789A-5234-362FE4C19AA0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3;p9">
            <a:extLst>
              <a:ext uri="{FF2B5EF4-FFF2-40B4-BE49-F238E27FC236}">
                <a16:creationId xmlns:a16="http://schemas.microsoft.com/office/drawing/2014/main" xmlns="" id="{59A19D81-55C8-186B-5BF7-7E9654BA384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C153531F-C551-F6BB-8082-F4800EEB1FBE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xmlns="" id="{E84E1F59-9715-5127-0BB3-E7BBA1E7ECF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xmlns="" id="{52923305-BCCE-D37D-E813-16DEA0980B53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xmlns="" id="{2E05DEDB-29B8-E6B1-42B5-9063F45A833C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DFFF2FA7-E003-2688-E798-4B08EF4289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xmlns="" id="{985637FF-379A-51A1-E84B-2CE21C46F5E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xmlns="" id="{024C7E69-AABB-C76F-0078-D6828D5E07B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itre 4">
            <a:extLst>
              <a:ext uri="{FF2B5EF4-FFF2-40B4-BE49-F238E27FC236}">
                <a16:creationId xmlns:a16="http://schemas.microsoft.com/office/drawing/2014/main" xmlns="" id="{7A4230C9-CA5A-B8ED-995D-6C2312614262}"/>
              </a:ext>
            </a:extLst>
          </p:cNvPr>
          <p:cNvSpPr txBox="1">
            <a:spLocks/>
          </p:cNvSpPr>
          <p:nvPr/>
        </p:nvSpPr>
        <p:spPr>
          <a:xfrm>
            <a:off x="3806518" y="4300538"/>
            <a:ext cx="1383313" cy="92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مُمَثِّل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ون</a:t>
            </a: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endParaRPr lang="fr-FR" sz="5400" dirty="0">
              <a:solidFill>
                <a:srgbClr val="002060"/>
              </a:solidFill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4F1085F7-BB37-4EAE-B1A3-C1057863C56D}"/>
              </a:ext>
            </a:extLst>
          </p:cNvPr>
          <p:cNvGrpSpPr/>
          <p:nvPr/>
        </p:nvGrpSpPr>
        <p:grpSpPr>
          <a:xfrm>
            <a:off x="1087008" y="2122564"/>
            <a:ext cx="1842820" cy="784419"/>
            <a:chOff x="5397363" y="2051825"/>
            <a:chExt cx="1842820" cy="784419"/>
          </a:xfrm>
        </p:grpSpPr>
        <p:sp>
          <p:nvSpPr>
            <p:cNvPr id="26" name="Titre 4">
              <a:extLst>
                <a:ext uri="{FF2B5EF4-FFF2-40B4-BE49-F238E27FC236}">
                  <a16:creationId xmlns:a16="http://schemas.microsoft.com/office/drawing/2014/main" xmlns="" id="{0AE13C67-7F5C-706B-9888-49ED873C038D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algn="ctr"/>
              <a:r>
                <a:rPr lang="ar-MA" sz="4800" b="1" dirty="0">
                  <a:solidFill>
                    <a:srgbClr val="00206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جَمْعٌ</a:t>
              </a:r>
              <a:endParaRPr lang="fr-FR" sz="4800" dirty="0">
                <a:solidFill>
                  <a:srgbClr val="002060"/>
                </a:solidFill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xmlns="" id="{FA49E272-E4B7-A4A9-B52B-7E3111C739AC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>
                  <a:solidFill>
                    <a:srgbClr val="002060"/>
                  </a:solidFill>
                  <a:latin typeface="Microsoft Uighur" panose="02000000000000000000" pitchFamily="2" charset="-78"/>
                </a:rPr>
                <a:t>3</a:t>
              </a:r>
              <a:endParaRPr lang="fr-FR" sz="2800" b="1" dirty="0">
                <a:solidFill>
                  <a:srgbClr val="002060"/>
                </a:solidFill>
                <a:latin typeface="Microsoft Uighur" panose="02000000000000000000" pitchFamily="2" charset="-78"/>
              </a:endParaRPr>
            </a:p>
          </p:txBody>
        </p:sp>
      </p:grpSp>
      <p:pic>
        <p:nvPicPr>
          <p:cNvPr id="32" name="Espace réservé pour une image  31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505FF3D-F3A7-A927-000D-C00D5F8D6C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2225696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BB9798-2A77-102A-35E0-2661F1401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EA4E0F31-EE5C-F6DC-88EC-E2EB1E89F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كلمة أخرى</a:t>
            </a:r>
            <a:endParaRPr lang="fr-FR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2C41C33-C693-D8D4-4C50-11828F41BBF7}"/>
              </a:ext>
            </a:extLst>
          </p:cNvPr>
          <p:cNvSpPr txBox="1"/>
          <p:nvPr/>
        </p:nvSpPr>
        <p:spPr>
          <a:xfrm>
            <a:off x="5826642" y="27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EE26DB4B-F7C0-0BC1-73D0-4BBB623B73E4}"/>
              </a:ext>
            </a:extLst>
          </p:cNvPr>
          <p:cNvSpPr txBox="1"/>
          <p:nvPr/>
        </p:nvSpPr>
        <p:spPr>
          <a:xfrm>
            <a:off x="5397363" y="2232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Google Shape;1302;p9">
            <a:extLst>
              <a:ext uri="{FF2B5EF4-FFF2-40B4-BE49-F238E27FC236}">
                <a16:creationId xmlns:a16="http://schemas.microsoft.com/office/drawing/2014/main" xmlns="" id="{FB82D606-F2DA-7DD3-2C7C-E28C85E35149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3;p9">
            <a:extLst>
              <a:ext uri="{FF2B5EF4-FFF2-40B4-BE49-F238E27FC236}">
                <a16:creationId xmlns:a16="http://schemas.microsoft.com/office/drawing/2014/main" xmlns="" id="{76B78808-24CD-7964-373A-188FE558980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8958038B-357E-43E5-5A59-56DF6ECE82A8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xmlns="" id="{A4E11F33-514A-815C-D12B-026768F68C3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xmlns="" id="{DEDCCA67-760F-CCB8-77CF-E217A78D3640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xmlns="" id="{B50F43FE-FB16-B5BF-B056-95F372D1DA7D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1B0358D8-9B30-15BC-468A-D3D353C3F1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xmlns="" id="{66B531E3-F9B9-2F2B-09AA-B17E43E3125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xmlns="" id="{E91869D3-AF3C-B7B6-C5CC-E1798A40705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F77021A7-72E4-6545-A1D0-650CACDF573B}"/>
              </a:ext>
            </a:extLst>
          </p:cNvPr>
          <p:cNvGrpSpPr/>
          <p:nvPr/>
        </p:nvGrpSpPr>
        <p:grpSpPr>
          <a:xfrm>
            <a:off x="6066522" y="2005917"/>
            <a:ext cx="1842820" cy="784419"/>
            <a:chOff x="5397363" y="2051825"/>
            <a:chExt cx="1842820" cy="784419"/>
          </a:xfrm>
        </p:grpSpPr>
        <p:sp>
          <p:nvSpPr>
            <p:cNvPr id="7" name="Titre 4">
              <a:extLst>
                <a:ext uri="{FF2B5EF4-FFF2-40B4-BE49-F238E27FC236}">
                  <a16:creationId xmlns:a16="http://schemas.microsoft.com/office/drawing/2014/main" xmlns="" id="{A37CC2A8-3596-5ECB-D0C1-CCC8527A66CA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514337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مُفْرَدٌ</a:t>
              </a:r>
              <a:endPara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xmlns="" id="{DE5F395D-1848-C2C0-DF41-2DE5DABB8A86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Arial" panose="020B0604020202020204" pitchFamily="34" charset="0"/>
                </a:rPr>
                <a:t>1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8A160633-47CE-81C4-0406-1407EF5BB13F}"/>
              </a:ext>
            </a:extLst>
          </p:cNvPr>
          <p:cNvGrpSpPr/>
          <p:nvPr/>
        </p:nvGrpSpPr>
        <p:grpSpPr>
          <a:xfrm>
            <a:off x="3576765" y="2054355"/>
            <a:ext cx="1842820" cy="784419"/>
            <a:chOff x="5397363" y="2051825"/>
            <a:chExt cx="1842820" cy="784419"/>
          </a:xfrm>
        </p:grpSpPr>
        <p:sp>
          <p:nvSpPr>
            <p:cNvPr id="12" name="Titre 4">
              <a:extLst>
                <a:ext uri="{FF2B5EF4-FFF2-40B4-BE49-F238E27FC236}">
                  <a16:creationId xmlns:a16="http://schemas.microsoft.com/office/drawing/2014/main" xmlns="" id="{980B6D02-9E5E-5362-3FAC-1CB6834A69AD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514337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مُثَنّى</a:t>
              </a:r>
              <a:endPara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xmlns="" id="{EC6C7674-4E0C-C3C0-377C-1C4DD1F07752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Arial" panose="020B0604020202020204" pitchFamily="34" charset="0"/>
                </a:rPr>
                <a:t>2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4" name="Titre 4">
            <a:extLst>
              <a:ext uri="{FF2B5EF4-FFF2-40B4-BE49-F238E27FC236}">
                <a16:creationId xmlns:a16="http://schemas.microsoft.com/office/drawing/2014/main" xmlns="" id="{C1185CB8-6CC3-CA15-BFD6-C5B1199A1BEB}"/>
              </a:ext>
            </a:extLst>
          </p:cNvPr>
          <p:cNvSpPr txBox="1">
            <a:spLocks/>
          </p:cNvSpPr>
          <p:nvPr/>
        </p:nvSpPr>
        <p:spPr>
          <a:xfrm>
            <a:off x="3806518" y="4300538"/>
            <a:ext cx="1383313" cy="92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مُهاجِرٌ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7A8B1456-AD48-6008-98F0-9DEDEF0FB58D}"/>
              </a:ext>
            </a:extLst>
          </p:cNvPr>
          <p:cNvGrpSpPr/>
          <p:nvPr/>
        </p:nvGrpSpPr>
        <p:grpSpPr>
          <a:xfrm>
            <a:off x="1087008" y="2122564"/>
            <a:ext cx="1842820" cy="784419"/>
            <a:chOff x="5397363" y="2051825"/>
            <a:chExt cx="1842820" cy="784419"/>
          </a:xfrm>
        </p:grpSpPr>
        <p:sp>
          <p:nvSpPr>
            <p:cNvPr id="15" name="Titre 4">
              <a:extLst>
                <a:ext uri="{FF2B5EF4-FFF2-40B4-BE49-F238E27FC236}">
                  <a16:creationId xmlns:a16="http://schemas.microsoft.com/office/drawing/2014/main" xmlns="" id="{EFD81DFC-3A06-3F48-9B1A-C4A101D11320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514337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جَمْعٌ</a:t>
              </a:r>
              <a:endPara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56AF6115-6167-7393-8AC8-FDDF203F4370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Arial" panose="020B0604020202020204" pitchFamily="34" charset="0"/>
                </a:rPr>
                <a:t>3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pic>
        <p:nvPicPr>
          <p:cNvPr id="28" name="Espace réservé pour une image  2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0F80282-2B8B-13B2-A2AB-9914AB3BD3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193933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50E891-BA76-37D8-D221-C2017DCAA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CF7DFA9A-681C-9E85-430A-3694355E0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صححوا: مهاجر اسم مفرد. لماذا؟</a:t>
            </a:r>
            <a:endParaRPr lang="fr-FR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677D0F2-9C73-ED93-55E8-8344729390B4}"/>
              </a:ext>
            </a:extLst>
          </p:cNvPr>
          <p:cNvSpPr txBox="1"/>
          <p:nvPr/>
        </p:nvSpPr>
        <p:spPr>
          <a:xfrm>
            <a:off x="5826642" y="27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8946DEAA-4F73-6D4F-2438-0B81F49A3E49}"/>
              </a:ext>
            </a:extLst>
          </p:cNvPr>
          <p:cNvSpPr txBox="1"/>
          <p:nvPr/>
        </p:nvSpPr>
        <p:spPr>
          <a:xfrm>
            <a:off x="5397363" y="2232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Google Shape;1302;p9">
            <a:extLst>
              <a:ext uri="{FF2B5EF4-FFF2-40B4-BE49-F238E27FC236}">
                <a16:creationId xmlns:a16="http://schemas.microsoft.com/office/drawing/2014/main" xmlns="" id="{EC385B8F-07CB-AD1F-663E-C637DA59338F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3;p9">
            <a:extLst>
              <a:ext uri="{FF2B5EF4-FFF2-40B4-BE49-F238E27FC236}">
                <a16:creationId xmlns:a16="http://schemas.microsoft.com/office/drawing/2014/main" xmlns="" id="{04F9CC94-1496-4A14-4892-571635B30F5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6FED1A89-D504-55D6-3D9E-6C77441EAA1F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xmlns="" id="{29286B88-011E-9F37-50B3-3A4B2A55605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xmlns="" id="{7A4A3DC3-50EA-415C-DDA4-75F560228B67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xmlns="" id="{E6B5E103-5FDB-ECCD-9A81-19AAB87C8CE8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E8A1F6F-0073-194A-54C2-48886A394B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xmlns="" id="{A650EB63-9E15-62CC-6FF2-A020CF1010B9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xmlns="" id="{C23B41B9-BF48-A00B-D987-98B6B18CA5E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DAA9AA46-4586-F94C-6E9C-F74EE6869E39}"/>
              </a:ext>
            </a:extLst>
          </p:cNvPr>
          <p:cNvGrpSpPr/>
          <p:nvPr/>
        </p:nvGrpSpPr>
        <p:grpSpPr>
          <a:xfrm>
            <a:off x="6066522" y="2005917"/>
            <a:ext cx="1842820" cy="784419"/>
            <a:chOff x="5397363" y="2051825"/>
            <a:chExt cx="1842820" cy="784419"/>
          </a:xfrm>
        </p:grpSpPr>
        <p:sp>
          <p:nvSpPr>
            <p:cNvPr id="7" name="Titre 4">
              <a:extLst>
                <a:ext uri="{FF2B5EF4-FFF2-40B4-BE49-F238E27FC236}">
                  <a16:creationId xmlns:a16="http://schemas.microsoft.com/office/drawing/2014/main" xmlns="" id="{46F7F0D1-4692-FF92-CB3B-C19D695C9AAD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514337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مُفْرَدٌ</a:t>
              </a:r>
              <a:endPara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xmlns="" id="{C4350F9A-5416-A56E-11F1-587DC5BE01A4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Arial" panose="020B0604020202020204" pitchFamily="34" charset="0"/>
                </a:rPr>
                <a:t>1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4" name="Titre 4">
            <a:extLst>
              <a:ext uri="{FF2B5EF4-FFF2-40B4-BE49-F238E27FC236}">
                <a16:creationId xmlns:a16="http://schemas.microsoft.com/office/drawing/2014/main" xmlns="" id="{091DB4F1-F8FF-5F86-B012-417A9CF734AE}"/>
              </a:ext>
            </a:extLst>
          </p:cNvPr>
          <p:cNvSpPr txBox="1">
            <a:spLocks/>
          </p:cNvSpPr>
          <p:nvPr/>
        </p:nvSpPr>
        <p:spPr>
          <a:xfrm>
            <a:off x="3806518" y="4300538"/>
            <a:ext cx="1383313" cy="92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مُهاجِرٌ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pic>
        <p:nvPicPr>
          <p:cNvPr id="28" name="Espace réservé pour une image  2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8B79DC5-EAF7-54C9-0042-6AEE9F8C6A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6773473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D106F6-C4ED-F501-59B1-0F18CC9DE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B09A2B84-1574-AA8A-6A8C-CEE7EF8E0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كلمة أخرى</a:t>
            </a:r>
            <a:endParaRPr lang="fr-FR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270E795-D0F5-A794-4443-9A1A1F724B82}"/>
              </a:ext>
            </a:extLst>
          </p:cNvPr>
          <p:cNvSpPr txBox="1"/>
          <p:nvPr/>
        </p:nvSpPr>
        <p:spPr>
          <a:xfrm>
            <a:off x="5826642" y="27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8EC626E8-7949-E2A6-6B85-937AA2A4E4B4}"/>
              </a:ext>
            </a:extLst>
          </p:cNvPr>
          <p:cNvSpPr txBox="1"/>
          <p:nvPr/>
        </p:nvSpPr>
        <p:spPr>
          <a:xfrm>
            <a:off x="5397363" y="2232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Google Shape;1302;p9">
            <a:extLst>
              <a:ext uri="{FF2B5EF4-FFF2-40B4-BE49-F238E27FC236}">
                <a16:creationId xmlns:a16="http://schemas.microsoft.com/office/drawing/2014/main" xmlns="" id="{B49EE902-DE6D-661F-4A24-32CBCDEDECE5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3;p9">
            <a:extLst>
              <a:ext uri="{FF2B5EF4-FFF2-40B4-BE49-F238E27FC236}">
                <a16:creationId xmlns:a16="http://schemas.microsoft.com/office/drawing/2014/main" xmlns="" id="{D27F6E10-2A88-8E59-A5DD-D7AC01BE327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04B958BA-130A-91DF-0C45-92726BCB94C5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xmlns="" id="{4EF9A8E8-D757-E779-EA9A-33C51AB384E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xmlns="" id="{96AAB260-0FC2-C515-1A74-47958EC0BF9A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xmlns="" id="{5CD7CA51-FA04-3EE2-8F36-D57BF4536A48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CA054B1-9601-A5B1-ACC7-309AB10DB1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xmlns="" id="{93FC591D-3B0E-4A4C-A655-A5C5CB2023A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xmlns="" id="{510E1C7A-008D-9D24-FAB9-ADC61C41F4D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CEE35091-9B9F-E35F-2F27-EA5596E66B18}"/>
              </a:ext>
            </a:extLst>
          </p:cNvPr>
          <p:cNvGrpSpPr/>
          <p:nvPr/>
        </p:nvGrpSpPr>
        <p:grpSpPr>
          <a:xfrm>
            <a:off x="6066522" y="2005917"/>
            <a:ext cx="1842820" cy="784419"/>
            <a:chOff x="5397363" y="2051825"/>
            <a:chExt cx="1842820" cy="784419"/>
          </a:xfrm>
        </p:grpSpPr>
        <p:sp>
          <p:nvSpPr>
            <p:cNvPr id="7" name="Titre 4">
              <a:extLst>
                <a:ext uri="{FF2B5EF4-FFF2-40B4-BE49-F238E27FC236}">
                  <a16:creationId xmlns:a16="http://schemas.microsoft.com/office/drawing/2014/main" xmlns="" id="{012E3B30-B748-2B7F-F589-6547BF78E453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514337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مُفْرَدٌ</a:t>
              </a:r>
              <a:endPara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xmlns="" id="{454BAC3E-D527-D48D-89E8-88854C0EF710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Arial" panose="020B0604020202020204" pitchFamily="34" charset="0"/>
                </a:rPr>
                <a:t>1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FBADEE84-6D0B-4BBC-7B4A-2A6EE4E772CF}"/>
              </a:ext>
            </a:extLst>
          </p:cNvPr>
          <p:cNvGrpSpPr/>
          <p:nvPr/>
        </p:nvGrpSpPr>
        <p:grpSpPr>
          <a:xfrm>
            <a:off x="3576765" y="2054355"/>
            <a:ext cx="1842820" cy="784419"/>
            <a:chOff x="5397363" y="2051825"/>
            <a:chExt cx="1842820" cy="784419"/>
          </a:xfrm>
        </p:grpSpPr>
        <p:sp>
          <p:nvSpPr>
            <p:cNvPr id="12" name="Titre 4">
              <a:extLst>
                <a:ext uri="{FF2B5EF4-FFF2-40B4-BE49-F238E27FC236}">
                  <a16:creationId xmlns:a16="http://schemas.microsoft.com/office/drawing/2014/main" xmlns="" id="{7A5C0502-0619-2A0D-D6CF-DDAABB9DA7A7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514337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مُثَنّى</a:t>
              </a:r>
              <a:endPara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xmlns="" id="{917F6C33-C59D-7E68-13C8-3A3A0A14F70E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Arial" panose="020B0604020202020204" pitchFamily="34" charset="0"/>
                </a:rPr>
                <a:t>2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4" name="Titre 4">
            <a:extLst>
              <a:ext uri="{FF2B5EF4-FFF2-40B4-BE49-F238E27FC236}">
                <a16:creationId xmlns:a16="http://schemas.microsoft.com/office/drawing/2014/main" xmlns="" id="{2C38FE10-7F9E-519D-5642-C72C01513C67}"/>
              </a:ext>
            </a:extLst>
          </p:cNvPr>
          <p:cNvSpPr txBox="1">
            <a:spLocks/>
          </p:cNvSpPr>
          <p:nvPr/>
        </p:nvSpPr>
        <p:spPr>
          <a:xfrm>
            <a:off x="3806518" y="4300538"/>
            <a:ext cx="1383313" cy="92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عِماراتٌ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FA67622A-B4E1-5959-4FF8-B0874A0A5449}"/>
              </a:ext>
            </a:extLst>
          </p:cNvPr>
          <p:cNvGrpSpPr/>
          <p:nvPr/>
        </p:nvGrpSpPr>
        <p:grpSpPr>
          <a:xfrm>
            <a:off x="1087008" y="2122564"/>
            <a:ext cx="1842820" cy="784419"/>
            <a:chOff x="5397363" y="2051825"/>
            <a:chExt cx="1842820" cy="784419"/>
          </a:xfrm>
        </p:grpSpPr>
        <p:sp>
          <p:nvSpPr>
            <p:cNvPr id="15" name="Titre 4">
              <a:extLst>
                <a:ext uri="{FF2B5EF4-FFF2-40B4-BE49-F238E27FC236}">
                  <a16:creationId xmlns:a16="http://schemas.microsoft.com/office/drawing/2014/main" xmlns="" id="{6ADBC877-6CF9-E56A-90E4-68B585298C5B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514337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جَمْعٌ</a:t>
              </a:r>
              <a:endPara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4D7102D1-C8A5-D903-6F96-4B652845E218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Arial" panose="020B0604020202020204" pitchFamily="34" charset="0"/>
                </a:rPr>
                <a:t>3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pic>
        <p:nvPicPr>
          <p:cNvPr id="28" name="Espace réservé pour une image  2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7F7527F2-98D4-8979-101D-441DF10828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778483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585990B5-2436-F206-B144-93355F5F9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9A7D6B1E-6F91-E19F-34A3-C6C12AA493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 حرف الجواب الصحيح ثم ارفعوا الألواح عند سماع الاشارة.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1E87F4CB-FA67-476E-8F3D-AF8E7AEBF12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299;p9">
            <a:extLst>
              <a:ext uri="{FF2B5EF4-FFF2-40B4-BE49-F238E27FC236}">
                <a16:creationId xmlns:a16="http://schemas.microsoft.com/office/drawing/2014/main" xmlns="" id="{D6781CA7-A4D6-291A-DDEF-BDB3F3C8DF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00;p9">
            <a:extLst>
              <a:ext uri="{FF2B5EF4-FFF2-40B4-BE49-F238E27FC236}">
                <a16:creationId xmlns:a16="http://schemas.microsoft.com/office/drawing/2014/main" xmlns="" id="{6B57FC0B-8E6D-6B4A-07D7-C59FB187370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1;p9">
            <a:extLst>
              <a:ext uri="{FF2B5EF4-FFF2-40B4-BE49-F238E27FC236}">
                <a16:creationId xmlns:a16="http://schemas.microsoft.com/office/drawing/2014/main" xmlns="" id="{9BB3436F-5072-3AD4-2CED-C57C3EC1627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2;p9">
            <a:extLst>
              <a:ext uri="{FF2B5EF4-FFF2-40B4-BE49-F238E27FC236}">
                <a16:creationId xmlns:a16="http://schemas.microsoft.com/office/drawing/2014/main" xmlns="" id="{32BA0C43-6D0D-2145-FD8C-ACA25A204D9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03;p9">
            <a:extLst>
              <a:ext uri="{FF2B5EF4-FFF2-40B4-BE49-F238E27FC236}">
                <a16:creationId xmlns:a16="http://schemas.microsoft.com/office/drawing/2014/main" xmlns="" id="{1F469071-70D3-DA5E-A027-35875D3F255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565F88"/>
              </a:buClr>
              <a:buSzPts val="1600"/>
              <a:buFont typeface="Calibri"/>
              <a:buNone/>
              <a:defRPr/>
            </a:pPr>
            <a:r>
              <a:rPr lang="ar-MA" sz="1600" b="1" kern="0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sz="1400" kern="0" dirty="0">
              <a:solidFill>
                <a:srgbClr val="0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Google Shape;1304;p9">
            <a:extLst>
              <a:ext uri="{FF2B5EF4-FFF2-40B4-BE49-F238E27FC236}">
                <a16:creationId xmlns:a16="http://schemas.microsoft.com/office/drawing/2014/main" xmlns="" id="{A5451714-B105-C1FF-9A8B-03EE617471A1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defTabSz="914400" rtl="1">
              <a:buClr>
                <a:srgbClr val="565F88"/>
              </a:buClr>
              <a:buSzPts val="1600"/>
              <a:buFont typeface="Calibri"/>
              <a:buNone/>
              <a:defRPr/>
            </a:pPr>
            <a:r>
              <a:rPr lang="ar-MA" sz="16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0" name="Google Shape;1305;p9">
            <a:extLst>
              <a:ext uri="{FF2B5EF4-FFF2-40B4-BE49-F238E27FC236}">
                <a16:creationId xmlns:a16="http://schemas.microsoft.com/office/drawing/2014/main" xmlns="" id="{CDC6D900-8F9B-9BD2-2C8A-3E529B9CC63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FFFFFF"/>
              </a:buClr>
              <a:buSzPts val="1600"/>
              <a:buFont typeface="Calibri"/>
              <a:buNone/>
              <a:defRPr/>
            </a:pPr>
            <a:endParaRPr sz="1600" b="1" kern="0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Google Shape;1306;p9">
            <a:extLst>
              <a:ext uri="{FF2B5EF4-FFF2-40B4-BE49-F238E27FC236}">
                <a16:creationId xmlns:a16="http://schemas.microsoft.com/office/drawing/2014/main" xmlns="" id="{708882FA-8345-34CC-1C48-7EB73635A280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defTabSz="914400" rtl="1">
              <a:buClr>
                <a:srgbClr val="565F88"/>
              </a:buClr>
              <a:buSzPts val="1600"/>
              <a:buFont typeface="Calibri"/>
              <a:buNone/>
              <a:defRPr/>
            </a:pPr>
            <a:r>
              <a:rPr lang="ar-MA" sz="16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12" name="Google Shape;1307;p9">
            <a:extLst>
              <a:ext uri="{FF2B5EF4-FFF2-40B4-BE49-F238E27FC236}">
                <a16:creationId xmlns:a16="http://schemas.microsoft.com/office/drawing/2014/main" xmlns="" id="{B57C4313-DEFF-E342-C717-2FC16BC2C987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16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400" kern="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8394ED5-10B2-B72E-5D2D-79349BA24A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389" y="2188029"/>
            <a:ext cx="8266892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38828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5450D9-2709-FD02-B10E-FBE59154E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2FBBA826-A551-4980-52EB-48AF56244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صححوا: عمارات اسم جمع ( جمع مؤنث سالم) لماذا؟</a:t>
            </a:r>
            <a:endParaRPr lang="fr-FR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44F72AD-0A71-13F8-762E-284B8E7192CC}"/>
              </a:ext>
            </a:extLst>
          </p:cNvPr>
          <p:cNvSpPr txBox="1"/>
          <p:nvPr/>
        </p:nvSpPr>
        <p:spPr>
          <a:xfrm>
            <a:off x="5826642" y="27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4432C78-CF92-4E84-7A42-7375565A94F7}"/>
              </a:ext>
            </a:extLst>
          </p:cNvPr>
          <p:cNvSpPr txBox="1"/>
          <p:nvPr/>
        </p:nvSpPr>
        <p:spPr>
          <a:xfrm>
            <a:off x="5397363" y="2232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Google Shape;1302;p9">
            <a:extLst>
              <a:ext uri="{FF2B5EF4-FFF2-40B4-BE49-F238E27FC236}">
                <a16:creationId xmlns:a16="http://schemas.microsoft.com/office/drawing/2014/main" xmlns="" id="{C1FFCAEC-371D-8671-8581-CFCEFCFBB29D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3;p9">
            <a:extLst>
              <a:ext uri="{FF2B5EF4-FFF2-40B4-BE49-F238E27FC236}">
                <a16:creationId xmlns:a16="http://schemas.microsoft.com/office/drawing/2014/main" xmlns="" id="{434273F7-B184-2E62-45B0-5E1218FB77D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8D6C43A5-2A9B-5CCD-670A-B6E2EEBB9939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xmlns="" id="{5D51A4FF-C8C7-339C-CD82-651F3BFB04C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xmlns="" id="{E3D238E5-4B0A-210C-22B7-E92C1F232BA3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xmlns="" id="{B8D7C1A6-5281-0C91-3D45-96A9830C6E89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0344BFF-4FC1-8339-9D41-D543B3A1B3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xmlns="" id="{57A6673B-6559-8672-42CF-3ED0D79C4A7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xmlns="" id="{7C449FA4-7014-5109-A70A-F142F1707A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re 4">
            <a:extLst>
              <a:ext uri="{FF2B5EF4-FFF2-40B4-BE49-F238E27FC236}">
                <a16:creationId xmlns:a16="http://schemas.microsoft.com/office/drawing/2014/main" xmlns="" id="{A78E0ACC-0C1E-3257-EA1F-52275FEE5E43}"/>
              </a:ext>
            </a:extLst>
          </p:cNvPr>
          <p:cNvSpPr txBox="1">
            <a:spLocks/>
          </p:cNvSpPr>
          <p:nvPr/>
        </p:nvSpPr>
        <p:spPr>
          <a:xfrm>
            <a:off x="3806518" y="4076131"/>
            <a:ext cx="1775575" cy="1146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عِمار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ات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ٌ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9697FEA7-FEB4-FD90-EAB9-C759A88E1937}"/>
              </a:ext>
            </a:extLst>
          </p:cNvPr>
          <p:cNvGrpSpPr/>
          <p:nvPr/>
        </p:nvGrpSpPr>
        <p:grpSpPr>
          <a:xfrm>
            <a:off x="1087008" y="2122564"/>
            <a:ext cx="1842820" cy="784419"/>
            <a:chOff x="5397363" y="2051825"/>
            <a:chExt cx="1842820" cy="784419"/>
          </a:xfrm>
        </p:grpSpPr>
        <p:sp>
          <p:nvSpPr>
            <p:cNvPr id="15" name="Titre 4">
              <a:extLst>
                <a:ext uri="{FF2B5EF4-FFF2-40B4-BE49-F238E27FC236}">
                  <a16:creationId xmlns:a16="http://schemas.microsoft.com/office/drawing/2014/main" xmlns="" id="{4E8FEA06-F2E0-8A80-558E-FECB354779C2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514337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جَمْعٌ</a:t>
              </a:r>
              <a:endPara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DC219792-F13E-7F5F-F4CA-B1190FD93848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Arial" panose="020B0604020202020204" pitchFamily="34" charset="0"/>
                </a:rPr>
                <a:t>3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pic>
        <p:nvPicPr>
          <p:cNvPr id="28" name="Espace réservé pour une image  2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478977E8-46AF-0014-8C57-6D446C796F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9242819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F3DA77-023D-6450-8B4E-3B0A0E783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3A73459B-FD9A-90CF-A969-5EC94E780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كلمة أخرى</a:t>
            </a:r>
            <a:endParaRPr lang="fr-FR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2B3A145-B376-F1B1-9353-62CE22C35812}"/>
              </a:ext>
            </a:extLst>
          </p:cNvPr>
          <p:cNvSpPr txBox="1"/>
          <p:nvPr/>
        </p:nvSpPr>
        <p:spPr>
          <a:xfrm>
            <a:off x="5826642" y="27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AC4F133D-5BC8-DE30-8711-E26C8AD5BE2C}"/>
              </a:ext>
            </a:extLst>
          </p:cNvPr>
          <p:cNvSpPr txBox="1"/>
          <p:nvPr/>
        </p:nvSpPr>
        <p:spPr>
          <a:xfrm>
            <a:off x="5397363" y="2232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Google Shape;1302;p9">
            <a:extLst>
              <a:ext uri="{FF2B5EF4-FFF2-40B4-BE49-F238E27FC236}">
                <a16:creationId xmlns:a16="http://schemas.microsoft.com/office/drawing/2014/main" xmlns="" id="{430E7EC9-D617-D372-9FD2-E9DB4BCF10D5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3;p9">
            <a:extLst>
              <a:ext uri="{FF2B5EF4-FFF2-40B4-BE49-F238E27FC236}">
                <a16:creationId xmlns:a16="http://schemas.microsoft.com/office/drawing/2014/main" xmlns="" id="{22F4AAD2-5109-E00C-E838-3D12247CC50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28465496-D844-E643-B18B-F35B5FBBD29C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xmlns="" id="{87CC75E1-7C0F-E956-313F-716659C7D86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xmlns="" id="{0A8AFD86-9C74-6C26-C9C4-5C0549527A3A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xmlns="" id="{76E90239-3A1F-6AD4-272F-DADE20D6A038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DBB7B666-C4FD-214C-6CDA-5DC18F9DFF5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xmlns="" id="{5F9F7F38-0676-2B3D-DC10-8F1A4C38FA0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xmlns="" id="{11BBA9DB-F018-17F5-D9EA-E30ED6F3B7B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298AA9F6-8AB7-8AB5-A005-8698A907040D}"/>
              </a:ext>
            </a:extLst>
          </p:cNvPr>
          <p:cNvGrpSpPr/>
          <p:nvPr/>
        </p:nvGrpSpPr>
        <p:grpSpPr>
          <a:xfrm>
            <a:off x="6066522" y="2005917"/>
            <a:ext cx="1842820" cy="784419"/>
            <a:chOff x="5397363" y="2051825"/>
            <a:chExt cx="1842820" cy="784419"/>
          </a:xfrm>
        </p:grpSpPr>
        <p:sp>
          <p:nvSpPr>
            <p:cNvPr id="7" name="Titre 4">
              <a:extLst>
                <a:ext uri="{FF2B5EF4-FFF2-40B4-BE49-F238E27FC236}">
                  <a16:creationId xmlns:a16="http://schemas.microsoft.com/office/drawing/2014/main" xmlns="" id="{057FBC29-E7E4-491B-622C-1CD1619A269E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514337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مُفْرَدٌ</a:t>
              </a:r>
              <a:endPara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xmlns="" id="{A1D7C4FD-7288-2C9A-50F2-9B4E1D5C528D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Arial" panose="020B0604020202020204" pitchFamily="34" charset="0"/>
                </a:rPr>
                <a:t>1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58C0BF17-4E5A-D919-1F0F-B35606A704D4}"/>
              </a:ext>
            </a:extLst>
          </p:cNvPr>
          <p:cNvGrpSpPr/>
          <p:nvPr/>
        </p:nvGrpSpPr>
        <p:grpSpPr>
          <a:xfrm>
            <a:off x="3576765" y="2054355"/>
            <a:ext cx="1842820" cy="784419"/>
            <a:chOff x="5397363" y="2051825"/>
            <a:chExt cx="1842820" cy="784419"/>
          </a:xfrm>
        </p:grpSpPr>
        <p:sp>
          <p:nvSpPr>
            <p:cNvPr id="12" name="Titre 4">
              <a:extLst>
                <a:ext uri="{FF2B5EF4-FFF2-40B4-BE49-F238E27FC236}">
                  <a16:creationId xmlns:a16="http://schemas.microsoft.com/office/drawing/2014/main" xmlns="" id="{A416662E-5E65-4A45-B140-AFE0E8AD588A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514337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مُثَنّى</a:t>
              </a:r>
              <a:endPara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xmlns="" id="{2B77BFB2-E48F-50D7-BEA8-8DCDC5EC97E9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Arial" panose="020B0604020202020204" pitchFamily="34" charset="0"/>
                </a:rPr>
                <a:t>2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4" name="Titre 4">
            <a:extLst>
              <a:ext uri="{FF2B5EF4-FFF2-40B4-BE49-F238E27FC236}">
                <a16:creationId xmlns:a16="http://schemas.microsoft.com/office/drawing/2014/main" xmlns="" id="{86EAB6F3-DF85-9D0B-B190-D8496E584519}"/>
              </a:ext>
            </a:extLst>
          </p:cNvPr>
          <p:cNvSpPr txBox="1">
            <a:spLocks/>
          </p:cNvSpPr>
          <p:nvPr/>
        </p:nvSpPr>
        <p:spPr>
          <a:xfrm>
            <a:off x="3806518" y="4144370"/>
            <a:ext cx="1613067" cy="1078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بِنْتانِ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A330CEC7-4C8B-79E6-08E7-A834A68886C4}"/>
              </a:ext>
            </a:extLst>
          </p:cNvPr>
          <p:cNvGrpSpPr/>
          <p:nvPr/>
        </p:nvGrpSpPr>
        <p:grpSpPr>
          <a:xfrm>
            <a:off x="1087008" y="2122564"/>
            <a:ext cx="1842820" cy="784419"/>
            <a:chOff x="5397363" y="2051825"/>
            <a:chExt cx="1842820" cy="784419"/>
          </a:xfrm>
        </p:grpSpPr>
        <p:sp>
          <p:nvSpPr>
            <p:cNvPr id="15" name="Titre 4">
              <a:extLst>
                <a:ext uri="{FF2B5EF4-FFF2-40B4-BE49-F238E27FC236}">
                  <a16:creationId xmlns:a16="http://schemas.microsoft.com/office/drawing/2014/main" xmlns="" id="{915B6141-4B6F-B004-99CB-F2F3D34B0A86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514337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جَمْعٌ</a:t>
              </a:r>
              <a:endPara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B4C47167-B949-CC30-F1B6-A5EA1B290AD8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Arial" panose="020B0604020202020204" pitchFamily="34" charset="0"/>
                </a:rPr>
                <a:t>3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pic>
        <p:nvPicPr>
          <p:cNvPr id="28" name="Espace réservé pour une image  2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23A7574-CBB3-ACF2-614D-90CD992BC8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6450282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2AE868-A350-6EFA-3A57-BB4F7AB1C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1BA1660F-F397-B58B-0E0E-964F6435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صححوا: بنتان اسم مثنى. لماذا؟</a:t>
            </a:r>
            <a:endParaRPr lang="fr-FR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4FD4783-4F8C-EC52-6061-885E3B663C25}"/>
              </a:ext>
            </a:extLst>
          </p:cNvPr>
          <p:cNvSpPr txBox="1"/>
          <p:nvPr/>
        </p:nvSpPr>
        <p:spPr>
          <a:xfrm>
            <a:off x="5826642" y="27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C4D9AA5-7FB2-D045-914B-145E6197A55C}"/>
              </a:ext>
            </a:extLst>
          </p:cNvPr>
          <p:cNvSpPr txBox="1"/>
          <p:nvPr/>
        </p:nvSpPr>
        <p:spPr>
          <a:xfrm>
            <a:off x="5397363" y="2232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Google Shape;1302;p9">
            <a:extLst>
              <a:ext uri="{FF2B5EF4-FFF2-40B4-BE49-F238E27FC236}">
                <a16:creationId xmlns:a16="http://schemas.microsoft.com/office/drawing/2014/main" xmlns="" id="{00455A17-A250-6A24-F07F-F4435A0CCB31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3;p9">
            <a:extLst>
              <a:ext uri="{FF2B5EF4-FFF2-40B4-BE49-F238E27FC236}">
                <a16:creationId xmlns:a16="http://schemas.microsoft.com/office/drawing/2014/main" xmlns="" id="{9A045BFE-0F1E-F712-1CF4-7D69DD6FFA3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3EB70473-0450-599A-AE8C-2AEFDCCD68C1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xmlns="" id="{F706AC2F-4C90-BDB0-2029-332FFB41E45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xmlns="" id="{EB934D45-9393-B59F-42E9-E86A2A301BE7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xmlns="" id="{89A5D9D8-18FE-6ECE-D48D-EA99861D0771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97D6974D-6CF1-6B4A-39DD-7B0FEAA804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xmlns="" id="{4A81B446-C8F7-529D-E5EE-BCC2CB858CE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xmlns="" id="{B20DEAF5-2660-AA38-1E07-65CBF85110E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A1C2D965-1E38-B398-A917-3338D9C23F09}"/>
              </a:ext>
            </a:extLst>
          </p:cNvPr>
          <p:cNvGrpSpPr/>
          <p:nvPr/>
        </p:nvGrpSpPr>
        <p:grpSpPr>
          <a:xfrm>
            <a:off x="3576765" y="2054355"/>
            <a:ext cx="1842820" cy="784419"/>
            <a:chOff x="5397363" y="2051825"/>
            <a:chExt cx="1842820" cy="784419"/>
          </a:xfrm>
        </p:grpSpPr>
        <p:sp>
          <p:nvSpPr>
            <p:cNvPr id="12" name="Titre 4">
              <a:extLst>
                <a:ext uri="{FF2B5EF4-FFF2-40B4-BE49-F238E27FC236}">
                  <a16:creationId xmlns:a16="http://schemas.microsoft.com/office/drawing/2014/main" xmlns="" id="{93C37526-53DD-02D6-8CA6-F02771B3A40D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514337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مُثَنّى</a:t>
              </a:r>
              <a:endPara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xmlns="" id="{C691145C-8AC1-956D-22A6-56E1A01DDEC5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Arial" panose="020B0604020202020204" pitchFamily="34" charset="0"/>
                </a:rPr>
                <a:t>2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4" name="Titre 4">
            <a:extLst>
              <a:ext uri="{FF2B5EF4-FFF2-40B4-BE49-F238E27FC236}">
                <a16:creationId xmlns:a16="http://schemas.microsoft.com/office/drawing/2014/main" xmlns="" id="{C37085B6-210B-7C30-222C-9EA7302EBD30}"/>
              </a:ext>
            </a:extLst>
          </p:cNvPr>
          <p:cNvSpPr txBox="1">
            <a:spLocks/>
          </p:cNvSpPr>
          <p:nvPr/>
        </p:nvSpPr>
        <p:spPr>
          <a:xfrm>
            <a:off x="3806518" y="4087437"/>
            <a:ext cx="1893697" cy="11350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بِنْت</a:t>
            </a:r>
            <a:r>
              <a:rPr kumimoji="0" lang="ar-MA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</a:t>
            </a:r>
            <a:r>
              <a:rPr kumimoji="0" lang="ar-MA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pic>
        <p:nvPicPr>
          <p:cNvPr id="28" name="Espace réservé pour une image  2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8790D48-D771-06D0-224C-2E2755237C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1696245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D41185-8BA3-C6C9-F212-9C1CC428A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E18E7B42-71A7-F048-A1C4-AF0AA7A05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كلمة أخرى</a:t>
            </a:r>
            <a:endParaRPr lang="fr-FR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1F1B3DF-1B50-79C3-2CD9-D28FA96D66EB}"/>
              </a:ext>
            </a:extLst>
          </p:cNvPr>
          <p:cNvSpPr txBox="1"/>
          <p:nvPr/>
        </p:nvSpPr>
        <p:spPr>
          <a:xfrm>
            <a:off x="5826642" y="27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A6F46DC-B820-C836-A63D-B011C3220EAD}"/>
              </a:ext>
            </a:extLst>
          </p:cNvPr>
          <p:cNvSpPr txBox="1"/>
          <p:nvPr/>
        </p:nvSpPr>
        <p:spPr>
          <a:xfrm>
            <a:off x="5397363" y="2232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Google Shape;1302;p9">
            <a:extLst>
              <a:ext uri="{FF2B5EF4-FFF2-40B4-BE49-F238E27FC236}">
                <a16:creationId xmlns:a16="http://schemas.microsoft.com/office/drawing/2014/main" xmlns="" id="{BE15764A-C328-80D6-0A00-1502B80E9F8B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3;p9">
            <a:extLst>
              <a:ext uri="{FF2B5EF4-FFF2-40B4-BE49-F238E27FC236}">
                <a16:creationId xmlns:a16="http://schemas.microsoft.com/office/drawing/2014/main" xmlns="" id="{89D5F7C0-3B9C-41CD-AE7A-67A027767F9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904A011A-1F23-56D9-E45D-FD9695FCAE71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xmlns="" id="{AFCC617F-6EDA-A0B1-DD4A-F685E70DD5E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xmlns="" id="{0397ADAA-8FF6-CC63-F6D0-C3F7F6A95FCE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xmlns="" id="{9B55BFDB-F3A0-6A1D-17AE-2DD1EC31788C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4972BF83-61D2-3E32-CFC5-FAC9D8AA4D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xmlns="" id="{56900DBF-AE19-88C7-747B-54551885974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xmlns="" id="{A65000E4-2794-9132-3629-254CEFD315B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D0B9CCB-8ADF-1617-D049-014647D95D6D}"/>
              </a:ext>
            </a:extLst>
          </p:cNvPr>
          <p:cNvGrpSpPr/>
          <p:nvPr/>
        </p:nvGrpSpPr>
        <p:grpSpPr>
          <a:xfrm>
            <a:off x="6066522" y="2005917"/>
            <a:ext cx="1842820" cy="784419"/>
            <a:chOff x="5397363" y="2051825"/>
            <a:chExt cx="1842820" cy="784419"/>
          </a:xfrm>
        </p:grpSpPr>
        <p:sp>
          <p:nvSpPr>
            <p:cNvPr id="7" name="Titre 4">
              <a:extLst>
                <a:ext uri="{FF2B5EF4-FFF2-40B4-BE49-F238E27FC236}">
                  <a16:creationId xmlns:a16="http://schemas.microsoft.com/office/drawing/2014/main" xmlns="" id="{9C665F0B-70CB-301D-39DE-61996EC7F152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514337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مُفْرَدٌ</a:t>
              </a:r>
              <a:endPara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xmlns="" id="{9D4AFC83-C73D-9BEB-2A52-BF248F386A8A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Arial" panose="020B0604020202020204" pitchFamily="34" charset="0"/>
                </a:rPr>
                <a:t>1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801A4A03-FB92-3705-4A0D-2DCA5B87FA68}"/>
              </a:ext>
            </a:extLst>
          </p:cNvPr>
          <p:cNvGrpSpPr/>
          <p:nvPr/>
        </p:nvGrpSpPr>
        <p:grpSpPr>
          <a:xfrm>
            <a:off x="3576765" y="2054355"/>
            <a:ext cx="1842820" cy="784419"/>
            <a:chOff x="5397363" y="2051825"/>
            <a:chExt cx="1842820" cy="784419"/>
          </a:xfrm>
        </p:grpSpPr>
        <p:sp>
          <p:nvSpPr>
            <p:cNvPr id="12" name="Titre 4">
              <a:extLst>
                <a:ext uri="{FF2B5EF4-FFF2-40B4-BE49-F238E27FC236}">
                  <a16:creationId xmlns:a16="http://schemas.microsoft.com/office/drawing/2014/main" xmlns="" id="{61C1809A-A49B-5017-57FD-4F253E304492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514337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مُثَنّى</a:t>
              </a:r>
              <a:endPara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xmlns="" id="{BD85AF3F-C50A-8CCA-68FF-2923F6988FBA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Arial" panose="020B0604020202020204" pitchFamily="34" charset="0"/>
                </a:rPr>
                <a:t>2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4" name="Titre 4">
            <a:extLst>
              <a:ext uri="{FF2B5EF4-FFF2-40B4-BE49-F238E27FC236}">
                <a16:creationId xmlns:a16="http://schemas.microsoft.com/office/drawing/2014/main" xmlns="" id="{BB157D7D-E5D0-1E9F-BD6E-BC2091C37288}"/>
              </a:ext>
            </a:extLst>
          </p:cNvPr>
          <p:cNvSpPr txBox="1">
            <a:spLocks/>
          </p:cNvSpPr>
          <p:nvPr/>
        </p:nvSpPr>
        <p:spPr>
          <a:xfrm>
            <a:off x="3806518" y="4158018"/>
            <a:ext cx="1661685" cy="1064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مُهَنْدِسونَ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3EE8F34D-8842-92D8-F6C2-71C54A402B9A}"/>
              </a:ext>
            </a:extLst>
          </p:cNvPr>
          <p:cNvGrpSpPr/>
          <p:nvPr/>
        </p:nvGrpSpPr>
        <p:grpSpPr>
          <a:xfrm>
            <a:off x="1087008" y="2122564"/>
            <a:ext cx="1842820" cy="784419"/>
            <a:chOff x="5397363" y="2051825"/>
            <a:chExt cx="1842820" cy="784419"/>
          </a:xfrm>
        </p:grpSpPr>
        <p:sp>
          <p:nvSpPr>
            <p:cNvPr id="15" name="Titre 4">
              <a:extLst>
                <a:ext uri="{FF2B5EF4-FFF2-40B4-BE49-F238E27FC236}">
                  <a16:creationId xmlns:a16="http://schemas.microsoft.com/office/drawing/2014/main" xmlns="" id="{68FAF48E-8F7D-562C-A724-6A0A2BD6AC7C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514337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جَمْعٌ</a:t>
              </a:r>
              <a:endPara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8F706325-458D-9A5F-C962-2B8642184C65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Arial" panose="020B0604020202020204" pitchFamily="34" charset="0"/>
                </a:rPr>
                <a:t>3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pic>
        <p:nvPicPr>
          <p:cNvPr id="28" name="Espace réservé pour une image  2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205C7172-A0B2-4857-7F56-F357D491A8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9645444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93B068-C033-154B-6F23-4CD906E8B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90059334-6DA8-430E-9159-3A812D31A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صححوا: مهندسون اسم </a:t>
            </a:r>
            <a:r>
              <a:rPr lang="ar-MA" sz="20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جمع.لماذا</a:t>
            </a: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B3CB4E9-0852-DD69-A35F-E386DCEFC66B}"/>
              </a:ext>
            </a:extLst>
          </p:cNvPr>
          <p:cNvSpPr txBox="1"/>
          <p:nvPr/>
        </p:nvSpPr>
        <p:spPr>
          <a:xfrm>
            <a:off x="5826642" y="27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EE48063-DEE7-A9A4-3B7A-0675FA83D9A3}"/>
              </a:ext>
            </a:extLst>
          </p:cNvPr>
          <p:cNvSpPr txBox="1"/>
          <p:nvPr/>
        </p:nvSpPr>
        <p:spPr>
          <a:xfrm>
            <a:off x="5397363" y="2232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Google Shape;1302;p9">
            <a:extLst>
              <a:ext uri="{FF2B5EF4-FFF2-40B4-BE49-F238E27FC236}">
                <a16:creationId xmlns:a16="http://schemas.microsoft.com/office/drawing/2014/main" xmlns="" id="{DC62EEF7-57E5-64D0-7A59-A342161C0660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3;p9">
            <a:extLst>
              <a:ext uri="{FF2B5EF4-FFF2-40B4-BE49-F238E27FC236}">
                <a16:creationId xmlns:a16="http://schemas.microsoft.com/office/drawing/2014/main" xmlns="" id="{1D76DD53-6956-2BD0-3A22-E3FCAE4DF82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AE850E56-34D7-5DB0-199F-7D17C6393BB6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xmlns="" id="{1375147A-7256-C40F-4661-FF831EBA905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xmlns="" id="{9EABC907-5933-4547-062D-203BBE4EB19E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xmlns="" id="{F4FE7C8C-8840-6388-A063-2DF11EB31C69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5DAF3BFE-AB13-6E8E-F2F0-485C8DD912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xmlns="" id="{E7320D67-CD54-D4F3-FF07-901B85DAFFE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xmlns="" id="{9B213480-06B2-1F6E-57C2-F02EAFEF840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re 4">
            <a:extLst>
              <a:ext uri="{FF2B5EF4-FFF2-40B4-BE49-F238E27FC236}">
                <a16:creationId xmlns:a16="http://schemas.microsoft.com/office/drawing/2014/main" xmlns="" id="{07A1B738-091A-D6A2-2629-F9FE98431BA9}"/>
              </a:ext>
            </a:extLst>
          </p:cNvPr>
          <p:cNvSpPr txBox="1">
            <a:spLocks/>
          </p:cNvSpPr>
          <p:nvPr/>
        </p:nvSpPr>
        <p:spPr>
          <a:xfrm>
            <a:off x="3806518" y="4026090"/>
            <a:ext cx="1980133" cy="119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مُهَنْدِس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ون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5BED54D3-466C-287B-0382-1EF3EF80DEFF}"/>
              </a:ext>
            </a:extLst>
          </p:cNvPr>
          <p:cNvGrpSpPr/>
          <p:nvPr/>
        </p:nvGrpSpPr>
        <p:grpSpPr>
          <a:xfrm>
            <a:off x="1087008" y="2122564"/>
            <a:ext cx="1842820" cy="784419"/>
            <a:chOff x="5397363" y="2051825"/>
            <a:chExt cx="1842820" cy="784419"/>
          </a:xfrm>
        </p:grpSpPr>
        <p:sp>
          <p:nvSpPr>
            <p:cNvPr id="15" name="Titre 4">
              <a:extLst>
                <a:ext uri="{FF2B5EF4-FFF2-40B4-BE49-F238E27FC236}">
                  <a16:creationId xmlns:a16="http://schemas.microsoft.com/office/drawing/2014/main" xmlns="" id="{23818FC2-4C63-B6DA-142D-E5357F18FD3A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514337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جَمْعٌ</a:t>
              </a:r>
              <a:endPara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AA0148D8-4BF7-E229-3633-349AE6EF112A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Arial" panose="020B0604020202020204" pitchFamily="34" charset="0"/>
                </a:rPr>
                <a:t>3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pic>
        <p:nvPicPr>
          <p:cNvPr id="28" name="Espace réservé pour une image  2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434F2E13-A842-6514-C47F-31CEED5E47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3127831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7F3B861-B3BC-5607-FB76-3D10C6C59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DFA3F2A3-8803-6E91-0F9A-14FBA5AF0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كلمة أخرى</a:t>
            </a:r>
            <a:endParaRPr lang="fr-FR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DE4D782-982A-B876-EB92-EB4729302354}"/>
              </a:ext>
            </a:extLst>
          </p:cNvPr>
          <p:cNvSpPr txBox="1"/>
          <p:nvPr/>
        </p:nvSpPr>
        <p:spPr>
          <a:xfrm>
            <a:off x="5826642" y="27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FDA2827-9113-64ED-D6DD-534C95F90CB2}"/>
              </a:ext>
            </a:extLst>
          </p:cNvPr>
          <p:cNvSpPr txBox="1"/>
          <p:nvPr/>
        </p:nvSpPr>
        <p:spPr>
          <a:xfrm>
            <a:off x="5397363" y="2232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Google Shape;1302;p9">
            <a:extLst>
              <a:ext uri="{FF2B5EF4-FFF2-40B4-BE49-F238E27FC236}">
                <a16:creationId xmlns:a16="http://schemas.microsoft.com/office/drawing/2014/main" xmlns="" id="{A6AC94BC-9057-30EA-E5AB-5FEBD278545F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3;p9">
            <a:extLst>
              <a:ext uri="{FF2B5EF4-FFF2-40B4-BE49-F238E27FC236}">
                <a16:creationId xmlns:a16="http://schemas.microsoft.com/office/drawing/2014/main" xmlns="" id="{E54C2F0D-E657-3FED-9067-4225607DF74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76FA3085-EC19-0EBE-78BF-352E2BE50E7F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xmlns="" id="{56727033-95C7-7E4E-050A-EE719E9AD26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xmlns="" id="{2C1E8010-D200-DC81-0B20-CEE3BF4C5AEC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xmlns="" id="{B85E4668-A9FA-F34F-A8F3-AD877C8624BB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E2CEC9A-6116-D37D-0F08-82772AD80A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xmlns="" id="{630CBEE2-A974-19F0-FC0E-61D022491DF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xmlns="" id="{A9CD0862-A0BA-4E0C-799C-1EA83C5C133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446E1508-BA54-D65D-1F90-96B174BFEA36}"/>
              </a:ext>
            </a:extLst>
          </p:cNvPr>
          <p:cNvGrpSpPr/>
          <p:nvPr/>
        </p:nvGrpSpPr>
        <p:grpSpPr>
          <a:xfrm>
            <a:off x="6066522" y="2005917"/>
            <a:ext cx="1842820" cy="784419"/>
            <a:chOff x="5397363" y="2051825"/>
            <a:chExt cx="1842820" cy="784419"/>
          </a:xfrm>
        </p:grpSpPr>
        <p:sp>
          <p:nvSpPr>
            <p:cNvPr id="7" name="Titre 4">
              <a:extLst>
                <a:ext uri="{FF2B5EF4-FFF2-40B4-BE49-F238E27FC236}">
                  <a16:creationId xmlns:a16="http://schemas.microsoft.com/office/drawing/2014/main" xmlns="" id="{ACC7BDE4-72E3-14C5-DDD2-559562CF876C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514337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مُفْرَدٌ</a:t>
              </a:r>
              <a:endPara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xmlns="" id="{79920742-A4A7-BC74-C9B4-2857420DADCA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Arial" panose="020B0604020202020204" pitchFamily="34" charset="0"/>
                </a:rPr>
                <a:t>1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09CAE43A-27ED-197B-F718-19EFEC8F2C79}"/>
              </a:ext>
            </a:extLst>
          </p:cNvPr>
          <p:cNvGrpSpPr/>
          <p:nvPr/>
        </p:nvGrpSpPr>
        <p:grpSpPr>
          <a:xfrm>
            <a:off x="3576765" y="2054355"/>
            <a:ext cx="1842820" cy="784419"/>
            <a:chOff x="5397363" y="2051825"/>
            <a:chExt cx="1842820" cy="784419"/>
          </a:xfrm>
        </p:grpSpPr>
        <p:sp>
          <p:nvSpPr>
            <p:cNvPr id="12" name="Titre 4">
              <a:extLst>
                <a:ext uri="{FF2B5EF4-FFF2-40B4-BE49-F238E27FC236}">
                  <a16:creationId xmlns:a16="http://schemas.microsoft.com/office/drawing/2014/main" xmlns="" id="{29186421-317D-3849-7163-ABA67CC2BB2F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514337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مُثَنّى</a:t>
              </a:r>
              <a:endPara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xmlns="" id="{C424F533-F2CA-1D7E-9158-149B77451599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Arial" panose="020B0604020202020204" pitchFamily="34" charset="0"/>
                </a:rPr>
                <a:t>2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4" name="Titre 4">
            <a:extLst>
              <a:ext uri="{FF2B5EF4-FFF2-40B4-BE49-F238E27FC236}">
                <a16:creationId xmlns:a16="http://schemas.microsoft.com/office/drawing/2014/main" xmlns="" id="{FA224120-F13E-53E8-876E-FA73DE3B4473}"/>
              </a:ext>
            </a:extLst>
          </p:cNvPr>
          <p:cNvSpPr txBox="1">
            <a:spLocks/>
          </p:cNvSpPr>
          <p:nvPr/>
        </p:nvSpPr>
        <p:spPr>
          <a:xfrm>
            <a:off x="3806518" y="4300538"/>
            <a:ext cx="1383313" cy="92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أَقْسامٌ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3D5C3C7B-7DD7-6BAC-866A-B5ABC7CBECF2}"/>
              </a:ext>
            </a:extLst>
          </p:cNvPr>
          <p:cNvGrpSpPr/>
          <p:nvPr/>
        </p:nvGrpSpPr>
        <p:grpSpPr>
          <a:xfrm>
            <a:off x="1087008" y="2122564"/>
            <a:ext cx="1842820" cy="784419"/>
            <a:chOff x="5397363" y="2051825"/>
            <a:chExt cx="1842820" cy="784419"/>
          </a:xfrm>
        </p:grpSpPr>
        <p:sp>
          <p:nvSpPr>
            <p:cNvPr id="15" name="Titre 4">
              <a:extLst>
                <a:ext uri="{FF2B5EF4-FFF2-40B4-BE49-F238E27FC236}">
                  <a16:creationId xmlns:a16="http://schemas.microsoft.com/office/drawing/2014/main" xmlns="" id="{3E5A3753-2650-8FBC-1523-C98FF39C6472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514337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جَمْعٌ</a:t>
              </a:r>
              <a:endPara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430A996E-F9BD-89A4-FDC5-DDF46D1B0EF5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Arial" panose="020B0604020202020204" pitchFamily="34" charset="0"/>
                </a:rPr>
                <a:t>3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pic>
        <p:nvPicPr>
          <p:cNvPr id="28" name="Espace réservé pour une image  2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A690B305-C2CE-09B8-0F2B-977CECD983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1664772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96F492-356F-E995-C004-BC9D4A860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7F6872EE-0BCA-3F01-4DD5-2743E806F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r>
              <a:rPr lang="ar-MA" sz="2000" b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 أقسام </a:t>
            </a: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اسم </a:t>
            </a:r>
            <a:r>
              <a:rPr lang="ar-MA" sz="20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جمع.لماذا</a:t>
            </a: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10C022C-F60E-E139-2781-8406374F0EEC}"/>
              </a:ext>
            </a:extLst>
          </p:cNvPr>
          <p:cNvSpPr txBox="1"/>
          <p:nvPr/>
        </p:nvSpPr>
        <p:spPr>
          <a:xfrm>
            <a:off x="5826642" y="27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688DDCBC-10ED-CD38-7AC4-D14B5DBC5A35}"/>
              </a:ext>
            </a:extLst>
          </p:cNvPr>
          <p:cNvSpPr txBox="1"/>
          <p:nvPr/>
        </p:nvSpPr>
        <p:spPr>
          <a:xfrm>
            <a:off x="5397363" y="2232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Google Shape;1302;p9">
            <a:extLst>
              <a:ext uri="{FF2B5EF4-FFF2-40B4-BE49-F238E27FC236}">
                <a16:creationId xmlns:a16="http://schemas.microsoft.com/office/drawing/2014/main" xmlns="" id="{F3EDC38C-5041-6C6E-2ECA-EC542B38B050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3;p9">
            <a:extLst>
              <a:ext uri="{FF2B5EF4-FFF2-40B4-BE49-F238E27FC236}">
                <a16:creationId xmlns:a16="http://schemas.microsoft.com/office/drawing/2014/main" xmlns="" id="{73B4E4C6-F36D-EFA8-3649-4BF98986F8E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BD868D73-B1F7-2490-29A4-32A3F24A5F26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xmlns="" id="{6CA0BC53-1936-39AD-1CBE-5682FF43C69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xmlns="" id="{2E3F5789-69BA-6FFA-44E8-74FBF97C04A6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xmlns="" id="{241B6D5C-7D5B-BB75-A500-8A6B17A61F06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B3B38084-FD48-77EC-1208-ED2D9C22AC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xmlns="" id="{A6959708-0E7D-4579-07B6-6591CB9DA91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xmlns="" id="{8CF0E881-C4B9-4A37-79DA-9BDE9B31EAA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40F1246A-DA32-BB47-C69F-EE0B771886E9}"/>
              </a:ext>
            </a:extLst>
          </p:cNvPr>
          <p:cNvGrpSpPr/>
          <p:nvPr/>
        </p:nvGrpSpPr>
        <p:grpSpPr>
          <a:xfrm>
            <a:off x="6066522" y="2005917"/>
            <a:ext cx="1842820" cy="784419"/>
            <a:chOff x="5397363" y="2051825"/>
            <a:chExt cx="1842820" cy="784419"/>
          </a:xfrm>
        </p:grpSpPr>
        <p:sp>
          <p:nvSpPr>
            <p:cNvPr id="7" name="Titre 4">
              <a:extLst>
                <a:ext uri="{FF2B5EF4-FFF2-40B4-BE49-F238E27FC236}">
                  <a16:creationId xmlns:a16="http://schemas.microsoft.com/office/drawing/2014/main" xmlns="" id="{789CBD3C-5981-408B-4C81-228BAE902329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514337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مُفْرَدٌ</a:t>
              </a:r>
              <a:endPara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xmlns="" id="{B9ED32F8-8278-D84C-8E1F-CAE69225F2DB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Arial" panose="020B0604020202020204" pitchFamily="34" charset="0"/>
                </a:rPr>
                <a:t>1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17C0F77C-6076-5B28-660F-A9609A921AD0}"/>
              </a:ext>
            </a:extLst>
          </p:cNvPr>
          <p:cNvGrpSpPr/>
          <p:nvPr/>
        </p:nvGrpSpPr>
        <p:grpSpPr>
          <a:xfrm>
            <a:off x="3576765" y="2054355"/>
            <a:ext cx="1842820" cy="784419"/>
            <a:chOff x="5397363" y="2051825"/>
            <a:chExt cx="1842820" cy="784419"/>
          </a:xfrm>
        </p:grpSpPr>
        <p:sp>
          <p:nvSpPr>
            <p:cNvPr id="12" name="Titre 4">
              <a:extLst>
                <a:ext uri="{FF2B5EF4-FFF2-40B4-BE49-F238E27FC236}">
                  <a16:creationId xmlns:a16="http://schemas.microsoft.com/office/drawing/2014/main" xmlns="" id="{78B6A56A-C7E9-7DD3-7F42-3518162A91C7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514337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مُثَنّى</a:t>
              </a:r>
              <a:endPara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xmlns="" id="{C45B8986-DFFF-3B7C-446B-89474A74B7A8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Arial" panose="020B0604020202020204" pitchFamily="34" charset="0"/>
                </a:rPr>
                <a:t>2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4" name="Titre 4">
            <a:extLst>
              <a:ext uri="{FF2B5EF4-FFF2-40B4-BE49-F238E27FC236}">
                <a16:creationId xmlns:a16="http://schemas.microsoft.com/office/drawing/2014/main" xmlns="" id="{F5457344-3EC4-BFC8-323E-03F061FA028C}"/>
              </a:ext>
            </a:extLst>
          </p:cNvPr>
          <p:cNvSpPr txBox="1">
            <a:spLocks/>
          </p:cNvSpPr>
          <p:nvPr/>
        </p:nvSpPr>
        <p:spPr>
          <a:xfrm>
            <a:off x="3806518" y="4300538"/>
            <a:ext cx="1383313" cy="92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أَقْسامٌ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BB07A396-BECC-826A-E992-CF4CA0808CBC}"/>
              </a:ext>
            </a:extLst>
          </p:cNvPr>
          <p:cNvGrpSpPr/>
          <p:nvPr/>
        </p:nvGrpSpPr>
        <p:grpSpPr>
          <a:xfrm>
            <a:off x="1087008" y="2122564"/>
            <a:ext cx="1842820" cy="784419"/>
            <a:chOff x="5397363" y="2051825"/>
            <a:chExt cx="1842820" cy="784419"/>
          </a:xfrm>
        </p:grpSpPr>
        <p:sp>
          <p:nvSpPr>
            <p:cNvPr id="15" name="Titre 4">
              <a:extLst>
                <a:ext uri="{FF2B5EF4-FFF2-40B4-BE49-F238E27FC236}">
                  <a16:creationId xmlns:a16="http://schemas.microsoft.com/office/drawing/2014/main" xmlns="" id="{209AA6B7-FF6C-EEFA-97F8-1F3A6E4955B4}"/>
                </a:ext>
              </a:extLst>
            </p:cNvPr>
            <p:cNvSpPr txBox="1">
              <a:spLocks/>
            </p:cNvSpPr>
            <p:nvPr/>
          </p:nvSpPr>
          <p:spPr>
            <a:xfrm>
              <a:off x="5397363" y="2051825"/>
              <a:ext cx="1383313" cy="784419"/>
            </a:xfrm>
            <a:prstGeom prst="roundRect">
              <a:avLst>
                <a:gd name="adj" fmla="val 2661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514337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جَمْعٌ</a:t>
              </a:r>
              <a:endPara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414C5359-F312-4415-8BB9-774F6C99EA31}"/>
                </a:ext>
              </a:extLst>
            </p:cNvPr>
            <p:cNvSpPr/>
            <p:nvPr/>
          </p:nvSpPr>
          <p:spPr>
            <a:xfrm>
              <a:off x="6592183" y="2120034"/>
              <a:ext cx="648000" cy="648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Arial" panose="020B0604020202020204" pitchFamily="34" charset="0"/>
                </a:rPr>
                <a:t>3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pic>
        <p:nvPicPr>
          <p:cNvPr id="28" name="Espace réservé pour une image  2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A02F688-D9FF-B076-E7C5-14C19611A6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9900171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8F20B9A-A331-D999-2E84-0644DF71D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8DEBB9C-38C5-0149-B919-D60F00AA6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في ثنائيات أجيبوا عن التمرين التالي على كراساتكم الصفحة  94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65C049F-6B97-A953-89E9-2860CD53B14A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4C74078-47D9-22F6-BB31-D67CF32E9AA8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3" name="Google Shape;1302;p9">
            <a:extLst>
              <a:ext uri="{FF2B5EF4-FFF2-40B4-BE49-F238E27FC236}">
                <a16:creationId xmlns:a16="http://schemas.microsoft.com/office/drawing/2014/main" xmlns="" id="{D8046E42-535D-7660-0EED-CCDCB1F5A2DF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03;p9">
            <a:extLst>
              <a:ext uri="{FF2B5EF4-FFF2-40B4-BE49-F238E27FC236}">
                <a16:creationId xmlns:a16="http://schemas.microsoft.com/office/drawing/2014/main" xmlns="" id="{C669DD2C-1ADD-7EB3-EF73-BCF57445900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C6091B5E-CD43-49F9-BE02-59488ACA3947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9" name="Google Shape;1305;p9">
            <a:extLst>
              <a:ext uri="{FF2B5EF4-FFF2-40B4-BE49-F238E27FC236}">
                <a16:creationId xmlns:a16="http://schemas.microsoft.com/office/drawing/2014/main" xmlns="" id="{675948EE-207A-58A3-4B5C-62FBE5144E3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1306;p9">
            <a:extLst>
              <a:ext uri="{FF2B5EF4-FFF2-40B4-BE49-F238E27FC236}">
                <a16:creationId xmlns:a16="http://schemas.microsoft.com/office/drawing/2014/main" xmlns="" id="{3A7F9A31-A376-7116-1462-CBBAA071B0A8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1" name="Google Shape;1307;p9">
            <a:extLst>
              <a:ext uri="{FF2B5EF4-FFF2-40B4-BE49-F238E27FC236}">
                <a16:creationId xmlns:a16="http://schemas.microsoft.com/office/drawing/2014/main" xmlns="" id="{68721584-6C24-1C24-89BC-E895033CA859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7A208C96-56B6-68DC-0D8C-D46B416E77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Google Shape;1300;p9">
            <a:extLst>
              <a:ext uri="{FF2B5EF4-FFF2-40B4-BE49-F238E27FC236}">
                <a16:creationId xmlns:a16="http://schemas.microsoft.com/office/drawing/2014/main" xmlns="" id="{3B0934A1-A3F9-68FC-91CB-42A3265B468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301;p9">
            <a:extLst>
              <a:ext uri="{FF2B5EF4-FFF2-40B4-BE49-F238E27FC236}">
                <a16:creationId xmlns:a16="http://schemas.microsoft.com/office/drawing/2014/main" xmlns="" id="{18C3143F-D500-7A21-A912-CA21DAFB71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Espace réservé pour une image  27">
            <a:extLst>
              <a:ext uri="{FF2B5EF4-FFF2-40B4-BE49-F238E27FC236}">
                <a16:creationId xmlns:a16="http://schemas.microsoft.com/office/drawing/2014/main" xmlns="" id="{22301392-9E2E-8498-506A-2BBBFDB7BC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Image 8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30F0C285-4032-93F3-B990-A90D9E846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7491" y="1584000"/>
            <a:ext cx="3209018" cy="4712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B9127E5B-6D61-E3A8-3719-4950A7B5B0A1}"/>
              </a:ext>
            </a:extLst>
          </p:cNvPr>
          <p:cNvSpPr/>
          <p:nvPr/>
        </p:nvSpPr>
        <p:spPr>
          <a:xfrm>
            <a:off x="3051074" y="3930191"/>
            <a:ext cx="2960299" cy="92058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3801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DD177A-CB68-B39F-DA40-7FBF45E85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DF76A14-A85A-964E-8950-FB9EB9543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أمامكم 4 دقائق – سأمر بين الصفوف لمساعدتكم وتقييم إنتاجاتكم. 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BF6A560-C8B9-E209-47A8-A0C279C63CB5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6419F802-BF7E-F83E-E5A3-884BF7552853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3" name="Google Shape;1302;p9">
            <a:extLst>
              <a:ext uri="{FF2B5EF4-FFF2-40B4-BE49-F238E27FC236}">
                <a16:creationId xmlns:a16="http://schemas.microsoft.com/office/drawing/2014/main" xmlns="" id="{59264C69-2DAD-2CF1-92C7-FA08807C11B1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03;p9">
            <a:extLst>
              <a:ext uri="{FF2B5EF4-FFF2-40B4-BE49-F238E27FC236}">
                <a16:creationId xmlns:a16="http://schemas.microsoft.com/office/drawing/2014/main" xmlns="" id="{B93B4E85-F2F6-2BFB-DDF0-C1B9FF18B3C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304;p9">
            <a:extLst>
              <a:ext uri="{FF2B5EF4-FFF2-40B4-BE49-F238E27FC236}">
                <a16:creationId xmlns:a16="http://schemas.microsoft.com/office/drawing/2014/main" xmlns="" id="{A9DAEF41-0E21-D2EE-0BCB-F471E3C31CB5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9" name="Google Shape;1305;p9">
            <a:extLst>
              <a:ext uri="{FF2B5EF4-FFF2-40B4-BE49-F238E27FC236}">
                <a16:creationId xmlns:a16="http://schemas.microsoft.com/office/drawing/2014/main" xmlns="" id="{D297B196-6E81-9662-6405-F15465E94DA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1306;p9">
            <a:extLst>
              <a:ext uri="{FF2B5EF4-FFF2-40B4-BE49-F238E27FC236}">
                <a16:creationId xmlns:a16="http://schemas.microsoft.com/office/drawing/2014/main" xmlns="" id="{3EF2CCA3-E627-175D-6908-A15C7580B740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1" name="Google Shape;1307;p9">
            <a:extLst>
              <a:ext uri="{FF2B5EF4-FFF2-40B4-BE49-F238E27FC236}">
                <a16:creationId xmlns:a16="http://schemas.microsoft.com/office/drawing/2014/main" xmlns="" id="{B8ED428F-2A4C-28DF-BB31-6EBD4C525AAA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84DC047-B7FC-2D38-419A-C3C07A2002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Google Shape;1300;p9">
            <a:extLst>
              <a:ext uri="{FF2B5EF4-FFF2-40B4-BE49-F238E27FC236}">
                <a16:creationId xmlns:a16="http://schemas.microsoft.com/office/drawing/2014/main" xmlns="" id="{B2F905B8-9E8A-9DC1-C514-22EFB5B1700B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301;p9">
            <a:extLst>
              <a:ext uri="{FF2B5EF4-FFF2-40B4-BE49-F238E27FC236}">
                <a16:creationId xmlns:a16="http://schemas.microsoft.com/office/drawing/2014/main" xmlns="" id="{D3AE5983-0A18-0FD9-9D75-0F5C694342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Espace réservé pour une image  27">
            <a:extLst>
              <a:ext uri="{FF2B5EF4-FFF2-40B4-BE49-F238E27FC236}">
                <a16:creationId xmlns:a16="http://schemas.microsoft.com/office/drawing/2014/main" xmlns="" id="{30D90DE0-57AB-DB50-CCB8-B421F293A8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72469A5E-923E-2969-D7CD-1221002FAA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9" y="2308936"/>
            <a:ext cx="8333336" cy="341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53671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4F68FD-0205-B434-6539-33C2FA41C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9D5877E-0A7D-40E1-A898-6A458DCAE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انتهى الوقت – نصحح: ماذا يجب أن نفعل أولا؟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37393EB-6120-9640-58C6-3F2BFF847910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CB37DB46-6490-5937-368B-2432AF017437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3" name="Google Shape;1302;p9">
            <a:extLst>
              <a:ext uri="{FF2B5EF4-FFF2-40B4-BE49-F238E27FC236}">
                <a16:creationId xmlns:a16="http://schemas.microsoft.com/office/drawing/2014/main" xmlns="" id="{8421A058-5CC6-D8F2-7369-0DCC19EFC495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03;p9">
            <a:extLst>
              <a:ext uri="{FF2B5EF4-FFF2-40B4-BE49-F238E27FC236}">
                <a16:creationId xmlns:a16="http://schemas.microsoft.com/office/drawing/2014/main" xmlns="" id="{8ADF1715-C9E4-A72F-86FC-CA7F63CABC2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304;p9">
            <a:extLst>
              <a:ext uri="{FF2B5EF4-FFF2-40B4-BE49-F238E27FC236}">
                <a16:creationId xmlns:a16="http://schemas.microsoft.com/office/drawing/2014/main" xmlns="" id="{63A1D9F5-91D3-4629-D0F3-8A5950144A88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9" name="Google Shape;1305;p9">
            <a:extLst>
              <a:ext uri="{FF2B5EF4-FFF2-40B4-BE49-F238E27FC236}">
                <a16:creationId xmlns:a16="http://schemas.microsoft.com/office/drawing/2014/main" xmlns="" id="{9FCEB193-F187-975A-D52C-90FF2D4A491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1306;p9">
            <a:extLst>
              <a:ext uri="{FF2B5EF4-FFF2-40B4-BE49-F238E27FC236}">
                <a16:creationId xmlns:a16="http://schemas.microsoft.com/office/drawing/2014/main" xmlns="" id="{AF6DC267-6459-7D54-EE44-760E75E98349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1" name="Google Shape;1307;p9">
            <a:extLst>
              <a:ext uri="{FF2B5EF4-FFF2-40B4-BE49-F238E27FC236}">
                <a16:creationId xmlns:a16="http://schemas.microsoft.com/office/drawing/2014/main" xmlns="" id="{911AEFD8-1929-1D30-0633-E85E29EBA898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CAD1036D-FEC9-6EFF-03E4-6692B800BF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Google Shape;1300;p9">
            <a:extLst>
              <a:ext uri="{FF2B5EF4-FFF2-40B4-BE49-F238E27FC236}">
                <a16:creationId xmlns:a16="http://schemas.microsoft.com/office/drawing/2014/main" xmlns="" id="{7B758C7C-4A2E-100B-F714-665015A346A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301;p9">
            <a:extLst>
              <a:ext uri="{FF2B5EF4-FFF2-40B4-BE49-F238E27FC236}">
                <a16:creationId xmlns:a16="http://schemas.microsoft.com/office/drawing/2014/main" xmlns="" id="{2BE46DED-AC21-E893-29F1-B8A97C92E5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Espace réservé pour une image  27">
            <a:extLst>
              <a:ext uri="{FF2B5EF4-FFF2-40B4-BE49-F238E27FC236}">
                <a16:creationId xmlns:a16="http://schemas.microsoft.com/office/drawing/2014/main" xmlns="" id="{7CF90C2E-8B67-FE6B-9165-DAC9922B75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78A7C33-A275-B9F6-DF37-6B9415EE3A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9" y="2074762"/>
            <a:ext cx="8344487" cy="3837671"/>
          </a:xfrm>
          <a:prstGeom prst="rect">
            <a:avLst/>
          </a:prstGeom>
        </p:spPr>
      </p:pic>
      <p:sp>
        <p:nvSpPr>
          <p:cNvPr id="10" name="Rectangle à coins arrondis 8">
            <a:extLst>
              <a:ext uri="{FF2B5EF4-FFF2-40B4-BE49-F238E27FC236}">
                <a16:creationId xmlns:a16="http://schemas.microsoft.com/office/drawing/2014/main" xmlns="" id="{B4815397-0F52-04AC-9B81-509AA96C9020}"/>
              </a:ext>
            </a:extLst>
          </p:cNvPr>
          <p:cNvSpPr/>
          <p:nvPr/>
        </p:nvSpPr>
        <p:spPr>
          <a:xfrm>
            <a:off x="4998697" y="3260421"/>
            <a:ext cx="1166792" cy="733176"/>
          </a:xfrm>
          <a:custGeom>
            <a:avLst/>
            <a:gdLst>
              <a:gd name="csX0" fmla="*/ 0 w 1166792"/>
              <a:gd name="csY0" fmla="*/ 122198 h 733176"/>
              <a:gd name="csX1" fmla="*/ 122198 w 1166792"/>
              <a:gd name="csY1" fmla="*/ 0 h 733176"/>
              <a:gd name="csX2" fmla="*/ 1044594 w 1166792"/>
              <a:gd name="csY2" fmla="*/ 0 h 733176"/>
              <a:gd name="csX3" fmla="*/ 1166792 w 1166792"/>
              <a:gd name="csY3" fmla="*/ 122198 h 733176"/>
              <a:gd name="csX4" fmla="*/ 1166792 w 1166792"/>
              <a:gd name="csY4" fmla="*/ 610978 h 733176"/>
              <a:gd name="csX5" fmla="*/ 1044594 w 1166792"/>
              <a:gd name="csY5" fmla="*/ 733176 h 733176"/>
              <a:gd name="csX6" fmla="*/ 122198 w 1166792"/>
              <a:gd name="csY6" fmla="*/ 733176 h 733176"/>
              <a:gd name="csX7" fmla="*/ 0 w 1166792"/>
              <a:gd name="csY7" fmla="*/ 610978 h 733176"/>
              <a:gd name="csX8" fmla="*/ 0 w 1166792"/>
              <a:gd name="csY8" fmla="*/ 122198 h 7331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66792" h="733176" extrusionOk="0">
                <a:moveTo>
                  <a:pt x="0" y="122198"/>
                </a:moveTo>
                <a:cubicBezTo>
                  <a:pt x="-6909" y="50448"/>
                  <a:pt x="51080" y="1362"/>
                  <a:pt x="122198" y="0"/>
                </a:cubicBezTo>
                <a:cubicBezTo>
                  <a:pt x="249401" y="61400"/>
                  <a:pt x="724144" y="-63460"/>
                  <a:pt x="1044594" y="0"/>
                </a:cubicBezTo>
                <a:cubicBezTo>
                  <a:pt x="1105784" y="6151"/>
                  <a:pt x="1166379" y="56990"/>
                  <a:pt x="1166792" y="122198"/>
                </a:cubicBezTo>
                <a:cubicBezTo>
                  <a:pt x="1166598" y="202118"/>
                  <a:pt x="1197726" y="528602"/>
                  <a:pt x="1166792" y="610978"/>
                </a:cubicBezTo>
                <a:cubicBezTo>
                  <a:pt x="1175241" y="679468"/>
                  <a:pt x="1115561" y="726017"/>
                  <a:pt x="1044594" y="733176"/>
                </a:cubicBezTo>
                <a:cubicBezTo>
                  <a:pt x="948193" y="659212"/>
                  <a:pt x="216715" y="689984"/>
                  <a:pt x="122198" y="733176"/>
                </a:cubicBezTo>
                <a:cubicBezTo>
                  <a:pt x="54342" y="729671"/>
                  <a:pt x="-2695" y="682212"/>
                  <a:pt x="0" y="610978"/>
                </a:cubicBezTo>
                <a:cubicBezTo>
                  <a:pt x="-11261" y="549130"/>
                  <a:pt x="-10148" y="174948"/>
                  <a:pt x="0" y="122198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r" defTabSz="914400" rtl="1"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جُنْدِيٌّ</a:t>
            </a:r>
          </a:p>
        </p:txBody>
      </p:sp>
      <p:sp>
        <p:nvSpPr>
          <p:cNvPr id="11" name="Rectangle à coins arrondis 8">
            <a:extLst>
              <a:ext uri="{FF2B5EF4-FFF2-40B4-BE49-F238E27FC236}">
                <a16:creationId xmlns:a16="http://schemas.microsoft.com/office/drawing/2014/main" xmlns="" id="{AC69148A-884B-F611-1D98-BDC9DFFE4FC6}"/>
              </a:ext>
            </a:extLst>
          </p:cNvPr>
          <p:cNvSpPr/>
          <p:nvPr/>
        </p:nvSpPr>
        <p:spPr>
          <a:xfrm>
            <a:off x="5101412" y="5007445"/>
            <a:ext cx="1166792" cy="733176"/>
          </a:xfrm>
          <a:custGeom>
            <a:avLst/>
            <a:gdLst>
              <a:gd name="csX0" fmla="*/ 0 w 1166792"/>
              <a:gd name="csY0" fmla="*/ 122198 h 733176"/>
              <a:gd name="csX1" fmla="*/ 122198 w 1166792"/>
              <a:gd name="csY1" fmla="*/ 0 h 733176"/>
              <a:gd name="csX2" fmla="*/ 1044594 w 1166792"/>
              <a:gd name="csY2" fmla="*/ 0 h 733176"/>
              <a:gd name="csX3" fmla="*/ 1166792 w 1166792"/>
              <a:gd name="csY3" fmla="*/ 122198 h 733176"/>
              <a:gd name="csX4" fmla="*/ 1166792 w 1166792"/>
              <a:gd name="csY4" fmla="*/ 610978 h 733176"/>
              <a:gd name="csX5" fmla="*/ 1044594 w 1166792"/>
              <a:gd name="csY5" fmla="*/ 733176 h 733176"/>
              <a:gd name="csX6" fmla="*/ 122198 w 1166792"/>
              <a:gd name="csY6" fmla="*/ 733176 h 733176"/>
              <a:gd name="csX7" fmla="*/ 0 w 1166792"/>
              <a:gd name="csY7" fmla="*/ 610978 h 733176"/>
              <a:gd name="csX8" fmla="*/ 0 w 1166792"/>
              <a:gd name="csY8" fmla="*/ 122198 h 7331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66792" h="733176" extrusionOk="0">
                <a:moveTo>
                  <a:pt x="0" y="122198"/>
                </a:moveTo>
                <a:cubicBezTo>
                  <a:pt x="-6909" y="50448"/>
                  <a:pt x="51080" y="1362"/>
                  <a:pt x="122198" y="0"/>
                </a:cubicBezTo>
                <a:cubicBezTo>
                  <a:pt x="249401" y="61400"/>
                  <a:pt x="724144" y="-63460"/>
                  <a:pt x="1044594" y="0"/>
                </a:cubicBezTo>
                <a:cubicBezTo>
                  <a:pt x="1105784" y="6151"/>
                  <a:pt x="1166379" y="56990"/>
                  <a:pt x="1166792" y="122198"/>
                </a:cubicBezTo>
                <a:cubicBezTo>
                  <a:pt x="1166598" y="202118"/>
                  <a:pt x="1197726" y="528602"/>
                  <a:pt x="1166792" y="610978"/>
                </a:cubicBezTo>
                <a:cubicBezTo>
                  <a:pt x="1175241" y="679468"/>
                  <a:pt x="1115561" y="726017"/>
                  <a:pt x="1044594" y="733176"/>
                </a:cubicBezTo>
                <a:cubicBezTo>
                  <a:pt x="948193" y="659212"/>
                  <a:pt x="216715" y="689984"/>
                  <a:pt x="122198" y="733176"/>
                </a:cubicBezTo>
                <a:cubicBezTo>
                  <a:pt x="54342" y="729671"/>
                  <a:pt x="-2695" y="682212"/>
                  <a:pt x="0" y="610978"/>
                </a:cubicBezTo>
                <a:cubicBezTo>
                  <a:pt x="-11261" y="549130"/>
                  <a:pt x="-10148" y="174948"/>
                  <a:pt x="0" y="122198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r" defTabSz="914400" rtl="1"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جُنودٌ</a:t>
            </a:r>
          </a:p>
        </p:txBody>
      </p:sp>
      <p:sp>
        <p:nvSpPr>
          <p:cNvPr id="12" name="Rectangle à coins arrondis 8">
            <a:extLst>
              <a:ext uri="{FF2B5EF4-FFF2-40B4-BE49-F238E27FC236}">
                <a16:creationId xmlns:a16="http://schemas.microsoft.com/office/drawing/2014/main" xmlns="" id="{5E9ED0F0-43FC-ED43-1934-B9DD4A4CD681}"/>
              </a:ext>
            </a:extLst>
          </p:cNvPr>
          <p:cNvSpPr/>
          <p:nvPr/>
        </p:nvSpPr>
        <p:spPr>
          <a:xfrm>
            <a:off x="3838255" y="4117771"/>
            <a:ext cx="1319840" cy="733176"/>
          </a:xfrm>
          <a:custGeom>
            <a:avLst/>
            <a:gdLst>
              <a:gd name="csX0" fmla="*/ 0 w 1319840"/>
              <a:gd name="csY0" fmla="*/ 122198 h 733176"/>
              <a:gd name="csX1" fmla="*/ 122198 w 1319840"/>
              <a:gd name="csY1" fmla="*/ 0 h 733176"/>
              <a:gd name="csX2" fmla="*/ 1197642 w 1319840"/>
              <a:gd name="csY2" fmla="*/ 0 h 733176"/>
              <a:gd name="csX3" fmla="*/ 1319840 w 1319840"/>
              <a:gd name="csY3" fmla="*/ 122198 h 733176"/>
              <a:gd name="csX4" fmla="*/ 1319840 w 1319840"/>
              <a:gd name="csY4" fmla="*/ 610978 h 733176"/>
              <a:gd name="csX5" fmla="*/ 1197642 w 1319840"/>
              <a:gd name="csY5" fmla="*/ 733176 h 733176"/>
              <a:gd name="csX6" fmla="*/ 122198 w 1319840"/>
              <a:gd name="csY6" fmla="*/ 733176 h 733176"/>
              <a:gd name="csX7" fmla="*/ 0 w 1319840"/>
              <a:gd name="csY7" fmla="*/ 610978 h 733176"/>
              <a:gd name="csX8" fmla="*/ 0 w 1319840"/>
              <a:gd name="csY8" fmla="*/ 122198 h 7331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319840" h="733176" extrusionOk="0">
                <a:moveTo>
                  <a:pt x="0" y="122198"/>
                </a:moveTo>
                <a:cubicBezTo>
                  <a:pt x="-6909" y="50448"/>
                  <a:pt x="51080" y="1362"/>
                  <a:pt x="122198" y="0"/>
                </a:cubicBezTo>
                <a:cubicBezTo>
                  <a:pt x="426108" y="3539"/>
                  <a:pt x="994679" y="-53500"/>
                  <a:pt x="1197642" y="0"/>
                </a:cubicBezTo>
                <a:cubicBezTo>
                  <a:pt x="1258832" y="6151"/>
                  <a:pt x="1319427" y="56990"/>
                  <a:pt x="1319840" y="122198"/>
                </a:cubicBezTo>
                <a:cubicBezTo>
                  <a:pt x="1319646" y="202118"/>
                  <a:pt x="1350774" y="528602"/>
                  <a:pt x="1319840" y="610978"/>
                </a:cubicBezTo>
                <a:cubicBezTo>
                  <a:pt x="1328289" y="679468"/>
                  <a:pt x="1268609" y="726017"/>
                  <a:pt x="1197642" y="733176"/>
                </a:cubicBezTo>
                <a:cubicBezTo>
                  <a:pt x="909353" y="685168"/>
                  <a:pt x="580922" y="649706"/>
                  <a:pt x="122198" y="733176"/>
                </a:cubicBezTo>
                <a:cubicBezTo>
                  <a:pt x="54342" y="729671"/>
                  <a:pt x="-2695" y="682212"/>
                  <a:pt x="0" y="610978"/>
                </a:cubicBezTo>
                <a:cubicBezTo>
                  <a:pt x="-11261" y="549130"/>
                  <a:pt x="-10148" y="174948"/>
                  <a:pt x="0" y="122198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r" defTabSz="914400" rtl="1"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مَغْرِبِيّانِ</a:t>
            </a:r>
          </a:p>
        </p:txBody>
      </p:sp>
      <p:sp>
        <p:nvSpPr>
          <p:cNvPr id="13" name="Rectangle à coins arrondis 8">
            <a:extLst>
              <a:ext uri="{FF2B5EF4-FFF2-40B4-BE49-F238E27FC236}">
                <a16:creationId xmlns:a16="http://schemas.microsoft.com/office/drawing/2014/main" xmlns="" id="{A3DA16F0-51E1-8E0E-2318-CE569D782C99}"/>
              </a:ext>
            </a:extLst>
          </p:cNvPr>
          <p:cNvSpPr/>
          <p:nvPr/>
        </p:nvSpPr>
        <p:spPr>
          <a:xfrm>
            <a:off x="3781572" y="5007445"/>
            <a:ext cx="1319840" cy="733176"/>
          </a:xfrm>
          <a:custGeom>
            <a:avLst/>
            <a:gdLst>
              <a:gd name="csX0" fmla="*/ 0 w 1319840"/>
              <a:gd name="csY0" fmla="*/ 122198 h 733176"/>
              <a:gd name="csX1" fmla="*/ 122198 w 1319840"/>
              <a:gd name="csY1" fmla="*/ 0 h 733176"/>
              <a:gd name="csX2" fmla="*/ 1197642 w 1319840"/>
              <a:gd name="csY2" fmla="*/ 0 h 733176"/>
              <a:gd name="csX3" fmla="*/ 1319840 w 1319840"/>
              <a:gd name="csY3" fmla="*/ 122198 h 733176"/>
              <a:gd name="csX4" fmla="*/ 1319840 w 1319840"/>
              <a:gd name="csY4" fmla="*/ 610978 h 733176"/>
              <a:gd name="csX5" fmla="*/ 1197642 w 1319840"/>
              <a:gd name="csY5" fmla="*/ 733176 h 733176"/>
              <a:gd name="csX6" fmla="*/ 122198 w 1319840"/>
              <a:gd name="csY6" fmla="*/ 733176 h 733176"/>
              <a:gd name="csX7" fmla="*/ 0 w 1319840"/>
              <a:gd name="csY7" fmla="*/ 610978 h 733176"/>
              <a:gd name="csX8" fmla="*/ 0 w 1319840"/>
              <a:gd name="csY8" fmla="*/ 122198 h 7331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319840" h="733176" extrusionOk="0">
                <a:moveTo>
                  <a:pt x="0" y="122198"/>
                </a:moveTo>
                <a:cubicBezTo>
                  <a:pt x="-6909" y="50448"/>
                  <a:pt x="51080" y="1362"/>
                  <a:pt x="122198" y="0"/>
                </a:cubicBezTo>
                <a:cubicBezTo>
                  <a:pt x="426108" y="3539"/>
                  <a:pt x="994679" y="-53500"/>
                  <a:pt x="1197642" y="0"/>
                </a:cubicBezTo>
                <a:cubicBezTo>
                  <a:pt x="1258832" y="6151"/>
                  <a:pt x="1319427" y="56990"/>
                  <a:pt x="1319840" y="122198"/>
                </a:cubicBezTo>
                <a:cubicBezTo>
                  <a:pt x="1319646" y="202118"/>
                  <a:pt x="1350774" y="528602"/>
                  <a:pt x="1319840" y="610978"/>
                </a:cubicBezTo>
                <a:cubicBezTo>
                  <a:pt x="1328289" y="679468"/>
                  <a:pt x="1268609" y="726017"/>
                  <a:pt x="1197642" y="733176"/>
                </a:cubicBezTo>
                <a:cubicBezTo>
                  <a:pt x="909353" y="685168"/>
                  <a:pt x="580922" y="649706"/>
                  <a:pt x="122198" y="733176"/>
                </a:cubicBezTo>
                <a:cubicBezTo>
                  <a:pt x="54342" y="729671"/>
                  <a:pt x="-2695" y="682212"/>
                  <a:pt x="0" y="610978"/>
                </a:cubicBezTo>
                <a:cubicBezTo>
                  <a:pt x="-11261" y="549130"/>
                  <a:pt x="-10148" y="174948"/>
                  <a:pt x="0" y="122198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r" defTabSz="914400" rtl="1"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مَغارِبَةٌ</a:t>
            </a:r>
          </a:p>
        </p:txBody>
      </p:sp>
      <p:sp>
        <p:nvSpPr>
          <p:cNvPr id="14" name="Rectangle à coins arrondis 8">
            <a:extLst>
              <a:ext uri="{FF2B5EF4-FFF2-40B4-BE49-F238E27FC236}">
                <a16:creationId xmlns:a16="http://schemas.microsoft.com/office/drawing/2014/main" xmlns="" id="{62A79C2C-132A-501A-D1A4-60F6679BE5CE}"/>
              </a:ext>
            </a:extLst>
          </p:cNvPr>
          <p:cNvSpPr/>
          <p:nvPr/>
        </p:nvSpPr>
        <p:spPr>
          <a:xfrm>
            <a:off x="2518415" y="3260421"/>
            <a:ext cx="1319840" cy="733176"/>
          </a:xfrm>
          <a:custGeom>
            <a:avLst/>
            <a:gdLst>
              <a:gd name="csX0" fmla="*/ 0 w 1319840"/>
              <a:gd name="csY0" fmla="*/ 122198 h 733176"/>
              <a:gd name="csX1" fmla="*/ 122198 w 1319840"/>
              <a:gd name="csY1" fmla="*/ 0 h 733176"/>
              <a:gd name="csX2" fmla="*/ 1197642 w 1319840"/>
              <a:gd name="csY2" fmla="*/ 0 h 733176"/>
              <a:gd name="csX3" fmla="*/ 1319840 w 1319840"/>
              <a:gd name="csY3" fmla="*/ 122198 h 733176"/>
              <a:gd name="csX4" fmla="*/ 1319840 w 1319840"/>
              <a:gd name="csY4" fmla="*/ 610978 h 733176"/>
              <a:gd name="csX5" fmla="*/ 1197642 w 1319840"/>
              <a:gd name="csY5" fmla="*/ 733176 h 733176"/>
              <a:gd name="csX6" fmla="*/ 122198 w 1319840"/>
              <a:gd name="csY6" fmla="*/ 733176 h 733176"/>
              <a:gd name="csX7" fmla="*/ 0 w 1319840"/>
              <a:gd name="csY7" fmla="*/ 610978 h 733176"/>
              <a:gd name="csX8" fmla="*/ 0 w 1319840"/>
              <a:gd name="csY8" fmla="*/ 122198 h 7331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319840" h="733176" extrusionOk="0">
                <a:moveTo>
                  <a:pt x="0" y="122198"/>
                </a:moveTo>
                <a:cubicBezTo>
                  <a:pt x="-6909" y="50448"/>
                  <a:pt x="51080" y="1362"/>
                  <a:pt x="122198" y="0"/>
                </a:cubicBezTo>
                <a:cubicBezTo>
                  <a:pt x="426108" y="3539"/>
                  <a:pt x="994679" y="-53500"/>
                  <a:pt x="1197642" y="0"/>
                </a:cubicBezTo>
                <a:cubicBezTo>
                  <a:pt x="1258832" y="6151"/>
                  <a:pt x="1319427" y="56990"/>
                  <a:pt x="1319840" y="122198"/>
                </a:cubicBezTo>
                <a:cubicBezTo>
                  <a:pt x="1319646" y="202118"/>
                  <a:pt x="1350774" y="528602"/>
                  <a:pt x="1319840" y="610978"/>
                </a:cubicBezTo>
                <a:cubicBezTo>
                  <a:pt x="1328289" y="679468"/>
                  <a:pt x="1268609" y="726017"/>
                  <a:pt x="1197642" y="733176"/>
                </a:cubicBezTo>
                <a:cubicBezTo>
                  <a:pt x="909353" y="685168"/>
                  <a:pt x="580922" y="649706"/>
                  <a:pt x="122198" y="733176"/>
                </a:cubicBezTo>
                <a:cubicBezTo>
                  <a:pt x="54342" y="729671"/>
                  <a:pt x="-2695" y="682212"/>
                  <a:pt x="0" y="610978"/>
                </a:cubicBezTo>
                <a:cubicBezTo>
                  <a:pt x="-11261" y="549130"/>
                  <a:pt x="-10148" y="174948"/>
                  <a:pt x="0" y="122198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r" defTabSz="914400" rtl="1"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ثَقافَةٌ</a:t>
            </a:r>
          </a:p>
        </p:txBody>
      </p:sp>
      <p:sp>
        <p:nvSpPr>
          <p:cNvPr id="15" name="Rectangle à coins arrondis 8">
            <a:extLst>
              <a:ext uri="{FF2B5EF4-FFF2-40B4-BE49-F238E27FC236}">
                <a16:creationId xmlns:a16="http://schemas.microsoft.com/office/drawing/2014/main" xmlns="" id="{E6EDFB52-CA2A-6948-04A3-327DCB645569}"/>
              </a:ext>
            </a:extLst>
          </p:cNvPr>
          <p:cNvSpPr/>
          <p:nvPr/>
        </p:nvSpPr>
        <p:spPr>
          <a:xfrm>
            <a:off x="2518415" y="4150095"/>
            <a:ext cx="1319840" cy="733176"/>
          </a:xfrm>
          <a:custGeom>
            <a:avLst/>
            <a:gdLst>
              <a:gd name="csX0" fmla="*/ 0 w 1319840"/>
              <a:gd name="csY0" fmla="*/ 122198 h 733176"/>
              <a:gd name="csX1" fmla="*/ 122198 w 1319840"/>
              <a:gd name="csY1" fmla="*/ 0 h 733176"/>
              <a:gd name="csX2" fmla="*/ 1197642 w 1319840"/>
              <a:gd name="csY2" fmla="*/ 0 h 733176"/>
              <a:gd name="csX3" fmla="*/ 1319840 w 1319840"/>
              <a:gd name="csY3" fmla="*/ 122198 h 733176"/>
              <a:gd name="csX4" fmla="*/ 1319840 w 1319840"/>
              <a:gd name="csY4" fmla="*/ 610978 h 733176"/>
              <a:gd name="csX5" fmla="*/ 1197642 w 1319840"/>
              <a:gd name="csY5" fmla="*/ 733176 h 733176"/>
              <a:gd name="csX6" fmla="*/ 122198 w 1319840"/>
              <a:gd name="csY6" fmla="*/ 733176 h 733176"/>
              <a:gd name="csX7" fmla="*/ 0 w 1319840"/>
              <a:gd name="csY7" fmla="*/ 610978 h 733176"/>
              <a:gd name="csX8" fmla="*/ 0 w 1319840"/>
              <a:gd name="csY8" fmla="*/ 122198 h 7331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319840" h="733176" extrusionOk="0">
                <a:moveTo>
                  <a:pt x="0" y="122198"/>
                </a:moveTo>
                <a:cubicBezTo>
                  <a:pt x="-6909" y="50448"/>
                  <a:pt x="51080" y="1362"/>
                  <a:pt x="122198" y="0"/>
                </a:cubicBezTo>
                <a:cubicBezTo>
                  <a:pt x="426108" y="3539"/>
                  <a:pt x="994679" y="-53500"/>
                  <a:pt x="1197642" y="0"/>
                </a:cubicBezTo>
                <a:cubicBezTo>
                  <a:pt x="1258832" y="6151"/>
                  <a:pt x="1319427" y="56990"/>
                  <a:pt x="1319840" y="122198"/>
                </a:cubicBezTo>
                <a:cubicBezTo>
                  <a:pt x="1319646" y="202118"/>
                  <a:pt x="1350774" y="528602"/>
                  <a:pt x="1319840" y="610978"/>
                </a:cubicBezTo>
                <a:cubicBezTo>
                  <a:pt x="1328289" y="679468"/>
                  <a:pt x="1268609" y="726017"/>
                  <a:pt x="1197642" y="733176"/>
                </a:cubicBezTo>
                <a:cubicBezTo>
                  <a:pt x="909353" y="685168"/>
                  <a:pt x="580922" y="649706"/>
                  <a:pt x="122198" y="733176"/>
                </a:cubicBezTo>
                <a:cubicBezTo>
                  <a:pt x="54342" y="729671"/>
                  <a:pt x="-2695" y="682212"/>
                  <a:pt x="0" y="610978"/>
                </a:cubicBezTo>
                <a:cubicBezTo>
                  <a:pt x="-11261" y="549130"/>
                  <a:pt x="-10148" y="174948"/>
                  <a:pt x="0" y="122198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r" defTabSz="914400" rtl="1"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ثَقَافَتانِ</a:t>
            </a:r>
          </a:p>
        </p:txBody>
      </p:sp>
      <p:sp>
        <p:nvSpPr>
          <p:cNvPr id="16" name="Rectangle à coins arrondis 8">
            <a:extLst>
              <a:ext uri="{FF2B5EF4-FFF2-40B4-BE49-F238E27FC236}">
                <a16:creationId xmlns:a16="http://schemas.microsoft.com/office/drawing/2014/main" xmlns="" id="{D73FEE6E-51A6-6BA2-3F8E-79CD903211B9}"/>
              </a:ext>
            </a:extLst>
          </p:cNvPr>
          <p:cNvSpPr/>
          <p:nvPr/>
        </p:nvSpPr>
        <p:spPr>
          <a:xfrm>
            <a:off x="1444316" y="3260421"/>
            <a:ext cx="1319840" cy="733176"/>
          </a:xfrm>
          <a:custGeom>
            <a:avLst/>
            <a:gdLst>
              <a:gd name="csX0" fmla="*/ 0 w 1319840"/>
              <a:gd name="csY0" fmla="*/ 122198 h 733176"/>
              <a:gd name="csX1" fmla="*/ 122198 w 1319840"/>
              <a:gd name="csY1" fmla="*/ 0 h 733176"/>
              <a:gd name="csX2" fmla="*/ 1197642 w 1319840"/>
              <a:gd name="csY2" fmla="*/ 0 h 733176"/>
              <a:gd name="csX3" fmla="*/ 1319840 w 1319840"/>
              <a:gd name="csY3" fmla="*/ 122198 h 733176"/>
              <a:gd name="csX4" fmla="*/ 1319840 w 1319840"/>
              <a:gd name="csY4" fmla="*/ 610978 h 733176"/>
              <a:gd name="csX5" fmla="*/ 1197642 w 1319840"/>
              <a:gd name="csY5" fmla="*/ 733176 h 733176"/>
              <a:gd name="csX6" fmla="*/ 122198 w 1319840"/>
              <a:gd name="csY6" fmla="*/ 733176 h 733176"/>
              <a:gd name="csX7" fmla="*/ 0 w 1319840"/>
              <a:gd name="csY7" fmla="*/ 610978 h 733176"/>
              <a:gd name="csX8" fmla="*/ 0 w 1319840"/>
              <a:gd name="csY8" fmla="*/ 122198 h 7331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319840" h="733176" extrusionOk="0">
                <a:moveTo>
                  <a:pt x="0" y="122198"/>
                </a:moveTo>
                <a:cubicBezTo>
                  <a:pt x="-6909" y="50448"/>
                  <a:pt x="51080" y="1362"/>
                  <a:pt x="122198" y="0"/>
                </a:cubicBezTo>
                <a:cubicBezTo>
                  <a:pt x="426108" y="3539"/>
                  <a:pt x="994679" y="-53500"/>
                  <a:pt x="1197642" y="0"/>
                </a:cubicBezTo>
                <a:cubicBezTo>
                  <a:pt x="1258832" y="6151"/>
                  <a:pt x="1319427" y="56990"/>
                  <a:pt x="1319840" y="122198"/>
                </a:cubicBezTo>
                <a:cubicBezTo>
                  <a:pt x="1319646" y="202118"/>
                  <a:pt x="1350774" y="528602"/>
                  <a:pt x="1319840" y="610978"/>
                </a:cubicBezTo>
                <a:cubicBezTo>
                  <a:pt x="1328289" y="679468"/>
                  <a:pt x="1268609" y="726017"/>
                  <a:pt x="1197642" y="733176"/>
                </a:cubicBezTo>
                <a:cubicBezTo>
                  <a:pt x="909353" y="685168"/>
                  <a:pt x="580922" y="649706"/>
                  <a:pt x="122198" y="733176"/>
                </a:cubicBezTo>
                <a:cubicBezTo>
                  <a:pt x="54342" y="729671"/>
                  <a:pt x="-2695" y="682212"/>
                  <a:pt x="0" y="610978"/>
                </a:cubicBezTo>
                <a:cubicBezTo>
                  <a:pt x="-11261" y="549130"/>
                  <a:pt x="-10148" y="174948"/>
                  <a:pt x="0" y="122198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r" defTabSz="914400" rtl="1"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مُهَنْدِسَةٌ</a:t>
            </a:r>
          </a:p>
        </p:txBody>
      </p:sp>
      <p:sp>
        <p:nvSpPr>
          <p:cNvPr id="17" name="Rectangle à coins arrondis 8">
            <a:extLst>
              <a:ext uri="{FF2B5EF4-FFF2-40B4-BE49-F238E27FC236}">
                <a16:creationId xmlns:a16="http://schemas.microsoft.com/office/drawing/2014/main" xmlns="" id="{DC0544BF-AE8C-569B-D8E4-0A4E3D0AB310}"/>
              </a:ext>
            </a:extLst>
          </p:cNvPr>
          <p:cNvSpPr/>
          <p:nvPr/>
        </p:nvSpPr>
        <p:spPr>
          <a:xfrm>
            <a:off x="1444316" y="5007445"/>
            <a:ext cx="1456936" cy="733176"/>
          </a:xfrm>
          <a:custGeom>
            <a:avLst/>
            <a:gdLst>
              <a:gd name="csX0" fmla="*/ 0 w 1456936"/>
              <a:gd name="csY0" fmla="*/ 122198 h 733176"/>
              <a:gd name="csX1" fmla="*/ 122198 w 1456936"/>
              <a:gd name="csY1" fmla="*/ 0 h 733176"/>
              <a:gd name="csX2" fmla="*/ 1334738 w 1456936"/>
              <a:gd name="csY2" fmla="*/ 0 h 733176"/>
              <a:gd name="csX3" fmla="*/ 1456936 w 1456936"/>
              <a:gd name="csY3" fmla="*/ 122198 h 733176"/>
              <a:gd name="csX4" fmla="*/ 1456936 w 1456936"/>
              <a:gd name="csY4" fmla="*/ 610978 h 733176"/>
              <a:gd name="csX5" fmla="*/ 1334738 w 1456936"/>
              <a:gd name="csY5" fmla="*/ 733176 h 733176"/>
              <a:gd name="csX6" fmla="*/ 122198 w 1456936"/>
              <a:gd name="csY6" fmla="*/ 733176 h 733176"/>
              <a:gd name="csX7" fmla="*/ 0 w 1456936"/>
              <a:gd name="csY7" fmla="*/ 610978 h 733176"/>
              <a:gd name="csX8" fmla="*/ 0 w 1456936"/>
              <a:gd name="csY8" fmla="*/ 122198 h 7331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456936" h="733176" extrusionOk="0">
                <a:moveTo>
                  <a:pt x="0" y="122198"/>
                </a:moveTo>
                <a:cubicBezTo>
                  <a:pt x="-6909" y="50448"/>
                  <a:pt x="51080" y="1362"/>
                  <a:pt x="122198" y="0"/>
                </a:cubicBezTo>
                <a:cubicBezTo>
                  <a:pt x="493493" y="-47180"/>
                  <a:pt x="964828" y="79560"/>
                  <a:pt x="1334738" y="0"/>
                </a:cubicBezTo>
                <a:cubicBezTo>
                  <a:pt x="1395928" y="6151"/>
                  <a:pt x="1456523" y="56990"/>
                  <a:pt x="1456936" y="122198"/>
                </a:cubicBezTo>
                <a:cubicBezTo>
                  <a:pt x="1456742" y="202118"/>
                  <a:pt x="1487870" y="528602"/>
                  <a:pt x="1456936" y="610978"/>
                </a:cubicBezTo>
                <a:cubicBezTo>
                  <a:pt x="1465385" y="679468"/>
                  <a:pt x="1405705" y="726017"/>
                  <a:pt x="1334738" y="733176"/>
                </a:cubicBezTo>
                <a:cubicBezTo>
                  <a:pt x="926697" y="730617"/>
                  <a:pt x="467325" y="694313"/>
                  <a:pt x="122198" y="733176"/>
                </a:cubicBezTo>
                <a:cubicBezTo>
                  <a:pt x="54342" y="729671"/>
                  <a:pt x="-2695" y="682212"/>
                  <a:pt x="0" y="610978"/>
                </a:cubicBezTo>
                <a:cubicBezTo>
                  <a:pt x="-11261" y="549130"/>
                  <a:pt x="-10148" y="174948"/>
                  <a:pt x="0" y="122198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r" defTabSz="914400" rtl="1"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مُهَنْدِساتٌ</a:t>
            </a:r>
          </a:p>
        </p:txBody>
      </p:sp>
      <p:sp>
        <p:nvSpPr>
          <p:cNvPr id="25" name="Rectangle à coins arrondis 8">
            <a:extLst>
              <a:ext uri="{FF2B5EF4-FFF2-40B4-BE49-F238E27FC236}">
                <a16:creationId xmlns:a16="http://schemas.microsoft.com/office/drawing/2014/main" xmlns="" id="{44E803CA-CFC1-7FFE-CA47-3DE6F50344BD}"/>
              </a:ext>
            </a:extLst>
          </p:cNvPr>
          <p:cNvSpPr/>
          <p:nvPr/>
        </p:nvSpPr>
        <p:spPr>
          <a:xfrm>
            <a:off x="154638" y="4150095"/>
            <a:ext cx="1456936" cy="733176"/>
          </a:xfrm>
          <a:custGeom>
            <a:avLst/>
            <a:gdLst>
              <a:gd name="csX0" fmla="*/ 0 w 1456936"/>
              <a:gd name="csY0" fmla="*/ 122198 h 733176"/>
              <a:gd name="csX1" fmla="*/ 122198 w 1456936"/>
              <a:gd name="csY1" fmla="*/ 0 h 733176"/>
              <a:gd name="csX2" fmla="*/ 1334738 w 1456936"/>
              <a:gd name="csY2" fmla="*/ 0 h 733176"/>
              <a:gd name="csX3" fmla="*/ 1456936 w 1456936"/>
              <a:gd name="csY3" fmla="*/ 122198 h 733176"/>
              <a:gd name="csX4" fmla="*/ 1456936 w 1456936"/>
              <a:gd name="csY4" fmla="*/ 610978 h 733176"/>
              <a:gd name="csX5" fmla="*/ 1334738 w 1456936"/>
              <a:gd name="csY5" fmla="*/ 733176 h 733176"/>
              <a:gd name="csX6" fmla="*/ 122198 w 1456936"/>
              <a:gd name="csY6" fmla="*/ 733176 h 733176"/>
              <a:gd name="csX7" fmla="*/ 0 w 1456936"/>
              <a:gd name="csY7" fmla="*/ 610978 h 733176"/>
              <a:gd name="csX8" fmla="*/ 0 w 1456936"/>
              <a:gd name="csY8" fmla="*/ 122198 h 7331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456936" h="733176" extrusionOk="0">
                <a:moveTo>
                  <a:pt x="0" y="122198"/>
                </a:moveTo>
                <a:cubicBezTo>
                  <a:pt x="-6909" y="50448"/>
                  <a:pt x="51080" y="1362"/>
                  <a:pt x="122198" y="0"/>
                </a:cubicBezTo>
                <a:cubicBezTo>
                  <a:pt x="493493" y="-47180"/>
                  <a:pt x="964828" y="79560"/>
                  <a:pt x="1334738" y="0"/>
                </a:cubicBezTo>
                <a:cubicBezTo>
                  <a:pt x="1395928" y="6151"/>
                  <a:pt x="1456523" y="56990"/>
                  <a:pt x="1456936" y="122198"/>
                </a:cubicBezTo>
                <a:cubicBezTo>
                  <a:pt x="1456742" y="202118"/>
                  <a:pt x="1487870" y="528602"/>
                  <a:pt x="1456936" y="610978"/>
                </a:cubicBezTo>
                <a:cubicBezTo>
                  <a:pt x="1465385" y="679468"/>
                  <a:pt x="1405705" y="726017"/>
                  <a:pt x="1334738" y="733176"/>
                </a:cubicBezTo>
                <a:cubicBezTo>
                  <a:pt x="926697" y="730617"/>
                  <a:pt x="467325" y="694313"/>
                  <a:pt x="122198" y="733176"/>
                </a:cubicBezTo>
                <a:cubicBezTo>
                  <a:pt x="54342" y="729671"/>
                  <a:pt x="-2695" y="682212"/>
                  <a:pt x="0" y="610978"/>
                </a:cubicBezTo>
                <a:cubicBezTo>
                  <a:pt x="-11261" y="549130"/>
                  <a:pt x="-10148" y="174948"/>
                  <a:pt x="0" y="122198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r" defTabSz="914400" rtl="1"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جَبَلانِ</a:t>
            </a:r>
          </a:p>
        </p:txBody>
      </p:sp>
      <p:sp>
        <p:nvSpPr>
          <p:cNvPr id="26" name="Rectangle à coins arrondis 8">
            <a:extLst>
              <a:ext uri="{FF2B5EF4-FFF2-40B4-BE49-F238E27FC236}">
                <a16:creationId xmlns:a16="http://schemas.microsoft.com/office/drawing/2014/main" xmlns="" id="{F9C8B008-1B2D-4130-2FD8-205D9EFD0EF6}"/>
              </a:ext>
            </a:extLst>
          </p:cNvPr>
          <p:cNvSpPr/>
          <p:nvPr/>
        </p:nvSpPr>
        <p:spPr>
          <a:xfrm>
            <a:off x="154477" y="4960014"/>
            <a:ext cx="1456936" cy="733176"/>
          </a:xfrm>
          <a:custGeom>
            <a:avLst/>
            <a:gdLst>
              <a:gd name="csX0" fmla="*/ 0 w 1456936"/>
              <a:gd name="csY0" fmla="*/ 122198 h 733176"/>
              <a:gd name="csX1" fmla="*/ 122198 w 1456936"/>
              <a:gd name="csY1" fmla="*/ 0 h 733176"/>
              <a:gd name="csX2" fmla="*/ 1334738 w 1456936"/>
              <a:gd name="csY2" fmla="*/ 0 h 733176"/>
              <a:gd name="csX3" fmla="*/ 1456936 w 1456936"/>
              <a:gd name="csY3" fmla="*/ 122198 h 733176"/>
              <a:gd name="csX4" fmla="*/ 1456936 w 1456936"/>
              <a:gd name="csY4" fmla="*/ 610978 h 733176"/>
              <a:gd name="csX5" fmla="*/ 1334738 w 1456936"/>
              <a:gd name="csY5" fmla="*/ 733176 h 733176"/>
              <a:gd name="csX6" fmla="*/ 122198 w 1456936"/>
              <a:gd name="csY6" fmla="*/ 733176 h 733176"/>
              <a:gd name="csX7" fmla="*/ 0 w 1456936"/>
              <a:gd name="csY7" fmla="*/ 610978 h 733176"/>
              <a:gd name="csX8" fmla="*/ 0 w 1456936"/>
              <a:gd name="csY8" fmla="*/ 122198 h 7331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456936" h="733176" extrusionOk="0">
                <a:moveTo>
                  <a:pt x="0" y="122198"/>
                </a:moveTo>
                <a:cubicBezTo>
                  <a:pt x="-6909" y="50448"/>
                  <a:pt x="51080" y="1362"/>
                  <a:pt x="122198" y="0"/>
                </a:cubicBezTo>
                <a:cubicBezTo>
                  <a:pt x="493493" y="-47180"/>
                  <a:pt x="964828" y="79560"/>
                  <a:pt x="1334738" y="0"/>
                </a:cubicBezTo>
                <a:cubicBezTo>
                  <a:pt x="1395928" y="6151"/>
                  <a:pt x="1456523" y="56990"/>
                  <a:pt x="1456936" y="122198"/>
                </a:cubicBezTo>
                <a:cubicBezTo>
                  <a:pt x="1456742" y="202118"/>
                  <a:pt x="1487870" y="528602"/>
                  <a:pt x="1456936" y="610978"/>
                </a:cubicBezTo>
                <a:cubicBezTo>
                  <a:pt x="1465385" y="679468"/>
                  <a:pt x="1405705" y="726017"/>
                  <a:pt x="1334738" y="733176"/>
                </a:cubicBezTo>
                <a:cubicBezTo>
                  <a:pt x="926697" y="730617"/>
                  <a:pt x="467325" y="694313"/>
                  <a:pt x="122198" y="733176"/>
                </a:cubicBezTo>
                <a:cubicBezTo>
                  <a:pt x="54342" y="729671"/>
                  <a:pt x="-2695" y="682212"/>
                  <a:pt x="0" y="610978"/>
                </a:cubicBezTo>
                <a:cubicBezTo>
                  <a:pt x="-11261" y="549130"/>
                  <a:pt x="-10148" y="174948"/>
                  <a:pt x="0" y="122198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r" defTabSz="914400" rtl="1"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جِبالٌ</a:t>
            </a:r>
          </a:p>
        </p:txBody>
      </p:sp>
    </p:spTree>
    <p:extLst>
      <p:ext uri="{BB962C8B-B14F-4D97-AF65-F5344CB8AC3E}">
        <p14:creationId xmlns:p14="http://schemas.microsoft.com/office/powerpoint/2010/main" val="790910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3A9FD0FB-F1A9-98B5-A1C6-C0B24D5BB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2AE2F7DA-28CD-787E-995C-C4D1364008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صححوا. من يشرح جوابه؟ 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7CF6CA0-FC57-E845-C9DE-91A30632B34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11" name="Google Shape;1299;p9">
            <a:extLst>
              <a:ext uri="{FF2B5EF4-FFF2-40B4-BE49-F238E27FC236}">
                <a16:creationId xmlns:a16="http://schemas.microsoft.com/office/drawing/2014/main" xmlns="" id="{C48B7A33-0747-2C1A-051F-0B6F493DF6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00;p9">
            <a:extLst>
              <a:ext uri="{FF2B5EF4-FFF2-40B4-BE49-F238E27FC236}">
                <a16:creationId xmlns:a16="http://schemas.microsoft.com/office/drawing/2014/main" xmlns="" id="{18520A06-07A7-6C6F-5E0C-1587DF7A8A2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1;p9">
            <a:extLst>
              <a:ext uri="{FF2B5EF4-FFF2-40B4-BE49-F238E27FC236}">
                <a16:creationId xmlns:a16="http://schemas.microsoft.com/office/drawing/2014/main" xmlns="" id="{1D6E0E33-4F2B-BC0B-DD2B-C2CF160D0AB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2;p9">
            <a:extLst>
              <a:ext uri="{FF2B5EF4-FFF2-40B4-BE49-F238E27FC236}">
                <a16:creationId xmlns:a16="http://schemas.microsoft.com/office/drawing/2014/main" xmlns="" id="{F4EEF97E-2C25-1377-2162-765171DF8FE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03;p9">
            <a:extLst>
              <a:ext uri="{FF2B5EF4-FFF2-40B4-BE49-F238E27FC236}">
                <a16:creationId xmlns:a16="http://schemas.microsoft.com/office/drawing/2014/main" xmlns="" id="{7B442808-058E-C0C1-CC59-64CB5AA6626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565F88"/>
              </a:buClr>
              <a:buSzPts val="1600"/>
              <a:buFont typeface="Calibri"/>
              <a:buNone/>
              <a:defRPr/>
            </a:pPr>
            <a:r>
              <a:rPr lang="ar-MA" sz="1600" b="1" kern="0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sz="1400" kern="0" dirty="0">
              <a:solidFill>
                <a:srgbClr val="0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6" name="Google Shape;1304;p9">
            <a:extLst>
              <a:ext uri="{FF2B5EF4-FFF2-40B4-BE49-F238E27FC236}">
                <a16:creationId xmlns:a16="http://schemas.microsoft.com/office/drawing/2014/main" xmlns="" id="{2A23A4A5-9C27-98FE-5F83-797B973B3BC6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defTabSz="914400" rtl="1">
              <a:buClr>
                <a:srgbClr val="565F88"/>
              </a:buClr>
              <a:buSzPts val="1600"/>
              <a:buFont typeface="Calibri"/>
              <a:buNone/>
              <a:defRPr/>
            </a:pPr>
            <a:r>
              <a:rPr lang="ar-MA" sz="16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7" name="Google Shape;1305;p9">
            <a:extLst>
              <a:ext uri="{FF2B5EF4-FFF2-40B4-BE49-F238E27FC236}">
                <a16:creationId xmlns:a16="http://schemas.microsoft.com/office/drawing/2014/main" xmlns="" id="{70074EA2-44DD-BE3F-CBAF-1275721F93A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FFFFFF"/>
              </a:buClr>
              <a:buSzPts val="1600"/>
              <a:buFont typeface="Calibri"/>
              <a:buNone/>
              <a:defRPr/>
            </a:pPr>
            <a:endParaRPr sz="1600" b="1" kern="0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1306;p9">
            <a:extLst>
              <a:ext uri="{FF2B5EF4-FFF2-40B4-BE49-F238E27FC236}">
                <a16:creationId xmlns:a16="http://schemas.microsoft.com/office/drawing/2014/main" xmlns="" id="{832EEB48-8CFD-98A1-32CA-F1A7BFDE8A78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defTabSz="914400" rtl="1">
              <a:buClr>
                <a:srgbClr val="565F88"/>
              </a:buClr>
              <a:buSzPts val="1600"/>
              <a:buFont typeface="Calibri"/>
              <a:buNone/>
              <a:defRPr/>
            </a:pPr>
            <a:r>
              <a:rPr lang="ar-MA" sz="16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19" name="Google Shape;1307;p9">
            <a:extLst>
              <a:ext uri="{FF2B5EF4-FFF2-40B4-BE49-F238E27FC236}">
                <a16:creationId xmlns:a16="http://schemas.microsoft.com/office/drawing/2014/main" xmlns="" id="{F8DDE9C5-F5ED-CE2F-C969-118F894E3591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16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400" kern="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AE4005D-BBE2-8302-0872-6C830D3F2D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389" y="2188029"/>
            <a:ext cx="8266892" cy="3913971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2BB95248-F4C4-A61F-D4E3-68088B1A48C1}"/>
              </a:ext>
            </a:extLst>
          </p:cNvPr>
          <p:cNvSpPr txBox="1"/>
          <p:nvPr/>
        </p:nvSpPr>
        <p:spPr>
          <a:xfrm>
            <a:off x="816080" y="3335603"/>
            <a:ext cx="687293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xmlns="" id="{1040191B-D51F-3D6C-1179-03FB6E865F25}"/>
              </a:ext>
            </a:extLst>
          </p:cNvPr>
          <p:cNvSpPr txBox="1"/>
          <p:nvPr/>
        </p:nvSpPr>
        <p:spPr>
          <a:xfrm>
            <a:off x="816079" y="4045540"/>
            <a:ext cx="687293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BA7864CC-862C-109A-2F21-A28E217EA230}"/>
              </a:ext>
            </a:extLst>
          </p:cNvPr>
          <p:cNvSpPr txBox="1"/>
          <p:nvPr/>
        </p:nvSpPr>
        <p:spPr>
          <a:xfrm>
            <a:off x="816078" y="4737139"/>
            <a:ext cx="687293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0892E5-6304-86A7-BADC-0BE24EAB1257}"/>
              </a:ext>
            </a:extLst>
          </p:cNvPr>
          <p:cNvSpPr txBox="1"/>
          <p:nvPr/>
        </p:nvSpPr>
        <p:spPr>
          <a:xfrm>
            <a:off x="816077" y="5465414"/>
            <a:ext cx="687293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9303911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D75437-35D2-E802-2924-4471A471A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4F1B929-9AEC-7A60-2C31-5D5E89B2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بمفردكم أجيبوا عن التمرين التالي :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AB9F24C-A768-F943-88BB-F65EB30ADBB0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ED663CC-F7B8-0EDE-2191-6E21BA4C3FCB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3" name="Google Shape;1302;p9">
            <a:extLst>
              <a:ext uri="{FF2B5EF4-FFF2-40B4-BE49-F238E27FC236}">
                <a16:creationId xmlns:a16="http://schemas.microsoft.com/office/drawing/2014/main" xmlns="" id="{18452A3D-CFC4-AFB1-19CC-7942CF6C481B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03;p9">
            <a:extLst>
              <a:ext uri="{FF2B5EF4-FFF2-40B4-BE49-F238E27FC236}">
                <a16:creationId xmlns:a16="http://schemas.microsoft.com/office/drawing/2014/main" xmlns="" id="{482A86C0-6A04-1A55-62BD-7C99D63A554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xmlns="" id="{1B6EFFEC-DD84-F85E-944D-B50C0C5BB98F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9" name="Google Shape;1305;p9">
            <a:extLst>
              <a:ext uri="{FF2B5EF4-FFF2-40B4-BE49-F238E27FC236}">
                <a16:creationId xmlns:a16="http://schemas.microsoft.com/office/drawing/2014/main" xmlns="" id="{51BE35EF-1F9A-274C-0840-79E2C11CB09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1306;p9">
            <a:extLst>
              <a:ext uri="{FF2B5EF4-FFF2-40B4-BE49-F238E27FC236}">
                <a16:creationId xmlns:a16="http://schemas.microsoft.com/office/drawing/2014/main" xmlns="" id="{85994323-49EC-7DD9-AD29-C0E8F1162204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1" name="Google Shape;1307;p9">
            <a:extLst>
              <a:ext uri="{FF2B5EF4-FFF2-40B4-BE49-F238E27FC236}">
                <a16:creationId xmlns:a16="http://schemas.microsoft.com/office/drawing/2014/main" xmlns="" id="{F6AE5627-EDB8-3704-6580-7D51F71B2100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FAC8FCCD-EE7B-429E-4BAB-9C7BF3A400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Google Shape;1300;p9">
            <a:extLst>
              <a:ext uri="{FF2B5EF4-FFF2-40B4-BE49-F238E27FC236}">
                <a16:creationId xmlns:a16="http://schemas.microsoft.com/office/drawing/2014/main" xmlns="" id="{5A6D4C0A-67F7-1196-D125-3238F0A3519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301;p9">
            <a:extLst>
              <a:ext uri="{FF2B5EF4-FFF2-40B4-BE49-F238E27FC236}">
                <a16:creationId xmlns:a16="http://schemas.microsoft.com/office/drawing/2014/main" xmlns="" id="{27091290-9EC1-5BA6-C3C3-A59BD24E01D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Espace réservé pour une image  27">
            <a:extLst>
              <a:ext uri="{FF2B5EF4-FFF2-40B4-BE49-F238E27FC236}">
                <a16:creationId xmlns:a16="http://schemas.microsoft.com/office/drawing/2014/main" xmlns="" id="{DD36B25A-6085-9A36-917A-22E68E8CB5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Image 8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D9E7FA6D-4688-B56E-92B6-E5ACA99540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7491" y="1584000"/>
            <a:ext cx="3209018" cy="4712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59B5EFF6-97C0-1CBA-FCF7-29984A2A0518}"/>
              </a:ext>
            </a:extLst>
          </p:cNvPr>
          <p:cNvSpPr/>
          <p:nvPr/>
        </p:nvSpPr>
        <p:spPr>
          <a:xfrm>
            <a:off x="3057186" y="5056465"/>
            <a:ext cx="2960299" cy="92058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857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D95A70-749F-CC08-1D51-54746E194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0E98627-3C88-005D-158E-50779B5D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أمامكم 4 دقائق – سأمر بين الصفوف لمساعدتكم وتقييم إنتاجاتكم. 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3BBF4EB-5E56-9490-4809-B92544584C84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311AB9F5-58E9-851F-D85C-C13D0F1D429A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3" name="Google Shape;1302;p9">
            <a:extLst>
              <a:ext uri="{FF2B5EF4-FFF2-40B4-BE49-F238E27FC236}">
                <a16:creationId xmlns:a16="http://schemas.microsoft.com/office/drawing/2014/main" xmlns="" id="{0C64C1BC-CCFE-415B-5761-F82AD485255F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03;p9">
            <a:extLst>
              <a:ext uri="{FF2B5EF4-FFF2-40B4-BE49-F238E27FC236}">
                <a16:creationId xmlns:a16="http://schemas.microsoft.com/office/drawing/2014/main" xmlns="" id="{038BB7AA-AEC5-E418-1640-E62573E957C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304;p9">
            <a:extLst>
              <a:ext uri="{FF2B5EF4-FFF2-40B4-BE49-F238E27FC236}">
                <a16:creationId xmlns:a16="http://schemas.microsoft.com/office/drawing/2014/main" xmlns="" id="{4ACBCECA-5E94-0C78-ECAD-7EA24FAE8B80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9" name="Google Shape;1305;p9">
            <a:extLst>
              <a:ext uri="{FF2B5EF4-FFF2-40B4-BE49-F238E27FC236}">
                <a16:creationId xmlns:a16="http://schemas.microsoft.com/office/drawing/2014/main" xmlns="" id="{64C7BD2F-78C5-11CA-BCDD-2F6A4643B1A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1306;p9">
            <a:extLst>
              <a:ext uri="{FF2B5EF4-FFF2-40B4-BE49-F238E27FC236}">
                <a16:creationId xmlns:a16="http://schemas.microsoft.com/office/drawing/2014/main" xmlns="" id="{26147669-FB65-6EDE-FEA3-D70CDC3ADCF0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1" name="Google Shape;1307;p9">
            <a:extLst>
              <a:ext uri="{FF2B5EF4-FFF2-40B4-BE49-F238E27FC236}">
                <a16:creationId xmlns:a16="http://schemas.microsoft.com/office/drawing/2014/main" xmlns="" id="{89DBDBED-BEBB-7300-737E-099C1FF8BE8A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C6B728E-26E5-604E-D25F-F7024E965E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Google Shape;1300;p9">
            <a:extLst>
              <a:ext uri="{FF2B5EF4-FFF2-40B4-BE49-F238E27FC236}">
                <a16:creationId xmlns:a16="http://schemas.microsoft.com/office/drawing/2014/main" xmlns="" id="{3892C162-2808-E615-9EE1-8ABB13A436F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301;p9">
            <a:extLst>
              <a:ext uri="{FF2B5EF4-FFF2-40B4-BE49-F238E27FC236}">
                <a16:creationId xmlns:a16="http://schemas.microsoft.com/office/drawing/2014/main" xmlns="" id="{1F78804E-FBE7-8487-618C-6533146EDA5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Espace réservé pour une image  27">
            <a:extLst>
              <a:ext uri="{FF2B5EF4-FFF2-40B4-BE49-F238E27FC236}">
                <a16:creationId xmlns:a16="http://schemas.microsoft.com/office/drawing/2014/main" xmlns="" id="{2F648AD0-EA3B-3176-1B23-8AAA9F2A22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Image 8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53688B51-278F-6B8A-91B0-81A0DFC695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9" y="2057280"/>
            <a:ext cx="8322186" cy="385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13138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FFF475-1ADA-E2F4-D4E8-59F305B10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66567C5-73EB-511E-0901-54CF078E4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انتهى الوقت – نصحح: ماذا يجب أن نفعل أولا؟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11B0046-977C-0E8A-1478-812A8E6EC2B5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C7FF786E-4E2C-180B-5562-3A89C293C414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3" name="Google Shape;1302;p9">
            <a:extLst>
              <a:ext uri="{FF2B5EF4-FFF2-40B4-BE49-F238E27FC236}">
                <a16:creationId xmlns:a16="http://schemas.microsoft.com/office/drawing/2014/main" xmlns="" id="{41707E67-1416-2607-9BF6-69AAAEA6CDC6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03;p9">
            <a:extLst>
              <a:ext uri="{FF2B5EF4-FFF2-40B4-BE49-F238E27FC236}">
                <a16:creationId xmlns:a16="http://schemas.microsoft.com/office/drawing/2014/main" xmlns="" id="{2B00F8E7-EF61-D4E7-266D-28FF62F51DF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304;p9">
            <a:extLst>
              <a:ext uri="{FF2B5EF4-FFF2-40B4-BE49-F238E27FC236}">
                <a16:creationId xmlns:a16="http://schemas.microsoft.com/office/drawing/2014/main" xmlns="" id="{330AC674-B16A-9D24-B8C1-C74BCF472F45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9" name="Google Shape;1305;p9">
            <a:extLst>
              <a:ext uri="{FF2B5EF4-FFF2-40B4-BE49-F238E27FC236}">
                <a16:creationId xmlns:a16="http://schemas.microsoft.com/office/drawing/2014/main" xmlns="" id="{292B5C22-5019-D254-E003-C928E123D1F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1306;p9">
            <a:extLst>
              <a:ext uri="{FF2B5EF4-FFF2-40B4-BE49-F238E27FC236}">
                <a16:creationId xmlns:a16="http://schemas.microsoft.com/office/drawing/2014/main" xmlns="" id="{4723F49B-9CB8-E178-9C4B-D3422C66E3F2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1" name="Google Shape;1307;p9">
            <a:extLst>
              <a:ext uri="{FF2B5EF4-FFF2-40B4-BE49-F238E27FC236}">
                <a16:creationId xmlns:a16="http://schemas.microsoft.com/office/drawing/2014/main" xmlns="" id="{4DDD544D-441F-AFD4-A6BA-C41F18349008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77035B16-A382-12EB-29F4-8CD0074E39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Google Shape;1300;p9">
            <a:extLst>
              <a:ext uri="{FF2B5EF4-FFF2-40B4-BE49-F238E27FC236}">
                <a16:creationId xmlns:a16="http://schemas.microsoft.com/office/drawing/2014/main" xmlns="" id="{987B24BD-C0DD-AA8E-FAC9-5431226BCC2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301;p9">
            <a:extLst>
              <a:ext uri="{FF2B5EF4-FFF2-40B4-BE49-F238E27FC236}">
                <a16:creationId xmlns:a16="http://schemas.microsoft.com/office/drawing/2014/main" xmlns="" id="{22189845-1670-C7E1-2DAE-8E1797FF867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Espace réservé pour une image  27">
            <a:extLst>
              <a:ext uri="{FF2B5EF4-FFF2-40B4-BE49-F238E27FC236}">
                <a16:creationId xmlns:a16="http://schemas.microsoft.com/office/drawing/2014/main" xmlns="" id="{AC0E293F-AA2D-1DDE-57D2-8A58598D4A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2EDB829D-5DA6-A52E-0487-3EBF8D712A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9" y="2057280"/>
            <a:ext cx="8333336" cy="3774807"/>
          </a:xfrm>
          <a:prstGeom prst="rect">
            <a:avLst/>
          </a:prstGeom>
        </p:spPr>
      </p:pic>
      <p:sp>
        <p:nvSpPr>
          <p:cNvPr id="10" name="Rectangle à coins arrondis 8">
            <a:extLst>
              <a:ext uri="{FF2B5EF4-FFF2-40B4-BE49-F238E27FC236}">
                <a16:creationId xmlns:a16="http://schemas.microsoft.com/office/drawing/2014/main" xmlns="" id="{AFFC72C9-080D-087F-5969-DFD97FE8CF5D}"/>
              </a:ext>
            </a:extLst>
          </p:cNvPr>
          <p:cNvSpPr/>
          <p:nvPr/>
        </p:nvSpPr>
        <p:spPr>
          <a:xfrm>
            <a:off x="5355924" y="3578095"/>
            <a:ext cx="1456936" cy="733176"/>
          </a:xfrm>
          <a:custGeom>
            <a:avLst/>
            <a:gdLst>
              <a:gd name="csX0" fmla="*/ 0 w 1456936"/>
              <a:gd name="csY0" fmla="*/ 122198 h 733176"/>
              <a:gd name="csX1" fmla="*/ 122198 w 1456936"/>
              <a:gd name="csY1" fmla="*/ 0 h 733176"/>
              <a:gd name="csX2" fmla="*/ 1334738 w 1456936"/>
              <a:gd name="csY2" fmla="*/ 0 h 733176"/>
              <a:gd name="csX3" fmla="*/ 1456936 w 1456936"/>
              <a:gd name="csY3" fmla="*/ 122198 h 733176"/>
              <a:gd name="csX4" fmla="*/ 1456936 w 1456936"/>
              <a:gd name="csY4" fmla="*/ 610978 h 733176"/>
              <a:gd name="csX5" fmla="*/ 1334738 w 1456936"/>
              <a:gd name="csY5" fmla="*/ 733176 h 733176"/>
              <a:gd name="csX6" fmla="*/ 122198 w 1456936"/>
              <a:gd name="csY6" fmla="*/ 733176 h 733176"/>
              <a:gd name="csX7" fmla="*/ 0 w 1456936"/>
              <a:gd name="csY7" fmla="*/ 610978 h 733176"/>
              <a:gd name="csX8" fmla="*/ 0 w 1456936"/>
              <a:gd name="csY8" fmla="*/ 122198 h 7331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456936" h="733176" extrusionOk="0">
                <a:moveTo>
                  <a:pt x="0" y="122198"/>
                </a:moveTo>
                <a:cubicBezTo>
                  <a:pt x="-6909" y="50448"/>
                  <a:pt x="51080" y="1362"/>
                  <a:pt x="122198" y="0"/>
                </a:cubicBezTo>
                <a:cubicBezTo>
                  <a:pt x="493493" y="-47180"/>
                  <a:pt x="964828" y="79560"/>
                  <a:pt x="1334738" y="0"/>
                </a:cubicBezTo>
                <a:cubicBezTo>
                  <a:pt x="1395928" y="6151"/>
                  <a:pt x="1456523" y="56990"/>
                  <a:pt x="1456936" y="122198"/>
                </a:cubicBezTo>
                <a:cubicBezTo>
                  <a:pt x="1456742" y="202118"/>
                  <a:pt x="1487870" y="528602"/>
                  <a:pt x="1456936" y="610978"/>
                </a:cubicBezTo>
                <a:cubicBezTo>
                  <a:pt x="1465385" y="679468"/>
                  <a:pt x="1405705" y="726017"/>
                  <a:pt x="1334738" y="733176"/>
                </a:cubicBezTo>
                <a:cubicBezTo>
                  <a:pt x="926697" y="730617"/>
                  <a:pt x="467325" y="694313"/>
                  <a:pt x="122198" y="733176"/>
                </a:cubicBezTo>
                <a:cubicBezTo>
                  <a:pt x="54342" y="729671"/>
                  <a:pt x="-2695" y="682212"/>
                  <a:pt x="0" y="610978"/>
                </a:cubicBezTo>
                <a:cubicBezTo>
                  <a:pt x="-11261" y="549130"/>
                  <a:pt x="-10148" y="174948"/>
                  <a:pt x="0" y="122198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r" defTabSz="914400" rtl="1"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أَفارِقَةٌ</a:t>
            </a:r>
          </a:p>
        </p:txBody>
      </p:sp>
      <p:sp>
        <p:nvSpPr>
          <p:cNvPr id="11" name="Rectangle à coins arrondis 8">
            <a:extLst>
              <a:ext uri="{FF2B5EF4-FFF2-40B4-BE49-F238E27FC236}">
                <a16:creationId xmlns:a16="http://schemas.microsoft.com/office/drawing/2014/main" xmlns="" id="{12115DC3-301C-2AA9-565F-2A6BB96E7F4E}"/>
              </a:ext>
            </a:extLst>
          </p:cNvPr>
          <p:cNvSpPr/>
          <p:nvPr/>
        </p:nvSpPr>
        <p:spPr>
          <a:xfrm>
            <a:off x="694944" y="3578095"/>
            <a:ext cx="4392664" cy="733176"/>
          </a:xfrm>
          <a:custGeom>
            <a:avLst/>
            <a:gdLst>
              <a:gd name="csX0" fmla="*/ 0 w 4392664"/>
              <a:gd name="csY0" fmla="*/ 122198 h 733176"/>
              <a:gd name="csX1" fmla="*/ 122198 w 4392664"/>
              <a:gd name="csY1" fmla="*/ 0 h 733176"/>
              <a:gd name="csX2" fmla="*/ 4270466 w 4392664"/>
              <a:gd name="csY2" fmla="*/ 0 h 733176"/>
              <a:gd name="csX3" fmla="*/ 4392664 w 4392664"/>
              <a:gd name="csY3" fmla="*/ 122198 h 733176"/>
              <a:gd name="csX4" fmla="*/ 4392664 w 4392664"/>
              <a:gd name="csY4" fmla="*/ 610978 h 733176"/>
              <a:gd name="csX5" fmla="*/ 4270466 w 4392664"/>
              <a:gd name="csY5" fmla="*/ 733176 h 733176"/>
              <a:gd name="csX6" fmla="*/ 122198 w 4392664"/>
              <a:gd name="csY6" fmla="*/ 733176 h 733176"/>
              <a:gd name="csX7" fmla="*/ 0 w 4392664"/>
              <a:gd name="csY7" fmla="*/ 610978 h 733176"/>
              <a:gd name="csX8" fmla="*/ 0 w 4392664"/>
              <a:gd name="csY8" fmla="*/ 122198 h 7331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4392664" h="733176" extrusionOk="0">
                <a:moveTo>
                  <a:pt x="0" y="122198"/>
                </a:moveTo>
                <a:cubicBezTo>
                  <a:pt x="-6909" y="50448"/>
                  <a:pt x="51080" y="1362"/>
                  <a:pt x="122198" y="0"/>
                </a:cubicBezTo>
                <a:cubicBezTo>
                  <a:pt x="902254" y="132882"/>
                  <a:pt x="2254357" y="-84951"/>
                  <a:pt x="4270466" y="0"/>
                </a:cubicBezTo>
                <a:cubicBezTo>
                  <a:pt x="4331656" y="6151"/>
                  <a:pt x="4392251" y="56990"/>
                  <a:pt x="4392664" y="122198"/>
                </a:cubicBezTo>
                <a:cubicBezTo>
                  <a:pt x="4392470" y="202118"/>
                  <a:pt x="4423598" y="528602"/>
                  <a:pt x="4392664" y="610978"/>
                </a:cubicBezTo>
                <a:cubicBezTo>
                  <a:pt x="4401113" y="679468"/>
                  <a:pt x="4341433" y="726017"/>
                  <a:pt x="4270466" y="733176"/>
                </a:cubicBezTo>
                <a:cubicBezTo>
                  <a:pt x="3196653" y="820815"/>
                  <a:pt x="738176" y="660497"/>
                  <a:pt x="122198" y="733176"/>
                </a:cubicBezTo>
                <a:cubicBezTo>
                  <a:pt x="54342" y="729671"/>
                  <a:pt x="-2695" y="682212"/>
                  <a:pt x="0" y="610978"/>
                </a:cubicBezTo>
                <a:cubicBezTo>
                  <a:pt x="-11261" y="549130"/>
                  <a:pt x="-10148" y="174948"/>
                  <a:pt x="0" y="122198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r" defTabSz="914400" rtl="1">
              <a:defRPr/>
            </a:pPr>
            <a:r>
              <a:rPr lang="ar-M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يَتَعاوَنُ </a:t>
            </a:r>
            <a:r>
              <a:rPr lang="ar-MA" sz="40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ٱلْأَفارِقَةُ</a:t>
            </a:r>
            <a:r>
              <a:rPr lang="ar-M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فيما بَيْنَهُمْ.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à coins arrondis 8">
            <a:extLst>
              <a:ext uri="{FF2B5EF4-FFF2-40B4-BE49-F238E27FC236}">
                <a16:creationId xmlns:a16="http://schemas.microsoft.com/office/drawing/2014/main" xmlns="" id="{385C81CE-AFB4-0111-40CD-65AF2BCDBF29}"/>
              </a:ext>
            </a:extLst>
          </p:cNvPr>
          <p:cNvSpPr/>
          <p:nvPr/>
        </p:nvSpPr>
        <p:spPr>
          <a:xfrm>
            <a:off x="5434842" y="4267375"/>
            <a:ext cx="1456936" cy="733176"/>
          </a:xfrm>
          <a:custGeom>
            <a:avLst/>
            <a:gdLst>
              <a:gd name="csX0" fmla="*/ 0 w 1456936"/>
              <a:gd name="csY0" fmla="*/ 122198 h 733176"/>
              <a:gd name="csX1" fmla="*/ 122198 w 1456936"/>
              <a:gd name="csY1" fmla="*/ 0 h 733176"/>
              <a:gd name="csX2" fmla="*/ 1334738 w 1456936"/>
              <a:gd name="csY2" fmla="*/ 0 h 733176"/>
              <a:gd name="csX3" fmla="*/ 1456936 w 1456936"/>
              <a:gd name="csY3" fmla="*/ 122198 h 733176"/>
              <a:gd name="csX4" fmla="*/ 1456936 w 1456936"/>
              <a:gd name="csY4" fmla="*/ 610978 h 733176"/>
              <a:gd name="csX5" fmla="*/ 1334738 w 1456936"/>
              <a:gd name="csY5" fmla="*/ 733176 h 733176"/>
              <a:gd name="csX6" fmla="*/ 122198 w 1456936"/>
              <a:gd name="csY6" fmla="*/ 733176 h 733176"/>
              <a:gd name="csX7" fmla="*/ 0 w 1456936"/>
              <a:gd name="csY7" fmla="*/ 610978 h 733176"/>
              <a:gd name="csX8" fmla="*/ 0 w 1456936"/>
              <a:gd name="csY8" fmla="*/ 122198 h 7331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456936" h="733176" extrusionOk="0">
                <a:moveTo>
                  <a:pt x="0" y="122198"/>
                </a:moveTo>
                <a:cubicBezTo>
                  <a:pt x="-6909" y="50448"/>
                  <a:pt x="51080" y="1362"/>
                  <a:pt x="122198" y="0"/>
                </a:cubicBezTo>
                <a:cubicBezTo>
                  <a:pt x="493493" y="-47180"/>
                  <a:pt x="964828" y="79560"/>
                  <a:pt x="1334738" y="0"/>
                </a:cubicBezTo>
                <a:cubicBezTo>
                  <a:pt x="1395928" y="6151"/>
                  <a:pt x="1456523" y="56990"/>
                  <a:pt x="1456936" y="122198"/>
                </a:cubicBezTo>
                <a:cubicBezTo>
                  <a:pt x="1456742" y="202118"/>
                  <a:pt x="1487870" y="528602"/>
                  <a:pt x="1456936" y="610978"/>
                </a:cubicBezTo>
                <a:cubicBezTo>
                  <a:pt x="1465385" y="679468"/>
                  <a:pt x="1405705" y="726017"/>
                  <a:pt x="1334738" y="733176"/>
                </a:cubicBezTo>
                <a:cubicBezTo>
                  <a:pt x="926697" y="730617"/>
                  <a:pt x="467325" y="694313"/>
                  <a:pt x="122198" y="733176"/>
                </a:cubicBezTo>
                <a:cubicBezTo>
                  <a:pt x="54342" y="729671"/>
                  <a:pt x="-2695" y="682212"/>
                  <a:pt x="0" y="610978"/>
                </a:cubicBezTo>
                <a:cubicBezTo>
                  <a:pt x="-11261" y="549130"/>
                  <a:pt x="-10148" y="174948"/>
                  <a:pt x="0" y="122198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r" defTabSz="914400" rtl="1"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مُبْدِعونَ</a:t>
            </a:r>
          </a:p>
        </p:txBody>
      </p:sp>
      <p:sp>
        <p:nvSpPr>
          <p:cNvPr id="13" name="Rectangle à coins arrondis 8">
            <a:extLst>
              <a:ext uri="{FF2B5EF4-FFF2-40B4-BE49-F238E27FC236}">
                <a16:creationId xmlns:a16="http://schemas.microsoft.com/office/drawing/2014/main" xmlns="" id="{40F097A2-9D0A-8350-7E51-DEDB7BCC6F08}"/>
              </a:ext>
            </a:extLst>
          </p:cNvPr>
          <p:cNvSpPr/>
          <p:nvPr/>
        </p:nvSpPr>
        <p:spPr>
          <a:xfrm>
            <a:off x="-1577891" y="4294482"/>
            <a:ext cx="6837212" cy="733176"/>
          </a:xfrm>
          <a:custGeom>
            <a:avLst/>
            <a:gdLst>
              <a:gd name="csX0" fmla="*/ 0 w 6837212"/>
              <a:gd name="csY0" fmla="*/ 122198 h 733176"/>
              <a:gd name="csX1" fmla="*/ 122198 w 6837212"/>
              <a:gd name="csY1" fmla="*/ 0 h 733176"/>
              <a:gd name="csX2" fmla="*/ 6715014 w 6837212"/>
              <a:gd name="csY2" fmla="*/ 0 h 733176"/>
              <a:gd name="csX3" fmla="*/ 6837212 w 6837212"/>
              <a:gd name="csY3" fmla="*/ 122198 h 733176"/>
              <a:gd name="csX4" fmla="*/ 6837212 w 6837212"/>
              <a:gd name="csY4" fmla="*/ 610978 h 733176"/>
              <a:gd name="csX5" fmla="*/ 6715014 w 6837212"/>
              <a:gd name="csY5" fmla="*/ 733176 h 733176"/>
              <a:gd name="csX6" fmla="*/ 122198 w 6837212"/>
              <a:gd name="csY6" fmla="*/ 733176 h 733176"/>
              <a:gd name="csX7" fmla="*/ 0 w 6837212"/>
              <a:gd name="csY7" fmla="*/ 610978 h 733176"/>
              <a:gd name="csX8" fmla="*/ 0 w 6837212"/>
              <a:gd name="csY8" fmla="*/ 122198 h 7331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837212" h="733176" extrusionOk="0">
                <a:moveTo>
                  <a:pt x="0" y="122198"/>
                </a:moveTo>
                <a:cubicBezTo>
                  <a:pt x="-6909" y="50448"/>
                  <a:pt x="51080" y="1362"/>
                  <a:pt x="122198" y="0"/>
                </a:cubicBezTo>
                <a:cubicBezTo>
                  <a:pt x="1519185" y="132882"/>
                  <a:pt x="5446613" y="-84951"/>
                  <a:pt x="6715014" y="0"/>
                </a:cubicBezTo>
                <a:cubicBezTo>
                  <a:pt x="6776204" y="6151"/>
                  <a:pt x="6836799" y="56990"/>
                  <a:pt x="6837212" y="122198"/>
                </a:cubicBezTo>
                <a:cubicBezTo>
                  <a:pt x="6837018" y="202118"/>
                  <a:pt x="6868146" y="528602"/>
                  <a:pt x="6837212" y="610978"/>
                </a:cubicBezTo>
                <a:cubicBezTo>
                  <a:pt x="6845661" y="679468"/>
                  <a:pt x="6785981" y="726017"/>
                  <a:pt x="6715014" y="733176"/>
                </a:cubicBezTo>
                <a:cubicBezTo>
                  <a:pt x="4194264" y="820815"/>
                  <a:pt x="3240236" y="660497"/>
                  <a:pt x="122198" y="733176"/>
                </a:cubicBezTo>
                <a:cubicBezTo>
                  <a:pt x="54342" y="729671"/>
                  <a:pt x="-2695" y="682212"/>
                  <a:pt x="0" y="610978"/>
                </a:cubicBezTo>
                <a:cubicBezTo>
                  <a:pt x="-11261" y="549130"/>
                  <a:pt x="-10148" y="174948"/>
                  <a:pt x="0" y="122198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r" defTabSz="914400" rtl="1"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اَلْمَغارِبَةُ مُبْدِعونَ جِدّاً في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ٱلصِّناعاتِ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ٱلتَّقْليدِيَّةِ.</a:t>
            </a:r>
          </a:p>
        </p:txBody>
      </p:sp>
      <p:sp>
        <p:nvSpPr>
          <p:cNvPr id="14" name="Rectangle à coins arrondis 8">
            <a:extLst>
              <a:ext uri="{FF2B5EF4-FFF2-40B4-BE49-F238E27FC236}">
                <a16:creationId xmlns:a16="http://schemas.microsoft.com/office/drawing/2014/main" xmlns="" id="{0AD96376-5AFF-CE1D-F080-1DB8E1262318}"/>
              </a:ext>
            </a:extLst>
          </p:cNvPr>
          <p:cNvSpPr/>
          <p:nvPr/>
        </p:nvSpPr>
        <p:spPr>
          <a:xfrm>
            <a:off x="5466491" y="4956655"/>
            <a:ext cx="1456936" cy="733176"/>
          </a:xfrm>
          <a:custGeom>
            <a:avLst/>
            <a:gdLst>
              <a:gd name="csX0" fmla="*/ 0 w 1456936"/>
              <a:gd name="csY0" fmla="*/ 122198 h 733176"/>
              <a:gd name="csX1" fmla="*/ 122198 w 1456936"/>
              <a:gd name="csY1" fmla="*/ 0 h 733176"/>
              <a:gd name="csX2" fmla="*/ 1334738 w 1456936"/>
              <a:gd name="csY2" fmla="*/ 0 h 733176"/>
              <a:gd name="csX3" fmla="*/ 1456936 w 1456936"/>
              <a:gd name="csY3" fmla="*/ 122198 h 733176"/>
              <a:gd name="csX4" fmla="*/ 1456936 w 1456936"/>
              <a:gd name="csY4" fmla="*/ 610978 h 733176"/>
              <a:gd name="csX5" fmla="*/ 1334738 w 1456936"/>
              <a:gd name="csY5" fmla="*/ 733176 h 733176"/>
              <a:gd name="csX6" fmla="*/ 122198 w 1456936"/>
              <a:gd name="csY6" fmla="*/ 733176 h 733176"/>
              <a:gd name="csX7" fmla="*/ 0 w 1456936"/>
              <a:gd name="csY7" fmla="*/ 610978 h 733176"/>
              <a:gd name="csX8" fmla="*/ 0 w 1456936"/>
              <a:gd name="csY8" fmla="*/ 122198 h 7331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456936" h="733176" extrusionOk="0">
                <a:moveTo>
                  <a:pt x="0" y="122198"/>
                </a:moveTo>
                <a:cubicBezTo>
                  <a:pt x="-6909" y="50448"/>
                  <a:pt x="51080" y="1362"/>
                  <a:pt x="122198" y="0"/>
                </a:cubicBezTo>
                <a:cubicBezTo>
                  <a:pt x="493493" y="-47180"/>
                  <a:pt x="964828" y="79560"/>
                  <a:pt x="1334738" y="0"/>
                </a:cubicBezTo>
                <a:cubicBezTo>
                  <a:pt x="1395928" y="6151"/>
                  <a:pt x="1456523" y="56990"/>
                  <a:pt x="1456936" y="122198"/>
                </a:cubicBezTo>
                <a:cubicBezTo>
                  <a:pt x="1456742" y="202118"/>
                  <a:pt x="1487870" y="528602"/>
                  <a:pt x="1456936" y="610978"/>
                </a:cubicBezTo>
                <a:cubicBezTo>
                  <a:pt x="1465385" y="679468"/>
                  <a:pt x="1405705" y="726017"/>
                  <a:pt x="1334738" y="733176"/>
                </a:cubicBezTo>
                <a:cubicBezTo>
                  <a:pt x="926697" y="730617"/>
                  <a:pt x="467325" y="694313"/>
                  <a:pt x="122198" y="733176"/>
                </a:cubicBezTo>
                <a:cubicBezTo>
                  <a:pt x="54342" y="729671"/>
                  <a:pt x="-2695" y="682212"/>
                  <a:pt x="0" y="610978"/>
                </a:cubicBezTo>
                <a:cubicBezTo>
                  <a:pt x="-11261" y="549130"/>
                  <a:pt x="-10148" y="174948"/>
                  <a:pt x="0" y="122198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r" defTabSz="914400" rtl="1"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صَحاري</a:t>
            </a:r>
          </a:p>
        </p:txBody>
      </p:sp>
      <p:sp>
        <p:nvSpPr>
          <p:cNvPr id="15" name="Rectangle à coins arrondis 8">
            <a:extLst>
              <a:ext uri="{FF2B5EF4-FFF2-40B4-BE49-F238E27FC236}">
                <a16:creationId xmlns:a16="http://schemas.microsoft.com/office/drawing/2014/main" xmlns="" id="{66B2F0D6-8B45-C216-77A6-DF6CD3D87A06}"/>
              </a:ext>
            </a:extLst>
          </p:cNvPr>
          <p:cNvSpPr/>
          <p:nvPr/>
        </p:nvSpPr>
        <p:spPr>
          <a:xfrm>
            <a:off x="-758283" y="4956655"/>
            <a:ext cx="5810434" cy="733176"/>
          </a:xfrm>
          <a:custGeom>
            <a:avLst/>
            <a:gdLst>
              <a:gd name="csX0" fmla="*/ 0 w 5810434"/>
              <a:gd name="csY0" fmla="*/ 122198 h 733176"/>
              <a:gd name="csX1" fmla="*/ 122198 w 5810434"/>
              <a:gd name="csY1" fmla="*/ 0 h 733176"/>
              <a:gd name="csX2" fmla="*/ 5688236 w 5810434"/>
              <a:gd name="csY2" fmla="*/ 0 h 733176"/>
              <a:gd name="csX3" fmla="*/ 5810434 w 5810434"/>
              <a:gd name="csY3" fmla="*/ 122198 h 733176"/>
              <a:gd name="csX4" fmla="*/ 5810434 w 5810434"/>
              <a:gd name="csY4" fmla="*/ 610978 h 733176"/>
              <a:gd name="csX5" fmla="*/ 5688236 w 5810434"/>
              <a:gd name="csY5" fmla="*/ 733176 h 733176"/>
              <a:gd name="csX6" fmla="*/ 122198 w 5810434"/>
              <a:gd name="csY6" fmla="*/ 733176 h 733176"/>
              <a:gd name="csX7" fmla="*/ 0 w 5810434"/>
              <a:gd name="csY7" fmla="*/ 610978 h 733176"/>
              <a:gd name="csX8" fmla="*/ 0 w 5810434"/>
              <a:gd name="csY8" fmla="*/ 122198 h 7331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810434" h="733176" extrusionOk="0">
                <a:moveTo>
                  <a:pt x="0" y="122198"/>
                </a:moveTo>
                <a:cubicBezTo>
                  <a:pt x="-6909" y="50448"/>
                  <a:pt x="51080" y="1362"/>
                  <a:pt x="122198" y="0"/>
                </a:cubicBezTo>
                <a:cubicBezTo>
                  <a:pt x="2532117" y="132882"/>
                  <a:pt x="4408681" y="-84951"/>
                  <a:pt x="5688236" y="0"/>
                </a:cubicBezTo>
                <a:cubicBezTo>
                  <a:pt x="5749426" y="6151"/>
                  <a:pt x="5810021" y="56990"/>
                  <a:pt x="5810434" y="122198"/>
                </a:cubicBezTo>
                <a:cubicBezTo>
                  <a:pt x="5810240" y="202118"/>
                  <a:pt x="5841368" y="528602"/>
                  <a:pt x="5810434" y="610978"/>
                </a:cubicBezTo>
                <a:cubicBezTo>
                  <a:pt x="5818883" y="679468"/>
                  <a:pt x="5759203" y="726017"/>
                  <a:pt x="5688236" y="733176"/>
                </a:cubicBezTo>
                <a:cubicBezTo>
                  <a:pt x="4748802" y="820815"/>
                  <a:pt x="2288641" y="660497"/>
                  <a:pt x="122198" y="733176"/>
                </a:cubicBezTo>
                <a:cubicBezTo>
                  <a:pt x="54342" y="729671"/>
                  <a:pt x="-2695" y="682212"/>
                  <a:pt x="0" y="610978"/>
                </a:cubicBezTo>
                <a:cubicBezTo>
                  <a:pt x="-11261" y="549130"/>
                  <a:pt x="-10148" y="174948"/>
                  <a:pt x="0" y="122198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r" defTabSz="914400" rtl="1"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يَسْكُنُ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ٱلْعَديدُ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مِنَ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ٱلرُّعاةِ</a:t>
            </a:r>
            <a:r>
              <a:rPr kumimoji="0" lang="ar-MA" sz="36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kumimoji="0" lang="ar-MA" sz="36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ٱلصَّحاري</a:t>
            </a:r>
            <a:r>
              <a:rPr kumimoji="0" lang="ar-MA" sz="36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8985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976746-6A18-CC2A-1B72-7EC110A5B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2CC0BDC-9370-18F1-5256-7239E76C0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94979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اختــتام الحــصة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xmlns="" id="{3E4DE471-CF3D-9112-99DE-15EDFB01E4A7}"/>
              </a:ext>
            </a:extLst>
          </p:cNvPr>
          <p:cNvSpPr txBox="1">
            <a:spLocks/>
          </p:cNvSpPr>
          <p:nvPr/>
        </p:nvSpPr>
        <p:spPr>
          <a:xfrm>
            <a:off x="822960" y="3701351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tzm-Arab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تعلمتم اليوم؟ </a:t>
            </a:r>
            <a:endParaRPr lang="ar-MA" sz="32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واجباتي المنزلية.</a:t>
            </a:r>
            <a:endParaRPr lang="tzm-Arab-MA" sz="32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Google Shape;1302;p9">
            <a:extLst>
              <a:ext uri="{FF2B5EF4-FFF2-40B4-BE49-F238E27FC236}">
                <a16:creationId xmlns:a16="http://schemas.microsoft.com/office/drawing/2014/main" xmlns="" id="{7A1339B1-66EF-0C37-E3E7-3BF19D9179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51401" y="1656979"/>
            <a:ext cx="396000" cy="3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2264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669F40-89A5-6ACF-5FDF-3669B1C47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80FB60B-4A8B-9ABB-B847-99721D409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</a:t>
            </a:r>
            <a:b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0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تناوب متعلمين على التذكير بحصيلة الحصة</a:t>
            </a:r>
            <a:endParaRPr lang="fr-FR" sz="2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ACD3CD95-F1A6-5BE5-5237-134F9F63819E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FB8C861-4C6B-B279-5CC5-1DCFC2E8916C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5" name="Google Shape;1303;p9">
            <a:extLst>
              <a:ext uri="{FF2B5EF4-FFF2-40B4-BE49-F238E27FC236}">
                <a16:creationId xmlns:a16="http://schemas.microsoft.com/office/drawing/2014/main" xmlns="" id="{2C664796-A906-A01C-EBB3-755EBAF9C2F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7" name="Google Shape;1304;p9">
            <a:extLst>
              <a:ext uri="{FF2B5EF4-FFF2-40B4-BE49-F238E27FC236}">
                <a16:creationId xmlns:a16="http://schemas.microsoft.com/office/drawing/2014/main" xmlns="" id="{E5714945-B76D-9570-2FD6-72DE1BE5CE61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3" name="Google Shape;1305;p9">
            <a:extLst>
              <a:ext uri="{FF2B5EF4-FFF2-40B4-BE49-F238E27FC236}">
                <a16:creationId xmlns:a16="http://schemas.microsoft.com/office/drawing/2014/main" xmlns="" id="{17F4592A-B756-8ECB-CFC2-ECA2C04D9B7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1306;p9">
            <a:extLst>
              <a:ext uri="{FF2B5EF4-FFF2-40B4-BE49-F238E27FC236}">
                <a16:creationId xmlns:a16="http://schemas.microsoft.com/office/drawing/2014/main" xmlns="" id="{0CC03320-1700-603E-6E19-E02AC9FD77F9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15" name="Google Shape;1307;p9">
            <a:extLst>
              <a:ext uri="{FF2B5EF4-FFF2-40B4-BE49-F238E27FC236}">
                <a16:creationId xmlns:a16="http://schemas.microsoft.com/office/drawing/2014/main" xmlns="" id="{A2FAE3B2-2681-728F-331A-FC6C7F465068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249AF4FC-208F-CF6D-F92C-F880CAB15E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Google Shape;1300;p9">
            <a:extLst>
              <a:ext uri="{FF2B5EF4-FFF2-40B4-BE49-F238E27FC236}">
                <a16:creationId xmlns:a16="http://schemas.microsoft.com/office/drawing/2014/main" xmlns="" id="{B2DA8951-91CC-57E3-4954-A338396C42F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6ECDFC7D-4D7F-D8A6-1A9B-AF36B3D7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9EB4420-4A13-B576-30B6-78E523AFB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1F301F20-EFB9-1606-D17C-5068904127E1}"/>
              </a:ext>
            </a:extLst>
          </p:cNvPr>
          <p:cNvSpPr/>
          <p:nvPr/>
        </p:nvSpPr>
        <p:spPr>
          <a:xfrm>
            <a:off x="5710183" y="4014010"/>
            <a:ext cx="3060000" cy="1620000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تَدَرَّبْتُ عَلى تَوْظيفِ ٱستراتيجيةِ ٱلْكَلِماتِ ٱلْمفاتيحِ لِاسْتِنْتاجِ مَعْلوماتٍ ضِمْنِيَّةٍ .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88DE6EF6-B1E2-C3A0-5486-28BD70055FDF}"/>
              </a:ext>
            </a:extLst>
          </p:cNvPr>
          <p:cNvSpPr/>
          <p:nvPr/>
        </p:nvSpPr>
        <p:spPr>
          <a:xfrm>
            <a:off x="454571" y="4014010"/>
            <a:ext cx="3060000" cy="1620000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تَدَرَّبْتُ عَلى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ٱلتَّمْييزِ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بَيْنَ ٱلاِسْمِ الْْمُفْرَدِ وَ الْمُثَنّى وَ الْجَمْعِ ِ وَ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ٱسْتِعْمالِهِ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إِنْتاجي ٱلْكِتابِيِّ.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789B86D-45F1-2CA1-3026-325FBF140CD7}"/>
              </a:ext>
            </a:extLst>
          </p:cNvPr>
          <p:cNvSpPr/>
          <p:nvPr/>
        </p:nvSpPr>
        <p:spPr>
          <a:xfrm>
            <a:off x="3414742" y="1744300"/>
            <a:ext cx="2314516" cy="17304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هَذِهِ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endParaRPr lang="ar-MA" sz="4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xmlns="" id="{F861F4B1-F190-83FE-3208-17BE5809C8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xmlns="" id="{CD99AF66-0B05-27B4-1E26-493FF483BA30}"/>
              </a:ext>
            </a:extLst>
          </p:cNvPr>
          <p:cNvCxnSpPr>
            <a:stCxn id="23" idx="3"/>
            <a:endCxn id="18" idx="0"/>
          </p:cNvCxnSpPr>
          <p:nvPr/>
        </p:nvCxnSpPr>
        <p:spPr>
          <a:xfrm>
            <a:off x="5729258" y="2609515"/>
            <a:ext cx="1510925" cy="1404495"/>
          </a:xfrm>
          <a:prstGeom prst="bentConnector2">
            <a:avLst/>
          </a:prstGeom>
          <a:ln w="57150">
            <a:solidFill>
              <a:srgbClr val="424D7B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xmlns="" id="{9A08AC7D-BB1D-F97D-9218-3E30C4739E51}"/>
              </a:ext>
            </a:extLst>
          </p:cNvPr>
          <p:cNvCxnSpPr>
            <a:stCxn id="23" idx="1"/>
            <a:endCxn id="19" idx="0"/>
          </p:cNvCxnSpPr>
          <p:nvPr/>
        </p:nvCxnSpPr>
        <p:spPr>
          <a:xfrm rot="10800000" flipV="1">
            <a:off x="1984572" y="2609514"/>
            <a:ext cx="1430171" cy="1404495"/>
          </a:xfrm>
          <a:prstGeom prst="bentConnector2">
            <a:avLst/>
          </a:prstGeom>
          <a:ln w="57150">
            <a:solidFill>
              <a:srgbClr val="424D7B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797754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75A2B6F-B6C9-1CD4-F249-B9F08D3E7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BD576D7-5560-4546-8D18-31E72E00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كراساتكم في المنزل انجزوا التمرين التالي</a:t>
            </a:r>
            <a:endParaRPr lang="fr-FR" sz="2400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B5AF7D81-D17E-81D7-17E9-4B2BFC934C37}"/>
              </a:ext>
            </a:extLst>
          </p:cNvPr>
          <p:cNvSpPr/>
          <p:nvPr/>
        </p:nvSpPr>
        <p:spPr>
          <a:xfrm>
            <a:off x="2735725" y="2353684"/>
            <a:ext cx="2827606" cy="2381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xmlns="" id="{11B03E12-64B4-2161-BF34-01EE23A61F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24562" y="365094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6B6A2AAE-AFD7-14D3-194F-901E8E1DD2F5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CAA1FA86-4E55-505B-B101-F05182E898DC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DC7196F-1DC1-F105-584C-319B9DEDC384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9476197-042C-9A77-1F07-FA1981862A1E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5" name="Google Shape;1303;p9">
            <a:extLst>
              <a:ext uri="{FF2B5EF4-FFF2-40B4-BE49-F238E27FC236}">
                <a16:creationId xmlns:a16="http://schemas.microsoft.com/office/drawing/2014/main" xmlns="" id="{23EA2407-6D4A-5718-F383-93FCFD72BD0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1" name="Google Shape;1304;p9">
            <a:extLst>
              <a:ext uri="{FF2B5EF4-FFF2-40B4-BE49-F238E27FC236}">
                <a16:creationId xmlns:a16="http://schemas.microsoft.com/office/drawing/2014/main" xmlns="" id="{C7BB0EF1-AB83-F296-A49F-C2FCC0367AC1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2" name="Google Shape;1305;p9">
            <a:extLst>
              <a:ext uri="{FF2B5EF4-FFF2-40B4-BE49-F238E27FC236}">
                <a16:creationId xmlns:a16="http://schemas.microsoft.com/office/drawing/2014/main" xmlns="" id="{E538FC6B-E3EE-DD10-A89B-A61F4D9D0CB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" name="Google Shape;1306;p9">
            <a:extLst>
              <a:ext uri="{FF2B5EF4-FFF2-40B4-BE49-F238E27FC236}">
                <a16:creationId xmlns:a16="http://schemas.microsoft.com/office/drawing/2014/main" xmlns="" id="{B8BAA767-14F0-9924-E2E4-62C3058A0578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14" name="Google Shape;1307;p9">
            <a:extLst>
              <a:ext uri="{FF2B5EF4-FFF2-40B4-BE49-F238E27FC236}">
                <a16:creationId xmlns:a16="http://schemas.microsoft.com/office/drawing/2014/main" xmlns="" id="{2A62DB73-682D-9D28-2163-EE16430A9E28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918C991-F6E1-94A1-4357-1EB4DCAC76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Google Shape;1300;p9">
            <a:extLst>
              <a:ext uri="{FF2B5EF4-FFF2-40B4-BE49-F238E27FC236}">
                <a16:creationId xmlns:a16="http://schemas.microsoft.com/office/drawing/2014/main" xmlns="" id="{573E8402-A7AC-7559-491D-D7F5E4D6B47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5262FB1D-FA8B-4B62-F11F-576570F396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F3CC9207-C707-154C-729E-7500F00C7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Espace réservé pour une image  2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CB17E4C-752F-8B26-B18C-96044C2441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Espace réservé pour une image  9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xmlns="" id="{84D1C4F1-9575-7D8B-C047-038D1FD2BBE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024" y="1283068"/>
            <a:ext cx="1260000" cy="1260000"/>
          </a:xfrm>
          <a:prstGeom prst="rect">
            <a:avLst/>
          </a:prstGeom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xmlns="" id="{1C5AC43D-8502-983F-A67F-E8814A4D7196}"/>
              </a:ext>
            </a:extLst>
          </p:cNvPr>
          <p:cNvSpPr txBox="1">
            <a:spLocks/>
          </p:cNvSpPr>
          <p:nvPr/>
        </p:nvSpPr>
        <p:spPr>
          <a:xfrm>
            <a:off x="326688" y="2436669"/>
            <a:ext cx="8355510" cy="1635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اِبْحَثوا في ٱلنَّصِّ ٱلْقِرائِيِّ " إِفْريقْيا أَرْضَ ٱلثَّقافاتِ" عَنْ أَسْماءٍ مُفْرَدَةٍ وَ أَسْماءٍ مُثَنّى وَ أَسْماءٍ جَمْعٍ كَما هُوَ مُبَيَّنٌ في ٱلْجَدْوَلِ ٱلتّالي:</a:t>
            </a:r>
            <a:endParaRPr lang="fr-FR" sz="4400" dirty="0">
              <a:solidFill>
                <a:srgbClr val="002060"/>
              </a:solidFill>
            </a:endParaRPr>
          </a:p>
        </p:txBody>
      </p:sp>
      <p:graphicFrame>
        <p:nvGraphicFramePr>
          <p:cNvPr id="27" name="Tableau 26">
            <a:extLst>
              <a:ext uri="{FF2B5EF4-FFF2-40B4-BE49-F238E27FC236}">
                <a16:creationId xmlns:a16="http://schemas.microsoft.com/office/drawing/2014/main" xmlns="" id="{4822A646-D62C-3C2A-940C-D4B0964F96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225808"/>
              </p:ext>
            </p:extLst>
          </p:nvPr>
        </p:nvGraphicFramePr>
        <p:xfrm>
          <a:off x="865253" y="4023144"/>
          <a:ext cx="7413495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1165">
                  <a:extLst>
                    <a:ext uri="{9D8B030D-6E8A-4147-A177-3AD203B41FA5}">
                      <a16:colId xmlns:a16="http://schemas.microsoft.com/office/drawing/2014/main" xmlns="" val="2915548269"/>
                    </a:ext>
                  </a:extLst>
                </a:gridCol>
                <a:gridCol w="2471165">
                  <a:extLst>
                    <a:ext uri="{9D8B030D-6E8A-4147-A177-3AD203B41FA5}">
                      <a16:colId xmlns:a16="http://schemas.microsoft.com/office/drawing/2014/main" xmlns="" val="3942722290"/>
                    </a:ext>
                  </a:extLst>
                </a:gridCol>
                <a:gridCol w="2471165">
                  <a:extLst>
                    <a:ext uri="{9D8B030D-6E8A-4147-A177-3AD203B41FA5}">
                      <a16:colId xmlns:a16="http://schemas.microsoft.com/office/drawing/2014/main" xmlns="" val="3053857414"/>
                    </a:ext>
                  </a:extLst>
                </a:gridCol>
              </a:tblGrid>
              <a:tr h="488478">
                <a:tc>
                  <a:txBody>
                    <a:bodyPr/>
                    <a:lstStyle/>
                    <a:p>
                      <a:pPr algn="ctr"/>
                      <a:r>
                        <a:rPr lang="ar-MA" sz="3600" b="1" dirty="0"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اِسْمٌ جَمْعٌ</a:t>
                      </a:r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600" b="1" dirty="0"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اِسْمٌ  مُثَنّى</a:t>
                      </a:r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600" b="1" dirty="0"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اِسْمٌ مُفْرَدٌ</a:t>
                      </a:r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3185396"/>
                  </a:ext>
                </a:extLst>
              </a:tr>
              <a:tr h="488478">
                <a:tc>
                  <a:txBody>
                    <a:bodyPr/>
                    <a:lstStyle/>
                    <a:p>
                      <a:pPr algn="ctr"/>
                      <a:endParaRPr lang="fr-FR" sz="320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320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0626101"/>
                  </a:ext>
                </a:extLst>
              </a:tr>
              <a:tr h="488478">
                <a:tc>
                  <a:txBody>
                    <a:bodyPr/>
                    <a:lstStyle/>
                    <a:p>
                      <a:pPr algn="ctr"/>
                      <a:endParaRPr lang="fr-FR" sz="320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320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3221555"/>
                  </a:ext>
                </a:extLst>
              </a:tr>
              <a:tr h="488478">
                <a:tc>
                  <a:txBody>
                    <a:bodyPr/>
                    <a:lstStyle/>
                    <a:p>
                      <a:pPr algn="ctr"/>
                      <a:endParaRPr lang="fr-FR" sz="320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320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56508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175160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xmlns="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6192" y="2130135"/>
            <a:ext cx="6351616" cy="35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ستقرؤون النص قراءة جماعية . من يريد أن يقود القراءة؟</a:t>
            </a:r>
            <a:b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</a:br>
            <a:r>
              <a:rPr lang="ar-MA" sz="2400" i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-يحرص الأستاذ على تتبع مشاركة الجميع في القراءة الجماعية.</a:t>
            </a:r>
            <a:endParaRPr sz="2400" i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F200A3F4-F0F0-1303-1FBD-6B5CD67AAA7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Google Shape;1299;p9">
            <a:extLst>
              <a:ext uri="{FF2B5EF4-FFF2-40B4-BE49-F238E27FC236}">
                <a16:creationId xmlns:a16="http://schemas.microsoft.com/office/drawing/2014/main" xmlns="" id="{A98EACFB-DFDC-421C-DB17-7DF3E789667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00;p9">
            <a:extLst>
              <a:ext uri="{FF2B5EF4-FFF2-40B4-BE49-F238E27FC236}">
                <a16:creationId xmlns:a16="http://schemas.microsoft.com/office/drawing/2014/main" xmlns="" id="{BE2F8106-625F-CA09-93CC-36F250A48DF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01;p9">
            <a:extLst>
              <a:ext uri="{FF2B5EF4-FFF2-40B4-BE49-F238E27FC236}">
                <a16:creationId xmlns:a16="http://schemas.microsoft.com/office/drawing/2014/main" xmlns="" id="{129C4662-3F5A-3F88-5534-5CAB89D2439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2;p9">
            <a:extLst>
              <a:ext uri="{FF2B5EF4-FFF2-40B4-BE49-F238E27FC236}">
                <a16:creationId xmlns:a16="http://schemas.microsoft.com/office/drawing/2014/main" xmlns="" id="{D3E69823-AC3A-B1E6-5F8C-C1954EA4A36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03;p9">
            <a:extLst>
              <a:ext uri="{FF2B5EF4-FFF2-40B4-BE49-F238E27FC236}">
                <a16:creationId xmlns:a16="http://schemas.microsoft.com/office/drawing/2014/main" xmlns="" id="{0278E4D4-837D-75D3-834B-116F78CEC1D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565F88"/>
              </a:buClr>
              <a:buSzPts val="1600"/>
              <a:buFont typeface="Calibri"/>
              <a:buNone/>
              <a:defRPr/>
            </a:pPr>
            <a:r>
              <a:rPr lang="ar-MA" sz="1600" b="1" kern="0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sz="1400" kern="0" dirty="0">
              <a:solidFill>
                <a:srgbClr val="0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Google Shape;1304;p9">
            <a:extLst>
              <a:ext uri="{FF2B5EF4-FFF2-40B4-BE49-F238E27FC236}">
                <a16:creationId xmlns:a16="http://schemas.microsoft.com/office/drawing/2014/main" xmlns="" id="{9262C81C-EE7A-422B-A56B-76B468A1B3F9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defTabSz="914400" rtl="1">
              <a:buClr>
                <a:srgbClr val="565F88"/>
              </a:buClr>
              <a:buSzPts val="1600"/>
              <a:buFont typeface="Calibri"/>
              <a:buNone/>
              <a:defRPr/>
            </a:pPr>
            <a:r>
              <a:rPr lang="ar-MA" sz="16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9" name="Google Shape;1305;p9">
            <a:extLst>
              <a:ext uri="{FF2B5EF4-FFF2-40B4-BE49-F238E27FC236}">
                <a16:creationId xmlns:a16="http://schemas.microsoft.com/office/drawing/2014/main" xmlns="" id="{82EF784D-E12B-72FD-4603-0938DCBFE9C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FFFFFF"/>
              </a:buClr>
              <a:buSzPts val="1600"/>
              <a:buFont typeface="Calibri"/>
              <a:buNone/>
              <a:defRPr/>
            </a:pPr>
            <a:endParaRPr sz="1600" b="1" kern="0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" name="Google Shape;1306;p9">
            <a:extLst>
              <a:ext uri="{FF2B5EF4-FFF2-40B4-BE49-F238E27FC236}">
                <a16:creationId xmlns:a16="http://schemas.microsoft.com/office/drawing/2014/main" xmlns="" id="{7302E625-4448-734C-3C0F-585F89B6639A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defTabSz="914400" rtl="1">
              <a:buClr>
                <a:srgbClr val="565F88"/>
              </a:buClr>
              <a:buSzPts val="1600"/>
              <a:buFont typeface="Calibri"/>
              <a:buNone/>
              <a:defRPr/>
            </a:pPr>
            <a:r>
              <a:rPr lang="ar-MA" sz="16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11" name="Google Shape;1307;p9">
            <a:extLst>
              <a:ext uri="{FF2B5EF4-FFF2-40B4-BE49-F238E27FC236}">
                <a16:creationId xmlns:a16="http://schemas.microsoft.com/office/drawing/2014/main" xmlns="" id="{3574C49C-79EC-29CF-0D8C-79C3A81A87CA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buFont typeface="Arial"/>
              <a:buNone/>
              <a:defRPr/>
            </a:pPr>
            <a:r>
              <a:rPr lang="ar-MA" sz="16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400" kern="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3" name="Image 12" descr="Une image contenant texte, Police, blanc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5E932893-0A6A-07A9-8E58-5D6AE9D46D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667" y="2345853"/>
            <a:ext cx="7974665" cy="310709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201292-F3D2-08B1-369A-8C3DAC85F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3575F4D-6229-B11D-DB4A-DC6D8B726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94979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 قراءة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xmlns="" id="{35C2CACA-1419-4803-8C19-D053E2586F3A}"/>
              </a:ext>
            </a:extLst>
          </p:cNvPr>
          <p:cNvSpPr txBox="1">
            <a:spLocks/>
          </p:cNvSpPr>
          <p:nvPr/>
        </p:nvSpPr>
        <p:spPr>
          <a:xfrm>
            <a:off x="822960" y="3701351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tzm-Arab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إِفْريقْيا أَرْضُ ٱلثَّقافاتِ- 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tzm-Arab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استثمار استراتيجية الكلمات المفاتيح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لفهم النص.</a:t>
            </a:r>
            <a:endParaRPr lang="tzm-Arab-MA" sz="32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xmlns="" id="{FD02195B-6212-3549-B729-B14C4082D5BF}"/>
              </a:ext>
            </a:extLst>
          </p:cNvPr>
          <p:cNvSpPr/>
          <p:nvPr/>
        </p:nvSpPr>
        <p:spPr>
          <a:xfrm>
            <a:off x="5119171" y="1663915"/>
            <a:ext cx="473568" cy="473568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Microsoft Uighur" panose="02000000000000000000" pitchFamily="2" charset="-78"/>
              </a:rPr>
              <a:t>2</a:t>
            </a:r>
          </a:p>
        </p:txBody>
      </p:sp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xmlns="" id="{9F2B8A6F-F86B-A3E9-BBB3-B0854A2A4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285452" y="2804905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72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450ECA-0838-4015-380B-C85A8BD0B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F99C287-66CA-4310-E426-CF0527960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xmlns="" id="{5B55490C-E975-8646-A87B-CF8DA4DD7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تابعوا معي ، سأقرأ الجزء الأول من النص</a:t>
            </a:r>
            <a:endParaRPr lang="fr-FR" sz="2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856BC47-34AB-8DF8-EAFF-5DC0CCC0CEC1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361A03A-F213-D175-7707-5D0B53DD1542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9" name="Google Shape;1301;p9">
            <a:extLst>
              <a:ext uri="{FF2B5EF4-FFF2-40B4-BE49-F238E27FC236}">
                <a16:creationId xmlns:a16="http://schemas.microsoft.com/office/drawing/2014/main" xmlns="" id="{ADAA5F06-4ADA-B297-165F-E82ED013E2AE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02;p9">
            <a:extLst>
              <a:ext uri="{FF2B5EF4-FFF2-40B4-BE49-F238E27FC236}">
                <a16:creationId xmlns:a16="http://schemas.microsoft.com/office/drawing/2014/main" xmlns="" id="{6A49FD9B-323A-7AD2-91F6-F96853BF2B7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303;p9">
            <a:extLst>
              <a:ext uri="{FF2B5EF4-FFF2-40B4-BE49-F238E27FC236}">
                <a16:creationId xmlns:a16="http://schemas.microsoft.com/office/drawing/2014/main" xmlns="" id="{2F93B7F0-11FD-391F-7B50-A13D19D09AA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Google Shape;1304;p9">
            <a:extLst>
              <a:ext uri="{FF2B5EF4-FFF2-40B4-BE49-F238E27FC236}">
                <a16:creationId xmlns:a16="http://schemas.microsoft.com/office/drawing/2014/main" xmlns="" id="{C9DD1344-2920-3530-7D46-F56B5BED48C4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3" name="Google Shape;1305;p9">
            <a:extLst>
              <a:ext uri="{FF2B5EF4-FFF2-40B4-BE49-F238E27FC236}">
                <a16:creationId xmlns:a16="http://schemas.microsoft.com/office/drawing/2014/main" xmlns="" id="{81E6B728-8DC7-D89D-EA9A-4CE4962DF0C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1306;p9">
            <a:extLst>
              <a:ext uri="{FF2B5EF4-FFF2-40B4-BE49-F238E27FC236}">
                <a16:creationId xmlns:a16="http://schemas.microsoft.com/office/drawing/2014/main" xmlns="" id="{6FC149F5-57D3-81B9-D4A2-7143FD1AA15F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3" name="Google Shape;1307;p9">
            <a:extLst>
              <a:ext uri="{FF2B5EF4-FFF2-40B4-BE49-F238E27FC236}">
                <a16:creationId xmlns:a16="http://schemas.microsoft.com/office/drawing/2014/main" xmlns="" id="{70509FF9-294A-BD86-0D98-61BBE4971C99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42285492-FEF0-F3A3-E60A-A4B14C97EC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41">
            <a:extLst>
              <a:ext uri="{FF2B5EF4-FFF2-40B4-BE49-F238E27FC236}">
                <a16:creationId xmlns:a16="http://schemas.microsoft.com/office/drawing/2014/main" xmlns="" id="{A205FE17-BEFC-054F-B512-E264131A3B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2" name="Image 1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xmlns="" id="{502E7D53-8448-DBA9-A139-1D72CE9973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6128" y="1768311"/>
            <a:ext cx="3371744" cy="4540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030653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AE7E1F-94A2-D9D3-CE18-1125B3E50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7">
            <a:extLst>
              <a:ext uri="{FF2B5EF4-FFF2-40B4-BE49-F238E27FC236}">
                <a16:creationId xmlns:a16="http://schemas.microsoft.com/office/drawing/2014/main" xmlns="" id="{182BC9CB-9F29-BD26-4A90-0D11DD99C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الآن؛ سأعين 3 تلاميذ لقراءة فقرات الجزء الثاني – تابعوا </a:t>
            </a:r>
            <a:endParaRPr lang="fr-FR" sz="2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57B5736-AA49-1B33-4277-940B95D1FF9F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F545369-52E8-C188-AA59-1D13BD37A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2F55182-57DA-9606-F7B3-2DBD9A001224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9" name="Google Shape;1301;p9">
            <a:extLst>
              <a:ext uri="{FF2B5EF4-FFF2-40B4-BE49-F238E27FC236}">
                <a16:creationId xmlns:a16="http://schemas.microsoft.com/office/drawing/2014/main" xmlns="" id="{14A9B511-9662-92B2-E56D-053B1AA2920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02;p9">
            <a:extLst>
              <a:ext uri="{FF2B5EF4-FFF2-40B4-BE49-F238E27FC236}">
                <a16:creationId xmlns:a16="http://schemas.microsoft.com/office/drawing/2014/main" xmlns="" id="{93495C8E-0DAA-AC8F-EA3F-F41C57EDD2C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303;p9">
            <a:extLst>
              <a:ext uri="{FF2B5EF4-FFF2-40B4-BE49-F238E27FC236}">
                <a16:creationId xmlns:a16="http://schemas.microsoft.com/office/drawing/2014/main" xmlns="" id="{416D7487-095F-E42C-B748-34C752C45D2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Google Shape;1304;p9">
            <a:extLst>
              <a:ext uri="{FF2B5EF4-FFF2-40B4-BE49-F238E27FC236}">
                <a16:creationId xmlns:a16="http://schemas.microsoft.com/office/drawing/2014/main" xmlns="" id="{8657B4F2-D023-2E85-8B41-C427286DF0C7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3" name="Google Shape;1305;p9">
            <a:extLst>
              <a:ext uri="{FF2B5EF4-FFF2-40B4-BE49-F238E27FC236}">
                <a16:creationId xmlns:a16="http://schemas.microsoft.com/office/drawing/2014/main" xmlns="" id="{BCB27FFB-F71B-7E36-2DED-3EFE87A180F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1306;p9">
            <a:extLst>
              <a:ext uri="{FF2B5EF4-FFF2-40B4-BE49-F238E27FC236}">
                <a16:creationId xmlns:a16="http://schemas.microsoft.com/office/drawing/2014/main" xmlns="" id="{9BA897AC-66D8-5968-4D48-05CE391161A8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3" name="Google Shape;1307;p9">
            <a:extLst>
              <a:ext uri="{FF2B5EF4-FFF2-40B4-BE49-F238E27FC236}">
                <a16:creationId xmlns:a16="http://schemas.microsoft.com/office/drawing/2014/main" xmlns="" id="{4A3F80B3-FF7C-40A0-3E5E-5ECE2EB354E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2BEE83E-8A00-F888-CCF5-B1A90D05F7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Espace réservé pour une image  41">
            <a:extLst>
              <a:ext uri="{FF2B5EF4-FFF2-40B4-BE49-F238E27FC236}">
                <a16:creationId xmlns:a16="http://schemas.microsoft.com/office/drawing/2014/main" xmlns="" id="{6DC43E29-DEF5-16CF-C5A1-330F97CECE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4" name="Image 3" descr="Une image contenant texte, lettr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8EDFC03E-5B0A-E70A-8D3B-8784D609C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9761" y="1773445"/>
            <a:ext cx="3444478" cy="469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2185767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rf wa tahwil (new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_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قراءة وكتابة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القراءة 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قراء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1_القراءة 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3_القراءة 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1_قراء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4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21798</TotalTime>
  <Words>1747</Words>
  <Application>Microsoft Office PowerPoint</Application>
  <PresentationFormat>Affichage à l'écran (4:3)</PresentationFormat>
  <Paragraphs>440</Paragraphs>
  <Slides>57</Slides>
  <Notes>6</Notes>
  <HiddenSlides>0</HiddenSlides>
  <MMClips>1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36</vt:i4>
      </vt:variant>
      <vt:variant>
        <vt:lpstr>Titres des diapositives</vt:lpstr>
      </vt:variant>
      <vt:variant>
        <vt:i4>57</vt:i4>
      </vt:variant>
    </vt:vector>
  </HeadingPairs>
  <TitlesOfParts>
    <vt:vector size="108" baseType="lpstr">
      <vt:lpstr>Dosis SemiBold</vt:lpstr>
      <vt:lpstr>Dosis Medium</vt:lpstr>
      <vt:lpstr>Dosis</vt:lpstr>
      <vt:lpstr>Microsoft Uighur</vt:lpstr>
      <vt:lpstr>Noto Sans Symbols</vt:lpstr>
      <vt:lpstr>Modern Love</vt:lpstr>
      <vt:lpstr>Arial</vt:lpstr>
      <vt:lpstr>Arial Rounded MT Bold</vt:lpstr>
      <vt:lpstr>Aptos Display</vt:lpstr>
      <vt:lpstr>Wingdings 2</vt:lpstr>
      <vt:lpstr>Aptos</vt:lpstr>
      <vt:lpstr>Calibri</vt:lpstr>
      <vt:lpstr>Calibri Light</vt:lpstr>
      <vt:lpstr>Wingdings</vt:lpstr>
      <vt:lpstr>Dosis ExtraBold</vt:lpstr>
      <vt:lpstr>6_Conception personnalisée</vt:lpstr>
      <vt:lpstr>sarf wa tahwil (new)</vt:lpstr>
      <vt:lpstr>00_Env-Enseignant</vt:lpstr>
      <vt:lpstr>2_Env-Apprenant_Tmplt</vt:lpstr>
      <vt:lpstr>01- نشاط اعتيادي</vt:lpstr>
      <vt:lpstr>1_01- نشاط اعتيادي</vt:lpstr>
      <vt:lpstr>02- معــــــــــجم</vt:lpstr>
      <vt:lpstr>05- اختتام الحصة</vt:lpstr>
      <vt:lpstr>03- استماع وتحدث</vt:lpstr>
      <vt:lpstr>04- قراءة/ كتابة</vt:lpstr>
      <vt:lpstr>3_Env-Apprenant_Tmplt</vt:lpstr>
      <vt:lpstr>Conception personnalisée</vt:lpstr>
      <vt:lpstr>1_Conception personnalisée</vt:lpstr>
      <vt:lpstr>2_Conception personnalisée</vt:lpstr>
      <vt:lpstr>5_Conception personnalisée</vt:lpstr>
      <vt:lpstr>1</vt:lpstr>
      <vt:lpstr>2</vt:lpstr>
      <vt:lpstr>3_Conception personnalisée</vt:lpstr>
      <vt:lpstr>4</vt:lpstr>
      <vt:lpstr>4_Conception personnalisée</vt:lpstr>
      <vt:lpstr>ENSEIGNANT</vt:lpstr>
      <vt:lpstr>Office Theme 2013 - 2022</vt:lpstr>
      <vt:lpstr>1_Office Theme 2013 - 2022</vt:lpstr>
      <vt:lpstr>2_Simple Light</vt:lpstr>
      <vt:lpstr>قراءة وكتابة </vt:lpstr>
      <vt:lpstr>القراءة  </vt:lpstr>
      <vt:lpstr>قراءة</vt:lpstr>
      <vt:lpstr>1_القراءة  </vt:lpstr>
      <vt:lpstr>3_القراءة  </vt:lpstr>
      <vt:lpstr>1_Env-Enseignant</vt:lpstr>
      <vt:lpstr>1_قراءة</vt:lpstr>
      <vt:lpstr>2_Env-Enseignant</vt:lpstr>
      <vt:lpstr>Thème Office</vt:lpstr>
      <vt:lpstr>3_Env-Enseignant</vt:lpstr>
      <vt:lpstr>3_01- نشاط اعتيادي</vt:lpstr>
      <vt:lpstr>4_01- نشاط اعتيادي</vt:lpstr>
      <vt:lpstr>Présentation PowerPoint</vt:lpstr>
      <vt:lpstr>اقرؤوا  السؤال جيدا . حددوا المطلوب. تذكروا كل الاختيارات المقدمة.</vt:lpstr>
      <vt:lpstr>ابحثوا عن الجواب في النص . انتبهوا سيختفي النص بعد 10 ثوان.</vt:lpstr>
      <vt:lpstr>اكتبوا حرف الجواب الصحيح ثم ارفعوا الألواح عند سماع الاشارة. </vt:lpstr>
      <vt:lpstr>صححوا. من يشرح جوابه؟ </vt:lpstr>
      <vt:lpstr>ستقرؤون النص قراءة جماعية . من يريد أن يقود القراءة؟ -يحرص الأستاذ على تتبع مشاركة الجميع في القراءة الجماعية.</vt:lpstr>
      <vt:lpstr> قراءة</vt:lpstr>
      <vt:lpstr>تابعوا معي ، سأقرأ الجزء الأول من النص</vt:lpstr>
      <vt:lpstr>الآن؛ سأعين 3 تلاميذ لقراءة فقرات الجزء الثاني – تابعوا </vt:lpstr>
      <vt:lpstr>كَيْفَ كانَتْ قِراءَةُ زَميلِكُمْ/زَميلَتِكُمْ؟</vt:lpstr>
      <vt:lpstr>الآن؛ ستعملون على توظيف استراتيجية الكلمات المفاتيح لاستنتاج معلومات ضمنية من النص.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صرف و تحويل</vt:lpstr>
      <vt:lpstr>في درس اليوم ستتعلمون كيف تميزون الاسم وأحواله .  من يذكرنا بأقسام الكلمة؟ </vt:lpstr>
      <vt:lpstr>من يذكرنا  بمميزات الاسم؟</vt:lpstr>
      <vt:lpstr>نتذكر على ماذا يدل الاسم وبماذا نميزه.  من يقرأ؟ </vt:lpstr>
      <vt:lpstr>في هذه الحصة سنتعلم كيف نميز الاسم المفرد عن الاسم المثنى عن الاسم الجمع.</vt:lpstr>
      <vt:lpstr>الآن، سوف نتعرف على الاسم المفرد. يدعو الأستاذ المتعلمين لإعطاء أمثلة.</vt:lpstr>
      <vt:lpstr>الآن، سوف نتعرف على الاسم المثنى.  يدعو الأستاذ المتعلمين لإعطاء أمثلة.</vt:lpstr>
      <vt:lpstr>الآن، سوف نتعرف على الاسم الجمع. يدعو الأستاذ المتعلمين لإعطاء أمثلة.</vt:lpstr>
      <vt:lpstr>هناك نوع من الجمع لا تسلم فيه حروف المفرد، نسميه جمع "تكسير ". يدعو الأستاذ المتعلمين لإعطاء أمثلة.</vt:lpstr>
      <vt:lpstr>لنتذكر قواعد عدد الاسم.</vt:lpstr>
      <vt:lpstr>من يذكرنا بمميزات كل من الاسم المذكر و الاسم المثنى و الاسم الجمع؟</vt:lpstr>
      <vt:lpstr>أحسنتم . من يقرأ؟</vt:lpstr>
      <vt:lpstr>خذوا الواحكم. اكتبوا  الرقم المناسب لكل كلمة حسب العدد ( مفرد- مثنى – جمع)</vt:lpstr>
      <vt:lpstr>خذوا الواحكم. اكتبوا  الرقم المناسب لنوع الاسم: مذكر أو مؤنث </vt:lpstr>
      <vt:lpstr>صححوا: ممثلون اسم جمع. لماذا؟</vt:lpstr>
      <vt:lpstr>كلمة أخرى</vt:lpstr>
      <vt:lpstr>صححوا: مهاجر اسم مفرد. لماذا؟</vt:lpstr>
      <vt:lpstr>كلمة أخرى</vt:lpstr>
      <vt:lpstr>صححوا: عمارات اسم جمع ( جمع مؤنث سالم) لماذا؟</vt:lpstr>
      <vt:lpstr>كلمة أخرى</vt:lpstr>
      <vt:lpstr>صححوا: بنتان اسم مثنى. لماذا؟</vt:lpstr>
      <vt:lpstr>كلمة أخرى</vt:lpstr>
      <vt:lpstr>صححوا: مهندسون اسم جمع.لماذا؟</vt:lpstr>
      <vt:lpstr>كلمة أخرى</vt:lpstr>
      <vt:lpstr>صححوا: أقسام اسم جمع.لماذا؟</vt:lpstr>
      <vt:lpstr>الآن في ثنائيات أجيبوا عن التمرين التالي على كراساتكم الصفحة  94</vt:lpstr>
      <vt:lpstr>أمامكم 4 دقائق – سأمر بين الصفوف لمساعدتكم وتقييم إنتاجاتكم. </vt:lpstr>
      <vt:lpstr>انتهى الوقت – نصحح: ماذا يجب أن نفعل أولا؟</vt:lpstr>
      <vt:lpstr>الآن بمفردكم أجيبوا عن التمرين التالي :</vt:lpstr>
      <vt:lpstr>أمامكم 4 دقائق – سأمر بين الصفوف لمساعدتكم وتقييم إنتاجاتكم. </vt:lpstr>
      <vt:lpstr>انتهى الوقت – نصحح: ماذا يجب أن نفعل أولا؟</vt:lpstr>
      <vt:lpstr>اختــتام الحــصة</vt:lpstr>
      <vt:lpstr>ماذا تعلمتم اليوم؟ تناوب متعلمين على التذكير بحصيلة الحصة</vt:lpstr>
      <vt:lpstr>على كراساتكم في المنزل انجزوا التمرين التالي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47</cp:revision>
  <dcterms:created xsi:type="dcterms:W3CDTF">2023-09-20T21:35:22Z</dcterms:created>
  <dcterms:modified xsi:type="dcterms:W3CDTF">2025-12-30T07:58:47Z</dcterms:modified>
</cp:coreProperties>
</file>