
<file path=[Content_Types].xml><?xml version="1.0" encoding="utf-8"?>
<Types xmlns="http://schemas.openxmlformats.org/package/2006/content-types">
  <Default Extension="png" ContentType="image/png"/>
  <Default Extension="bin" ContentType="image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7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8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9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10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1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1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slideLayouts/slideLayout63.xml" ContentType="application/vnd.openxmlformats-officedocument.presentationml.slideLayout+xml"/>
  <Override PartName="/ppt/theme/theme1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8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9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20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21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22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23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theme/theme24.xml" ContentType="application/vnd.openxmlformats-officedocument.theme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theme/theme25.xml" ContentType="application/vnd.openxmlformats-officedocument.theme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6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27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8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29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30.xml" ContentType="application/vnd.openxmlformats-officedocument.theme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theme/theme31.xml" ContentType="application/vnd.openxmlformats-officedocument.theme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04" r:id="rId1"/>
    <p:sldMasterId id="2147483817" r:id="rId2"/>
    <p:sldMasterId id="2147483707" r:id="rId3"/>
    <p:sldMasterId id="2147483710" r:id="rId4"/>
    <p:sldMasterId id="2147483728" r:id="rId5"/>
    <p:sldMasterId id="2147483716" r:id="rId6"/>
    <p:sldMasterId id="2147483720" r:id="rId7"/>
    <p:sldMasterId id="2147483713" r:id="rId8"/>
    <p:sldMasterId id="2147483674" r:id="rId9"/>
    <p:sldMasterId id="2147483723" r:id="rId10"/>
    <p:sldMasterId id="2147483686" r:id="rId11"/>
    <p:sldMasterId id="2147483699" r:id="rId12"/>
    <p:sldMasterId id="2147483736" r:id="rId13"/>
    <p:sldMasterId id="2147483732" r:id="rId14"/>
    <p:sldMasterId id="2147483726" r:id="rId15"/>
    <p:sldMasterId id="2147483759" r:id="rId16"/>
    <p:sldMasterId id="2147483776" r:id="rId17"/>
    <p:sldMasterId id="2147483794" r:id="rId18"/>
    <p:sldMasterId id="2147483832" r:id="rId19"/>
    <p:sldMasterId id="2147483846" r:id="rId20"/>
    <p:sldMasterId id="2147483869" r:id="rId21"/>
    <p:sldMasterId id="2147483887" r:id="rId22"/>
    <p:sldMasterId id="2147483905" r:id="rId23"/>
    <p:sldMasterId id="2147483920" r:id="rId24"/>
    <p:sldMasterId id="2147483937" r:id="rId25"/>
    <p:sldMasterId id="2147483983" r:id="rId26"/>
    <p:sldMasterId id="2147483999" r:id="rId27"/>
    <p:sldMasterId id="2147484018" r:id="rId28"/>
    <p:sldMasterId id="2147484034" r:id="rId29"/>
    <p:sldMasterId id="2147484049" r:id="rId30"/>
    <p:sldMasterId id="2147484066" r:id="rId31"/>
    <p:sldMasterId id="2147484078" r:id="rId32"/>
  </p:sldMasterIdLst>
  <p:notesMasterIdLst>
    <p:notesMasterId r:id="rId72"/>
  </p:notesMasterIdLst>
  <p:sldIdLst>
    <p:sldId id="2134806368" r:id="rId33"/>
    <p:sldId id="2147482566" r:id="rId34"/>
    <p:sldId id="2147482584" r:id="rId35"/>
    <p:sldId id="266" r:id="rId36"/>
    <p:sldId id="2147482542" r:id="rId37"/>
    <p:sldId id="2147482588" r:id="rId38"/>
    <p:sldId id="2147482585" r:id="rId39"/>
    <p:sldId id="267" r:id="rId40"/>
    <p:sldId id="2147482614" r:id="rId41"/>
    <p:sldId id="2147482390" r:id="rId42"/>
    <p:sldId id="2147482726" r:id="rId43"/>
    <p:sldId id="2147482535" r:id="rId44"/>
    <p:sldId id="2147482540" r:id="rId45"/>
    <p:sldId id="2147482727" r:id="rId46"/>
    <p:sldId id="2147482728" r:id="rId47"/>
    <p:sldId id="2147482729" r:id="rId48"/>
    <p:sldId id="2147482730" r:id="rId49"/>
    <p:sldId id="2147482731" r:id="rId50"/>
    <p:sldId id="2147482732" r:id="rId51"/>
    <p:sldId id="2147482733" r:id="rId52"/>
    <p:sldId id="2147482489" r:id="rId53"/>
    <p:sldId id="2134806542" r:id="rId54"/>
    <p:sldId id="2147482473" r:id="rId55"/>
    <p:sldId id="2147482483" r:id="rId56"/>
    <p:sldId id="2147482632" r:id="rId57"/>
    <p:sldId id="2147482734" r:id="rId58"/>
    <p:sldId id="2147482631" r:id="rId59"/>
    <p:sldId id="2147482555" r:id="rId60"/>
    <p:sldId id="2147482556" r:id="rId61"/>
    <p:sldId id="2147482735" r:id="rId62"/>
    <p:sldId id="2147482736" r:id="rId63"/>
    <p:sldId id="2147482737" r:id="rId64"/>
    <p:sldId id="2147482738" r:id="rId65"/>
    <p:sldId id="2147482636" r:id="rId66"/>
    <p:sldId id="2147482564" r:id="rId67"/>
    <p:sldId id="2147482615" r:id="rId68"/>
    <p:sldId id="2134806540" r:id="rId69"/>
    <p:sldId id="2147482563" r:id="rId70"/>
    <p:sldId id="2147482522" r:id="rId71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73"/>
      <p:italic r:id="rId74"/>
    </p:embeddedFont>
    <p:embeddedFont>
      <p:font typeface="Dosis" panose="020B0604020202020204" charset="0"/>
      <p:regular r:id="rId75"/>
      <p:bold r:id="rId76"/>
    </p:embeddedFont>
    <p:embeddedFont>
      <p:font typeface="Microsoft Himalaya" panose="01010100010101010101" pitchFamily="2" charset="0"/>
      <p:regular r:id="rId77"/>
    </p:embeddedFont>
    <p:embeddedFont>
      <p:font typeface="Noto Sans Symbols" panose="020B0604020202020204" charset="0"/>
      <p:regular r:id="rId78"/>
      <p:bold r:id="rId79"/>
    </p:embeddedFont>
    <p:embeddedFont>
      <p:font typeface="Modern Love" panose="020B0604020202020204" charset="0"/>
      <p:regular r:id="rId80"/>
    </p:embeddedFont>
    <p:embeddedFont>
      <p:font typeface="Dosis Medium" panose="020B0604020202020204" charset="0"/>
      <p:regular r:id="rId81"/>
    </p:embeddedFont>
    <p:embeddedFont>
      <p:font typeface="Microsoft Uighur" panose="02000000000000000000" pitchFamily="2" charset="-78"/>
      <p:regular r:id="rId82"/>
      <p:bold r:id="rId83"/>
    </p:embeddedFont>
    <p:embeddedFont>
      <p:font typeface="Arial Rounded MT Bold" panose="020F0704030504030204" pitchFamily="34" charset="0"/>
      <p:regular r:id="rId84"/>
    </p:embeddedFont>
    <p:embeddedFont>
      <p:font typeface="Dosis SemiBold" panose="020B0604020202020204" charset="0"/>
      <p:bold r:id="rId85"/>
    </p:embeddedFont>
    <p:embeddedFont>
      <p:font typeface="Dosis ExtraBold" panose="020B0604020202020204" charset="0"/>
      <p:bold r:id="rId86"/>
    </p:embeddedFont>
    <p:embeddedFont>
      <p:font typeface="Calibri" panose="020F0502020204030204" pitchFamily="34" charset="0"/>
      <p:regular r:id="rId87"/>
      <p:bold r:id="rId88"/>
      <p:italic r:id="rId89"/>
      <p:boldItalic r:id="rId9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FBF8"/>
    <a:srgbClr val="B8E7F2"/>
    <a:srgbClr val="424D7B"/>
    <a:srgbClr val="55B6DF"/>
    <a:srgbClr val="486F9B"/>
    <a:srgbClr val="009242"/>
    <a:srgbClr val="732DF1"/>
    <a:srgbClr val="EE8609"/>
    <a:srgbClr val="EF8F03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B9BA38-14C1-413A-AB47-CF97839B4F00}" v="1323" dt="2025-08-04T10:08:47.022"/>
    <p1510:client id="{90859875-0009-4E84-BD7E-25879F7347E0}" v="1074" dt="2025-08-03T14:50:59.302"/>
    <p1510:client id="{FC8B4210-2087-4FF4-A75F-494AF619AD40}" v="1204" dt="2025-08-03T21:47:43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62" autoAdjust="0"/>
    <p:restoredTop sz="93470" autoAdjust="0"/>
  </p:normalViewPr>
  <p:slideViewPr>
    <p:cSldViewPr snapToGrid="0">
      <p:cViewPr varScale="1">
        <p:scale>
          <a:sx n="70" d="100"/>
          <a:sy n="70" d="100"/>
        </p:scale>
        <p:origin x="966" y="54"/>
      </p:cViewPr>
      <p:guideLst/>
    </p:cSldViewPr>
  </p:slideViewPr>
  <p:outlineViewPr>
    <p:cViewPr>
      <p:scale>
        <a:sx n="33" d="100"/>
        <a:sy n="33" d="100"/>
      </p:scale>
      <p:origin x="0" y="-2757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171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0.xml"/><Relationship Id="rId47" Type="http://schemas.openxmlformats.org/officeDocument/2006/relationships/slide" Target="slides/slide15.xml"/><Relationship Id="rId63" Type="http://schemas.openxmlformats.org/officeDocument/2006/relationships/slide" Target="slides/slide31.xml"/><Relationship Id="rId68" Type="http://schemas.openxmlformats.org/officeDocument/2006/relationships/slide" Target="slides/slide36.xml"/><Relationship Id="rId84" Type="http://schemas.openxmlformats.org/officeDocument/2006/relationships/font" Target="fonts/font12.fntdata"/><Relationship Id="rId89" Type="http://schemas.openxmlformats.org/officeDocument/2006/relationships/font" Target="fonts/font17.fntdata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5.xml"/><Relationship Id="rId53" Type="http://schemas.openxmlformats.org/officeDocument/2006/relationships/slide" Target="slides/slide21.xml"/><Relationship Id="rId58" Type="http://schemas.openxmlformats.org/officeDocument/2006/relationships/slide" Target="slides/slide26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openxmlformats.org/officeDocument/2006/relationships/font" Target="fonts/font18.fntdata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43" Type="http://schemas.openxmlformats.org/officeDocument/2006/relationships/slide" Target="slides/slide11.xml"/><Relationship Id="rId48" Type="http://schemas.openxmlformats.org/officeDocument/2006/relationships/slide" Target="slides/slide16.xml"/><Relationship Id="rId64" Type="http://schemas.openxmlformats.org/officeDocument/2006/relationships/slide" Target="slides/slide32.xml"/><Relationship Id="rId69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9.xml"/><Relationship Id="rId72" Type="http://schemas.openxmlformats.org/officeDocument/2006/relationships/notesMaster" Target="notesMasters/notes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1.xml"/><Relationship Id="rId38" Type="http://schemas.openxmlformats.org/officeDocument/2006/relationships/slide" Target="slides/slide6.xml"/><Relationship Id="rId46" Type="http://schemas.openxmlformats.org/officeDocument/2006/relationships/slide" Target="slides/slide14.xml"/><Relationship Id="rId59" Type="http://schemas.openxmlformats.org/officeDocument/2006/relationships/slide" Target="slides/slide27.xml"/><Relationship Id="rId67" Type="http://schemas.openxmlformats.org/officeDocument/2006/relationships/slide" Target="slides/slide3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9.xml"/><Relationship Id="rId54" Type="http://schemas.openxmlformats.org/officeDocument/2006/relationships/slide" Target="slides/slide22.xml"/><Relationship Id="rId62" Type="http://schemas.openxmlformats.org/officeDocument/2006/relationships/slide" Target="slides/slide30.xml"/><Relationship Id="rId70" Type="http://schemas.openxmlformats.org/officeDocument/2006/relationships/slide" Target="slides/slide38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font" Target="fonts/font16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4.xml"/><Relationship Id="rId49" Type="http://schemas.openxmlformats.org/officeDocument/2006/relationships/slide" Target="slides/slide17.xml"/><Relationship Id="rId57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2.xml"/><Relationship Id="rId52" Type="http://schemas.openxmlformats.org/officeDocument/2006/relationships/slide" Target="slides/slide20.xml"/><Relationship Id="rId60" Type="http://schemas.openxmlformats.org/officeDocument/2006/relationships/slide" Target="slides/slide28.xml"/><Relationship Id="rId65" Type="http://schemas.openxmlformats.org/officeDocument/2006/relationships/slide" Target="slides/slide33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7.xml"/><Relationship Id="rId34" Type="http://schemas.openxmlformats.org/officeDocument/2006/relationships/slide" Target="slides/slide2.xml"/><Relationship Id="rId50" Type="http://schemas.openxmlformats.org/officeDocument/2006/relationships/slide" Target="slides/slide18.xml"/><Relationship Id="rId55" Type="http://schemas.openxmlformats.org/officeDocument/2006/relationships/slide" Target="slides/slide23.xml"/><Relationship Id="rId76" Type="http://schemas.openxmlformats.org/officeDocument/2006/relationships/font" Target="fonts/font4.fntdata"/><Relationship Id="rId97" Type="http://schemas.microsoft.com/office/2015/10/relationships/revisionInfo" Target="revisionInfo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8.xml"/><Relationship Id="rId45" Type="http://schemas.openxmlformats.org/officeDocument/2006/relationships/slide" Target="slides/slide13.xml"/><Relationship Id="rId66" Type="http://schemas.openxmlformats.org/officeDocument/2006/relationships/slide" Target="slides/slide34.xml"/><Relationship Id="rId87" Type="http://schemas.openxmlformats.org/officeDocument/2006/relationships/font" Target="fonts/font15.fntdata"/><Relationship Id="rId61" Type="http://schemas.openxmlformats.org/officeDocument/2006/relationships/slide" Target="slides/slide29.xml"/><Relationship Id="rId82" Type="http://schemas.openxmlformats.org/officeDocument/2006/relationships/font" Target="fonts/font10.fntdata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3.xml"/><Relationship Id="rId56" Type="http://schemas.openxmlformats.org/officeDocument/2006/relationships/slide" Target="slides/slide24.xml"/><Relationship Id="rId77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C7DCA217-871D-4D7F-8D59-C83A4C9C5EB2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crosoft Uighur" panose="02000000000000000000" pitchFamily="2" charset="-78"/>
              </a:defRPr>
            </a:lvl1pPr>
          </a:lstStyle>
          <a:p>
            <a:fld id="{9023364E-F43C-462A-A32F-C389FF427F4A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crosoft Uighur" panose="02000000000000000000" pitchFamily="2" charset="-78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AC9D9829-B3A9-CA0A-7783-1DE31953A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DF5D41C2-8268-4DDF-53A2-FC95996B129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0677C7D4-3B50-4FF7-B827-C58ED5521C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563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2EB507-8A7A-1134-5777-3CF4C3063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0F5E282-8367-1E7F-82B1-967F2953B4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0AA9E13E-423F-7443-9310-464D90F956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0CBCC7F-AE3A-9385-CD3E-EF2FC4AA1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574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D1F832-6666-B8A7-4460-5E4AB2D9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EE5AA37-374A-3D70-4A99-9B3280C8FE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DDC58F3-1240-4DF6-81AF-5931C6AD26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B9AAF0D-5D30-03F6-3741-06C72E0D23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3896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D1D2C5-4CEA-DF0B-44C0-153A456D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2341161-917C-F5CB-2C65-39462F8FE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B30F4FB9-C3D4-39BE-0B5B-8552C2AC7E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BE6592DB-212A-BA5B-0A5C-0A0ACD56E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8013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FC772EC-C248-BB59-41DA-86A1B86D3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EE5B6723-2ED9-D916-6399-F315A38897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70855FB-744C-1248-0DAF-6EAD1F0F04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40F61C8-305E-0CD2-393D-F063EB76DD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83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DE80B0-9FBE-AD62-B06E-F94E2291C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51E7D0A2-16E9-AAF2-178B-1BBB913C03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E70A8CF-7278-140A-491F-5CFE65158A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779E4E3F-9A70-B5A4-2326-DF8A311985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6194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DF2564-AFEF-F58B-393F-030AE8E14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0B1B096-6CEF-371C-1BC8-8734C69D85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807CF97-DA6E-4EFB-D535-9A465D09EC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F7791DF1-4662-EC8B-C128-4E219243F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41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E56B89-CB42-355E-DEE5-40507C6DB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031D7D3-C359-3C3D-2530-B881FA0CB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8259C616-53C9-AFFD-1BCC-8741F16A65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E6E03116-81BA-E604-998B-F39A964A6B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14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>
          <a:extLst>
            <a:ext uri="{FF2B5EF4-FFF2-40B4-BE49-F238E27FC236}">
              <a16:creationId xmlns:a16="http://schemas.microsoft.com/office/drawing/2014/main" xmlns="" id="{1DE608D9-130D-4629-F7FB-ED39724C4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12:notes">
            <a:extLst>
              <a:ext uri="{FF2B5EF4-FFF2-40B4-BE49-F238E27FC236}">
                <a16:creationId xmlns:a16="http://schemas.microsoft.com/office/drawing/2014/main" xmlns="" id="{65B7A78F-059E-38E7-8D1F-A45D6BB34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0" name="Google Shape;1340;p12:notes">
            <a:extLst>
              <a:ext uri="{FF2B5EF4-FFF2-40B4-BE49-F238E27FC236}">
                <a16:creationId xmlns:a16="http://schemas.microsoft.com/office/drawing/2014/main" xmlns="" id="{5E8FCF08-8528-302B-047E-2A1CB5CB98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63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64964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83DE66A0-27BF-AC86-A732-828D616AAC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1D12670D-F7EF-6181-C977-E64F2D7DF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EF3F0D84-5B57-3682-D525-D30F385DF6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468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DFEF9EBC-1F37-D0A3-E6B8-848BB4AF3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C6C4CFEE-902B-1EF0-80D4-91D04A8A39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9BA6393F-B8B2-EA17-76EC-AEAB799B4FF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02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>
          <a:extLst>
            <a:ext uri="{FF2B5EF4-FFF2-40B4-BE49-F238E27FC236}">
              <a16:creationId xmlns:a16="http://schemas.microsoft.com/office/drawing/2014/main" xmlns="" id="{794A6794-D424-A4F9-DA2B-21BC8ED91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13:notes">
            <a:extLst>
              <a:ext uri="{FF2B5EF4-FFF2-40B4-BE49-F238E27FC236}">
                <a16:creationId xmlns:a16="http://schemas.microsoft.com/office/drawing/2014/main" xmlns="" id="{53D06E8F-9DFB-D587-96E8-AA90EEADB1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6" name="Google Shape;1356;p13:notes">
            <a:extLst>
              <a:ext uri="{FF2B5EF4-FFF2-40B4-BE49-F238E27FC236}">
                <a16:creationId xmlns:a16="http://schemas.microsoft.com/office/drawing/2014/main" xmlns="" id="{848E7887-E756-A0E2-7972-C4AA165925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8301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8" name="Google Shape;137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04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D7C20F-017F-02A0-D950-CD87F2F3D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B5E9C439-F983-45DD-328B-AA6CB5A8C8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7052F1E-D248-7210-D8FF-19125B8579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AD77DED-B807-4472-8573-8E4A008670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380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3F34ACC-5BF7-6955-20B9-FD5B12B92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FCF8AC33-6D5A-3F98-F3D1-5173487C34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25C44612-4259-0B25-B264-31BCF8115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MA" dirty="0"/>
              <a:t>Ajouter une slide pour ka </a:t>
            </a:r>
            <a:r>
              <a:rPr lang="fr-MA" dirty="0" err="1"/>
              <a:t>correstion</a:t>
            </a:r>
            <a:r>
              <a:rPr lang="fr-MA" dirty="0"/>
              <a:t> de l’</a:t>
            </a:r>
            <a:r>
              <a:rPr lang="fr-MA" dirty="0" err="1"/>
              <a:t>exercie</a:t>
            </a:r>
            <a:r>
              <a:rPr lang="fr-MA" dirty="0"/>
              <a:t> en animation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7C8A624-05D9-E3E1-D0D9-E29DB7023C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23364E-F43C-462A-A32F-C389FF427F4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35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8.xml"/><Relationship Id="rId4" Type="http://schemas.openxmlformats.org/officeDocument/2006/relationships/image" Target="../media/image19.png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8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9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9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19.png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0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3.wdp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19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Layouts/_rels/slideLayout19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Layouts/_rels/slideLayout19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Layouts/_rels/slideLayout19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25.png"/></Relationships>
</file>

<file path=ppt/slideLayouts/_rels/slideLayout1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Layouts/_rels/slideLayout1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Layouts/_rels/slideLayout1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3.png"/><Relationship Id="rId9" Type="http://schemas.microsoft.com/office/2007/relationships/hdphoto" Target="../media/hdphoto3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9.png"/><Relationship Id="rId9" Type="http://schemas.microsoft.com/office/2007/relationships/hdphoto" Target="../media/hdphoto2.wdp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4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4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4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5.xml"/><Relationship Id="rId4" Type="http://schemas.openxmlformats.org/officeDocument/2006/relationships/image" Target="../media/image19.png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6.xml"/><Relationship Id="rId4" Type="http://schemas.microsoft.com/office/2007/relationships/hdphoto" Target="../media/hdphoto5.wdp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6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6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6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6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7.xml"/></Relationships>
</file>

<file path=ppt/slideLayouts/_rels/slideLayout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8.xml"/><Relationship Id="rId4" Type="http://schemas.microsoft.com/office/2007/relationships/hdphoto" Target="../media/hdphoto5.wdp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8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6.wdp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8.xml"/><Relationship Id="rId6" Type="http://schemas.openxmlformats.org/officeDocument/2006/relationships/image" Target="../media/image35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8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9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0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0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0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0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0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0.xml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2.xml"/><Relationship Id="rId4" Type="http://schemas.openxmlformats.org/officeDocument/2006/relationships/image" Target="../media/image19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2.xml"/><Relationship Id="rId7" Type="http://schemas.openxmlformats.org/officeDocument/2006/relationships/image" Target="../media/image17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6.xml"/><Relationship Id="rId7" Type="http://schemas.openxmlformats.org/officeDocument/2006/relationships/image" Target="../media/image15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slideMaster" Target="../slideMasters/slideMaster12.xml"/><Relationship Id="rId9" Type="http://schemas.openxmlformats.org/officeDocument/2006/relationships/image" Target="../media/image17.sv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4.xml"/><Relationship Id="rId7" Type="http://schemas.openxmlformats.org/officeDocument/2006/relationships/image" Target="../media/image17.sv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4.png"/><Relationship Id="rId5" Type="http://schemas.openxmlformats.org/officeDocument/2006/relationships/image" Target="../media/image15.svg"/><Relationship Id="rId4" Type="http://schemas.openxmlformats.org/officeDocument/2006/relationships/image" Target="../media/image13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681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4C7093E-A007-8D78-15FE-2ABCA45A6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39B3731D-9710-FB6D-679B-4234C153E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Microsoft Uighur" panose="02000000000000000000" pitchFamily="2" charset="-78"/>
              </a:defRPr>
            </a:lvl1pPr>
            <a:lvl2pPr>
              <a:defRPr sz="2800">
                <a:latin typeface="Microsoft Uighur" panose="02000000000000000000" pitchFamily="2" charset="-78"/>
              </a:defRPr>
            </a:lvl2pPr>
            <a:lvl3pPr>
              <a:defRPr sz="2400">
                <a:latin typeface="Microsoft Uighur" panose="02000000000000000000" pitchFamily="2" charset="-78"/>
              </a:defRPr>
            </a:lvl3pPr>
            <a:lvl4pPr>
              <a:defRPr sz="2000">
                <a:latin typeface="Microsoft Uighur" panose="02000000000000000000" pitchFamily="2" charset="-78"/>
              </a:defRPr>
            </a:lvl4pPr>
            <a:lvl5pPr>
              <a:defRPr sz="2000">
                <a:latin typeface="Microsoft Uighur" panose="02000000000000000000" pitchFamily="2" charset="-78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E57AA8A2-274A-2FFE-B460-80E39C05B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590D919-BA78-C583-9995-F7071DE3ED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80A41BC4-D7B2-B7B6-5802-53B9DB700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E4A19917-7AFA-D764-8D41-F88F089DD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21981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989572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156339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11204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07485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58689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6288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06491674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10123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8619095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45488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A87DA99-83FE-1C27-B56F-0CDC2410D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B3627D3D-F101-2C41-842A-8BC1177889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Microsoft Uighur" panose="02000000000000000000" pitchFamily="2" charset="-78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6AA9662-18C5-2707-8BBE-D2205393F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Microsoft Uighur" panose="02000000000000000000" pitchFamily="2" charset="-78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83412A42-8968-DDA5-52CC-C35BB492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0866BD0-2A33-B877-19FC-84D4EF72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037CE85-B6CF-DCC1-C116-D44918783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924229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210776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909585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276111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75660256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8085837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1073618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151341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17107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361306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6968813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B303A3D-2C6E-0CA4-B960-65AF01C4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E881EE60-AE7A-7F90-BBEB-17B83A38A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6A6E81E-1A43-B692-73F8-37F712A43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E0D30DD-8521-24FD-B8BD-43916B8D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CECB86C-D60B-51AB-BD57-C98C0AC2A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0699674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5651362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96859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381439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1060680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556916523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911941477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1687535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7541192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279796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15637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D473E2D1-1D3D-0FD2-514D-FE3F56C598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FB739D0F-6624-782E-9D75-468D2D92D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A7CEC9B-ED1E-A3AC-2723-5A29691A63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4DD77378-0608-4525-5052-F45EF7DB6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611D101-34C2-0FDB-500D-30DE16C7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8439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3220884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654957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7216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1464104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3887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393436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8494085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173014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9028347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238904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02690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440065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254152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0997952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3124741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84084027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406189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7603564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7969216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4080851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4956335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3804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65892957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65805289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489451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664805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214902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9826517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156314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1228691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661469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1671366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4009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0609029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7441632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791608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2934014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6848029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19442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6854536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1394555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191573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346507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30601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85494382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6457972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5663330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2838720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11521664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2914005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9154227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3565649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5029273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7889754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60868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162292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999027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59305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1994142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194978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4357922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2906816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1140580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28448662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65200826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452033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73140038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31631425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93874376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9985587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0747644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92997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31981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1643443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066405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893998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9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41935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080100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6757219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3729427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7048607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51681013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204570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915207707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712658381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744782857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971955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13810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8112059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6977189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7296949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8245413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2891197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1A348FF6-7337-CD7C-01D8-243004C57F8B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FEFCEC94-48CF-76F3-8E04-669E47E40907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276485E-3286-D0CC-8E6C-6143ABF00C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563620" y="3238222"/>
            <a:ext cx="819806" cy="8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3687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6" name="Google Shape;346;p95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7" name="Google Shape;347;p95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8" name="Google Shape;348;p95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9" name="Google Shape;349;p95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0" name="Google Shape;350;p95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1" name="Google Shape;351;p95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9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5232154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9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5" name="Google Shape;355;p97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56" name="Google Shape;356;p9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4973546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9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>
                <a:latin typeface="+mj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9" name="Google Shape;359;p9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3772501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47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2" name="Google Shape;362;p14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3" name="Google Shape;363;p147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97163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4143064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6" name="Google Shape;366;p148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67" name="Google Shape;367;p14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648269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0" name="Google Shape;370;p149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1" name="Google Shape;371;p149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2" name="Google Shape;372;p14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6368397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150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76" name="Google Shape;376;p150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+mn-lt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7" name="Google Shape;37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755688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5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151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1" name="Google Shape;381;p151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15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0669370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5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15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152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7" name="Google Shape;387;p15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3771370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5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+mn-lt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153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1" name="Google Shape;391;p153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153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3" name="Google Shape;393;p153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4" name="Google Shape;394;p153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5" name="Google Shape;395;p153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153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153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153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153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0" name="Google Shape;400;p153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3495150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3" name="Google Shape;403;p154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154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5" name="Google Shape;405;p154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6" name="Google Shape;406;p154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7" name="Google Shape;407;p154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5714928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0" name="Google Shape;410;p15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15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15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3" name="Google Shape;413;p15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4" name="Google Shape;414;p155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" name="Google Shape;415;p155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6" name="Google Shape;416;p155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7" name="Google Shape;417;p155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8" name="Google Shape;418;p155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5569056"/>
      </p:ext>
    </p:extLst>
  </p:cSld>
  <p:clrMapOvr>
    <a:masterClrMapping/>
  </p:clrMapOvr>
  <p:transition spd="slow">
    <p:fade/>
  </p:transition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1" name="Google Shape;421;p156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2" name="Google Shape;422;p156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3" name="Google Shape;423;p156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4" name="Google Shape;424;p156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5" name="Google Shape;425;p156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6" name="Google Shape;426;p156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156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567053"/>
      </p:ext>
    </p:extLst>
  </p:cSld>
  <p:clrMapOvr>
    <a:masterClrMapping/>
  </p:clrMapOvr>
  <p:transition spd="slow">
    <p:fade/>
  </p:transition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0" name="Google Shape;430;p157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1" name="Google Shape;431;p157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2" name="Google Shape;432;p157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3" name="Google Shape;433;p157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157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5" name="Google Shape;435;p157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6" name="Google Shape;436;p157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7" name="Google Shape;437;p157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8" name="Google Shape;438;p157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095766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42315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1" name="Google Shape;441;p158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2" name="Google Shape;442;p158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3" name="Google Shape;443;p158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4" name="Google Shape;444;p158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45" name="Google Shape;445;p158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6" name="Google Shape;446;p158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7" name="Google Shape;447;p158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8" name="Google Shape;448;p158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9" name="Google Shape;449;p158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158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1" name="Google Shape;451;p15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4786797"/>
      </p:ext>
    </p:extLst>
  </p:cSld>
  <p:clrMapOvr>
    <a:masterClrMapping/>
  </p:clrMapOvr>
  <p:transition spd="slow">
    <p:fade/>
  </p:transition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4" name="Google Shape;454;p159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159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6" name="Google Shape;456;p159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7" name="Google Shape;457;p159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8" name="Google Shape;458;p159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159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693177"/>
      </p:ext>
    </p:extLst>
  </p:cSld>
  <p:clrMapOvr>
    <a:masterClrMapping/>
  </p:clrMapOvr>
  <p:transition spd="slow">
    <p:fade/>
  </p:transition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2" name="Google Shape;462;p160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160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4" name="Google Shape;464;p160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5" name="Google Shape;465;p160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6" name="Google Shape;466;p160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7" name="Google Shape;467;p160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8" name="Google Shape;468;p160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9" name="Google Shape;469;p160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0" name="Google Shape;470;p160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1" name="Google Shape;471;p160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2" name="Google Shape;472;p160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6845962"/>
      </p:ext>
    </p:extLst>
  </p:cSld>
  <p:clrMapOvr>
    <a:masterClrMapping/>
  </p:clrMapOvr>
  <p:transition spd="slow">
    <p:fad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5" name="Google Shape;475;p161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6" name="Google Shape;476;p161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7" name="Google Shape;477;p161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8" name="Google Shape;478;p161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9" name="Google Shape;479;p161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0" name="Google Shape;480;p161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1" name="Google Shape;481;p161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2" name="Google Shape;482;p161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3" name="Google Shape;483;p161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4" name="Google Shape;484;p161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88566"/>
      </p:ext>
    </p:extLst>
  </p:cSld>
  <p:clrMapOvr>
    <a:masterClrMapping/>
  </p:clrMapOvr>
  <p:transition spd="slow">
    <p:fad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7" name="Google Shape;487;p162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8" name="Google Shape;488;p162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89" name="Google Shape;489;p162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0" name="Google Shape;490;p162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1" name="Google Shape;491;p162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2" name="Google Shape;492;p162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3" name="Google Shape;493;p162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4" name="Google Shape;494;p162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5" name="Google Shape;495;p162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6" name="Google Shape;496;p162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808579"/>
      </p:ext>
    </p:extLst>
  </p:cSld>
  <p:clrMapOvr>
    <a:masterClrMapping/>
  </p:clrMapOvr>
  <p:transition spd="slow">
    <p:fad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9" name="Google Shape;499;p163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0" name="Google Shape;500;p163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1" name="Google Shape;501;p163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2" name="Google Shape;502;p163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3" name="Google Shape;503;p163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04" name="Google Shape;504;p163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5" name="Google Shape;505;p163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6" name="Google Shape;506;p163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7" name="Google Shape;507;p163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8" name="Google Shape;508;p163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9" name="Google Shape;509;p163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0" name="Google Shape;510;p163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1" name="Google Shape;511;p163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2" name="Google Shape;512;p163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63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4" name="Google Shape;514;p163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5" name="Google Shape;515;p163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6" name="Google Shape;516;p163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7" name="Google Shape;517;p163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112374"/>
      </p:ext>
    </p:extLst>
  </p:cSld>
  <p:clrMapOvr>
    <a:masterClrMapping/>
  </p:clrMapOvr>
  <p:transition spd="slow">
    <p:fad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0" name="Google Shape;520;p164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6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057192"/>
      </p:ext>
    </p:extLst>
  </p:cSld>
  <p:clrMapOvr>
    <a:masterClrMapping/>
  </p:clrMapOvr>
  <p:transition spd="slow">
    <p:fad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Google Shape;52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165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165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8" name="Google Shape;528;p165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65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0" name="Google Shape;530;p165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1" name="Google Shape;531;p165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2" name="Google Shape;532;p165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532462"/>
      </p:ext>
    </p:extLst>
  </p:cSld>
  <p:clrMapOvr>
    <a:masterClrMapping/>
  </p:clrMapOvr>
  <p:transition spd="slow">
    <p:fad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8578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97111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91462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xmlns="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xmlns="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86658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1423200"/>
      </p:ext>
    </p:extLst>
  </p:cSld>
  <p:clrMapOvr>
    <a:masterClrMapping/>
  </p:clrMapOvr>
  <p:transition spd="slow">
    <p:fad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0020144"/>
      </p:ext>
    </p:extLst>
  </p:cSld>
  <p:clrMapOvr>
    <a:masterClrMapping/>
  </p:clrMapOvr>
  <p:transition spd="slow">
    <p:fade/>
  </p:transition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258002"/>
      </p:ext>
    </p:extLst>
  </p:cSld>
  <p:clrMapOvr>
    <a:masterClrMapping/>
  </p:clrMapOvr>
  <p:transition spd="slow">
    <p:fade/>
  </p:transition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07144136"/>
      </p:ext>
    </p:extLst>
  </p:cSld>
  <p:clrMapOvr>
    <a:masterClrMapping/>
  </p:clrMapOvr>
  <p:transition spd="slow">
    <p:fade/>
  </p:transition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86838193"/>
      </p:ext>
    </p:extLst>
  </p:cSld>
  <p:clrMapOvr>
    <a:masterClrMapping/>
  </p:clrMapOvr>
  <p:transition spd="slow">
    <p:fade/>
  </p:transition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2048420"/>
      </p:ext>
    </p:extLst>
  </p:cSld>
  <p:clrMapOvr>
    <a:masterClrMapping/>
  </p:clrMapOvr>
  <p:transition spd="slow">
    <p:fade/>
  </p:transition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648082"/>
      </p:ext>
    </p:extLst>
  </p:cSld>
  <p:clrMapOvr>
    <a:masterClrMapping/>
  </p:clrMapOvr>
  <p:transition spd="slow">
    <p:fade/>
  </p:transition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0429105"/>
      </p:ext>
    </p:extLst>
  </p:cSld>
  <p:clrMapOvr>
    <a:masterClrMapping/>
  </p:clrMapOvr>
  <p:transition spd="slow">
    <p:fade/>
  </p:transition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34731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610825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6956957"/>
      </p:ext>
    </p:extLst>
  </p:cSld>
  <p:clrMapOvr>
    <a:masterClrMapping/>
  </p:clrMapOvr>
  <p:transition spd="slow">
    <p:fade/>
  </p:transition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52673265"/>
      </p:ext>
    </p:extLst>
  </p:cSld>
  <p:clrMapOvr>
    <a:masterClrMapping/>
  </p:clrMapOvr>
  <p:transition spd="slow">
    <p:fade/>
  </p:transition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xmlns="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646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829002"/>
      </p:ext>
    </p:extLst>
  </p:cSld>
  <p:clrMapOvr>
    <a:masterClrMapping/>
  </p:clrMapOvr>
  <p:transition spd="slow">
    <p:fade/>
  </p:transition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5342568"/>
      </p:ext>
    </p:extLst>
  </p:cSld>
  <p:clrMapOvr>
    <a:masterClrMapping/>
  </p:clrMapOvr>
  <p:transition spd="slow">
    <p:fade/>
  </p:transition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7643654"/>
      </p:ext>
    </p:extLst>
  </p:cSld>
  <p:clrMapOvr>
    <a:masterClrMapping/>
  </p:clrMapOvr>
  <p:transition spd="slow">
    <p:fade/>
  </p:transition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513911"/>
      </p:ext>
    </p:extLst>
  </p:cSld>
  <p:clrMapOvr>
    <a:masterClrMapping/>
  </p:clrMapOvr>
  <p:transition spd="slow">
    <p:fade/>
  </p:transition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0235117"/>
      </p:ext>
    </p:extLst>
  </p:cSld>
  <p:clrMapOvr>
    <a:masterClrMapping/>
  </p:clrMapOvr>
  <p:transition spd="slow">
    <p:fade/>
  </p:transition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0764718"/>
      </p:ext>
    </p:extLst>
  </p:cSld>
  <p:clrMapOvr>
    <a:masterClrMapping/>
  </p:clrMapOvr>
  <p:transition spd="slow">
    <p:fade/>
  </p:transition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2292663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212348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345610"/>
      </p:ext>
    </p:extLst>
  </p:cSld>
  <p:clrMapOvr>
    <a:masterClrMapping/>
  </p:clrMapOvr>
  <p:transition spd="slow">
    <p:fade/>
  </p:transition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1349529"/>
      </p:ext>
    </p:extLst>
  </p:cSld>
  <p:clrMapOvr>
    <a:masterClrMapping/>
  </p:clrMapOvr>
  <p:transition spd="slow">
    <p:fade/>
  </p:transition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0181722"/>
      </p:ext>
    </p:extLst>
  </p:cSld>
  <p:clrMapOvr>
    <a:masterClrMapping/>
  </p:clrMapOvr>
  <p:transition spd="slow">
    <p:fade/>
  </p:transition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7856360"/>
      </p:ext>
    </p:extLst>
  </p:cSld>
  <p:clrMapOvr>
    <a:masterClrMapping/>
  </p:clrMapOvr>
  <p:transition spd="slow">
    <p:fade/>
  </p:transition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0786767"/>
      </p:ext>
    </p:extLst>
  </p:cSld>
  <p:clrMapOvr>
    <a:masterClrMapping/>
  </p:clrMapOvr>
  <p:transition spd="slow">
    <p:fade/>
  </p:transition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3625705"/>
      </p:ext>
    </p:extLst>
  </p:cSld>
  <p:clrMapOvr>
    <a:masterClrMapping/>
  </p:clrMapOvr>
  <p:transition spd="slow">
    <p:fade/>
  </p:transition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5682191"/>
      </p:ext>
    </p:extLst>
  </p:cSld>
  <p:clrMapOvr>
    <a:masterClrMapping/>
  </p:clrMapOvr>
  <p:transition spd="slow">
    <p:fade/>
  </p:transition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4704187"/>
      </p:ext>
    </p:extLst>
  </p:cSld>
  <p:clrMapOvr>
    <a:masterClrMapping/>
  </p:clrMapOvr>
  <p:transition spd="slow">
    <p:fade/>
  </p:transition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1578838"/>
      </p:ext>
    </p:extLst>
  </p:cSld>
  <p:clrMapOvr>
    <a:masterClrMapping/>
  </p:clrMapOvr>
  <p:transition spd="slow">
    <p:fade/>
  </p:transition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8814827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5067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0431000"/>
      </p:ext>
    </p:extLst>
  </p:cSld>
  <p:clrMapOvr>
    <a:masterClrMapping/>
  </p:clrMapOvr>
  <p:transition spd="slow">
    <p:fade/>
  </p:transition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0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" name="Forme libre : forme 1">
            <a:extLst>
              <a:ext uri="{FF2B5EF4-FFF2-40B4-BE49-F238E27FC236}">
                <a16:creationId xmlns:a16="http://schemas.microsoft.com/office/drawing/2014/main" xmlns="" id="{82FA2C5A-98C9-EDEE-B145-EC47C605E27F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607BF44A-CDCC-D057-A763-F75433CBCA9C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9163F832-F704-993D-9413-3C6EB073BB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121203"/>
            <a:ext cx="744182" cy="749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59933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1607059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Disposition personnalisée" preserve="1">
  <p:cSld name="1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93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E035C73-2977-3778-6815-1ACA31E8F697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xmlns="" id="{1E9CDB3C-35F9-EAD0-D42F-9F59C20D0532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xmlns="" id="{7BDCEA83-7208-7DA6-D6A5-F9017FB016E4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E26B1430-09BB-038F-24C9-8ABA48352727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6" name="Forme libre : forme 5">
              <a:extLst>
                <a:ext uri="{FF2B5EF4-FFF2-40B4-BE49-F238E27FC236}">
                  <a16:creationId xmlns:a16="http://schemas.microsoft.com/office/drawing/2014/main" xmlns="" id="{E5C41EBE-04C7-6872-6EAA-19D71DFB27ED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4A14641D-4F77-A083-EFD9-014F6D2047BD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xmlns="" id="{7B6705BA-911B-28FF-2C87-2FFAC72AF5AF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xmlns="" id="{199CDD88-923D-D3A1-D83F-87E2F0E9CC70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A8CBC66D-BD33-B3A1-32FD-4C03AB5A64C8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C091DC93-DFC5-FBB7-C2EF-B126AA34B2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7856EEC4-E763-AE21-1A63-690CA195F488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2D32FA2-1E42-3FDF-E276-E9F815CA08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93262653-C602-BF75-C842-152EBB9B85A0}"/>
              </a:ext>
            </a:extLst>
          </p:cNvPr>
          <p:cNvSpPr txBox="1"/>
          <p:nvPr userDrawn="1"/>
        </p:nvSpPr>
        <p:spPr>
          <a:xfrm>
            <a:off x="5376809" y="3058690"/>
            <a:ext cx="1050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6F0DA5-7E99-CADF-4480-E52ACDD48DF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7" name="Google Shape;1248;p5">
            <a:extLst>
              <a:ext uri="{FF2B5EF4-FFF2-40B4-BE49-F238E27FC236}">
                <a16:creationId xmlns:a16="http://schemas.microsoft.com/office/drawing/2014/main" xmlns="" id="{CFF9BD3C-BA6D-4F20-0398-7A8FE23D6A84}"/>
              </a:ext>
            </a:extLst>
          </p:cNvPr>
          <p:cNvPicPr preferRelativeResize="0"/>
          <p:nvPr userDrawn="1"/>
        </p:nvPicPr>
        <p:blipFill rotWithShape="1"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602799" y="4464511"/>
            <a:ext cx="424748" cy="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34534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position personnalisée">
  <p:cSld name="Disposition personnalisé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24"/>
          <p:cNvSpPr txBox="1"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0560451"/>
      </p:ext>
    </p:extLst>
  </p:cSld>
  <p:clrMapOvr>
    <a:masterClrMapping/>
  </p:clrMapOvr>
  <p:transition spd="slow">
    <p:fade/>
  </p:transition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re et contenu libre">
  <p:cSld name="2_Titre et contenu libr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5"/>
          <p:cNvSpPr txBox="1"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" name="Google Shape;94;p125"/>
          <p:cNvSpPr txBox="1">
            <a:spLocks noGrp="1"/>
          </p:cNvSpPr>
          <p:nvPr>
            <p:ph type="body" idx="1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25"/>
          <p:cNvSpPr/>
          <p:nvPr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6882410"/>
      </p:ext>
    </p:extLst>
  </p:cSld>
  <p:clrMapOvr>
    <a:masterClrMapping/>
  </p:clrMapOvr>
  <p:transition spd="slow">
    <p:fade/>
  </p:transition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Disposition personnalisée">
  <p:cSld name="4_Disposition personnalisé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26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98" name="Google Shape;98;p126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99" name="Google Shape;99;p126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" name="Google Shape;100;p126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1" name="Google Shape;10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26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03" name="Google Shape;103;p126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4" name="Google Shape;104;p126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" name="Google Shape;105;p126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6" name="Google Shape;10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26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08" name="Google Shape;108;p126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09" name="Google Shape;109;p126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" name="Google Shape;110;p126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1" name="Google Shape;111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26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13" name="Google Shape;113;p126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14" name="Google Shape;114;p126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5" name="Google Shape;115;p126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16" name="Google Shape;116;p126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26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05735268"/>
      </p:ext>
    </p:extLst>
  </p:cSld>
  <p:clrMapOvr>
    <a:masterClrMapping/>
  </p:clrMapOvr>
  <p:transition spd="slow">
    <p:fade/>
  </p:transition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Disposition personnalisée">
  <p:cSld name="8_Disposition personnalisée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27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20" name="Google Shape;120;p127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1" name="Google Shape;121;p127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2" name="Google Shape;122;p127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3" name="Google Shape;12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27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25" name="Google Shape;125;p127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26" name="Google Shape;126;p127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7" name="Google Shape;127;p127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8" name="Google Shape;12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27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30" name="Google Shape;130;p127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1" name="Google Shape;131;p127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2" name="Google Shape;132;p127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3" name="Google Shape;133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27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35" name="Google Shape;135;p127"/>
          <p:cNvSpPr/>
          <p:nvPr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36" name="Google Shape;136;p127"/>
          <p:cNvSpPr>
            <a:spLocks noGrp="1"/>
          </p:cNvSpPr>
          <p:nvPr>
            <p:ph type="pic" idx="7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7" name="Google Shape;137;p127"/>
          <p:cNvSpPr txBox="1">
            <a:spLocks noGrp="1"/>
          </p:cNvSpPr>
          <p:nvPr>
            <p:ph type="body" idx="8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38" name="Google Shape;138;p127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27"/>
          <p:cNvSpPr/>
          <p:nvPr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04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  <p:sp>
        <p:nvSpPr>
          <p:cNvPr id="140" name="Google Shape;140;p127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8565410"/>
      </p:ext>
    </p:extLst>
  </p:cSld>
  <p:clrMapOvr>
    <a:masterClrMapping/>
  </p:clrMapOvr>
  <p:transition spd="slow">
    <p:fade/>
  </p:transition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Disposition personnalisée">
  <p:cSld name="9_Disposition personnalisé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28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sp>
        <p:nvSpPr>
          <p:cNvPr id="143" name="Google Shape;143;p128"/>
          <p:cNvSpPr/>
          <p:nvPr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4" name="Google Shape;144;p128"/>
          <p:cNvSpPr>
            <a:spLocks noGrp="1"/>
          </p:cNvSpPr>
          <p:nvPr>
            <p:ph type="pic" idx="2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45" name="Google Shape;145;p128"/>
          <p:cNvSpPr txBox="1">
            <a:spLocks noGrp="1"/>
          </p:cNvSpPr>
          <p:nvPr>
            <p:ph type="body" idx="1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📂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46" name="Google Shape;14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28"/>
          <p:cNvSpPr/>
          <p:nvPr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النشاط الاعتيادي</a:t>
            </a:r>
            <a:endParaRPr/>
          </a:p>
        </p:txBody>
      </p:sp>
      <p:sp>
        <p:nvSpPr>
          <p:cNvPr id="148" name="Google Shape;148;p128"/>
          <p:cNvSpPr/>
          <p:nvPr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49" name="Google Shape;149;p128"/>
          <p:cNvSpPr>
            <a:spLocks noGrp="1"/>
          </p:cNvSpPr>
          <p:nvPr>
            <p:ph type="pic" idx="3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0" name="Google Shape;150;p128"/>
          <p:cNvSpPr txBox="1">
            <a:spLocks noGrp="1"/>
          </p:cNvSpPr>
          <p:nvPr>
            <p:ph type="body" idx="4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1" name="Google Shape;151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128"/>
          <p:cNvSpPr/>
          <p:nvPr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02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معجم</a:t>
            </a:r>
            <a:endParaRPr/>
          </a:p>
        </p:txBody>
      </p:sp>
      <p:sp>
        <p:nvSpPr>
          <p:cNvPr id="153" name="Google Shape;153;p128"/>
          <p:cNvSpPr/>
          <p:nvPr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 cap="flat" cmpd="sng">
            <a:solidFill>
              <a:srgbClr val="94E4E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54" name="Google Shape;154;p128"/>
          <p:cNvSpPr>
            <a:spLocks noGrp="1"/>
          </p:cNvSpPr>
          <p:nvPr>
            <p:ph type="pic" idx="5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lt1"/>
          </a:solidFill>
          <a:ln w="76200" cap="flat" cmpd="sng">
            <a:solidFill>
              <a:srgbClr val="94E4EA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55" name="Google Shape;155;p128"/>
          <p:cNvSpPr txBox="1">
            <a:spLocks noGrp="1"/>
          </p:cNvSpPr>
          <p:nvPr>
            <p:ph type="body" idx="6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302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📁"/>
              <a:defRPr sz="16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Noto Sans Symbols"/>
              <a:buChar char="🏱"/>
              <a:defRPr sz="14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100"/>
              <a:buFont typeface="Arial"/>
              <a:buChar char="•"/>
              <a:defRPr sz="11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56" name="Google Shape;156;p128" descr="Une image contenant capture d’écran, Rectangle&#10;&#10;Le contenu généré par l’IA peut être incorrect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28"/>
          <p:cNvSpPr/>
          <p:nvPr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000"/>
              <a:buFont typeface="Arial"/>
              <a:buNone/>
            </a:pP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- </a:t>
            </a:r>
            <a:r>
              <a:rPr lang="ar-MA" sz="1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r>
              <a:rPr lang="ar-MA" sz="20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 استماع وتحدث</a:t>
            </a:r>
            <a:endParaRPr/>
          </a:p>
        </p:txBody>
      </p:sp>
      <p:sp>
        <p:nvSpPr>
          <p:cNvPr id="158" name="Google Shape;158;p128"/>
          <p:cNvSpPr txBox="1"/>
          <p:nvPr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None/>
            </a:pPr>
            <a:r>
              <a:rPr lang="ar-MA" sz="18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قراءة/ كتابة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722839"/>
      </p:ext>
    </p:extLst>
  </p:cSld>
  <p:clrMapOvr>
    <a:masterClrMapping/>
  </p:clrMapOvr>
  <p:transition spd="slow">
    <p:fade/>
  </p:transition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Disposition personnalisée">
  <p:cSld name="7_Disposition personnalisé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9"/>
          <p:cNvSpPr/>
          <p:nvPr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61" name="Google Shape;161;p129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هيكلة حصة اليوم</a:t>
            </a:r>
            <a:endParaRPr/>
          </a:p>
        </p:txBody>
      </p:sp>
      <p:grpSp>
        <p:nvGrpSpPr>
          <p:cNvPr id="162" name="Google Shape;162;p129"/>
          <p:cNvGrpSpPr/>
          <p:nvPr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163" name="Google Shape;163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4" name="Google Shape;164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65" name="Google Shape;165;p129"/>
          <p:cNvSpPr/>
          <p:nvPr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66" name="Google Shape;166;p129"/>
          <p:cNvGrpSpPr/>
          <p:nvPr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67" name="Google Shape;167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Google Shape;168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69" name="Google Shape;169;p129"/>
          <p:cNvSpPr/>
          <p:nvPr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0" name="Google Shape;170;p129"/>
          <p:cNvGrpSpPr/>
          <p:nvPr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71" name="Google Shape;171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1" i="0" u="none" strike="noStrike" cap="none" dirty="0">
                <a:solidFill>
                  <a:srgbClr val="565F88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endParaRPr>
            </a:p>
          </p:txBody>
        </p:sp>
      </p:grpSp>
      <p:sp>
        <p:nvSpPr>
          <p:cNvPr id="173" name="Google Shape;173;p129"/>
          <p:cNvSpPr/>
          <p:nvPr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74" name="Google Shape;174;p129"/>
          <p:cNvGrpSpPr/>
          <p:nvPr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175" name="Google Shape;175;p129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129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177" name="Google Shape;177;p129"/>
          <p:cNvSpPr txBox="1">
            <a:spLocks noGrp="1"/>
          </p:cNvSpPr>
          <p:nvPr>
            <p:ph type="body" idx="1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Google Shape;178;p129"/>
          <p:cNvSpPr txBox="1">
            <a:spLocks noGrp="1"/>
          </p:cNvSpPr>
          <p:nvPr>
            <p:ph type="body" idx="2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129"/>
          <p:cNvSpPr txBox="1">
            <a:spLocks noGrp="1"/>
          </p:cNvSpPr>
          <p:nvPr>
            <p:ph type="body" idx="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0" name="Google Shape;180;p129"/>
          <p:cNvSpPr txBox="1">
            <a:spLocks noGrp="1"/>
          </p:cNvSpPr>
          <p:nvPr>
            <p:ph type="body" idx="4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1" name="Google Shape;181;p129"/>
          <p:cNvSpPr>
            <a:spLocks noGrp="1"/>
          </p:cNvSpPr>
          <p:nvPr>
            <p:ph type="pic" idx="5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561592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552191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0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184" name="Google Shape;184;p130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5" name="Google Shape;185;p130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186" name="Google Shape;18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7" name="Google Shape;18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188" name="Google Shape;188;p130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89" name="Google Shape;189;p130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90" name="Google Shape;190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192" name="Google Shape;192;p130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3" name="Google Shape;193;p130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94" name="Google Shape;194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5" name="Google Shape;195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196" name="Google Shape;196;p130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197" name="Google Shape;197;p130"/>
          <p:cNvGrpSpPr/>
          <p:nvPr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8" name="Google Shape;198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9" name="Google Shape;199;p130"/>
            <p:cNvSpPr/>
            <p:nvPr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00" name="Google Shape;200;p130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1" name="Google Shape;201;p130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02" name="Google Shape;202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3" name="Google Shape;203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04" name="Google Shape;204;p130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05" name="Google Shape;205;p130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06" name="Google Shape;206;p130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130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08" name="Google Shape;208;p130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p130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0" name="Google Shape;210;p130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Google Shape;211;p130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Google Shape;212;p130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p130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514761"/>
      </p:ext>
    </p:extLst>
  </p:cSld>
  <p:clrMapOvr>
    <a:masterClrMapping/>
  </p:clrMapOvr>
  <p:transition spd="slow"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1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16" name="Google Shape;216;p131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" name="Google Shape;217;p131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18" name="Google Shape;21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9" name="Google Shape;21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20" name="Google Shape;220;p131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1" name="Google Shape;221;p131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22" name="Google Shape;222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3" name="Google Shape;223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24" name="Google Shape;224;p131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5" name="Google Shape;225;p131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26" name="Google Shape;226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28" name="Google Shape;228;p131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29" name="Google Shape;229;p131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30" name="Google Shape;230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1" name="Google Shape;231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32" name="Google Shape;232;p131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3" name="Google Shape;233;p131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4" name="Google Shape;234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36" name="Google Shape;236;p131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37" name="Google Shape;237;p131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38" name="Google Shape;238;p131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p131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40" name="Google Shape;240;p131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1" name="Google Shape;241;p131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131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3" name="Google Shape;243;p131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131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131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474999"/>
      </p:ext>
    </p:extLst>
  </p:cSld>
  <p:clrMapOvr>
    <a:masterClrMapping/>
  </p:clrMapOvr>
  <p:transition spd="slow"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2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48" name="Google Shape;248;p132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" name="Google Shape;249;p132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50" name="Google Shape;25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1" name="Google Shape;25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52" name="Google Shape;252;p132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3" name="Google Shape;253;p132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54" name="Google Shape;254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56" name="Google Shape;256;p132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57" name="Google Shape;257;p132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58" name="Google Shape;258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9" name="Google Shape;259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60" name="Google Shape;260;p132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1" name="Google Shape;261;p132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62" name="Google Shape;262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3" name="Google Shape;263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64" name="Google Shape;264;p132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5" name="Google Shape;265;p132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66" name="Google Shape;266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7" name="Google Shape;267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268" name="Google Shape;268;p132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69" name="Google Shape;269;p132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0" name="Google Shape;270;p132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1" name="Google Shape;271;p132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272" name="Google Shape;272;p132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3" name="Google Shape;273;p132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4" name="Google Shape;274;p132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5" name="Google Shape;275;p132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6" name="Google Shape;276;p132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132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8378907"/>
      </p:ext>
    </p:extLst>
  </p:cSld>
  <p:clrMapOvr>
    <a:masterClrMapping/>
  </p:clrMapOvr>
  <p:transition spd="slow"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position personnalisée">
  <p:cSld name="2_Disposition personnalisée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33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80" name="Google Shape;280;p133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1" name="Google Shape;281;p133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282" name="Google Shape;28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3" name="Google Shape;28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284" name="Google Shape;284;p133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5" name="Google Shape;285;p133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286" name="Google Shape;286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7" name="Google Shape;287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288" name="Google Shape;288;p133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89" name="Google Shape;289;p133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290" name="Google Shape;290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1" name="Google Shape;291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292" name="Google Shape;292;p133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3" name="Google Shape;293;p133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294" name="Google Shape;294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296" name="Google Shape;296;p133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297" name="Google Shape;297;p133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98" name="Google Shape;298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9" name="Google Shape;299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00" name="Google Shape;300;p133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01" name="Google Shape;301;p133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02" name="Google Shape;302;p133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133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04" name="Google Shape;304;p133"/>
          <p:cNvSpPr txBox="1">
            <a:spLocks noGrp="1"/>
          </p:cNvSpPr>
          <p:nvPr>
            <p:ph type="body" idx="1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133"/>
          <p:cNvSpPr txBox="1">
            <a:spLocks noGrp="1"/>
          </p:cNvSpPr>
          <p:nvPr>
            <p:ph type="body" idx="2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6" name="Google Shape;306;p133"/>
          <p:cNvSpPr txBox="1">
            <a:spLocks noGrp="1"/>
          </p:cNvSpPr>
          <p:nvPr>
            <p:ph type="body" idx="3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7" name="Google Shape;307;p133"/>
          <p:cNvSpPr txBox="1">
            <a:spLocks noGrp="1"/>
          </p:cNvSpPr>
          <p:nvPr>
            <p:ph type="body" idx="4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8" name="Google Shape;308;p133"/>
          <p:cNvSpPr txBox="1">
            <a:spLocks noGrp="1"/>
          </p:cNvSpPr>
          <p:nvPr>
            <p:ph type="body" idx="5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9" name="Google Shape;309;p133"/>
          <p:cNvSpPr txBox="1">
            <a:spLocks noGrp="1"/>
          </p:cNvSpPr>
          <p:nvPr>
            <p:ph type="body" idx="6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3026791"/>
      </p:ext>
    </p:extLst>
  </p:cSld>
  <p:clrMapOvr>
    <a:masterClrMapping/>
  </p:clrMapOvr>
  <p:transition spd="slow"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34"/>
          <p:cNvSpPr/>
          <p:nvPr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312" name="Google Shape;312;p134"/>
          <p:cNvSpPr txBox="1"/>
          <p:nvPr/>
        </p:nvSpPr>
        <p:spPr>
          <a:xfrm>
            <a:off x="628650" y="834502"/>
            <a:ext cx="7886700" cy="523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</a:pPr>
            <a:r>
              <a:rPr lang="ar-MA" sz="2800" b="1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rPr>
              <a:t>Modifiez le style du titre</a:t>
            </a:r>
            <a:endParaRPr sz="2800" b="1" i="0" u="none" strike="noStrike" cap="none">
              <a:solidFill>
                <a:srgbClr val="565F8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34"/>
          <p:cNvGrpSpPr/>
          <p:nvPr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314" name="Google Shape;31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5" name="Google Shape;31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01</a:t>
              </a:r>
              <a:endParaRPr dirty="0"/>
            </a:p>
          </p:txBody>
        </p:sp>
      </p:grpSp>
      <p:sp>
        <p:nvSpPr>
          <p:cNvPr id="316" name="Google Shape;316;p134"/>
          <p:cNvSpPr/>
          <p:nvPr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17" name="Google Shape;317;p134"/>
          <p:cNvGrpSpPr/>
          <p:nvPr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318" name="Google Shape;318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02</a:t>
              </a:r>
              <a:endParaRPr dirty="0"/>
            </a:p>
          </p:txBody>
        </p:sp>
      </p:grpSp>
      <p:sp>
        <p:nvSpPr>
          <p:cNvPr id="320" name="Google Shape;320;p134"/>
          <p:cNvSpPr/>
          <p:nvPr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1" name="Google Shape;321;p134"/>
          <p:cNvGrpSpPr/>
          <p:nvPr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322" name="Google Shape;322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3" name="Google Shape;323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03</a:t>
              </a:r>
              <a:endParaRPr dirty="0"/>
            </a:p>
          </p:txBody>
        </p:sp>
      </p:grpSp>
      <p:sp>
        <p:nvSpPr>
          <p:cNvPr id="324" name="Google Shape;324;p134"/>
          <p:cNvSpPr/>
          <p:nvPr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5" name="Google Shape;325;p134"/>
          <p:cNvGrpSpPr/>
          <p:nvPr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326" name="Google Shape;326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04</a:t>
              </a:r>
              <a:endParaRPr dirty="0"/>
            </a:p>
          </p:txBody>
        </p:sp>
      </p:grpSp>
      <p:sp>
        <p:nvSpPr>
          <p:cNvPr id="328" name="Google Shape;328;p134"/>
          <p:cNvSpPr/>
          <p:nvPr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29" name="Google Shape;329;p134"/>
          <p:cNvGrpSpPr/>
          <p:nvPr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330" name="Google Shape;330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1" name="Google Shape;331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05</a:t>
              </a:r>
              <a:endParaRPr dirty="0"/>
            </a:p>
          </p:txBody>
        </p:sp>
      </p:grpSp>
      <p:sp>
        <p:nvSpPr>
          <p:cNvPr id="332" name="Google Shape;332;p134"/>
          <p:cNvSpPr/>
          <p:nvPr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 w="12700" cap="flat" cmpd="sng">
            <a:solidFill>
              <a:srgbClr val="565F8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grpSp>
        <p:nvGrpSpPr>
          <p:cNvPr id="333" name="Google Shape;333;p134"/>
          <p:cNvGrpSpPr/>
          <p:nvPr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334" name="Google Shape;334;p134" descr="Une image contenant capture d’écran, Rectangle&#10;&#10;Le contenu généré par l’IA peut être incorrect.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134"/>
            <p:cNvSpPr/>
            <p:nvPr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65F88"/>
                </a:buClr>
                <a:buSzPts val="1800"/>
                <a:buFont typeface="Calibri"/>
                <a:buNone/>
              </a:pPr>
              <a:r>
                <a:rPr lang="ar-MA" sz="1800" b="1" i="0" u="none" strike="noStrike" cap="none" dirty="0" err="1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Séance</a:t>
              </a:r>
              <a:r>
                <a:rPr lang="ar-MA" sz="1800" b="1" i="0" u="none" strike="noStrike" cap="none" dirty="0">
                  <a:solidFill>
                    <a:srgbClr val="565F88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  <a:sym typeface="Calibri"/>
                </a:rPr>
                <a:t> 06</a:t>
              </a:r>
              <a:endParaRPr dirty="0"/>
            </a:p>
          </p:txBody>
        </p:sp>
      </p:grpSp>
      <p:sp>
        <p:nvSpPr>
          <p:cNvPr id="336" name="Google Shape;336;p134"/>
          <p:cNvSpPr txBox="1">
            <a:spLocks noGrp="1"/>
          </p:cNvSpPr>
          <p:nvPr>
            <p:ph type="body" idx="1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134"/>
          <p:cNvSpPr txBox="1">
            <a:spLocks noGrp="1"/>
          </p:cNvSpPr>
          <p:nvPr>
            <p:ph type="body" idx="2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134"/>
          <p:cNvSpPr txBox="1">
            <a:spLocks noGrp="1"/>
          </p:cNvSpPr>
          <p:nvPr>
            <p:ph type="body" idx="3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📂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134"/>
          <p:cNvSpPr txBox="1">
            <a:spLocks noGrp="1"/>
          </p:cNvSpPr>
          <p:nvPr>
            <p:ph type="body" idx="4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0" name="Google Shape;340;p134"/>
          <p:cNvSpPr txBox="1">
            <a:spLocks noGrp="1"/>
          </p:cNvSpPr>
          <p:nvPr>
            <p:ph type="body" idx="5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134"/>
          <p:cNvSpPr txBox="1">
            <a:spLocks noGrp="1"/>
          </p:cNvSpPr>
          <p:nvPr>
            <p:ph type="body" idx="6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180000" rIns="91425" bIns="45700" anchor="t" anchorCtr="0">
            <a:noAutofit/>
          </a:bodyPr>
          <a:lstStyle>
            <a:lvl1pPr marL="457200" marR="0" lvl="0" indent="-34290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Noto Sans Symbols"/>
              <a:buChar char="📁"/>
              <a:defRPr sz="18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Noto Sans Symbols"/>
              <a:buChar char="🏱"/>
              <a:defRPr sz="16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565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787027"/>
      </p:ext>
    </p:extLst>
  </p:cSld>
  <p:clrMapOvr>
    <a:masterClrMapping/>
  </p:clrMapOvr>
  <p:transition spd="slow"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Google Shape;2255;p45">
            <a:extLst>
              <a:ext uri="{FF2B5EF4-FFF2-40B4-BE49-F238E27FC236}">
                <a16:creationId xmlns:a16="http://schemas.microsoft.com/office/drawing/2014/main" xmlns="" id="{3376E29B-AF0B-8771-6C36-4A85121EFD6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456796" y="3069168"/>
            <a:ext cx="671204" cy="8533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4064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6129636"/>
      </p:ext>
    </p:extLst>
  </p:cSld>
  <p:clrMapOvr>
    <a:masterClrMapping/>
  </p:clrMapOvr>
  <p:transition spd="slow"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80462343"/>
      </p:ext>
    </p:extLst>
  </p:cSld>
  <p:clrMapOvr>
    <a:masterClrMapping/>
  </p:clrMapOvr>
  <p:transition spd="slow"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31766645"/>
      </p:ext>
    </p:extLst>
  </p:cSld>
  <p:clrMapOvr>
    <a:masterClrMapping/>
  </p:clrMapOvr>
  <p:transition spd="slow"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698033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10408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627826834"/>
      </p:ext>
    </p:extLst>
  </p:cSld>
  <p:clrMapOvr>
    <a:masterClrMapping/>
  </p:clrMapOvr>
  <p:transition spd="slow"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125944795"/>
      </p:ext>
    </p:extLst>
  </p:cSld>
  <p:clrMapOvr>
    <a:masterClrMapping/>
  </p:clrMapOvr>
  <p:transition spd="slow"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4887951"/>
      </p:ext>
    </p:extLst>
  </p:cSld>
  <p:clrMapOvr>
    <a:masterClrMapping/>
  </p:clrMapOvr>
  <p:transition spd="slow"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04670879"/>
      </p:ext>
    </p:extLst>
  </p:cSld>
  <p:clrMapOvr>
    <a:masterClrMapping/>
  </p:clrMapOvr>
  <p:transition spd="slow"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200360"/>
      </p:ext>
    </p:extLst>
  </p:cSld>
  <p:clrMapOvr>
    <a:masterClrMapping/>
  </p:clrMapOvr>
  <p:transition spd="slow"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01376325"/>
      </p:ext>
    </p:extLst>
  </p:cSld>
  <p:clrMapOvr>
    <a:masterClrMapping/>
  </p:clrMapOvr>
  <p:transition spd="slow"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926518"/>
      </p:ext>
    </p:extLst>
  </p:cSld>
  <p:clrMapOvr>
    <a:masterClrMapping/>
  </p:clrMapOvr>
  <p:transition spd="slow"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3567470"/>
      </p:ext>
    </p:extLst>
  </p:cSld>
  <p:clrMapOvr>
    <a:masterClrMapping/>
  </p:clrMapOvr>
  <p:transition spd="slow"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1919052"/>
      </p:ext>
    </p:extLst>
  </p:cSld>
  <p:clrMapOvr>
    <a:masterClrMapping/>
  </p:clrMapOvr>
  <p:transition spd="slow"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0247172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00099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904655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193599"/>
      </p:ext>
    </p:extLst>
  </p:cSld>
  <p:clrMapOvr>
    <a:masterClrMapping/>
  </p:clrMapOvr>
  <p:transition spd="slow">
    <p:fade/>
  </p:transition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585790"/>
      </p:ext>
    </p:extLst>
  </p:cSld>
  <p:clrMapOvr>
    <a:masterClrMapping/>
  </p:clrMapOvr>
  <p:transition spd="slow">
    <p:fade/>
  </p:transition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8235032"/>
      </p:ext>
    </p:extLst>
  </p:cSld>
  <p:clrMapOvr>
    <a:masterClrMapping/>
  </p:clrMapOvr>
  <p:transition spd="slow">
    <p:fade/>
  </p:transition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7861"/>
      </p:ext>
    </p:extLst>
  </p:cSld>
  <p:clrMapOvr>
    <a:masterClrMapping/>
  </p:clrMapOvr>
  <p:transition spd="slow">
    <p:fade/>
  </p:transition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502923446"/>
      </p:ext>
    </p:extLst>
  </p:cSld>
  <p:clrMapOvr>
    <a:masterClrMapping/>
  </p:clrMapOvr>
  <p:transition spd="slow">
    <p:fade/>
  </p:transition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475977939"/>
      </p:ext>
    </p:extLst>
  </p:cSld>
  <p:clrMapOvr>
    <a:masterClrMapping/>
  </p:clrMapOvr>
  <p:transition spd="slow">
    <p:fade/>
  </p:transition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صرف و تحويل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611504110"/>
      </p:ext>
    </p:extLst>
  </p:cSld>
  <p:clrMapOvr>
    <a:masterClrMapping/>
  </p:clrMapOvr>
  <p:transition spd="slow">
    <p:fade/>
  </p:transition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79559100"/>
      </p:ext>
    </p:extLst>
  </p:cSld>
  <p:clrMapOvr>
    <a:masterClrMapping/>
  </p:clrMapOvr>
  <p:transition spd="slow"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97716"/>
            <a:chOff x="963273" y="2342097"/>
            <a:chExt cx="1787772" cy="297716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51813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7139078"/>
      </p:ext>
    </p:extLst>
  </p:cSld>
  <p:clrMapOvr>
    <a:masterClrMapping/>
  </p:clrMapOvr>
  <p:transition spd="slow"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405913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460690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55524720"/>
      </p:ext>
    </p:extLst>
  </p:cSld>
  <p:clrMapOvr>
    <a:masterClrMapping/>
  </p:clrMapOvr>
  <p:transition spd="slow"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0104458"/>
      </p:ext>
    </p:extLst>
  </p:cSld>
  <p:clrMapOvr>
    <a:masterClrMapping/>
  </p:clrMapOvr>
  <p:transition spd="slow"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1596448"/>
      </p:ext>
    </p:extLst>
  </p:cSld>
  <p:clrMapOvr>
    <a:masterClrMapping/>
  </p:clrMapOvr>
  <p:transition spd="slow"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3009973"/>
      </p:ext>
    </p:extLst>
  </p:cSld>
  <p:clrMapOvr>
    <a:masterClrMapping/>
  </p:clrMapOvr>
  <p:transition spd="slow"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>
                <a:solidFill>
                  <a:srgbClr val="CAF2F4"/>
                </a:solidFill>
                <a:latin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436121" y="3058690"/>
            <a:ext cx="9909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4772477" y="4307506"/>
            <a:ext cx="165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صرف و تحويل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928928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55B01D-289D-7A6F-1FA2-C13E7757D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CF1C2E65-3489-A64E-F20E-2EC642FFC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302E22A-BC6A-7A21-7F33-EB902DC81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6DD95EC-EF68-0C3C-3A1F-C083512E2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7777C68-1066-7540-604A-277E3CBC4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97570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72F32E7-45C6-D802-4762-3FECD3AB5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2339DE6F-CF17-E84E-E94C-3FCAD26089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3FA0308-34E0-D70C-5208-219862B32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9B7C8FE-F77D-581E-B4F6-97DA0BA57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DE68E96D-7AF8-1146-1516-FF04CEDAD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231694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0DA8717-CCE1-2380-8935-0A3266C35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F421AE0E-2C9F-4A6E-AFD6-7C8F5A99E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77F60B0A-1943-2512-0C29-D7B7661D9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0ABCEF4-A1D0-508F-3D1A-489558734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44D09671-B11A-86FB-BE2E-62CCB6C38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848330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72BA64-2FB8-9BF6-6272-49BAAD120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E86E9BE6-97AA-3FF1-F513-DD02E087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BF38C591-7B04-4897-E983-51ACA8046B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E4FA1FF5-2AB0-D37B-DC0E-9A6F8C51F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BC7B019E-33C0-14B6-AE30-3F5AB0ECD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55DD124-AAE0-9245-1DA1-487C1A4C5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5775653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C683881-AC03-4B3D-5ABA-FCD184A6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DD42FC1E-3B69-3986-FD6D-F71391B11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F26C5B42-2D69-590E-E2A2-003FFC341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CAC20DB-B69C-FEB1-9FB5-EA1DECBEF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551E02F9-176D-6846-5B92-EFBD497E86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80009C9C-1FFA-6711-C9D0-99C146934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B97B0BDF-4A87-EA1F-BCEC-EE8B08F24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0DBD31E4-596F-246C-0618-CCF7258E6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0739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0555211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E038F20-BF7C-366F-50AF-9E839AA59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7308F859-8052-4D96-F7E0-979D99ED9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08619518-70EC-9099-6C57-7DCC58D44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203332A7-9C19-642E-75E2-2A8784863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30019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A9D63E92-AA4C-A68C-BBA5-694ABA321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8EF0A690-F1A4-2754-031F-681ADAF49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DB47CBA-EC4C-5AE4-11F1-1C02507DE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3664698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AFFB4CA-0E8D-CADE-E77C-D67B1022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DB604A6-CF79-210A-C530-D39C82549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52E8CE26-D547-C269-0FF7-ECB53177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078E8CED-016A-AFDD-A878-753D7EECE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9BC956EE-26BB-C22E-2D6F-96E337B67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B76AD70F-7C7E-5878-EF7E-A5640F4BE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08002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0A76C13-6348-F30A-2FD3-B74E767E2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A6C3F336-0700-B373-F17E-4D832944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A257498-366B-3607-2288-3C67C56CB1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3F5E15AD-F416-749D-D922-7DF5B9F23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C9B3F3E4-8925-D6FC-3E9A-F05A15114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03178332-999F-F331-F12D-92F982C1C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0614112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DD1484F-82C2-FA06-F384-59982B62E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51C8B4E-7D3E-EB6A-933B-9AB3B47398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2CACD4C3-6ABC-02DB-75DA-1ACF27011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3B4378C8-7C99-396B-112D-D4280EBF3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30F7E512-1A8D-CB46-494A-72FE257C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511368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08905D7-6CFD-1E11-1C56-A5FCD5D7F2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C92B7601-F7B6-A9BE-7555-6B86F20E6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B15AB8DF-4A83-757B-BF9F-169314435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AB87C0C-9FE5-EF3C-6433-813B118D6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F3A26BB-E1A2-428B-82EE-D9FCCD5FB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0728254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7876045"/>
      </p:ext>
    </p:extLst>
  </p:cSld>
  <p:clrMapOvr>
    <a:masterClrMapping/>
  </p:clrMapOvr>
  <p:transition spd="slow"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25906813"/>
      </p:ext>
    </p:extLst>
  </p:cSld>
  <p:clrMapOvr>
    <a:masterClrMapping/>
  </p:clrMapOvr>
  <p:transition spd="slow">
    <p:fade/>
  </p:transition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3642136"/>
      </p:ext>
    </p:extLst>
  </p:cSld>
  <p:clrMapOvr>
    <a:masterClrMapping/>
  </p:clrMapOvr>
  <p:transition spd="slow">
    <p:fade/>
  </p:transition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0939760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27467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8687928"/>
      </p:ext>
    </p:extLst>
  </p:cSld>
  <p:clrMapOvr>
    <a:masterClrMapping/>
  </p:clrMapOvr>
  <p:transition spd="slow">
    <p:fade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1526107"/>
      </p:ext>
    </p:extLst>
  </p:cSld>
  <p:clrMapOvr>
    <a:masterClrMapping/>
  </p:clrMapOvr>
  <p:transition spd="slow">
    <p:fade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0457810"/>
      </p:ext>
    </p:extLst>
  </p:cSld>
  <p:clrMapOvr>
    <a:masterClrMapping/>
  </p:clrMapOvr>
  <p:transition spd="slow">
    <p:fade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2201928"/>
      </p:ext>
    </p:extLst>
  </p:cSld>
  <p:clrMapOvr>
    <a:masterClrMapping/>
  </p:clrMapOvr>
  <p:transition spd="slow">
    <p:fade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5750585"/>
      </p:ext>
    </p:extLst>
  </p:cSld>
  <p:clrMapOvr>
    <a:masterClrMapping/>
  </p:clrMapOvr>
  <p:transition spd="slow">
    <p:fade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5355310"/>
      </p:ext>
    </p:extLst>
  </p:cSld>
  <p:clrMapOvr>
    <a:masterClrMapping/>
  </p:clrMapOvr>
  <p:transition spd="slow">
    <p:fade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0942635"/>
      </p:ext>
    </p:extLst>
  </p:cSld>
  <p:clrMapOvr>
    <a:masterClrMapping/>
  </p:clrMapOvr>
  <p:transition spd="slow">
    <p:fade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9818629"/>
      </p:ext>
    </p:extLst>
  </p:cSld>
  <p:clrMapOvr>
    <a:masterClrMapping/>
  </p:clrMapOvr>
  <p:transition spd="slow">
    <p:fade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27655962"/>
      </p:ext>
    </p:extLst>
  </p:cSld>
  <p:clrMapOvr>
    <a:masterClrMapping/>
  </p:clrMapOvr>
  <p:transition spd="slow">
    <p:fade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043072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3690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61639543"/>
      </p:ext>
    </p:extLst>
  </p:cSld>
  <p:clrMapOvr>
    <a:masterClrMapping/>
  </p:clrMapOvr>
  <p:transition spd="slow">
    <p:fade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59552128"/>
      </p:ext>
    </p:extLst>
  </p:cSld>
  <p:clrMapOvr>
    <a:masterClrMapping/>
  </p:clrMapOvr>
  <p:transition spd="slow">
    <p:fade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4873067"/>
      </p:ext>
    </p:extLst>
  </p:cSld>
  <p:clrMapOvr>
    <a:masterClrMapping/>
  </p:clrMapOvr>
  <p:transition spd="slow">
    <p:fade/>
  </p:transition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210790"/>
      </p:ext>
    </p:extLst>
  </p:cSld>
  <p:clrMapOvr>
    <a:masterClrMapping/>
  </p:clrMapOvr>
  <p:transition spd="slow">
    <p:fade/>
  </p:transition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46304816"/>
      </p:ext>
    </p:extLst>
  </p:cSld>
  <p:clrMapOvr>
    <a:masterClrMapping/>
  </p:clrMapOvr>
  <p:transition spd="slow">
    <p:fade/>
  </p:transition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3094499"/>
      </p:ext>
    </p:extLst>
  </p:cSld>
  <p:clrMapOvr>
    <a:masterClrMapping/>
  </p:clrMapOvr>
  <p:transition spd="slow">
    <p:fade/>
  </p:transition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23297"/>
      </p:ext>
    </p:extLst>
  </p:cSld>
  <p:clrMapOvr>
    <a:masterClrMapping/>
  </p:clrMapOvr>
  <p:transition spd="slow">
    <p:fade/>
  </p:transition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191101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xmlns="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1516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>
            <a:extLst>
              <a:ext uri="{FF2B5EF4-FFF2-40B4-BE49-F238E27FC236}">
                <a16:creationId xmlns:a16="http://schemas.microsoft.com/office/drawing/2014/main" xmlns="" id="{863E396B-E484-C056-D948-B47B31B4E4CE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-1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Titre 3">
            <a:extLst>
              <a:ext uri="{FF2B5EF4-FFF2-40B4-BE49-F238E27FC236}">
                <a16:creationId xmlns:a16="http://schemas.microsoft.com/office/drawing/2014/main" xmlns="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D8CE0998-F5AF-52EF-E124-79B90701973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B9D6A13-198F-1A01-A150-A0DB4D5B1B4C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4036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8338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8878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94658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4069D7F-11EF-F23A-2FA6-311614490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B9A85322-9477-DC92-EA13-71852875E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BCF9B8D-3A41-6E5D-6443-9B7AACA3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AE0463B-99EC-A204-674C-92C85586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8339C47-C583-B17C-87B4-7FA73E79A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1846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8112709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382869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559773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37757896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646186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0468898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029027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4794535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5801729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9034272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276EA-5B46-6BB8-86B0-A711948C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034A581-A160-D5BB-1EAA-878DD4514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6B946E42-CEF9-1561-23F3-4E653E2C96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6AE108CA-EF46-6CD3-CF8B-7294D9071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2320BB6-E325-55F4-A28E-218540D88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75147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139267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1681627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3406861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2811638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9376106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922568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39847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046750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5122477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896838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C798504-E15E-BE07-AB84-1D7E133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771AAE04-3088-5A72-00AF-DA396F207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104CD8E7-6546-C5B1-2188-F83A710979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BCFC210B-0DCF-D889-88C4-9920280689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150D5B9-FA74-C57E-1FA5-DBDB863C9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A64A1BF4-EC37-C42B-80DD-E16ED698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40250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9">
            <a:extLst>
              <a:ext uri="{FF2B5EF4-FFF2-40B4-BE49-F238E27FC236}">
                <a16:creationId xmlns:a16="http://schemas.microsoft.com/office/drawing/2014/main" xmlns="" id="{998E753B-669B-CF56-F198-B2302C128CE9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xmlns="" id="{D45FA7BE-5EDF-358F-BE69-EEE653FADEA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62183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3">
            <a:extLst>
              <a:ext uri="{FF2B5EF4-FFF2-40B4-BE49-F238E27FC236}">
                <a16:creationId xmlns:a16="http://schemas.microsoft.com/office/drawing/2014/main" xmlns="" id="{FDAC4016-80F8-7D2F-2BC3-76EA04DE1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120000"/>
            <a:ext cx="7387200" cy="600000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solidFill>
                  <a:srgbClr val="215968"/>
                </a:solidFill>
                <a:latin typeface="Arial Rounded MT Bold" panose="020F0704030504030204" pitchFamily="34" charset="0"/>
              </a:defRPr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xmlns="" id="{D8CE0998-F5AF-52EF-E124-79B907019730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1" y="5105400"/>
            <a:ext cx="1318425" cy="175030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xmlns="" id="{8B9D6A13-198F-1A01-A150-A0DB4D5B1B4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7416800" y="4953000"/>
            <a:ext cx="1705780" cy="190270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609660">
              <a:defRPr/>
            </a:pPr>
            <a:endParaRPr lang="fr-MA" sz="428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3550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1614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75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0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41284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494370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79535127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779515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0540975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638768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96365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5608F31-5A1E-5F63-FBD1-53BA44FA9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909467A5-4160-3702-00BD-57B6F77ED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63EFB0F-985C-177F-0102-E5BD50A1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F7D2FB60-4203-032B-9C76-ECD09A84D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Microsoft Uighur" panose="02000000000000000000" pitchFamily="2" charset="-78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 dirty="0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02272A3C-BF57-2590-B9F1-BA2AAD531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  <a:lvl2pPr>
              <a:defRPr>
                <a:latin typeface="Microsoft Uighur" panose="02000000000000000000" pitchFamily="2" charset="-78"/>
              </a:defRPr>
            </a:lvl2pPr>
            <a:lvl3pPr>
              <a:defRPr>
                <a:latin typeface="Microsoft Uighur" panose="02000000000000000000" pitchFamily="2" charset="-78"/>
              </a:defRPr>
            </a:lvl3pPr>
            <a:lvl4pPr>
              <a:defRPr>
                <a:latin typeface="Microsoft Uighur" panose="02000000000000000000" pitchFamily="2" charset="-78"/>
              </a:defRPr>
            </a:lvl4pPr>
            <a:lvl5pPr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fr-FR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9DE87441-E597-F74C-46AF-74918FA631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FA5C73AF-49A0-9EA8-6BE1-EE61C27C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497657AC-C45C-8FD2-25A4-ED253393F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2772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51894615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7606219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1506102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5361199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654860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34193705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0761387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845775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901878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309573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52235B0-B492-1D28-CDCD-43B7A0A90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3AD1D77E-37FF-0B8C-2B1D-60D3439C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4CCE8FE5-D96E-F618-58F1-EC6D0189C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7F3413B-9805-8AE6-749C-F5B5818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30607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97ED421-FA03-EE08-7A45-DC1F5DB40FB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413137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AAE1FD6-FA32-E9C2-3B4E-D7EA7311570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4443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xmlns="" id="{AC7F337F-3560-9C7B-95FB-EAD532B0642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0182467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E6071AB2-FD89-6999-6BF2-6CCE861AFA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5610628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9313EEE-B6BD-1BA7-BADF-2E5354036BF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3430270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2892FE-936C-FF4D-A116-9CE2F3D567B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70875879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xmlns="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32F0DFEC-A9E5-DC8D-C232-E2AFC7F070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00862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70477A-0E04-9246-F13C-F07BEB34CF8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4347987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D554B0B8-4CC4-DB73-565A-ED295FC3E45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6567766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A598A812-1A48-52B0-FC1D-A565B8E90C7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405262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313B5E80-3656-3AA9-138D-F3A15AC575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259FCCC9-0B0E-488C-8B71-DE178BBCE440}" type="datetimeFigureOut">
              <a:rPr lang="fr-FR" smtClean="0"/>
              <a:pPr/>
              <a:t>31/12/2025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C0D6EC30-2C4B-56A8-E4A1-78D7C293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54D18EB4-E3FE-135B-D701-9921B2807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fld id="{37334E06-98E3-47DD-8C91-626D0C637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47283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1882EBB-2DBD-68BA-5DBD-D89EE7AD7D7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454788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59E99C9-2072-2F56-B1B7-33FB969FAC1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5904382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  <a:latin typeface="Microsoft Uighur" panose="02000000000000000000" pitchFamily="2" charset="-78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A0F7819-9964-A31B-4633-13A7E8E86F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3511089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470AE5D-CB82-E085-7F8E-DE83285A7CF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6023020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48A1F5B7-D3F9-C909-EFB4-2DAE15E0AF6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2955064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1C42F411-175E-9E6D-D29B-7EAC7E24CF9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645862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A8877E5-AC23-C627-8AF0-21907F62BC6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5504903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3936402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274514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71267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1.jpe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jpeg"/><Relationship Id="rId5" Type="http://schemas.openxmlformats.org/officeDocument/2006/relationships/tags" Target="../tags/tag1.xml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theme" Target="../theme/theme1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image" Target="../media/image16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theme" Target="../theme/theme16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theme" Target="../theme/theme1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89.xml"/><Relationship Id="rId19" Type="http://schemas.openxmlformats.org/officeDocument/2006/relationships/image" Target="../media/image16.bin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99.xml"/><Relationship Id="rId21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98.xml"/><Relationship Id="rId16" Type="http://schemas.openxmlformats.org/officeDocument/2006/relationships/slideLayout" Target="../slideLayouts/slideLayout112.xml"/><Relationship Id="rId20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101.xml"/><Relationship Id="rId15" Type="http://schemas.openxmlformats.org/officeDocument/2006/relationships/slideLayout" Target="../slideLayouts/slideLayout111.xml"/><Relationship Id="rId23" Type="http://schemas.openxmlformats.org/officeDocument/2006/relationships/theme" Target="../theme/theme18.xml"/><Relationship Id="rId10" Type="http://schemas.openxmlformats.org/officeDocument/2006/relationships/slideLayout" Target="../slideLayouts/slideLayout106.xml"/><Relationship Id="rId19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image" Target="../media/image26.jpg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18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4.xml"/><Relationship Id="rId21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17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136.xml"/><Relationship Id="rId15" Type="http://schemas.openxmlformats.org/officeDocument/2006/relationships/slideLayout" Target="../slideLayouts/slideLayout146.xml"/><Relationship Id="rId23" Type="http://schemas.openxmlformats.org/officeDocument/2006/relationships/theme" Target="../theme/theme20.xml"/><Relationship Id="rId10" Type="http://schemas.openxmlformats.org/officeDocument/2006/relationships/slideLayout" Target="../slideLayouts/slideLayout141.xml"/><Relationship Id="rId19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Relationship Id="rId22" Type="http://schemas.openxmlformats.org/officeDocument/2006/relationships/slideLayout" Target="../slideLayouts/slideLayout153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slideLayout" Target="../slideLayouts/slideLayout166.xml"/><Relationship Id="rId18" Type="http://schemas.openxmlformats.org/officeDocument/2006/relationships/theme" Target="../theme/theme21.xml"/><Relationship Id="rId3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5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155.xml"/><Relationship Id="rId16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58.xml"/><Relationship Id="rId1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63.xml"/><Relationship Id="rId19" Type="http://schemas.openxmlformats.org/officeDocument/2006/relationships/image" Target="../media/image16.bin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slideLayout" Target="../slideLayouts/slideLayout167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13" Type="http://schemas.openxmlformats.org/officeDocument/2006/relationships/slideLayout" Target="../slideLayouts/slideLayout183.xml"/><Relationship Id="rId18" Type="http://schemas.openxmlformats.org/officeDocument/2006/relationships/theme" Target="../theme/theme22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82.xml"/><Relationship Id="rId17" Type="http://schemas.openxmlformats.org/officeDocument/2006/relationships/slideLayout" Target="../slideLayouts/slideLayout187.xml"/><Relationship Id="rId2" Type="http://schemas.openxmlformats.org/officeDocument/2006/relationships/slideLayout" Target="../slideLayouts/slideLayout172.xml"/><Relationship Id="rId16" Type="http://schemas.openxmlformats.org/officeDocument/2006/relationships/slideLayout" Target="../slideLayouts/slideLayout186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0.xml"/><Relationship Id="rId19" Type="http://schemas.openxmlformats.org/officeDocument/2006/relationships/image" Target="../media/image16.bin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Relationship Id="rId14" Type="http://schemas.openxmlformats.org/officeDocument/2006/relationships/slideLayout" Target="../slideLayouts/slideLayout18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189.xml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5" Type="http://schemas.openxmlformats.org/officeDocument/2006/relationships/theme" Target="../theme/theme23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Relationship Id="rId14" Type="http://schemas.openxmlformats.org/officeDocument/2006/relationships/slideLayout" Target="../slideLayouts/slideLayout20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5" Type="http://schemas.openxmlformats.org/officeDocument/2006/relationships/theme" Target="../theme/theme24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Relationship Id="rId14" Type="http://schemas.openxmlformats.org/officeDocument/2006/relationships/slideLayout" Target="../slideLayouts/slideLayout215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3.xml"/><Relationship Id="rId13" Type="http://schemas.openxmlformats.org/officeDocument/2006/relationships/slideLayout" Target="../slideLayouts/slideLayout228.xml"/><Relationship Id="rId18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18.xml"/><Relationship Id="rId21" Type="http://schemas.openxmlformats.org/officeDocument/2006/relationships/slideLayout" Target="../slideLayouts/slideLayout236.xml"/><Relationship Id="rId7" Type="http://schemas.openxmlformats.org/officeDocument/2006/relationships/slideLayout" Target="../slideLayouts/slideLayout222.xml"/><Relationship Id="rId12" Type="http://schemas.openxmlformats.org/officeDocument/2006/relationships/slideLayout" Target="../slideLayouts/slideLayout227.xml"/><Relationship Id="rId17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17.xml"/><Relationship Id="rId16" Type="http://schemas.openxmlformats.org/officeDocument/2006/relationships/slideLayout" Target="../slideLayouts/slideLayout231.xml"/><Relationship Id="rId20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216.xml"/><Relationship Id="rId6" Type="http://schemas.openxmlformats.org/officeDocument/2006/relationships/slideLayout" Target="../slideLayouts/slideLayout221.xml"/><Relationship Id="rId11" Type="http://schemas.openxmlformats.org/officeDocument/2006/relationships/slideLayout" Target="../slideLayouts/slideLayout226.xml"/><Relationship Id="rId24" Type="http://schemas.openxmlformats.org/officeDocument/2006/relationships/image" Target="../media/image31.jpg"/><Relationship Id="rId5" Type="http://schemas.openxmlformats.org/officeDocument/2006/relationships/slideLayout" Target="../slideLayouts/slideLayout220.xml"/><Relationship Id="rId15" Type="http://schemas.openxmlformats.org/officeDocument/2006/relationships/slideLayout" Target="../slideLayouts/slideLayout230.xml"/><Relationship Id="rId23" Type="http://schemas.openxmlformats.org/officeDocument/2006/relationships/theme" Target="../theme/theme25.xml"/><Relationship Id="rId10" Type="http://schemas.openxmlformats.org/officeDocument/2006/relationships/slideLayout" Target="../slideLayouts/slideLayout225.xml"/><Relationship Id="rId19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19.xml"/><Relationship Id="rId9" Type="http://schemas.openxmlformats.org/officeDocument/2006/relationships/slideLayout" Target="../slideLayouts/slideLayout224.xml"/><Relationship Id="rId14" Type="http://schemas.openxmlformats.org/officeDocument/2006/relationships/slideLayout" Target="../slideLayouts/slideLayout229.xml"/><Relationship Id="rId22" Type="http://schemas.openxmlformats.org/officeDocument/2006/relationships/slideLayout" Target="../slideLayouts/slideLayout23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5.xml"/><Relationship Id="rId13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0.xml"/><Relationship Id="rId7" Type="http://schemas.openxmlformats.org/officeDocument/2006/relationships/slideLayout" Target="../slideLayouts/slideLayout244.xml"/><Relationship Id="rId12" Type="http://schemas.openxmlformats.org/officeDocument/2006/relationships/slideLayout" Target="../slideLayouts/slideLayout249.xml"/><Relationship Id="rId17" Type="http://schemas.openxmlformats.org/officeDocument/2006/relationships/image" Target="../media/image26.jpg"/><Relationship Id="rId2" Type="http://schemas.openxmlformats.org/officeDocument/2006/relationships/slideLayout" Target="../slideLayouts/slideLayout239.xml"/><Relationship Id="rId16" Type="http://schemas.openxmlformats.org/officeDocument/2006/relationships/theme" Target="../theme/theme26.xml"/><Relationship Id="rId1" Type="http://schemas.openxmlformats.org/officeDocument/2006/relationships/slideLayout" Target="../slideLayouts/slideLayout238.xml"/><Relationship Id="rId6" Type="http://schemas.openxmlformats.org/officeDocument/2006/relationships/slideLayout" Target="../slideLayouts/slideLayout243.xml"/><Relationship Id="rId11" Type="http://schemas.openxmlformats.org/officeDocument/2006/relationships/slideLayout" Target="../slideLayouts/slideLayout248.xml"/><Relationship Id="rId5" Type="http://schemas.openxmlformats.org/officeDocument/2006/relationships/slideLayout" Target="../slideLayouts/slideLayout242.xml"/><Relationship Id="rId1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47.xml"/><Relationship Id="rId4" Type="http://schemas.openxmlformats.org/officeDocument/2006/relationships/slideLayout" Target="../slideLayouts/slideLayout241.xml"/><Relationship Id="rId9" Type="http://schemas.openxmlformats.org/officeDocument/2006/relationships/slideLayout" Target="../slideLayouts/slideLayout246.xml"/><Relationship Id="rId14" Type="http://schemas.openxmlformats.org/officeDocument/2006/relationships/slideLayout" Target="../slideLayouts/slideLayout251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18" Type="http://schemas.openxmlformats.org/officeDocument/2006/relationships/slideLayout" Target="../slideLayouts/slideLayout270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slideLayout" Target="../slideLayouts/slideLayout269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20" Type="http://schemas.openxmlformats.org/officeDocument/2006/relationships/image" Target="../media/image16.bin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2.xml"/><Relationship Id="rId19" Type="http://schemas.openxmlformats.org/officeDocument/2006/relationships/theme" Target="../theme/theme27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8.xml"/><Relationship Id="rId13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3.xml"/><Relationship Id="rId7" Type="http://schemas.openxmlformats.org/officeDocument/2006/relationships/slideLayout" Target="../slideLayouts/slideLayout277.xml"/><Relationship Id="rId12" Type="http://schemas.openxmlformats.org/officeDocument/2006/relationships/slideLayout" Target="../slideLayouts/slideLayout282.xml"/><Relationship Id="rId17" Type="http://schemas.openxmlformats.org/officeDocument/2006/relationships/image" Target="../media/image26.jpg"/><Relationship Id="rId2" Type="http://schemas.openxmlformats.org/officeDocument/2006/relationships/slideLayout" Target="../slideLayouts/slideLayout272.xml"/><Relationship Id="rId16" Type="http://schemas.openxmlformats.org/officeDocument/2006/relationships/theme" Target="../theme/theme28.xml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80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slideLayout" Target="../slideLayouts/slideLayout298.xml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slideLayout" Target="../slideLayouts/slideLayout297.xml"/><Relationship Id="rId2" Type="http://schemas.openxmlformats.org/officeDocument/2006/relationships/slideLayout" Target="../slideLayouts/slideLayout287.xml"/><Relationship Id="rId16" Type="http://schemas.openxmlformats.org/officeDocument/2006/relationships/image" Target="../media/image26.jpg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5" Type="http://schemas.openxmlformats.org/officeDocument/2006/relationships/theme" Target="../theme/theme29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slideLayout" Target="../slideLayouts/slideLayout29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jpeg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7.xml"/><Relationship Id="rId13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2.xml"/><Relationship Id="rId7" Type="http://schemas.openxmlformats.org/officeDocument/2006/relationships/slideLayout" Target="../slideLayouts/slideLayout306.xml"/><Relationship Id="rId12" Type="http://schemas.openxmlformats.org/officeDocument/2006/relationships/slideLayout" Target="../slideLayouts/slideLayout311.xml"/><Relationship Id="rId17" Type="http://schemas.openxmlformats.org/officeDocument/2006/relationships/image" Target="../media/image38.jpeg"/><Relationship Id="rId2" Type="http://schemas.openxmlformats.org/officeDocument/2006/relationships/slideLayout" Target="../slideLayouts/slideLayout301.xml"/><Relationship Id="rId16" Type="http://schemas.openxmlformats.org/officeDocument/2006/relationships/theme" Target="../theme/theme30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1" Type="http://schemas.openxmlformats.org/officeDocument/2006/relationships/slideLayout" Target="../slideLayouts/slideLayout310.xml"/><Relationship Id="rId5" Type="http://schemas.openxmlformats.org/officeDocument/2006/relationships/slideLayout" Target="../slideLayouts/slideLayout304.xml"/><Relationship Id="rId15" Type="http://schemas.openxmlformats.org/officeDocument/2006/relationships/slideLayout" Target="../slideLayouts/slideLayout314.xml"/><Relationship Id="rId10" Type="http://schemas.openxmlformats.org/officeDocument/2006/relationships/slideLayout" Target="../slideLayouts/slideLayout30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4" Type="http://schemas.openxmlformats.org/officeDocument/2006/relationships/slideLayout" Target="../slideLayouts/slideLayout313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2.xml"/><Relationship Id="rId3" Type="http://schemas.openxmlformats.org/officeDocument/2006/relationships/slideLayout" Target="../slideLayouts/slideLayout317.xml"/><Relationship Id="rId7" Type="http://schemas.openxmlformats.org/officeDocument/2006/relationships/slideLayout" Target="../slideLayouts/slideLayout321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16.xml"/><Relationship Id="rId1" Type="http://schemas.openxmlformats.org/officeDocument/2006/relationships/slideLayout" Target="../slideLayouts/slideLayout315.xml"/><Relationship Id="rId6" Type="http://schemas.openxmlformats.org/officeDocument/2006/relationships/slideLayout" Target="../slideLayouts/slideLayout320.xml"/><Relationship Id="rId11" Type="http://schemas.openxmlformats.org/officeDocument/2006/relationships/slideLayout" Target="../slideLayouts/slideLayout325.xml"/><Relationship Id="rId5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18.xml"/><Relationship Id="rId9" Type="http://schemas.openxmlformats.org/officeDocument/2006/relationships/slideLayout" Target="../slideLayouts/slideLayout323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3.xml"/><Relationship Id="rId13" Type="http://schemas.openxmlformats.org/officeDocument/2006/relationships/slideLayout" Target="../slideLayouts/slideLayout338.xml"/><Relationship Id="rId18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28.xml"/><Relationship Id="rId21" Type="http://schemas.openxmlformats.org/officeDocument/2006/relationships/slideLayout" Target="../slideLayouts/slideLayout346.xml"/><Relationship Id="rId7" Type="http://schemas.openxmlformats.org/officeDocument/2006/relationships/slideLayout" Target="../slideLayouts/slideLayout332.xml"/><Relationship Id="rId12" Type="http://schemas.openxmlformats.org/officeDocument/2006/relationships/slideLayout" Target="../slideLayouts/slideLayout337.xml"/><Relationship Id="rId17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27.xml"/><Relationship Id="rId16" Type="http://schemas.openxmlformats.org/officeDocument/2006/relationships/slideLayout" Target="../slideLayouts/slideLayout341.xml"/><Relationship Id="rId20" Type="http://schemas.openxmlformats.org/officeDocument/2006/relationships/slideLayout" Target="../slideLayouts/slideLayout345.xml"/><Relationship Id="rId1" Type="http://schemas.openxmlformats.org/officeDocument/2006/relationships/slideLayout" Target="../slideLayouts/slideLayout326.xml"/><Relationship Id="rId6" Type="http://schemas.openxmlformats.org/officeDocument/2006/relationships/slideLayout" Target="../slideLayouts/slideLayout331.xml"/><Relationship Id="rId11" Type="http://schemas.openxmlformats.org/officeDocument/2006/relationships/slideLayout" Target="../slideLayouts/slideLayout336.xml"/><Relationship Id="rId24" Type="http://schemas.openxmlformats.org/officeDocument/2006/relationships/image" Target="../media/image16.bin"/><Relationship Id="rId5" Type="http://schemas.openxmlformats.org/officeDocument/2006/relationships/slideLayout" Target="../slideLayouts/slideLayout330.xml"/><Relationship Id="rId15" Type="http://schemas.openxmlformats.org/officeDocument/2006/relationships/slideLayout" Target="../slideLayouts/slideLayout340.xml"/><Relationship Id="rId23" Type="http://schemas.openxmlformats.org/officeDocument/2006/relationships/theme" Target="../theme/theme32.xml"/><Relationship Id="rId10" Type="http://schemas.openxmlformats.org/officeDocument/2006/relationships/slideLayout" Target="../slideLayouts/slideLayout335.xml"/><Relationship Id="rId19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29.xml"/><Relationship Id="rId9" Type="http://schemas.openxmlformats.org/officeDocument/2006/relationships/slideLayout" Target="../slideLayouts/slideLayout334.xml"/><Relationship Id="rId14" Type="http://schemas.openxmlformats.org/officeDocument/2006/relationships/slideLayout" Target="../slideLayouts/slideLayout339.xml"/><Relationship Id="rId22" Type="http://schemas.openxmlformats.org/officeDocument/2006/relationships/slideLayout" Target="../slideLayouts/slideLayout34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6.jpe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.jpe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9959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920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8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15F2B453-658D-65A4-253B-00C709A54B95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fr-MA" sz="90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98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9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  <p:sldLayoutId id="2147483752" r:id="rId16"/>
    <p:sldLayoutId id="2147483753" r:id="rId17"/>
    <p:sldLayoutId id="2147483754" r:id="rId18"/>
    <p:sldLayoutId id="2147483755" r:id="rId19"/>
    <p:sldLayoutId id="2147483756" r:id="rId20"/>
    <p:sldLayoutId id="2147483757" r:id="rId21"/>
    <p:sldLayoutId id="214748375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Modifier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 dirty="0"/>
              <a:t>Cliquez pour modifier les styles du texte du masque</a:t>
            </a:r>
          </a:p>
          <a:p>
            <a:pPr lvl="1"/>
            <a:r>
              <a:rPr lang="fr-CA" dirty="0"/>
              <a:t>Deuxième niveau</a:t>
            </a:r>
          </a:p>
          <a:p>
            <a:pPr lvl="2"/>
            <a:r>
              <a:rPr lang="fr-CA" dirty="0"/>
              <a:t>Troisième niveau</a:t>
            </a:r>
          </a:p>
          <a:p>
            <a:pPr lvl="3"/>
            <a:r>
              <a:rPr lang="fr-CA" dirty="0"/>
              <a:t>Quatrième niveau</a:t>
            </a:r>
          </a:p>
          <a:p>
            <a:pPr lvl="4"/>
            <a:r>
              <a:rPr lang="fr-CA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C764DE79-268F-4C1A-8933-263129D2AF90}" type="datetimeFigureOut">
              <a:rPr lang="en-US" smtClean="0"/>
              <a:pPr/>
              <a:t>12/31/2025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icrosoft Uighur" panose="02000000000000000000" pitchFamily="2" charset="-78"/>
              </a:defRPr>
            </a:lvl1pPr>
          </a:lstStyle>
          <a:p>
            <a:fld id="{48F63A3B-78C7-47BE-AE5E-E10140E0464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301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Uighur" panose="02000000000000000000" pitchFamily="2" charset="-78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21876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3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4331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13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  <p:sldLayoutId id="2147483806" r:id="rId12"/>
    <p:sldLayoutId id="2147483807" r:id="rId13"/>
    <p:sldLayoutId id="2147483808" r:id="rId14"/>
    <p:sldLayoutId id="2147483809" r:id="rId15"/>
    <p:sldLayoutId id="2147483810" r:id="rId16"/>
    <p:sldLayoutId id="2147483811" r:id="rId17"/>
    <p:sldLayoutId id="2147483812" r:id="rId18"/>
    <p:sldLayoutId id="2147483813" r:id="rId19"/>
    <p:sldLayoutId id="2147483814" r:id="rId20"/>
    <p:sldLayoutId id="2147483815" r:id="rId21"/>
    <p:sldLayoutId id="2147483816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039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15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26873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  <p:sldLayoutId id="2147483881" r:id="rId12"/>
    <p:sldLayoutId id="2147483882" r:id="rId13"/>
    <p:sldLayoutId id="2147483883" r:id="rId14"/>
    <p:sldLayoutId id="2147483884" r:id="rId15"/>
    <p:sldLayoutId id="2147483885" r:id="rId16"/>
    <p:sldLayoutId id="2147483886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28705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  <p:sldLayoutId id="2147483903" r:id="rId16"/>
    <p:sldLayoutId id="2147483904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797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  <p:sldLayoutId id="2147483917" r:id="rId12"/>
    <p:sldLayoutId id="2147483918" r:id="rId13"/>
    <p:sldLayoutId id="21474839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7489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33034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  <p:sldLayoutId id="2147483949" r:id="rId12"/>
    <p:sldLayoutId id="2147483950" r:id="rId13"/>
    <p:sldLayoutId id="2147483951" r:id="rId14"/>
    <p:sldLayoutId id="2147483952" r:id="rId15"/>
    <p:sldLayoutId id="2147483953" r:id="rId16"/>
    <p:sldLayoutId id="2147483954" r:id="rId17"/>
    <p:sldLayoutId id="2147483955" r:id="rId18"/>
    <p:sldLayoutId id="2147483956" r:id="rId19"/>
    <p:sldLayoutId id="2147483957" r:id="rId20"/>
    <p:sldLayoutId id="2147483958" r:id="rId21"/>
    <p:sldLayoutId id="2147483959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9414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50574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0" r:id="rId1"/>
    <p:sldLayoutId id="2147484001" r:id="rId2"/>
    <p:sldLayoutId id="2147484002" r:id="rId3"/>
    <p:sldLayoutId id="2147484003" r:id="rId4"/>
    <p:sldLayoutId id="2147484004" r:id="rId5"/>
    <p:sldLayoutId id="2147484005" r:id="rId6"/>
    <p:sldLayoutId id="2147484006" r:id="rId7"/>
    <p:sldLayoutId id="2147484007" r:id="rId8"/>
    <p:sldLayoutId id="2147484008" r:id="rId9"/>
    <p:sldLayoutId id="2147484009" r:id="rId10"/>
    <p:sldLayoutId id="2147484010" r:id="rId11"/>
    <p:sldLayoutId id="2147484011" r:id="rId12"/>
    <p:sldLayoutId id="2147484012" r:id="rId13"/>
    <p:sldLayoutId id="2147484013" r:id="rId14"/>
    <p:sldLayoutId id="2147484014" r:id="rId15"/>
    <p:sldLayoutId id="2147484015" r:id="rId16"/>
    <p:sldLayoutId id="2147484016" r:id="rId17"/>
    <p:sldLayoutId id="2147484017" r:id="rId18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7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9721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  <p:sldLayoutId id="2147484030" r:id="rId12"/>
    <p:sldLayoutId id="2147484031" r:id="rId13"/>
    <p:sldLayoutId id="2147484032" r:id="rId14"/>
    <p:sldLayoutId id="2147484033" r:id="rId15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381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  <p:sldLayoutId id="2147484047" r:id="rId13"/>
    <p:sldLayoutId id="2147484048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1333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18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  <p:sldLayoutId id="2147484061" r:id="rId12"/>
    <p:sldLayoutId id="2147484062" r:id="rId13"/>
    <p:sldLayoutId id="2147484063" r:id="rId14"/>
    <p:sldLayoutId id="2147484064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1689B1E1-F0C2-79A1-5ADE-C774ECAE0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B7FEC65-EFC7-BDCD-C52C-DE0B03EB8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54DB8C45-4FDA-9B9C-3E08-99AF6C999B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A7765-59FB-4B37-8C0B-80F63ABE66E1}" type="datetimeFigureOut">
              <a:rPr lang="fr-FR" smtClean="0"/>
              <a:t>31/12/2025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9934EF1-F0B6-C756-D085-3F0E89DD6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1AE970EB-3A7D-13D7-B080-632C669FE8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DC158-050F-47B0-93B5-438A944051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409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3513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  <p:sldLayoutId id="2147484092" r:id="rId14"/>
    <p:sldLayoutId id="2147484093" r:id="rId15"/>
    <p:sldLayoutId id="2147484094" r:id="rId16"/>
    <p:sldLayoutId id="2147484095" r:id="rId17"/>
    <p:sldLayoutId id="2147484096" r:id="rId18"/>
    <p:sldLayoutId id="2147484097" r:id="rId19"/>
    <p:sldLayoutId id="2147484098" r:id="rId20"/>
    <p:sldLayoutId id="2147484099" r:id="rId21"/>
    <p:sldLayoutId id="214748410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86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436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66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23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22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428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62.png"/><Relationship Id="rId4" Type="http://schemas.openxmlformats.org/officeDocument/2006/relationships/image" Target="../media/image45.png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4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6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187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7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6.png"/><Relationship Id="rId7" Type="http://schemas.openxmlformats.org/officeDocument/2006/relationships/image" Target="../media/image7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46.png"/><Relationship Id="rId7" Type="http://schemas.openxmlformats.org/officeDocument/2006/relationships/image" Target="../media/image7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7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8.png"/><Relationship Id="rId4" Type="http://schemas.openxmlformats.org/officeDocument/2006/relationships/image" Target="../media/image6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73.svg"/><Relationship Id="rId4" Type="http://schemas.openxmlformats.org/officeDocument/2006/relationships/image" Target="../media/image45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F9DE4A9E-A61C-5DF5-EE8F-AA6EF796C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DE912CD1-9C58-2A17-0F83-CB249029A8B1}"/>
              </a:ext>
            </a:extLst>
          </p:cNvPr>
          <p:cNvSpPr/>
          <p:nvPr/>
        </p:nvSpPr>
        <p:spPr>
          <a:xfrm>
            <a:off x="3445727" y="4828479"/>
            <a:ext cx="1037063" cy="446049"/>
          </a:xfrm>
          <a:prstGeom prst="roundRect">
            <a:avLst>
              <a:gd name="adj" fmla="val 36667"/>
            </a:avLst>
          </a:prstGeom>
          <a:solidFill>
            <a:srgbClr val="FBB32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الثالث</a:t>
            </a:r>
            <a:endParaRPr lang="fr-FR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8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AAE9806-13BC-6350-8E96-8E47BC7ED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B6D451F-B01E-9053-C309-A7B1B0544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سنواصل تدربنا على نميز  و كتابة التاء في آخر الكلمة . تابعوا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الفديو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326EBD3-D8AE-DAEA-0629-40066036177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B88E41A-5DE1-2E71-7C4F-57E1AAC0E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696B6D7-652C-31F6-F1C9-E36BC35B58D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3D4FF6A-FC2C-1EFE-3B8C-49870FC501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8E66F93-218D-95E3-06A6-6A38B636639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F15C171-EB5D-8F4F-4F6A-5C4048426FA7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295762C-AD12-66EE-0992-FC9B70692CA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EE43F8B-9805-3905-22D7-F394AEDF093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208E263E-F9FF-E534-8B81-7C6F0A847BC9}"/>
              </a:ext>
            </a:extLst>
          </p:cNvPr>
          <p:cNvSpPr txBox="1"/>
          <p:nvPr/>
        </p:nvSpPr>
        <p:spPr>
          <a:xfrm>
            <a:off x="1502456" y="3250267"/>
            <a:ext cx="6458261" cy="1123712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اَلتّاءُ في آخِرِ ٱلْكَلِمَةِ.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CB96DCF-C434-A51C-D1E1-EE6801BF24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93830500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B0E89A-7257-7856-6341-6F65E2C87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95EAC9B-BA11-ED27-1878-E1891D71D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cs typeface="Microsoft Uighur" panose="02000000000000000000" pitchFamily="2" charset="-78"/>
              </a:rPr>
              <a:t>عرض فديو التاء في آخر الكلمة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A8F44A3-9697-6A52-B58C-57305AF633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78E6318-212F-9695-15F9-16DB2160A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AA2DF99-DD0B-5825-719A-AAC081A09E4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C5E0B2C-66D0-DB61-FF50-E82BEF683F6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AA054403-5432-B444-6F3F-F59D02C5A51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39FD52E-0ADC-F33F-9F09-648065A60D2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3A671FE-0102-333B-2656-FF3D5A69CEC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207F5916-AD53-6EF4-802F-8BF059C9F1C0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B768331-D6BA-C4E9-D690-621DF3B961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86227"/>
            <a:ext cx="540000" cy="540000"/>
          </a:xfrm>
          <a:prstGeom prst="rect">
            <a:avLst/>
          </a:prstGeom>
        </p:spPr>
      </p:pic>
      <p:pic>
        <p:nvPicPr>
          <p:cNvPr id="26" name="Espace réservé pour une image  2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303EFF70-8384-7F0A-539D-3022EDD44A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7" name="إملاء - التاء في آخر الكلمة-">
            <a:hlinkClick r:id="" action="ppaction://media"/>
            <a:extLst>
              <a:ext uri="{FF2B5EF4-FFF2-40B4-BE49-F238E27FC236}">
                <a16:creationId xmlns:a16="http://schemas.microsoft.com/office/drawing/2014/main" xmlns="" id="{FE7842CB-A0C1-2DCD-0449-7ED6EC302A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2309" y="1931248"/>
            <a:ext cx="7391940" cy="425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34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22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62FDE7-2557-E4E3-CF2E-081A2E5A5E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006E10BC-06CF-1434-086F-C081705B1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خذوا كراساتكم  على الصفحة 95 بمفردكم أجيبوا عن التمرين رقم 1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75BBD8F-4424-973E-211C-B42EC0ED76B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51A0147-814F-D11A-2F62-665C6E4767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275A395-2246-3747-A9AA-B36548E66A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EDF631B-8E2C-8D1B-2DC3-0F6A144216B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48F9947-B119-B713-0821-B511D831359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2BAFF6-E37E-8CAD-05A4-5568C989DA09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6DC1783-5060-6011-BD98-9AE43A62CE6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0A1ED1A-1776-603A-14E8-84E39BCD1A4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A6508891-A1D7-A5BB-5A48-7A918F6FDF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97F845ED-75C3-2E86-5277-E4E18A689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787" y="1632072"/>
            <a:ext cx="3337064" cy="47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2ADC0948-8A43-5D27-48F7-4D5CD374C07E}"/>
              </a:ext>
            </a:extLst>
          </p:cNvPr>
          <p:cNvSpPr/>
          <p:nvPr/>
        </p:nvSpPr>
        <p:spPr>
          <a:xfrm>
            <a:off x="3323329" y="2572020"/>
            <a:ext cx="3021980" cy="1074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95476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B941D5-F15F-D6FB-E973-135D7FAA1E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E2AEFB2E-C058-6BF5-E467-0B4DF1D0D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أكمل بكتابة التاء المناسبة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8D491BB-9837-DEEE-ED83-BC2ABD53371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4BD1F6D-3F6F-D9DD-CA70-E761CEEC3A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CD91735-A657-EA94-0DBF-AAE929DB818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E12E437E-A245-A5BC-FAFB-3852A99A024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030B5A-0789-592F-9102-DC19A32E79C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76BB8BE0-A1DE-8341-6DB9-9C21A045C47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77C1716-0033-0B53-441F-D52C6CBA679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928045-1E75-F72B-A9FF-4677135D8B2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E8526BA-134D-12EA-FF92-AAF2F8E194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0AF4621-5F2E-938E-EF34-15283F78D7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46" y="2059662"/>
            <a:ext cx="8445108" cy="39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95772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4ED27D-328E-54A9-0208-9E731D9AC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2642F5E4-41F6-5C5A-17F5-6A99BB2BE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للتصحيح. من يشرح لنا كيف توصل للجواب الصحيح؟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-يقدم الأستاذ التغذية الراجعة المناسبة.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F662E7-95E8-F21A-3C10-AC4CD9B370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2330514-4A61-8CE4-64E4-8FF9F55BE7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E69EB90-D300-B32E-4C11-E83603EB1E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BC2F1D69-79D8-18C3-10CA-1BB0A43AB8E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6A833BF-3963-8C55-5FAB-9C01A3ED1BB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61F5B5-9FD3-2491-95FF-5027D3D3E348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650680E-52B1-0716-7FFB-0994F7778CE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27BF2D0-DA28-9934-136A-0C0E6BC6A6C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F9C9E8-5724-B35C-5D80-0966574C4D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03BD4DC-39EB-814B-5B5C-734B269846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446" y="2059662"/>
            <a:ext cx="8445108" cy="39582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05E01A43-17A4-B859-05B1-2675FCD541B6}"/>
              </a:ext>
            </a:extLst>
          </p:cNvPr>
          <p:cNvSpPr txBox="1">
            <a:spLocks/>
          </p:cNvSpPr>
          <p:nvPr/>
        </p:nvSpPr>
        <p:spPr>
          <a:xfrm>
            <a:off x="6423102" y="3035973"/>
            <a:ext cx="62446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ةَ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B4F8712F-C35A-2557-0C74-E05B4E29B5CA}"/>
              </a:ext>
            </a:extLst>
          </p:cNvPr>
          <p:cNvSpPr txBox="1">
            <a:spLocks/>
          </p:cNvSpPr>
          <p:nvPr/>
        </p:nvSpPr>
        <p:spPr>
          <a:xfrm>
            <a:off x="4419353" y="3035973"/>
            <a:ext cx="62446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xmlns="" id="{41BB45AB-506E-7E49-5384-C89BF5067254}"/>
              </a:ext>
            </a:extLst>
          </p:cNvPr>
          <p:cNvSpPr txBox="1">
            <a:spLocks/>
          </p:cNvSpPr>
          <p:nvPr/>
        </p:nvSpPr>
        <p:spPr>
          <a:xfrm>
            <a:off x="5788030" y="3727635"/>
            <a:ext cx="62446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ـــــةِ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xmlns="" id="{1C9AAA1D-6963-BA7F-E2B7-FAC2D0F95110}"/>
              </a:ext>
            </a:extLst>
          </p:cNvPr>
          <p:cNvSpPr txBox="1">
            <a:spLocks/>
          </p:cNvSpPr>
          <p:nvPr/>
        </p:nvSpPr>
        <p:spPr>
          <a:xfrm>
            <a:off x="3565220" y="3727635"/>
            <a:ext cx="62446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ـــــةٍ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6" name="Titre 1">
            <a:extLst>
              <a:ext uri="{FF2B5EF4-FFF2-40B4-BE49-F238E27FC236}">
                <a16:creationId xmlns:a16="http://schemas.microsoft.com/office/drawing/2014/main" xmlns="" id="{8FF63103-3C52-C82B-D45C-DD43B7FE301B}"/>
              </a:ext>
            </a:extLst>
          </p:cNvPr>
          <p:cNvSpPr txBox="1">
            <a:spLocks/>
          </p:cNvSpPr>
          <p:nvPr/>
        </p:nvSpPr>
        <p:spPr>
          <a:xfrm>
            <a:off x="1183164" y="4435632"/>
            <a:ext cx="62446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تِ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443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8A5CA6-D359-107B-80B0-E29300645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215B030-EB94-3C66-D2C9-C4D093C7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أجيبوا عن التمرين رقم 2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37E7D2B7-D6CE-0560-7B57-A5413A5BE4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E6599BF-D71C-A5ED-AB4B-D54E108A2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DAF3792-E5F3-B1F2-C804-6DFB9F9E4F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403E53F-40A3-3E2A-0EBB-A4C784D63FF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4FD7070-6A04-4850-7926-F4F84202588D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1687544-E2E5-2B54-532B-4E451F1D7A6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0F9EA3B-C47A-507C-B9F1-70DE676A04C1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6191F71-15EA-29EA-11A5-388BF1BF9A14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56DFA06A-4BD0-5639-8322-D9ED14C629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16DBC4F-E128-748F-7716-45E710CCA4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787" y="1632072"/>
            <a:ext cx="3337064" cy="47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BD2594FA-6E37-F9ED-D949-D20DD581EBE8}"/>
              </a:ext>
            </a:extLst>
          </p:cNvPr>
          <p:cNvSpPr/>
          <p:nvPr/>
        </p:nvSpPr>
        <p:spPr>
          <a:xfrm>
            <a:off x="3323329" y="3597932"/>
            <a:ext cx="3021980" cy="107442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181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CEC14E1-B8AA-0424-DDD2-2887ADAF6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DE324C41-6B6E-1ABE-BE81-132246351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أكمل بكتابة التاء المناسبة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4B043D3-726F-ED09-8E22-AEAB0BD47D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9E8AE9B-0D3C-5BAF-A8FF-7D781BE8E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5C4BDCB-5AB9-06BD-D302-B9BA9194D13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9198D1A-AC0B-759F-1248-7D3393F7E16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1D0E708-F621-878C-E336-D533B2984916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BEC884D-DFC5-8E1F-AB8A-AD4FD4C9414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EDF0FE3-2E50-86CF-5012-0E9CAA609CD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21B6A32-09DE-38A9-B777-A8F0F37C37AD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10D2D76C-6E92-5257-4848-1E3E8F3D3FA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1401056-8520-61E0-6538-19A82F85BE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444" y="2056151"/>
            <a:ext cx="8341112" cy="390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90513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BF83116-33D5-31F0-84F6-04EC84771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F1F1DD57-8D59-6867-7B42-55C0DFC7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للتصحيح. من يشرح لنا كيف توصل للجواب الصحيح؟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-يقدم الأستاذ التغذية الراجعة المناسبة.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6FCD966-13C8-32C9-E0C9-7B3850729F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4967105-A84D-4222-676D-BED49AEBD7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9C4F7769-8422-E621-9D15-3D2B82B1C26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DED51977-1A66-8635-64FB-69C263BF4F5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49F3652-9A74-3811-AF17-12D7D091D71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FF24A56-92AB-EEB4-9D36-B388F47C0AD6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4848DC2-E7D5-150B-0D5A-BA0519AD3BE8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4FF7140-1E85-B627-DE77-FFF20BD9222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D9A8C03-D2DB-063A-753B-BDCECECB26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149FE70E-1AB7-7CEA-E196-2482DF6D01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293" y="2067303"/>
            <a:ext cx="8411654" cy="3934338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xmlns="" id="{38ECECC6-CF1D-9B16-AEEC-57E832168713}"/>
              </a:ext>
            </a:extLst>
          </p:cNvPr>
          <p:cNvSpPr txBox="1">
            <a:spLocks/>
          </p:cNvSpPr>
          <p:nvPr/>
        </p:nvSpPr>
        <p:spPr>
          <a:xfrm>
            <a:off x="5381764" y="3914605"/>
            <a:ext cx="1594861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اَلْقَصَبا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تُ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26E5098-7A3B-7820-9273-D3FC4BD4B405}"/>
              </a:ext>
            </a:extLst>
          </p:cNvPr>
          <p:cNvSpPr txBox="1">
            <a:spLocks/>
          </p:cNvSpPr>
          <p:nvPr/>
        </p:nvSpPr>
        <p:spPr>
          <a:xfrm>
            <a:off x="648511" y="3914605"/>
            <a:ext cx="448800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اِسْمٌ وَجاءَ قَبْلَها سُكونٌ.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C41556D3-DD49-CD2B-5CE1-5951A909C968}"/>
              </a:ext>
            </a:extLst>
          </p:cNvPr>
          <p:cNvSpPr txBox="1">
            <a:spLocks/>
          </p:cNvSpPr>
          <p:nvPr/>
        </p:nvSpPr>
        <p:spPr>
          <a:xfrm>
            <a:off x="5394737" y="4587398"/>
            <a:ext cx="1594861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خِصْبَــــ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7AD932B3-E98A-4EC0-26D1-089ECE1ABF70}"/>
              </a:ext>
            </a:extLst>
          </p:cNvPr>
          <p:cNvSpPr txBox="1">
            <a:spLocks/>
          </p:cNvSpPr>
          <p:nvPr/>
        </p:nvSpPr>
        <p:spPr>
          <a:xfrm>
            <a:off x="673481" y="4587398"/>
            <a:ext cx="448800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اِسْمٌ مُفْرَدٌ مُؤَنَّثٌ.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77F4D4D-E575-932F-FAAB-B4207304753B}"/>
              </a:ext>
            </a:extLst>
          </p:cNvPr>
          <p:cNvSpPr txBox="1">
            <a:spLocks/>
          </p:cNvSpPr>
          <p:nvPr/>
        </p:nvSpPr>
        <p:spPr>
          <a:xfrm>
            <a:off x="5438464" y="5225863"/>
            <a:ext cx="1594861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marL="0" marR="0" lvl="0" indent="0" algn="r" defTabSz="514337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اِرْتَحَلَ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ْ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F213DF83-7679-378E-F4B0-4B441706353A}"/>
              </a:ext>
            </a:extLst>
          </p:cNvPr>
          <p:cNvSpPr txBox="1">
            <a:spLocks/>
          </p:cNvSpPr>
          <p:nvPr/>
        </p:nvSpPr>
        <p:spPr>
          <a:xfrm>
            <a:off x="626648" y="5294520"/>
            <a:ext cx="448800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60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فِعْلٌ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347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3502D6C-61AD-E0D2-3284-E79A628B5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1622AC7-A7DD-A410-F18A-848982CD0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على كراساتكم اكتبوا الفقرة التي سأملي عليكم.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9056511-E20D-B57E-FF18-D05F4D9F61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5FDC3342-838E-474F-1150-75A8AA2B6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30D4B8BC-0C86-DB70-3BB7-EB12CA4A2E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9FEC3C94-F998-5DA8-9B82-2B91D186C6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B1455F-C079-2977-3B51-90DAC98F419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BF0E6A-FD34-77FE-8D25-2FBA1CCEC526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9736190-CD0C-DA61-914B-BF365DCAA37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56B95C4-A17A-66CE-1802-E921A6FB9D6C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16A90CE9-3187-8D28-42BE-6246E1E4FF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6026B51-B7AD-7ADA-BDDE-852E243FD8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5787" y="1632072"/>
            <a:ext cx="3337064" cy="4777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A7AEA182-27FC-77EA-829F-9B1AA0106D5B}"/>
              </a:ext>
            </a:extLst>
          </p:cNvPr>
          <p:cNvSpPr/>
          <p:nvPr/>
        </p:nvSpPr>
        <p:spPr>
          <a:xfrm>
            <a:off x="3323329" y="4568088"/>
            <a:ext cx="3021980" cy="166544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4302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F400DB9-B059-4308-B8D1-C5F8DA385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3CDE0FC-FCF2-43BB-080D-4F44CCD5E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يملي الأستاذ الفقرة الواردة في آخر الحصة.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10807C3-32BD-44B5-1B62-86E9AF7B17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6C9E0A9-995B-144D-8997-09C15EA6E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D8A07C6-61B7-1029-5F68-CE6621C502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658DA165-3C62-2A1B-28C8-BF1B6A3593A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AD751DF-C19D-5A65-FAB2-89A7017FB46D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57A8619-E4F3-B875-FEEC-5FFFBF12D525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3C0CECE6-6F5A-F68F-A148-1605FAD0383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F777DC6-7525-168D-03C1-9179DE7FEE6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23AACB89-B4CC-0B54-384B-8339C86881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4A6276F-176D-1F1B-FA26-C840EDCF00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56" y="1896589"/>
            <a:ext cx="8155176" cy="46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73778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48797FD2-BBCF-26C6-6D3B-447C48A23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F997206A-521A-AFA1-D40C-95339827B72C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EF61CAB-CCF9-55C7-A374-5B53652B0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E522131-AA39-49AE-A4AB-8C3628B9B8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CAED020-782D-6650-83DE-3E7CD44B09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356830C-4974-252A-C092-A6901E1F6B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1CC93A1-30EE-4407-8315-6EFE8FA13BD9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9EE3AF46-8F72-4E3B-F59E-BF1827FC4EB6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F147B2F-3296-9DF8-5D97-2803BE98121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9C31CA7-C7F0-5846-31EB-8E69992DE3F0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3" name="Google Shape;1342;p12">
            <a:extLst>
              <a:ext uri="{FF2B5EF4-FFF2-40B4-BE49-F238E27FC236}">
                <a16:creationId xmlns:a16="http://schemas.microsoft.com/office/drawing/2014/main" xmlns="" id="{4DE0CABB-6E55-6F7A-9663-FB8965AA7E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 في حصة اليوم، ستتدربون على الإجابة بسرعة  عن أسئلة للفهم على شكل اختيار من متعدد.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Image 13" descr="Une image contenant habits, chaussures, garçon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148B7423-557B-6EE2-3080-431C58141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7050" y="2391082"/>
            <a:ext cx="6409899" cy="35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3514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3DC81A-BC5E-5B48-9966-D806BA4D1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F2ABFB64-2F4D-DDA4-4070-0A071A1F0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انتبهوا للتصحيح</a:t>
            </a:r>
            <a:b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</a:b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Calibri"/>
              </a:rPr>
              <a:t>-يقدم الأستاذ التغذية الراجعة المناسبة.</a:t>
            </a:r>
            <a:endParaRPr lang="fr-FR" sz="2400" i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27BCA1-EEDC-6789-035A-701AC3D3AC5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DCA977A-121E-9044-AFDE-C0C2EC4C7F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FE2DAD9-8453-4053-9CF7-5FB1FADC66E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26EC4E3-FAA5-ADC6-DEC2-874CF0F73F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6DF804-980A-8EF0-8A40-7BF0407F9F17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6B21A72-B794-B88D-04D3-27C2C5BDCDEE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6605701-E84A-88C5-C936-764E110FA60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13D0EFC-E82B-4B81-B0A3-57DB22C8EA6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xmlns="" id="{C76E592D-BE3F-59DA-7F4B-DCA8B13F1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29C955C-499F-AD61-3B9A-E6FAAA1158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956" y="1896589"/>
            <a:ext cx="8155176" cy="4615722"/>
          </a:xfrm>
          <a:prstGeom prst="rect">
            <a:avLst/>
          </a:prstGeom>
        </p:spPr>
      </p:pic>
      <p:sp>
        <p:nvSpPr>
          <p:cNvPr id="7" name="Titre 2">
            <a:extLst>
              <a:ext uri="{FF2B5EF4-FFF2-40B4-BE49-F238E27FC236}">
                <a16:creationId xmlns:a16="http://schemas.microsoft.com/office/drawing/2014/main" xmlns="" id="{EBFB5F4F-4DB3-2B0B-813E-085C38633452}"/>
              </a:ext>
            </a:extLst>
          </p:cNvPr>
          <p:cNvSpPr txBox="1">
            <a:spLocks/>
          </p:cNvSpPr>
          <p:nvPr/>
        </p:nvSpPr>
        <p:spPr>
          <a:xfrm>
            <a:off x="648510" y="2112588"/>
            <a:ext cx="7818512" cy="40614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/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إِفْريقِيا قارَّ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جَميلَ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وَكَبيرَ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ٌ. فيها حَيَوانا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بَرِّيَّ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مِثْلَ ٱلأَسَدِ وَٱلفيلِ </a:t>
            </a:r>
            <a:r>
              <a:rPr lang="ar-MA" sz="5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وَٱلزَّرافَ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تَعيشُ هَذِهِ ٱلْحَيَوانا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 في ٱلْغابا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5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وَٱلسّاحا</a:t>
            </a:r>
            <a:r>
              <a:rPr lang="ar-MA" sz="54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54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ٱلْواسِعَ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يَسْكُنُ في إِفْريقِيا شُعوبٌ كَثيرَ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وَمُخْتَلِفَـ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لَهُمْ لُغا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تٌ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وَثَقافا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مُتَنَوِّعَ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ٌ. اَلطَّبيعَـــ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ةُ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فيها ساحِرَ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وَجَميلَ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5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جِدّاً.</a:t>
            </a:r>
            <a:endParaRPr lang="fr-FR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416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A2A4BD8-9594-79EF-B509-CDB18EFB5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3802755-6BD3-5894-F5F7-B9D0E08A5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577880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solidFill>
                  <a:srgbClr val="424D7B"/>
                </a:solidFill>
                <a:latin typeface="Dosis ExtraBold" pitchFamily="2" charset="0"/>
              </a:rPr>
              <a:t>إنتاج كتابي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8F172329-EA66-D26A-5161-CC9E1E35B20E}"/>
              </a:ext>
            </a:extLst>
          </p:cNvPr>
          <p:cNvSpPr txBox="1">
            <a:spLocks/>
          </p:cNvSpPr>
          <p:nvPr/>
        </p:nvSpPr>
        <p:spPr>
          <a:xfrm>
            <a:off x="1561171" y="3796310"/>
            <a:ext cx="5831379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70000"/>
            </a:pPr>
            <a:r>
              <a:rPr lang="ar-MA" sz="3200" b="1" dirty="0">
                <a:cs typeface="Microsoft Uighur" panose="02000000000000000000" pitchFamily="2" charset="-78"/>
              </a:rPr>
              <a:t>كتابة  وضعية بداية قصة قصيرة رديفة – الحصة1-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xmlns="" id="{4D984C72-311E-C628-19C0-F685ABAC3364}"/>
              </a:ext>
            </a:extLst>
          </p:cNvPr>
          <p:cNvSpPr/>
          <p:nvPr/>
        </p:nvSpPr>
        <p:spPr>
          <a:xfrm>
            <a:off x="6016624" y="1667345"/>
            <a:ext cx="455730" cy="455730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xmlns="" id="{FD7C05AD-E32A-BE8F-4E83-BAF15DD08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232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748882E-3CCB-36D4-3327-A34AD0907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3BB65569-89DE-D3BB-B783-7F834C9FE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نهاية هَذا ٱلدرس، سَتَكونونَ قادِرينَ عَلى كِتابَةِ وَضْعِيَّةِ بِدايَةٍ قِصَّةٍ قَصيرَةٍ. تابعوا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الفديو</a:t>
            </a:r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13F2B40-DE58-10CB-A423-62F023AF91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219C33F-EA96-40FA-CD19-ED659A42F9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ED0F4B0-44F5-9AA0-4344-486EF6253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DBD3334-6841-5589-8B86-71075A1FD5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A1C402E-E52F-160B-45DE-F37F0EA5271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CC32535-ED29-FADA-6EED-9A02392FD98D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7D72852-EBD0-7468-130C-16AA1BDBF37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20B2447-47CE-BA14-A716-FC69E6C48AB5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7" name="Espace réservé pour une image  16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6F93738-EAFE-1B3F-E58A-EAB3763C66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5275" y="657225"/>
            <a:ext cx="900113" cy="900113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8D7355-A119-4229-6792-8E898E1852AF}"/>
              </a:ext>
            </a:extLst>
          </p:cNvPr>
          <p:cNvSpPr txBox="1"/>
          <p:nvPr/>
        </p:nvSpPr>
        <p:spPr>
          <a:xfrm>
            <a:off x="1502456" y="3239116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كِتابَةُ وَضْعِيَّةِ بِدايَةٍ قِصَّةٍ قَصيرَةٍ.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622393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D5B6813-0802-F3E6-84EC-D7DA36919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C2AAD6DF-3FD2-2DF2-AA89-B620F657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عرض فديون نمذجة  مهارة كتابة وضعية بداية قصة قصيرة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10FDBC3-0394-625E-8463-1D029C6DD0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996FB5B-0ADF-F8D5-DFA2-4B507DF190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3DF79AB-5B03-7458-D41B-15AAFF3EB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6B0D1CE8-6EA7-5FC4-A82E-86D4C5E61F6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315C943-4F11-28B7-7F10-3EF54BAA494A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2A655FF-CB3B-112D-662F-9ECAD76E7C3E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4DD8C93-6494-4CCB-ECA6-871F791BA2C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AF15585-745B-0393-B10E-55A819C21959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5" name="Espace réservé pour une image  14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EBCD2DED-27A6-AFCF-41E1-7040E1BCAE2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إنتاج كتابي -بداية قصة 1">
            <a:hlinkClick r:id="" action="ppaction://media"/>
            <a:extLst>
              <a:ext uri="{FF2B5EF4-FFF2-40B4-BE49-F238E27FC236}">
                <a16:creationId xmlns:a16="http://schemas.microsoft.com/office/drawing/2014/main" xmlns="" id="{43DE101C-8941-813C-6A43-976300BA3B0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61106" y="1680589"/>
            <a:ext cx="6561930" cy="4354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1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5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2574D4-8EF5-E8A4-F047-BED6A59AF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5C757F6-BD51-7122-8AFD-D01B71DBD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بخوات كتابة وضعية بداية قصة قصيرة؟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E6E344E-48CE-BF76-9096-30834740EB9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01B7E28-F4E0-B88A-6ED7-73D79AD9CA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1776E33-4290-BAA5-0088-49C4A0B95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93F7205-A1DE-7EED-B902-3454377566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9D345F-6813-1D1E-B30F-3C44BC01FE5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793B774-5F28-9E89-B42E-1635402EA76A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2B18F5-FAE9-A77B-EDEA-6E2CF7D5A756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9BEFC1-D6F7-5564-F01A-B9D33F696AF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7DC0FE7-2D18-2F25-A7C1-CEA8C1F9C32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A268439D-6196-DB93-F48C-CED1220B99AF}"/>
              </a:ext>
            </a:extLst>
          </p:cNvPr>
          <p:cNvSpPr txBox="1"/>
          <p:nvPr/>
        </p:nvSpPr>
        <p:spPr>
          <a:xfrm>
            <a:off x="1502456" y="3239116"/>
            <a:ext cx="6458261" cy="112371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كِتابَةُ وَضْعِيَّةِ بِدايَةٍ قِصَّةٍ قَصيرَةٍ.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914046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2CEDD45-3F26-6645-0B0C-BDB8C3D9E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72D630-8EE5-95DC-DDFD-8B8369031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 من يقرأ؟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16A9EADE-9030-1AB9-CDD3-0729ED6E3F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AD38F119-8A81-A55E-5BF4-493E486C4B8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C0709CCA-802B-1568-90DB-1240012F3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A28BAA4-9850-FBD9-5273-32FB7B9105A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FD9F9AF-83B4-7654-6813-CDD12BA2AADF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08E0FF4-4E41-405E-EC1E-B4E3CE1C0BE1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838BD5B-01A3-5720-28D2-216BF3DBE56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4CB764F-1B2C-C9F9-7C93-0B5526F9689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E4078DE-9392-491B-D4DA-E1901AC155F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254313A-5435-CA7C-90AA-387020A72C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956" y="1584000"/>
            <a:ext cx="5755123" cy="499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8862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A0AE0B-6C09-9A8F-93CB-7EAA7355E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FD6BDAC-235D-1E6A-D4FD-90E4BEC27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إذن  لكتابة بداية رديفة لقصة </a:t>
            </a:r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قصيرة،أغير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عناصر وضعية بداية القصة المقترحة ،و أصوغ بداية رديفة على غرارها.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E536818F-54A5-8C4E-3D83-2E38D9EFFB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2D07238D-261C-C48B-FA93-C32C802F3B0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92632A6-7BD3-07CE-0820-4735A7C83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CB442F6-4A10-A779-64C9-0B43D565099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4ED605F-5490-AEA4-8A4C-2482B0D62601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D6E4908-4526-A0D3-0EDE-C343262C5E7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945C93E-2579-2748-DAC1-188464CB4A5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6CD1A91-1865-C5C2-0C07-03EAAD1B7D3A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438C0D2A-84E3-744E-6E98-E5CBF2ADA1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652B5E48-D075-E72F-493B-FDD269B844A1}"/>
              </a:ext>
            </a:extLst>
          </p:cNvPr>
          <p:cNvSpPr txBox="1">
            <a:spLocks/>
          </p:cNvSpPr>
          <p:nvPr/>
        </p:nvSpPr>
        <p:spPr>
          <a:xfrm>
            <a:off x="923856" y="3485283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r>
              <a:rPr lang="ar-MA" sz="4800" b="1" dirty="0">
                <a:solidFill>
                  <a:srgbClr val="00206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لِكِتابَةِ بِدايَةٍ رَديفَةٍ لِقِصَّةٍ قَصيرَةٍ، أُغَيِّرُ عَناصِرَ  وَضْعِيَّةِ بِدايَةِ ٱلْقِصَّةِ </a:t>
            </a:r>
            <a:r>
              <a:rPr lang="ar-MA" sz="4800" b="1" dirty="0" err="1">
                <a:solidFill>
                  <a:srgbClr val="00206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ٱلْمُقْتَرَحَةِ</a:t>
            </a:r>
            <a:r>
              <a:rPr lang="ar-MA" sz="4800" b="1" dirty="0">
                <a:solidFill>
                  <a:srgbClr val="00206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، وَ أَصوغُ بِدايَةَ قِصَّةٍ رَديفَةٍ عَلى غِرارِها.</a:t>
            </a:r>
            <a:endParaRPr lang="fr-FR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36353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AE84D07-E056-9ACF-434C-AFBFDC3CD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8A444B3-4148-2FC4-BCEE-2C319CACD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ar-MA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بمفردكم،خذوا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كراساتكم على الصفحة رقم 96 و أنجزوا التمرين التالي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C12ADD6-FED8-5F25-6E62-4F2748F25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BD7D15F-130C-59A1-6C7D-2CB770C781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5E0E250-7691-4B04-983D-46A7A7BED5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BE3495F-0AE1-9056-589C-A611838147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943550C-C4D1-E23F-B590-01D36DF640B8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49E43D9-1249-F750-8631-5FD9A2F5C3C8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C8939E5-B4B8-0ADA-8A92-2B131AAA656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D237E1-6C36-B82B-8F76-2AB90A6FB26E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5D1CD19-66E8-9443-791B-29BDE62D83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E36EA9F-CB32-4285-FBED-161C8B2246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230" y="1584000"/>
            <a:ext cx="3470714" cy="4856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9DC3C72B-C4DC-D663-44ED-D3170A43B335}"/>
              </a:ext>
            </a:extLst>
          </p:cNvPr>
          <p:cNvSpPr/>
          <p:nvPr/>
        </p:nvSpPr>
        <p:spPr>
          <a:xfrm>
            <a:off x="3186204" y="3308666"/>
            <a:ext cx="3113068" cy="2891412"/>
          </a:xfrm>
          <a:prstGeom prst="roundRect">
            <a:avLst>
              <a:gd name="adj" fmla="val 5915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1202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15601D-0F45-D4BE-4951-E4EAD0A70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1EF8F50-6C19-507C-5374-7DF2496F9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بداية القصة الآتية (في ضيافة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كيمبا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) و أنتج بداية رديفة لها.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1179A51-4CAC-9C35-991A-ED96088CEA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239770D-782A-A44A-0923-2603C934CE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25CD26D-908F-E0B9-5550-45FF45A1A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5E54ACF4-281A-FE1A-3AB0-D9BF31432C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3AFA33EE-2CB7-2BE3-EB8B-024E4531E11B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ABC1772-685B-C259-6FF7-4B7397AB2CE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7346BD67-904B-00A7-CF8F-A1A54053A21D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AB94EAA-8DBB-4AF3-5C38-23BC66EB47D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1FA3D3C-C42E-0C5D-F5B9-8470778E21E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FCD441A-7DC2-9ADE-D067-B6F097138C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895" y="1904868"/>
            <a:ext cx="8120547" cy="419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672140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02BEE8-F3D8-81D1-8908-A8CF73CB5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81C42466-73AE-CA24-E949-7EBA6DEF6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يتقاسم معنا البداية التي أنتجها؟ ماهي الخطوات التي اتبعتها؟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777F2CF-4D06-1DDB-CDAC-8C65ED01661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546DB18-EB4A-F3BB-E832-68AA495F77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4AB91D65-1A04-8534-5BE1-43CDDC852A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F0EF611-D277-07D2-2B23-E822CC7055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766B606-6B57-F521-EB2C-33C3A5D41B1E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8961630-EA49-1105-F56D-B2577286A66C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1755082-0E94-265C-E35F-4C274F15403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6797AACD-7DC4-5905-800B-7CD0977DDAE8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AE58238-FC1B-986E-E6B3-D481EB5E8D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EA9702E-8F03-163E-A5E8-9069510074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859" y="1896589"/>
            <a:ext cx="8117849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1181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>
          <a:extLst>
            <a:ext uri="{FF2B5EF4-FFF2-40B4-BE49-F238E27FC236}">
              <a16:creationId xmlns:a16="http://schemas.microsoft.com/office/drawing/2014/main" xmlns="" id="{DA3DDF0C-AE24-280D-DF21-ED6C48D8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xmlns="" id="{E6CB90F4-5AFB-E24B-B099-E1D462294054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5017" y="693861"/>
            <a:ext cx="782264" cy="782264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982EECB-5B43-BB39-D779-5A07B7E461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CB16A193-11A4-A897-C0AB-76DAAC5259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7A4A1E1-5D6F-106F-D72D-F7F28955881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4B0E9C61-10DB-A24A-6D64-5656001258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C6F7E96-DCBD-D989-0828-37A79B2DC78C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A18C0F3-F2BB-B137-CA1B-A0AD63A1FE22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9B23EB6-2A91-D51D-A7F5-ACAEB35ADBF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6B8AB7A-516D-4915-B524-AA21BA5B6003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26" name="Google Shape;1342;p12">
            <a:extLst>
              <a:ext uri="{FF2B5EF4-FFF2-40B4-BE49-F238E27FC236}">
                <a16:creationId xmlns:a16="http://schemas.microsoft.com/office/drawing/2014/main" xmlns="" id="{E736A371-9770-B08A-6EA1-CCE2E690D4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743" y="778993"/>
            <a:ext cx="7199418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ألواحكم.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7" name="Image 26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F6BFA16-80AB-7197-366D-EF31B8B568F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845" y="2268939"/>
            <a:ext cx="3237931" cy="323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997105"/>
      </p:ext>
    </p:extLst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D504DC-F544-DE81-54F6-3AE677CD5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57FD305C-9EC3-C5DF-8C06-26EB5ACA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للتصحيح: أحدد أولا الشخصية أو الشخصيات 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80540CB-9616-0425-46E2-5F548E195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E76ED2C7-0857-8F80-283D-84FB8F4D61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A32011B-F279-75C7-F180-2197AEDA8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AEFC18B-D054-28DB-43FB-3D4D95BD7C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0B0E404-65BC-7FAF-948E-0E4513184ED5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DA44674-FACA-4F5B-AD04-85B2CF341E6F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A197D1D-3D9D-B981-AE78-BDDC0F5F7082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2F08354-2A67-F758-2C71-CD9B7BE42CBD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BC3B652-099D-162C-0F25-4CDF357B398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82AE1F3-3251-6EEA-8662-3A6A9B8AED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895" y="1904868"/>
            <a:ext cx="8120547" cy="4197132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BA8D523B-5227-7365-B6C4-21D5A982304F}"/>
              </a:ext>
            </a:extLst>
          </p:cNvPr>
          <p:cNvCxnSpPr/>
          <p:nvPr/>
        </p:nvCxnSpPr>
        <p:spPr>
          <a:xfrm flipH="1">
            <a:off x="6490010" y="3211551"/>
            <a:ext cx="457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91C71CF2-50CB-4CB7-0867-F84850EB31D1}"/>
              </a:ext>
            </a:extLst>
          </p:cNvPr>
          <p:cNvCxnSpPr/>
          <p:nvPr/>
        </p:nvCxnSpPr>
        <p:spPr>
          <a:xfrm flipH="1">
            <a:off x="5461398" y="3854604"/>
            <a:ext cx="457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xmlns="" id="{EEA4054D-433B-6F63-44D7-2E6E76F1DE98}"/>
              </a:ext>
            </a:extLst>
          </p:cNvPr>
          <p:cNvCxnSpPr/>
          <p:nvPr/>
        </p:nvCxnSpPr>
        <p:spPr>
          <a:xfrm flipH="1">
            <a:off x="3810000" y="3207834"/>
            <a:ext cx="457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683951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B2CE00-0417-0177-AFA4-8CD82DE94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5A93CE7E-7DAC-80BA-2E9F-86E35437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ثم أحدد  زمان و مكان القصة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01A2B22-E587-7404-D859-57ED1DCA9E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F42C30F5-451A-CEAA-662F-1949B58C345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4617076-33AC-2E72-C899-906303F750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628E738-048F-B3D4-9CA8-99397BC781A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9E39B1F-4102-F310-7600-498B2920B759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367CA8A-3817-B5C5-1A5F-AF67DE434EC3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6DC26556-66D6-E626-DDD0-898E409A791A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F1EE148-65CF-3655-A629-74C08A8CF38D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ED127B9-7B45-FB0A-C5D9-81C87EAB111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755667C-F420-0FF0-8E84-1FDA23C3C8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895" y="1904868"/>
            <a:ext cx="8120547" cy="419713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F6FEAA63-1C3F-7FB2-1AC4-8331E6E8ED6A}"/>
              </a:ext>
            </a:extLst>
          </p:cNvPr>
          <p:cNvCxnSpPr>
            <a:cxnSpLocks/>
          </p:cNvCxnSpPr>
          <p:nvPr/>
        </p:nvCxnSpPr>
        <p:spPr>
          <a:xfrm flipH="1">
            <a:off x="7485787" y="3211551"/>
            <a:ext cx="895662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FB44EB1-507A-EDC4-C049-29F9615DE121}"/>
              </a:ext>
            </a:extLst>
          </p:cNvPr>
          <p:cNvCxnSpPr/>
          <p:nvPr/>
        </p:nvCxnSpPr>
        <p:spPr>
          <a:xfrm flipH="1">
            <a:off x="893740" y="3211551"/>
            <a:ext cx="4572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726756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9D0FC1-AFFC-256B-DF9E-A142FD521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109F0180-1552-8251-1C44-C77DDBA72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ثم أحدد الحدث الذي مهد للقصة 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0B9CFF99-8B32-1444-88AB-11F7D521F30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302F32D-72F7-3D5D-93BB-2834F93B11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0589EAF0-88A3-2B9F-32A1-2DE1FA6E57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5776E76-3A03-F569-C285-B2E3DEEE931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B4400A9-4334-7D6F-62B8-9E7A2BEC9235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A143A21E-3A4D-3A10-634F-2D592EC07C2A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975E2D9C-0B3C-801E-1574-6536DD737B8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97C765B-9D33-F361-9436-DD2E8EEE1403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1334F9C-3127-BBDA-25A7-6E54989B06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8116A60-DA5F-2474-4119-8C70AFD803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895" y="1904868"/>
            <a:ext cx="8120547" cy="4197132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1B5AF1B5-93F3-0C78-ACB1-DD83CD463530}"/>
              </a:ext>
            </a:extLst>
          </p:cNvPr>
          <p:cNvCxnSpPr>
            <a:cxnSpLocks/>
          </p:cNvCxnSpPr>
          <p:nvPr/>
        </p:nvCxnSpPr>
        <p:spPr>
          <a:xfrm flipH="1">
            <a:off x="825190" y="3178098"/>
            <a:ext cx="6614005" cy="8920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953295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AEA0FE-4B5C-5D61-AACF-AC1F86D08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1F71D0A8-C3D4-EFBD-5AFF-14EA8E6C9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أقوم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باستبذال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عناصر  وضعية البداية بعناصر وضعية البداية الرديفة مستعينا بالجدول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الأتي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: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DF0BF05-8153-9606-04D4-3338FB3A92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5FCBA766-43B5-BD63-E365-179FA0AD08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E7D8F457-7082-CE5A-61AB-9106921BBD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92A8156-235A-FEC6-1020-58BA38B4D4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B8920ED-2B47-A7B0-355B-23628B4E0654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D422D9F-80C6-22E3-16E8-1E7DE1A9E214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7B637D-1F77-71F5-0FBA-76896A7ED681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8AC0A2C-9A44-A299-AD79-7AC86D8F55BF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2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691547D-4D6B-ACA1-21B6-37734A01D07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5D85BDD-9B3A-EAEB-0871-5FCA472C34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723" y="1927730"/>
            <a:ext cx="8466554" cy="15012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C547F00-4FE8-D0DE-7F22-9058BC183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479" y="4642247"/>
            <a:ext cx="8466554" cy="1531753"/>
          </a:xfrm>
          <a:prstGeom prst="rect">
            <a:avLst/>
          </a:prstGeom>
        </p:spPr>
      </p:pic>
      <p:sp>
        <p:nvSpPr>
          <p:cNvPr id="16" name="Flèche : bas 15">
            <a:extLst>
              <a:ext uri="{FF2B5EF4-FFF2-40B4-BE49-F238E27FC236}">
                <a16:creationId xmlns:a16="http://schemas.microsoft.com/office/drawing/2014/main" xmlns="" id="{C2509757-964F-A714-2F7D-FAEE2DB8F274}"/>
              </a:ext>
            </a:extLst>
          </p:cNvPr>
          <p:cNvSpPr/>
          <p:nvPr/>
        </p:nvSpPr>
        <p:spPr>
          <a:xfrm>
            <a:off x="4342955" y="3780263"/>
            <a:ext cx="499193" cy="46835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itre 1">
            <a:extLst>
              <a:ext uri="{FF2B5EF4-FFF2-40B4-BE49-F238E27FC236}">
                <a16:creationId xmlns:a16="http://schemas.microsoft.com/office/drawing/2014/main" xmlns="" id="{20AB48FB-F1A6-1F22-5207-7D392AFF3CAA}"/>
              </a:ext>
            </a:extLst>
          </p:cNvPr>
          <p:cNvSpPr txBox="1">
            <a:spLocks/>
          </p:cNvSpPr>
          <p:nvPr/>
        </p:nvSpPr>
        <p:spPr>
          <a:xfrm>
            <a:off x="6006873" y="2697594"/>
            <a:ext cx="2622077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حَمْزَةُ – كيمْيا – والِدُ حَمْزَةَ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xmlns="" id="{75C0A22B-F235-2522-B1F0-7FA50645ED26}"/>
              </a:ext>
            </a:extLst>
          </p:cNvPr>
          <p:cNvSpPr txBox="1">
            <a:spLocks/>
          </p:cNvSpPr>
          <p:nvPr/>
        </p:nvSpPr>
        <p:spPr>
          <a:xfrm>
            <a:off x="4216215" y="2645181"/>
            <a:ext cx="1702383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ذاتَ صباحٍ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xmlns="" id="{ED940B16-889A-E6D0-1FFD-C732F34E5120}"/>
              </a:ext>
            </a:extLst>
          </p:cNvPr>
          <p:cNvSpPr txBox="1">
            <a:spLocks/>
          </p:cNvSpPr>
          <p:nvPr/>
        </p:nvSpPr>
        <p:spPr>
          <a:xfrm>
            <a:off x="2513832" y="2666366"/>
            <a:ext cx="1702383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اَلسِّنِغالُ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xmlns="" id="{B2070B74-225B-169F-181B-CD233B9D1117}"/>
              </a:ext>
            </a:extLst>
          </p:cNvPr>
          <p:cNvSpPr txBox="1">
            <a:spLocks/>
          </p:cNvSpPr>
          <p:nvPr/>
        </p:nvSpPr>
        <p:spPr>
          <a:xfrm>
            <a:off x="-156117" y="2714974"/>
            <a:ext cx="3133493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32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دَعْوَةُ كيمْيا لِصَديقِهِ حَمْزَةَ.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xmlns="" id="{5A6ED6A8-1B7F-E76E-622D-18104071CA4E}"/>
              </a:ext>
            </a:extLst>
          </p:cNvPr>
          <p:cNvSpPr txBox="1">
            <a:spLocks/>
          </p:cNvSpPr>
          <p:nvPr/>
        </p:nvSpPr>
        <p:spPr>
          <a:xfrm>
            <a:off x="5519854" y="5472060"/>
            <a:ext cx="3224187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سَعْدُ – </a:t>
            </a:r>
            <a:r>
              <a:rPr lang="ar-MA" sz="28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– أُمُّ سَعْدٍ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xmlns="" id="{39953674-BF07-A427-0A76-4C657E40914A}"/>
              </a:ext>
            </a:extLst>
          </p:cNvPr>
          <p:cNvSpPr txBox="1">
            <a:spLocks/>
          </p:cNvSpPr>
          <p:nvPr/>
        </p:nvSpPr>
        <p:spPr>
          <a:xfrm>
            <a:off x="4347149" y="5481929"/>
            <a:ext cx="1893465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خِلالَ عُطْلَةِ ٱلصَّيْفِ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EEEDFA7B-13A6-F342-F957-8C1FBD0E10A3}"/>
              </a:ext>
            </a:extLst>
          </p:cNvPr>
          <p:cNvSpPr txBox="1">
            <a:spLocks/>
          </p:cNvSpPr>
          <p:nvPr/>
        </p:nvSpPr>
        <p:spPr>
          <a:xfrm>
            <a:off x="2466355" y="5408123"/>
            <a:ext cx="1702383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noProof="0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نيجيريا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xmlns="" id="{C7579485-5225-D2F7-67BD-19A7042304A8}"/>
              </a:ext>
            </a:extLst>
          </p:cNvPr>
          <p:cNvSpPr txBox="1">
            <a:spLocks/>
          </p:cNvSpPr>
          <p:nvPr/>
        </p:nvSpPr>
        <p:spPr>
          <a:xfrm>
            <a:off x="499748" y="5461862"/>
            <a:ext cx="2477628" cy="741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A6A6A6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</a:lstStyle>
          <a:p>
            <a:pPr lvl="0">
              <a:defRPr/>
            </a:pP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دَعْوَةُ </a:t>
            </a:r>
            <a:r>
              <a:rPr lang="ar-MA" sz="2800" b="1" dirty="0" err="1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مامادو</a:t>
            </a:r>
            <a:r>
              <a:rPr lang="ar-MA" sz="2800" b="1" dirty="0">
                <a:solidFill>
                  <a:srgbClr val="C00000"/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 لِصَديقِهِ سَعْدٍ.</a:t>
            </a:r>
          </a:p>
        </p:txBody>
      </p:sp>
    </p:spTree>
    <p:extLst>
      <p:ext uri="{BB962C8B-B14F-4D97-AF65-F5344CB8AC3E}">
        <p14:creationId xmlns:p14="http://schemas.microsoft.com/office/powerpoint/2010/main" val="30194226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6AB2413-C693-6DA3-8F72-752B3C81E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14E9B08-F66C-9685-7CB6-251C1408F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defTabSz="6858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هذا نموذج لوضعية بداية رديفة على غرار الوضعية الأصلية.</a:t>
            </a:r>
            <a:endParaRPr lang="fr-FR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ED204D4-CF5E-1A5B-B4B3-C1FACC815DB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2539D9-0E2B-6ED3-C15C-3C9841233A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3B4126BB-E2BE-685B-0C26-C731962C2B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832C5F73-C0CF-8342-5F16-B972CCE75F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373B038-A824-D4A3-6728-05F91CCAC394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B516447-F828-A258-F0D2-83D0D63B2597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D5D7CF9-8267-1EB9-FC3E-32A37B592719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B49E4544-47BB-B075-1160-31CF14D7E428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7AF26F3-7329-F1E4-2BE6-0A3848B632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C4C7EC35-CF2C-559E-C129-AF5ACD606695}"/>
              </a:ext>
            </a:extLst>
          </p:cNvPr>
          <p:cNvSpPr/>
          <p:nvPr/>
        </p:nvSpPr>
        <p:spPr>
          <a:xfrm>
            <a:off x="439224" y="1680589"/>
            <a:ext cx="8265551" cy="4824797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r" defTabSz="914400" rtl="1"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أَحَدِ اَيّامِ ٱلْعُطْلَةِ ٱلصَّيْفِيَّةِ، تَلَقّى سَعْدٌ رِسالَةً عَلى هاتِفِهِ مِنْ صَديقِهِ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مامادو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يَدْعوهُ فيها لِزِيارَتِهِ في بَلَدِهِ نيجيرْيا.</a:t>
            </a:r>
          </a:p>
          <a:p>
            <a:pPr lvl="0" algn="r" defTabSz="914400" rtl="1"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فَرِحَ سَعْدٌ كَثيراً،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وَٱنْدَفَعَ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نَحْوَ أُمِّهِ لِيُخْبِرَها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بِٱلْخَبَرِ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ٱلسَّعيدِ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فَلَطالَما حَلُمَ بِزِيارَةِ هَذا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ٱلْبَلَدِ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ٱلْإِفْريقِيِّ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لِيَتَعَرَّفَ عَلى ثَقافَتِهِ وَعاداتِ سُكّانِهِ.</a:t>
            </a:r>
          </a:p>
          <a:p>
            <a:pPr lvl="0" algn="just" defTabSz="914400" rtl="1">
              <a:defRPr/>
            </a:pP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بَعْدَ أَيّامٍ، كانَ سَعْدٌ يَقِفُ في مَطارِ أَبوجا، يَحْمِلُ حَقيبَتَهُ، وَهُوَ يَنْتَظِرُ في تَرَقُّبٍ. وَما إِنْ فُتِحَتْ بَوّابَةُ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ٱلْخُروجِ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حَتّى رَأى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مامادو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يُلَوِّحُ لَهُ وَسَطَ أَنْغامِ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ٱلطُّبولِ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وَرَقْصِ ٱلْأَطْفالِ، وَزَغاريدِ </a:t>
            </a:r>
            <a:r>
              <a:rPr lang="ar-MA" sz="4000" b="1" kern="0" dirty="0" err="1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ٱلنِّساءِ</a:t>
            </a:r>
            <a:r>
              <a:rPr lang="ar-MA" sz="4000" b="1" kern="0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kumimoji="0" lang="ar-MA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833475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325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A301C28-F626-07F7-C292-5DEB00BE5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2EC3464E-0A29-86D7-7665-1252AF0A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79026"/>
            <a:ext cx="5638800" cy="720000"/>
          </a:xfrm>
        </p:spPr>
        <p:txBody>
          <a:bodyPr/>
          <a:lstStyle/>
          <a:p>
            <a:r>
              <a:rPr lang="ar-SA" dirty="0"/>
              <a:t>اختــتام الحــصة</a:t>
            </a:r>
          </a:p>
        </p:txBody>
      </p:sp>
      <p:sp>
        <p:nvSpPr>
          <p:cNvPr id="5" name="Forme libre : forme 4">
            <a:extLst>
              <a:ext uri="{FF2B5EF4-FFF2-40B4-BE49-F238E27FC236}">
                <a16:creationId xmlns:a16="http://schemas.microsoft.com/office/drawing/2014/main" xmlns="" id="{62AB2E06-F632-4C3C-EAF2-85528EAFB1D6}"/>
              </a:ext>
            </a:extLst>
          </p:cNvPr>
          <p:cNvSpPr/>
          <p:nvPr/>
        </p:nvSpPr>
        <p:spPr>
          <a:xfrm>
            <a:off x="817678" y="2955833"/>
            <a:ext cx="7508644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FC4291C2-8344-7C59-2A5B-F16F031F4B1A}"/>
              </a:ext>
            </a:extLst>
          </p:cNvPr>
          <p:cNvSpPr/>
          <p:nvPr/>
        </p:nvSpPr>
        <p:spPr>
          <a:xfrm>
            <a:off x="817677" y="2955833"/>
            <a:ext cx="7508646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A4732B98-3547-FBF8-D4B6-7A99686C8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9923" y="1654098"/>
            <a:ext cx="456592" cy="45659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1EE9464E-5F99-BE84-7E18-3B58641D092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678" y="2667220"/>
            <a:ext cx="720000" cy="828613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xmlns="" id="{59FA1D78-11DA-A4C9-08B7-788CD86DF1E7}"/>
              </a:ext>
            </a:extLst>
          </p:cNvPr>
          <p:cNvSpPr txBox="1">
            <a:spLocks/>
          </p:cNvSpPr>
          <p:nvPr/>
        </p:nvSpPr>
        <p:spPr>
          <a:xfrm>
            <a:off x="1920240" y="3796310"/>
            <a:ext cx="5360798" cy="8671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ماذا تعلمتم اليوم؟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lang="ar-MA" sz="3200" b="1" dirty="0">
                <a:cs typeface="Microsoft Uighur" panose="02000000000000000000" pitchFamily="2" charset="-78"/>
              </a:rPr>
              <a:t>ملحق (إملاء)</a:t>
            </a:r>
            <a:r>
              <a:rPr kumimoji="0" lang="ar-MA" sz="32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5979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8FA8334-306F-CD2F-3472-18B0D1617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9FD77CD-20DC-B4A9-1558-6FA2EFE582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4711051-CC80-5216-E7A7-1A356716CA1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F1CA9588-EA0E-5007-7E6D-59A33AEAC3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2A5DC95-3506-0CDF-AF3E-24FFD07AA7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3D064C-0A55-F512-EA01-C86741F21AFC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51D8F787-4BDF-BE0C-E75A-9C63E91C555B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8BBF345A-372A-36CA-D3B1-95B84B99128E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E2A77C4-0E94-48A7-9DD4-FC41024F74FB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xmlns="" id="{6A09B211-4A1D-6124-BA7E-49C4FC93D76C}"/>
              </a:ext>
            </a:extLst>
          </p:cNvPr>
          <p:cNvCxnSpPr>
            <a:cxnSpLocks/>
            <a:stCxn id="22" idx="5"/>
            <a:endCxn id="13" idx="0"/>
          </p:cNvCxnSpPr>
          <p:nvPr/>
        </p:nvCxnSpPr>
        <p:spPr>
          <a:xfrm>
            <a:off x="5240833" y="3221314"/>
            <a:ext cx="166299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E23BCC2A-6DB0-A836-E546-C4A1CE8147CB}"/>
              </a:ext>
            </a:extLst>
          </p:cNvPr>
          <p:cNvSpPr/>
          <p:nvPr/>
        </p:nvSpPr>
        <p:spPr>
          <a:xfrm>
            <a:off x="5380182" y="4014010"/>
            <a:ext cx="3047296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كَيْفِيَّةِ </a:t>
            </a:r>
            <a:r>
              <a:rPr lang="ar-MA" sz="2400" b="1" kern="0" dirty="0" err="1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ٱلتَّمْييزِ</a:t>
            </a: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 بَيْنَ كِتابَةِ ٱلتّاءِ في آخِرِ ٱلْكَلِمَةِ.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xmlns="" id="{24F6E6E5-1369-6621-1600-EC318A13C1D0}"/>
              </a:ext>
            </a:extLst>
          </p:cNvPr>
          <p:cNvSpPr/>
          <p:nvPr/>
        </p:nvSpPr>
        <p:spPr>
          <a:xfrm>
            <a:off x="843877" y="4014010"/>
            <a:ext cx="3186982" cy="1584000"/>
          </a:xfrm>
          <a:prstGeom prst="roundRect">
            <a:avLst/>
          </a:prstGeom>
          <a:solidFill>
            <a:srgbClr val="ECF8FB"/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ar-MA" sz="2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تَدَرَّبْتُ عَلى كِتابَةِ وَضْعِيَةِ بِدايَةٍ رَديفَةٍ لِقِصَّةٍ قَصيرَةٍ.</a:t>
            </a: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xmlns="" id="{E1ADB2CF-13C1-5A9B-D37A-34907A7EFA8E}"/>
              </a:ext>
            </a:extLst>
          </p:cNvPr>
          <p:cNvCxnSpPr>
            <a:cxnSpLocks/>
            <a:stCxn id="22" idx="3"/>
            <a:endCxn id="19" idx="0"/>
          </p:cNvCxnSpPr>
          <p:nvPr/>
        </p:nvCxnSpPr>
        <p:spPr>
          <a:xfrm flipH="1">
            <a:off x="2437368" y="3221314"/>
            <a:ext cx="1579867" cy="792696"/>
          </a:xfrm>
          <a:prstGeom prst="straightConnector1">
            <a:avLst/>
          </a:prstGeom>
          <a:noFill/>
          <a:ln w="38100" cap="rnd" cmpd="sng" algn="ctr">
            <a:solidFill>
              <a:srgbClr val="106585"/>
            </a:solidFill>
            <a:prstDash val="solid"/>
            <a:miter lim="800000"/>
            <a:tailEnd type="stealth"/>
          </a:ln>
          <a:effectLst/>
        </p:spPr>
      </p:cxnSp>
      <p:sp>
        <p:nvSpPr>
          <p:cNvPr id="22" name="Ellipse 21">
            <a:extLst>
              <a:ext uri="{FF2B5EF4-FFF2-40B4-BE49-F238E27FC236}">
                <a16:creationId xmlns:a16="http://schemas.microsoft.com/office/drawing/2014/main" xmlns="" id="{FD1C2112-933B-8AD1-E0AF-96EFD00B98FB}"/>
              </a:ext>
            </a:extLst>
          </p:cNvPr>
          <p:cNvSpPr/>
          <p:nvPr/>
        </p:nvSpPr>
        <p:spPr>
          <a:xfrm>
            <a:off x="3763819" y="1744300"/>
            <a:ext cx="1730430" cy="173043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424D7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هَذِهِ </a:t>
            </a:r>
            <a:r>
              <a:rPr lang="ar-MA" sz="36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ٱلْحِصَّةِ</a:t>
            </a:r>
            <a:endParaRPr lang="ar-MA" sz="3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xmlns="" id="{DDDADC1A-78B6-47E2-6067-5355A6FBCD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8" name="Titre 1">
            <a:extLst>
              <a:ext uri="{FF2B5EF4-FFF2-40B4-BE49-F238E27FC236}">
                <a16:creationId xmlns:a16="http://schemas.microsoft.com/office/drawing/2014/main" xmlns="" id="{F4C94C49-5273-750E-48E4-FAEE23EEE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A5A5A5"/>
              </a:buClr>
              <a:buSzPts val="1600"/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ماذا تعلمتم اليوم؟</a:t>
            </a:r>
            <a:endParaRPr lang="fr-FR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2185947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0DB85EB-51DA-E1BD-3AA8-4D54A9E45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D7DFA015-F8B4-476E-8D5B-1E386C25BFA1}"/>
              </a:ext>
            </a:extLst>
          </p:cNvPr>
          <p:cNvSpPr/>
          <p:nvPr/>
        </p:nvSpPr>
        <p:spPr>
          <a:xfrm>
            <a:off x="2880631" y="2080850"/>
            <a:ext cx="2827606" cy="23811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24" name="AutoShape 2">
            <a:extLst>
              <a:ext uri="{FF2B5EF4-FFF2-40B4-BE49-F238E27FC236}">
                <a16:creationId xmlns:a16="http://schemas.microsoft.com/office/drawing/2014/main" xmlns="" id="{143776F4-F452-CCD7-B71F-BA37D5ABE4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9468" y="337810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latin typeface="Microsoft Uighur" panose="02000000000000000000" pitchFamily="2" charset="-78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xmlns="" id="{93A533E4-7460-A485-3F7B-626673442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انجزوا الواجب المنزلي التالي سأراقبه في الحصة الموالية:</a:t>
            </a:r>
            <a:endParaRPr lang="fr-FR" sz="24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C1052D13-DFFF-BC58-4BDA-74301A1C47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80464F7D-3D4D-FD31-C74A-5BBED07D7BF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4252533-692D-3716-9A0C-2D42056BD30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75668643-421F-6301-EFE0-6EAE74705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616F50B-DB3D-E3F9-61FB-D6B3F7012D62}"/>
              </a:ext>
            </a:extLst>
          </p:cNvPr>
          <p:cNvSpPr>
            <a:spLocks/>
          </p:cNvSpPr>
          <p:nvPr/>
        </p:nvSpPr>
        <p:spPr>
          <a:xfrm>
            <a:off x="6179195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1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D9511B9-DFD8-F2F2-3252-36666A490F5F}"/>
              </a:ext>
            </a:extLst>
          </p:cNvPr>
          <p:cNvSpPr>
            <a:spLocks/>
          </p:cNvSpPr>
          <p:nvPr/>
        </p:nvSpPr>
        <p:spPr>
          <a:xfrm>
            <a:off x="3165787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 ح1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92EACB7-E78D-DA4E-E24C-5B469D817AC4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355F493-AC07-7276-96A9-009535EAE190}"/>
              </a:ext>
            </a:extLst>
          </p:cNvPr>
          <p:cNvSpPr>
            <a:spLocks/>
          </p:cNvSpPr>
          <p:nvPr/>
        </p:nvSpPr>
        <p:spPr>
          <a:xfrm>
            <a:off x="1350940" y="15541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Titre 2">
            <a:extLst>
              <a:ext uri="{FF2B5EF4-FFF2-40B4-BE49-F238E27FC236}">
                <a16:creationId xmlns:a16="http://schemas.microsoft.com/office/drawing/2014/main" xmlns="" id="{5F190C8A-1B94-4713-1AE6-BF3FFA166F43}"/>
              </a:ext>
            </a:extLst>
          </p:cNvPr>
          <p:cNvSpPr txBox="1">
            <a:spLocks/>
          </p:cNvSpPr>
          <p:nvPr/>
        </p:nvSpPr>
        <p:spPr>
          <a:xfrm>
            <a:off x="408363" y="2758020"/>
            <a:ext cx="8027009" cy="33439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إِفْريقِيا قارَّ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جَميلَ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وَكَبيرَ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ٌ. فيها حَيَوانا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بَرِّيَّ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مِثْلَ ٱلأَسَدِ وَٱلفيلِ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وَٱلزَّرافَ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تَعيشُ هَذِهِ ٱلْحَيَوانا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 في ٱلْغابا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 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وَٱلسّاحا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48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ِ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ٱلْواسِعَ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ةِ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يَسْكُنُ في إِفْريقِيا شُعوبٌ كَثيرَ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وَمُخْتَلِفَـ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لَهُمْ لُغا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تٌ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وَثَقافا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مُتَنَوِّعَ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ٌ. اَلطَّبيعَـــ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ةُ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فيها ساحِرَ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ةٌ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وَجَميلَ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ة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 جِدّاً.</a:t>
            </a:r>
            <a:endParaRPr lang="fr-FR" sz="4800" dirty="0">
              <a:solidFill>
                <a:srgbClr val="002060"/>
              </a:solidFill>
            </a:endParaRPr>
          </a:p>
        </p:txBody>
      </p:sp>
      <p:pic>
        <p:nvPicPr>
          <p:cNvPr id="2" name="Espace réservé pour une image  2">
            <a:extLst>
              <a:ext uri="{FF2B5EF4-FFF2-40B4-BE49-F238E27FC236}">
                <a16:creationId xmlns:a16="http://schemas.microsoft.com/office/drawing/2014/main" xmlns="" id="{CC6510E5-8B10-A459-5D02-465D55E0A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95A7E23B-595B-5D34-4FEA-1BD2989EFF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2">
            <a:extLst>
              <a:ext uri="{FF2B5EF4-FFF2-40B4-BE49-F238E27FC236}">
                <a16:creationId xmlns:a16="http://schemas.microsoft.com/office/drawing/2014/main" xmlns="" id="{DF7FE74B-91D4-CBCA-DC7A-C170E9B3DB0B}"/>
              </a:ext>
            </a:extLst>
          </p:cNvPr>
          <p:cNvSpPr txBox="1">
            <a:spLocks/>
          </p:cNvSpPr>
          <p:nvPr/>
        </p:nvSpPr>
        <p:spPr>
          <a:xfrm>
            <a:off x="3088362" y="1701824"/>
            <a:ext cx="2362211" cy="794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rtl="0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مُلْحَقٌ: اَلْإِمْلاءُ</a:t>
            </a:r>
            <a:endParaRPr lang="fr-FR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12237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03E4E412-BA34-A468-613B-B92D20B42A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550" y="5994029"/>
            <a:ext cx="540000" cy="540000"/>
          </a:xfrm>
          <a:prstGeom prst="rect">
            <a:avLst/>
          </a:prstGeom>
        </p:spPr>
      </p:pic>
      <p:pic>
        <p:nvPicPr>
          <p:cNvPr id="4" name="اختتام الحصة4">
            <a:hlinkClick r:id="" action="ppaction://media"/>
            <a:extLst>
              <a:ext uri="{FF2B5EF4-FFF2-40B4-BE49-F238E27FC236}">
                <a16:creationId xmlns:a16="http://schemas.microsoft.com/office/drawing/2014/main" xmlns="" id="{65C1788F-2DD5-9699-9D65-6677A97DDD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706" y="1125397"/>
            <a:ext cx="8190587" cy="46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59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xmlns="" id="{0AD686BD-48D7-FB37-D6CA-13DAF6863A9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7025" y="700024"/>
            <a:ext cx="769940" cy="769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3BCBD3C-6177-7454-5F99-28C64C4F58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E263A50F-48CB-26D8-B74C-9DE0CCB66D5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2F9B76C-F893-1A03-5FF4-01615B57489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F639448-82D0-1F68-53A1-CA6343BC98D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E0E528E-7851-3974-86BC-794CECBCCB28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AE75763-15D9-8712-EFC4-41F157D8493F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37E4DE-7074-93B0-C233-5B39C20A80CC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A617235-6021-8B5D-2A36-22C8227FC9ED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4" name="Google Shape;1358;p13">
            <a:extLst>
              <a:ext uri="{FF2B5EF4-FFF2-40B4-BE49-F238E27FC236}">
                <a16:creationId xmlns:a16="http://schemas.microsoft.com/office/drawing/2014/main" xmlns="" id="{FE15DB11-055B-E8C7-1CFC-9E769658E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 السؤال جيدا . حددوا المطلوب. تذكروا كل الاختيارات المقدمة.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6A986337-F19F-B8AB-23A6-32BEE0B3CE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80" y="2144407"/>
            <a:ext cx="7898435" cy="378555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FACDC913-69CC-3586-43E2-E28554F39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A1677BB-C61C-A944-AF90-D31AD28B388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9A15B44-B2B1-44E4-BD71-B824CD5C00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965508A8-D769-9E7E-94CB-242674A3DBD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D1EB7F9-EAA7-1CE2-8FF9-A75227C3E13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332E06E-61FA-B43A-32AB-B3D94B5C87B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6E0E73C-CF81-1B02-C326-A0A4053D7B75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2AEE3B9-0974-E785-33ED-1A11B7C6CDED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A02E626-30C6-E96D-D029-D9EB3654D763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3B161638-F80B-344F-73AE-1820B34CF90C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Google Shape;1358;p13">
            <a:extLst>
              <a:ext uri="{FF2B5EF4-FFF2-40B4-BE49-F238E27FC236}">
                <a16:creationId xmlns:a16="http://schemas.microsoft.com/office/drawing/2014/main" xmlns="" id="{8845D27A-B599-F9F1-6CA7-0499CBE67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ابحثوا عن الجواب في النص . انتبهوا سيختفي النص بعد 10 ثوان.</a:t>
            </a:r>
            <a:endParaRPr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20C6104-262B-C4A3-51C1-EFDF35B599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95" y="2013341"/>
            <a:ext cx="8050409" cy="370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068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6629A693-6532-A8D0-1B5E-888F9E46A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F810ADAF-A1A0-4085-BB0A-50EAFF2F1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B567BD1-98CB-D3F4-4334-7148BC4F295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6A85B24A-7B59-AF6E-87F6-19686AD77C6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6C5D9412-5FEC-5821-C7B9-F81E81A12D4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C727435A-2DF4-DCB7-FEEC-45BC166CE427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28BFB7D-C601-FDF0-521D-BA090F161D53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163D05E-22D5-F2FB-3786-B9A9C8CD7ED0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370941-2672-3FBE-4641-8832A6E3D77D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6" name="Google Shape;1358;p13">
            <a:extLst>
              <a:ext uri="{FF2B5EF4-FFF2-40B4-BE49-F238E27FC236}">
                <a16:creationId xmlns:a16="http://schemas.microsoft.com/office/drawing/2014/main" xmlns="" id="{B9D61DDF-3095-47B6-F05E-B232C4380E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5701" y="771779"/>
            <a:ext cx="7103769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 حرف الجواب الصحيح ثم ارفعوا الألواح عند سماع الاشارة. </a:t>
            </a:r>
            <a:endParaRPr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Espace réservé pour une image  18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6632853-7793-9DB4-4206-B61C6E974F4D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B17CE82-DEDB-DF30-780F-E93EE9CC2A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80" y="2144407"/>
            <a:ext cx="7898435" cy="378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50144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>
          <a:extLst>
            <a:ext uri="{FF2B5EF4-FFF2-40B4-BE49-F238E27FC236}">
              <a16:creationId xmlns:a16="http://schemas.microsoft.com/office/drawing/2014/main" xmlns="" id="{64B89EF9-0F1A-FD62-8599-CBE75E5A1C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53DBE06-625F-D181-2079-A5267DF5A10F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4964" y="739319"/>
            <a:ext cx="731836" cy="73183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32E3E73B-508F-DFEF-23D6-7F0B65FDE8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79FC51BB-890D-3726-140C-AA21CDDE1CA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C4CA151-4B06-DACC-C56A-257ED048405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0E3B21A9-B5F8-A718-D008-65E57382EBD1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7737A0E-F2BB-234A-B1FF-EE6774956E57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389B8CFF-482D-E73F-F19A-02899BF1C557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8F794-78EA-7A59-32E7-944E07BE732B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6FDC82A4-24F2-E3AC-9993-BFE7B2C17F37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5" name="Google Shape;1358;p13">
            <a:extLst>
              <a:ext uri="{FF2B5EF4-FFF2-40B4-BE49-F238E27FC236}">
                <a16:creationId xmlns:a16="http://schemas.microsoft.com/office/drawing/2014/main" xmlns="" id="{5D888557-E14D-2614-D1B6-C1C047EAF6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7097" y="771779"/>
            <a:ext cx="7472373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kumimoji="0" lang="ar-MA" sz="24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صححوا. من يشرح جوابه؟ 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E2907B0-76BF-B06D-2BED-96C518B4FC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380" y="2144407"/>
            <a:ext cx="7898435" cy="3785556"/>
          </a:xfrm>
          <a:prstGeom prst="rect">
            <a:avLst/>
          </a:prstGeom>
        </p:spPr>
      </p:pic>
      <p:pic>
        <p:nvPicPr>
          <p:cNvPr id="7" name="Graphique 6" descr="Coche avec un remplissage uni">
            <a:extLst>
              <a:ext uri="{FF2B5EF4-FFF2-40B4-BE49-F238E27FC236}">
                <a16:creationId xmlns:a16="http://schemas.microsoft.com/office/drawing/2014/main" xmlns="" id="{F7130EED-6B36-B097-190E-A4DD1E6E25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1030" y="3180246"/>
            <a:ext cx="497507" cy="497507"/>
          </a:xfrm>
          <a:prstGeom prst="rect">
            <a:avLst/>
          </a:prstGeom>
        </p:spPr>
      </p:pic>
      <p:pic>
        <p:nvPicPr>
          <p:cNvPr id="8" name="Graphique 7" descr="Coche avec un remplissage uni">
            <a:extLst>
              <a:ext uri="{FF2B5EF4-FFF2-40B4-BE49-F238E27FC236}">
                <a16:creationId xmlns:a16="http://schemas.microsoft.com/office/drawing/2014/main" xmlns="" id="{BA9D1D09-0830-5BA3-0EEB-53D9088CB9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3585" y="3875802"/>
            <a:ext cx="497507" cy="497507"/>
          </a:xfrm>
          <a:prstGeom prst="rect">
            <a:avLst/>
          </a:prstGeom>
        </p:spPr>
      </p:pic>
      <p:pic>
        <p:nvPicPr>
          <p:cNvPr id="9" name="Graphique 8" descr="Coche avec un remplissage uni">
            <a:extLst>
              <a:ext uri="{FF2B5EF4-FFF2-40B4-BE49-F238E27FC236}">
                <a16:creationId xmlns:a16="http://schemas.microsoft.com/office/drawing/2014/main" xmlns="" id="{1FBB7FF7-68EE-3D43-CBD5-3A03977516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65888" y="4571358"/>
            <a:ext cx="497507" cy="49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75184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Font typeface="Arial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ستقرؤون النص قراءة جماعية . من يريد أن يقود قراءة الفقرة 1؟ من يقود قراءة الفقرة2؟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</a:br>
            <a:r>
              <a:rPr lang="ar-MA" sz="2400" i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-يحرص الأستاذ على تتبع مشاركة الجميع في القراءة الجماعية.</a:t>
            </a:r>
            <a:endParaRPr sz="2400" i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5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F200A3F4-F0F0-1303-1FBD-6B5CD67AAA7C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3B389FE-0C20-5DAE-36BD-9E96DE7FBD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85787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F9FF4F-2F8A-6A5E-47B0-AF99BC2FC6F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805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B90EE90-DC2A-6D7A-973A-5BBC580CA67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3518" y="165342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9CAACC1-77E9-FBEF-4C0E-8EFC3F72ED7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451" y="165342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0436A3B-8118-F4A4-DECD-941A7DE14380}"/>
              </a:ext>
            </a:extLst>
          </p:cNvPr>
          <p:cNvSpPr>
            <a:spLocks/>
          </p:cNvSpPr>
          <p:nvPr/>
        </p:nvSpPr>
        <p:spPr>
          <a:xfrm>
            <a:off x="6087482" y="155411"/>
            <a:ext cx="1351713" cy="36869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7F205B8-8EAD-995E-F577-7FEBC1CFF557}"/>
              </a:ext>
            </a:extLst>
          </p:cNvPr>
          <p:cNvSpPr>
            <a:spLocks/>
          </p:cNvSpPr>
          <p:nvPr/>
        </p:nvSpPr>
        <p:spPr>
          <a:xfrm>
            <a:off x="2871537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إنتاج كتابي ح1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D385EFF-C71B-8981-B744-6057EA7E48D5}"/>
              </a:ext>
            </a:extLst>
          </p:cNvPr>
          <p:cNvSpPr>
            <a:spLocks/>
          </p:cNvSpPr>
          <p:nvPr/>
        </p:nvSpPr>
        <p:spPr>
          <a:xfrm>
            <a:off x="4658598" y="155411"/>
            <a:ext cx="126000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إملاء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5B944DA-3D6E-FD87-095B-D367C535E8D5}"/>
              </a:ext>
            </a:extLst>
          </p:cNvPr>
          <p:cNvSpPr>
            <a:spLocks/>
          </p:cNvSpPr>
          <p:nvPr/>
        </p:nvSpPr>
        <p:spPr>
          <a:xfrm>
            <a:off x="1056690" y="155411"/>
            <a:ext cx="1554250" cy="288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A26649D6-4342-02EC-1E14-D09AE9CA13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795" y="2013341"/>
            <a:ext cx="8050409" cy="370723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201292-F3D2-08B1-369A-8C3DAC85F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3575F4D-6229-B11D-DB4A-DC6D8B726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494979"/>
            <a:ext cx="7886700" cy="720000"/>
          </a:xfrm>
        </p:spPr>
        <p:txBody>
          <a:bodyPr/>
          <a:lstStyle/>
          <a:p>
            <a:pPr rtl="1"/>
            <a:r>
              <a:rPr lang="ar-MA" sz="4400" dirty="0">
                <a:cs typeface="Microsoft Uighur" panose="02000000000000000000" pitchFamily="2" charset="-78"/>
              </a:rPr>
              <a:t> إملاء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xmlns="" id="{35C2CACA-1419-4803-8C19-D053E2586F3A}"/>
              </a:ext>
            </a:extLst>
          </p:cNvPr>
          <p:cNvSpPr txBox="1">
            <a:spLocks/>
          </p:cNvSpPr>
          <p:nvPr/>
        </p:nvSpPr>
        <p:spPr>
          <a:xfrm>
            <a:off x="822960" y="3701351"/>
            <a:ext cx="6456240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buSzPct val="50000"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التاء في آخر الكلمة.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FD02195B-6212-3549-B729-B14C4082D5BF}"/>
              </a:ext>
            </a:extLst>
          </p:cNvPr>
          <p:cNvSpPr/>
          <p:nvPr/>
        </p:nvSpPr>
        <p:spPr>
          <a:xfrm>
            <a:off x="5119171" y="1663915"/>
            <a:ext cx="473568" cy="473568"/>
          </a:xfrm>
          <a:prstGeom prst="ellipse">
            <a:avLst/>
          </a:prstGeom>
          <a:solidFill>
            <a:srgbClr val="00ACA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xmlns="" id="{9F2B8A6F-F86B-A3E9-BBB3-B0854A2A45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5452" y="2804905"/>
            <a:ext cx="703488" cy="70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2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 2013 - 2022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قراء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_02- معــــــــــجم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_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_03- استماع وتحدث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4_Env-Enseignant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5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6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4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19770</TotalTime>
  <Words>1009</Words>
  <Application>Microsoft Office PowerPoint</Application>
  <PresentationFormat>Affichage à l'écran (4:3)</PresentationFormat>
  <Paragraphs>228</Paragraphs>
  <Slides>39</Slides>
  <Notes>16</Notes>
  <HiddenSlides>0</HiddenSlides>
  <MMClips>3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32</vt:i4>
      </vt:variant>
      <vt:variant>
        <vt:lpstr>Titres des diapositives</vt:lpstr>
      </vt:variant>
      <vt:variant>
        <vt:i4>39</vt:i4>
      </vt:variant>
    </vt:vector>
  </HeadingPairs>
  <TitlesOfParts>
    <vt:vector size="84" baseType="lpstr">
      <vt:lpstr>Calibri Light</vt:lpstr>
      <vt:lpstr>Wingdings</vt:lpstr>
      <vt:lpstr>Dosis</vt:lpstr>
      <vt:lpstr>Microsoft Himalaya</vt:lpstr>
      <vt:lpstr>Noto Sans Symbols</vt:lpstr>
      <vt:lpstr>Modern Love</vt:lpstr>
      <vt:lpstr>Dosis Medium</vt:lpstr>
      <vt:lpstr>Microsoft Uighur</vt:lpstr>
      <vt:lpstr>Arial</vt:lpstr>
      <vt:lpstr>Arial Rounded MT Bold</vt:lpstr>
      <vt:lpstr>Dosis SemiBold</vt:lpstr>
      <vt:lpstr>Dosis ExtraBold</vt:lpstr>
      <vt:lpstr>Calibri</vt:lpstr>
      <vt:lpstr>Conception personnalisée</vt:lpstr>
      <vt:lpstr>6_Conception personnalisée</vt:lpstr>
      <vt:lpstr>1_Conception personnalisée</vt:lpstr>
      <vt:lpstr>2_Conception personnalisée</vt:lpstr>
      <vt:lpstr>5_Conception personnalisée</vt:lpstr>
      <vt:lpstr>1</vt:lpstr>
      <vt:lpstr>2</vt:lpstr>
      <vt:lpstr>3_Conception personnalisée</vt:lpstr>
      <vt:lpstr>4</vt:lpstr>
      <vt:lpstr>4_Conception personnalisée</vt:lpstr>
      <vt:lpstr>ENSEIGNANT</vt:lpstr>
      <vt:lpstr>Office Theme 2013 - 2022</vt:lpstr>
      <vt:lpstr>01- نشاط اعتيادي</vt:lpstr>
      <vt:lpstr>1_Office Theme 2013 - 2022</vt:lpstr>
      <vt:lpstr>2_Simple Light</vt:lpstr>
      <vt:lpstr>02- معــــــــــجم</vt:lpstr>
      <vt:lpstr>03- استماع وتحدث</vt:lpstr>
      <vt:lpstr>اختتام الحصة</vt:lpstr>
      <vt:lpstr>00_Env-Enseignant</vt:lpstr>
      <vt:lpstr>قراءة</vt:lpstr>
      <vt:lpstr>1_02- معــــــــــجم</vt:lpstr>
      <vt:lpstr>1_03- استماع وتحدث</vt:lpstr>
      <vt:lpstr>3_Env-Enseignant</vt:lpstr>
      <vt:lpstr>1_Env-Enseignant</vt:lpstr>
      <vt:lpstr>2_01- نشاط اعتيادي</vt:lpstr>
      <vt:lpstr>2_Env-Enseignant</vt:lpstr>
      <vt:lpstr>2_03- استماع وتحدث</vt:lpstr>
      <vt:lpstr>4_Env-Enseignant</vt:lpstr>
      <vt:lpstr>5_Env-Enseignant</vt:lpstr>
      <vt:lpstr>6_Env-Enseignant</vt:lpstr>
      <vt:lpstr>Thème Office</vt:lpstr>
      <vt:lpstr>4_01- نشاط اعتيادي</vt:lpstr>
      <vt:lpstr>Présentation PowerPoint</vt:lpstr>
      <vt:lpstr> في حصة اليوم، ستتدربون على الإجابة بسرعة  عن أسئلة للفهم على شكل اختيار من متعدد.</vt:lpstr>
      <vt:lpstr>خذوا ألواحكم.</vt:lpstr>
      <vt:lpstr>اقرؤوا  السؤال جيدا . حددوا المطلوب. تذكروا كل الاختيارات المقدمة.</vt:lpstr>
      <vt:lpstr>ابحثوا عن الجواب في النص . انتبهوا سيختفي النص بعد 10 ثوان.</vt:lpstr>
      <vt:lpstr>اكتبوا حرف الجواب الصحيح ثم ارفعوا الألواح عند سماع الاشارة. </vt:lpstr>
      <vt:lpstr>صححوا. من يشرح جوابه؟ </vt:lpstr>
      <vt:lpstr>ستقرؤون النص قراءة جماعية . من يريد أن يقود قراءة الفقرة 1؟ من يقود قراءة الفقرة2؟ -يحرص الأستاذ على تتبع مشاركة الجميع في القراءة الجماعية.</vt:lpstr>
      <vt:lpstr> إملاء</vt:lpstr>
      <vt:lpstr>في هذه الحصة سنواصل تدربنا على نميز  و كتابة التاء في آخر الكلمة . تابعوا الفديو</vt:lpstr>
      <vt:lpstr>عرض فديو التاء في آخر الكلمة</vt:lpstr>
      <vt:lpstr>خذوا كراساتكم  على الصفحة 95 بمفردكم أجيبوا عن التمرين رقم 1</vt:lpstr>
      <vt:lpstr>أكمل بكتابة التاء المناسبة</vt:lpstr>
      <vt:lpstr>انتبهوا للتصحيح. من يشرح لنا كيف توصل للجواب الصحيح؟ -يقدم الأستاذ التغذية الراجعة المناسبة.</vt:lpstr>
      <vt:lpstr>أجيبوا عن التمرين رقم 2</vt:lpstr>
      <vt:lpstr>أكمل بكتابة التاء المناسبة</vt:lpstr>
      <vt:lpstr>انتبهوا للتصحيح. من يشرح لنا كيف توصل للجواب الصحيح؟ -يقدم الأستاذ التغذية الراجعة المناسبة.</vt:lpstr>
      <vt:lpstr>على كراساتكم اكتبوا الفقرة التي سأملي عليكم.</vt:lpstr>
      <vt:lpstr>يملي الأستاذ الفقرة الواردة في آخر الحصة.</vt:lpstr>
      <vt:lpstr>انتبهوا للتصحيح -يقدم الأستاذ التغذية الراجعة المناسبة.</vt:lpstr>
      <vt:lpstr>إنتاج كتابي</vt:lpstr>
      <vt:lpstr>في نهاية هَذا ٱلدرس، سَتَكونونَ قادِرينَ عَلى كِتابَةِ وَضْعِيَّةِ بِدايَةٍ قِصَّةٍ قَصيرَةٍ. تابعوا الفديو</vt:lpstr>
      <vt:lpstr>عرض فديون نمذجة  مهارة كتابة وضعية بداية قصة قصيرة</vt:lpstr>
      <vt:lpstr>من يذكرنا بخوات كتابة وضعية بداية قصة قصيرة؟</vt:lpstr>
      <vt:lpstr>أحسنتم من يقرأ؟</vt:lpstr>
      <vt:lpstr>إذن  لكتابة بداية رديفة لقصة قصيرة،أغير عناصر وضعية بداية القصة المقترحة ،و أصوغ بداية رديفة على غرارها.</vt:lpstr>
      <vt:lpstr>بمفردكم،خذوا كراساتكم على الصفحة رقم 96 و أنجزوا التمرين التالي</vt:lpstr>
      <vt:lpstr>أقرأ بداية القصة الآتية (في ضيافة كيمبا) و أنتج بداية رديفة لها.</vt:lpstr>
      <vt:lpstr>من يتقاسم معنا البداية التي أنتجها؟ ماهي الخطوات التي اتبعتها؟</vt:lpstr>
      <vt:lpstr>انتبهوا للتصحيح: أحدد أولا الشخصية أو الشخصيات </vt:lpstr>
      <vt:lpstr>ثم أحدد  زمان و مكان القصة</vt:lpstr>
      <vt:lpstr>ثم أحدد الحدث الذي مهد للقصة </vt:lpstr>
      <vt:lpstr>الآن أقوم باستبذال عناصر  وضعية البداية بعناصر وضعية البداية الرديفة مستعينا بالجدول الأتي:</vt:lpstr>
      <vt:lpstr>هذا نموذج لوضعية بداية رديفة على غرار الوضعية الأصلية.</vt:lpstr>
      <vt:lpstr>اختــتام الحــصة</vt:lpstr>
      <vt:lpstr>ماذا تعلمتم اليوم؟</vt:lpstr>
      <vt:lpstr>انجزوا الواجب المنزلي التالي سأراقبه في الحصة الموالية: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322</cp:revision>
  <dcterms:created xsi:type="dcterms:W3CDTF">2023-09-20T21:35:22Z</dcterms:created>
  <dcterms:modified xsi:type="dcterms:W3CDTF">2025-12-31T10:13:09Z</dcterms:modified>
</cp:coreProperties>
</file>