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7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9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10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11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1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42.xml" ContentType="application/vnd.openxmlformats-officedocument.presentationml.slideLayout+xml"/>
  <Override PartName="/ppt/theme/theme1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8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9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20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21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22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23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24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25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26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27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8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29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30.xml" ContentType="application/vnd.openxmlformats-officedocument.theme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theme/theme31.xml" ContentType="application/vnd.openxmlformats-officedocument.theme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theme/theme32.xml" ContentType="application/vnd.openxmlformats-officedocument.theme+xml"/>
  <Override PartName="/ppt/theme/theme3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4" r:id="rId1"/>
    <p:sldMasterId id="2147483817" r:id="rId2"/>
    <p:sldMasterId id="2147483707" r:id="rId3"/>
    <p:sldMasterId id="2147483710" r:id="rId4"/>
    <p:sldMasterId id="2147483728" r:id="rId5"/>
    <p:sldMasterId id="2147483716" r:id="rId6"/>
    <p:sldMasterId id="2147483720" r:id="rId7"/>
    <p:sldMasterId id="2147483713" r:id="rId8"/>
    <p:sldMasterId id="2147483674" r:id="rId9"/>
    <p:sldMasterId id="2147483723" r:id="rId10"/>
    <p:sldMasterId id="2147483686" r:id="rId11"/>
    <p:sldMasterId id="2147483699" r:id="rId12"/>
    <p:sldMasterId id="2147483732" r:id="rId13"/>
    <p:sldMasterId id="2147483726" r:id="rId14"/>
    <p:sldMasterId id="2147483736" r:id="rId15"/>
    <p:sldMasterId id="2147483759" r:id="rId16"/>
    <p:sldMasterId id="2147483776" r:id="rId17"/>
    <p:sldMasterId id="2147483794" r:id="rId18"/>
    <p:sldMasterId id="2147483833" r:id="rId19"/>
    <p:sldMasterId id="2147483847" r:id="rId20"/>
    <p:sldMasterId id="2147483874" r:id="rId21"/>
    <p:sldMasterId id="2147483890" r:id="rId22"/>
    <p:sldMasterId id="2147483894" r:id="rId23"/>
    <p:sldMasterId id="2147483898" r:id="rId24"/>
    <p:sldMasterId id="2147483922" r:id="rId25"/>
    <p:sldMasterId id="2147483946" r:id="rId26"/>
    <p:sldMasterId id="2147483970" r:id="rId27"/>
    <p:sldMasterId id="2147483996" r:id="rId28"/>
    <p:sldMasterId id="2147484013" r:id="rId29"/>
    <p:sldMasterId id="2147484030" r:id="rId30"/>
    <p:sldMasterId id="2147484042" r:id="rId31"/>
    <p:sldMasterId id="2147484065" r:id="rId32"/>
  </p:sldMasterIdLst>
  <p:notesMasterIdLst>
    <p:notesMasterId r:id="rId82"/>
  </p:notesMasterIdLst>
  <p:sldIdLst>
    <p:sldId id="2134806368" r:id="rId33"/>
    <p:sldId id="2147482608" r:id="rId34"/>
    <p:sldId id="2147482471" r:id="rId35"/>
    <p:sldId id="2147482484" r:id="rId36"/>
    <p:sldId id="2147482488" r:id="rId37"/>
    <p:sldId id="2147482532" r:id="rId38"/>
    <p:sldId id="2147482725" r:id="rId39"/>
    <p:sldId id="2147482533" r:id="rId40"/>
    <p:sldId id="2147482611" r:id="rId41"/>
    <p:sldId id="2147482626" r:id="rId42"/>
    <p:sldId id="2147482627" r:id="rId43"/>
    <p:sldId id="266" r:id="rId44"/>
    <p:sldId id="2147482542" r:id="rId45"/>
    <p:sldId id="2147482628" r:id="rId46"/>
    <p:sldId id="2147482629" r:id="rId47"/>
    <p:sldId id="2147482649" r:id="rId48"/>
    <p:sldId id="2147482727" r:id="rId49"/>
    <p:sldId id="2147482728" r:id="rId50"/>
    <p:sldId id="267" r:id="rId51"/>
    <p:sldId id="2147482614" r:id="rId52"/>
    <p:sldId id="2147482390" r:id="rId53"/>
    <p:sldId id="2147482492" r:id="rId54"/>
    <p:sldId id="2147482659" r:id="rId55"/>
    <p:sldId id="2147482658" r:id="rId56"/>
    <p:sldId id="2147482536" r:id="rId57"/>
    <p:sldId id="2147482561" r:id="rId58"/>
    <p:sldId id="2147482729" r:id="rId59"/>
    <p:sldId id="2147482730" r:id="rId60"/>
    <p:sldId id="2147482731" r:id="rId61"/>
    <p:sldId id="2147482732" r:id="rId62"/>
    <p:sldId id="2147482733" r:id="rId63"/>
    <p:sldId id="2147482572" r:id="rId64"/>
    <p:sldId id="2147482615" r:id="rId65"/>
    <p:sldId id="2134806542" r:id="rId66"/>
    <p:sldId id="2147482483" r:id="rId67"/>
    <p:sldId id="2147482632" r:id="rId68"/>
    <p:sldId id="2147482577" r:id="rId69"/>
    <p:sldId id="2147482726" r:id="rId70"/>
    <p:sldId id="2147482655" r:id="rId71"/>
    <p:sldId id="2147482656" r:id="rId72"/>
    <p:sldId id="2147482654" r:id="rId73"/>
    <p:sldId id="2147482555" r:id="rId74"/>
    <p:sldId id="2147482556" r:id="rId75"/>
    <p:sldId id="2147482635" r:id="rId76"/>
    <p:sldId id="2147482636" r:id="rId77"/>
    <p:sldId id="2147482616" r:id="rId78"/>
    <p:sldId id="2147482617" r:id="rId79"/>
    <p:sldId id="2147482618" r:id="rId80"/>
    <p:sldId id="2147482625" r:id="rId81"/>
  </p:sldIdLst>
  <p:sldSz cx="9144000" cy="6858000" type="screen4x3"/>
  <p:notesSz cx="6858000" cy="9144000"/>
  <p:embeddedFontLst>
    <p:embeddedFont>
      <p:font typeface="Arial Rounded MT Bold" panose="020F0704030504030204" pitchFamily="34" charset="0"/>
      <p:regular r:id="rId83"/>
    </p:embeddedFont>
    <p:embeddedFont>
      <p:font typeface="Dosis" pitchFamily="2" charset="0"/>
      <p:regular r:id="rId84"/>
      <p:bold r:id="rId85"/>
    </p:embeddedFont>
    <p:embeddedFont>
      <p:font typeface="Dosis ExtraBold" pitchFamily="2" charset="0"/>
      <p:bold r:id="rId86"/>
    </p:embeddedFont>
    <p:embeddedFont>
      <p:font typeface="Dosis Medium" pitchFamily="2" charset="0"/>
      <p:regular r:id="rId87"/>
    </p:embeddedFont>
    <p:embeddedFont>
      <p:font typeface="Dosis SemiBold" pitchFamily="2" charset="0"/>
      <p:bold r:id="rId88"/>
    </p:embeddedFont>
    <p:embeddedFont>
      <p:font typeface="Microsoft Uighur" panose="02000000000000000000" pitchFamily="2" charset="-78"/>
      <p:regular r:id="rId89"/>
      <p:bold r:id="rId90"/>
    </p:embeddedFont>
    <p:embeddedFont>
      <p:font typeface="Modern Love" panose="04090805081005020601" pitchFamily="82" charset="0"/>
      <p:regular r:id="rId91"/>
    </p:embeddedFont>
    <p:embeddedFont>
      <p:font typeface="Noto Sans Symbols" panose="020B0604020202020204" charset="0"/>
      <p:regular r:id="rId92"/>
      <p:bold r:id="rId9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42"/>
    <a:srgbClr val="EF8F03"/>
    <a:srgbClr val="732DF1"/>
    <a:srgbClr val="EE8609"/>
    <a:srgbClr val="4472C4"/>
    <a:srgbClr val="DCF3F8"/>
    <a:srgbClr val="B8E7F2"/>
    <a:srgbClr val="2BB7DA"/>
    <a:srgbClr val="9BD8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900" autoAdjust="0"/>
    <p:restoredTop sz="93476" autoAdjust="0"/>
  </p:normalViewPr>
  <p:slideViewPr>
    <p:cSldViewPr snapToGrid="0">
      <p:cViewPr varScale="1">
        <p:scale>
          <a:sx n="70" d="100"/>
          <a:sy n="70" d="100"/>
        </p:scale>
        <p:origin x="704" y="34"/>
      </p:cViewPr>
      <p:guideLst/>
    </p:cSldViewPr>
  </p:slideViewPr>
  <p:outlineViewPr>
    <p:cViewPr>
      <p:scale>
        <a:sx n="33" d="100"/>
        <a:sy n="33" d="100"/>
      </p:scale>
      <p:origin x="0" y="-2757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1716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0.xml"/><Relationship Id="rId47" Type="http://schemas.openxmlformats.org/officeDocument/2006/relationships/slide" Target="slides/slide15.xml"/><Relationship Id="rId63" Type="http://schemas.openxmlformats.org/officeDocument/2006/relationships/slide" Target="slides/slide31.xml"/><Relationship Id="rId68" Type="http://schemas.openxmlformats.org/officeDocument/2006/relationships/slide" Target="slides/slide36.xml"/><Relationship Id="rId84" Type="http://schemas.openxmlformats.org/officeDocument/2006/relationships/font" Target="fonts/font2.fntdata"/><Relationship Id="rId89" Type="http://schemas.openxmlformats.org/officeDocument/2006/relationships/font" Target="fonts/font7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5.xml"/><Relationship Id="rId53" Type="http://schemas.openxmlformats.org/officeDocument/2006/relationships/slide" Target="slides/slide21.xml"/><Relationship Id="rId58" Type="http://schemas.openxmlformats.org/officeDocument/2006/relationships/slide" Target="slides/slide26.xml"/><Relationship Id="rId74" Type="http://schemas.openxmlformats.org/officeDocument/2006/relationships/slide" Target="slides/slide42.xml"/><Relationship Id="rId79" Type="http://schemas.openxmlformats.org/officeDocument/2006/relationships/slide" Target="slides/slide47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8.fntdata"/><Relationship Id="rId95" Type="http://schemas.openxmlformats.org/officeDocument/2006/relationships/viewProps" Target="viewProps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1.xml"/><Relationship Id="rId48" Type="http://schemas.openxmlformats.org/officeDocument/2006/relationships/slide" Target="slides/slide16.xml"/><Relationship Id="rId64" Type="http://schemas.openxmlformats.org/officeDocument/2006/relationships/slide" Target="slides/slide32.xml"/><Relationship Id="rId69" Type="http://schemas.openxmlformats.org/officeDocument/2006/relationships/slide" Target="slides/slide37.xml"/><Relationship Id="rId80" Type="http://schemas.openxmlformats.org/officeDocument/2006/relationships/slide" Target="slides/slide48.xml"/><Relationship Id="rId85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1.xml"/><Relationship Id="rId38" Type="http://schemas.openxmlformats.org/officeDocument/2006/relationships/slide" Target="slides/slide6.xml"/><Relationship Id="rId46" Type="http://schemas.openxmlformats.org/officeDocument/2006/relationships/slide" Target="slides/slide14.xml"/><Relationship Id="rId59" Type="http://schemas.openxmlformats.org/officeDocument/2006/relationships/slide" Target="slides/slide27.xml"/><Relationship Id="rId67" Type="http://schemas.openxmlformats.org/officeDocument/2006/relationships/slide" Target="slides/slide3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9.xml"/><Relationship Id="rId54" Type="http://schemas.openxmlformats.org/officeDocument/2006/relationships/slide" Target="slides/slide22.xml"/><Relationship Id="rId62" Type="http://schemas.openxmlformats.org/officeDocument/2006/relationships/slide" Target="slides/slide30.xml"/><Relationship Id="rId70" Type="http://schemas.openxmlformats.org/officeDocument/2006/relationships/slide" Target="slides/slide38.xml"/><Relationship Id="rId75" Type="http://schemas.openxmlformats.org/officeDocument/2006/relationships/slide" Target="slides/slide43.xml"/><Relationship Id="rId83" Type="http://schemas.openxmlformats.org/officeDocument/2006/relationships/font" Target="fonts/font1.fntdata"/><Relationship Id="rId88" Type="http://schemas.openxmlformats.org/officeDocument/2006/relationships/font" Target="fonts/font6.fntdata"/><Relationship Id="rId91" Type="http://schemas.openxmlformats.org/officeDocument/2006/relationships/font" Target="fonts/font9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4.xml"/><Relationship Id="rId49" Type="http://schemas.openxmlformats.org/officeDocument/2006/relationships/slide" Target="slides/slide17.xml"/><Relationship Id="rId57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2.xml"/><Relationship Id="rId52" Type="http://schemas.openxmlformats.org/officeDocument/2006/relationships/slide" Target="slides/slide20.xml"/><Relationship Id="rId60" Type="http://schemas.openxmlformats.org/officeDocument/2006/relationships/slide" Target="slides/slide28.xml"/><Relationship Id="rId65" Type="http://schemas.openxmlformats.org/officeDocument/2006/relationships/slide" Target="slides/slide33.xml"/><Relationship Id="rId73" Type="http://schemas.openxmlformats.org/officeDocument/2006/relationships/slide" Target="slides/slide41.xml"/><Relationship Id="rId78" Type="http://schemas.openxmlformats.org/officeDocument/2006/relationships/slide" Target="slides/slide46.xml"/><Relationship Id="rId81" Type="http://schemas.openxmlformats.org/officeDocument/2006/relationships/slide" Target="slides/slide49.xml"/><Relationship Id="rId86" Type="http://schemas.openxmlformats.org/officeDocument/2006/relationships/font" Target="fonts/font4.fntdata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7.xml"/><Relationship Id="rId34" Type="http://schemas.openxmlformats.org/officeDocument/2006/relationships/slide" Target="slides/slide2.xml"/><Relationship Id="rId50" Type="http://schemas.openxmlformats.org/officeDocument/2006/relationships/slide" Target="slides/slide18.xml"/><Relationship Id="rId55" Type="http://schemas.openxmlformats.org/officeDocument/2006/relationships/slide" Target="slides/slide23.xml"/><Relationship Id="rId76" Type="http://schemas.openxmlformats.org/officeDocument/2006/relationships/slide" Target="slides/slide44.xml"/><Relationship Id="rId9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9.xml"/><Relationship Id="rId92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8.xml"/><Relationship Id="rId45" Type="http://schemas.openxmlformats.org/officeDocument/2006/relationships/slide" Target="slides/slide13.xml"/><Relationship Id="rId66" Type="http://schemas.openxmlformats.org/officeDocument/2006/relationships/slide" Target="slides/slide34.xml"/><Relationship Id="rId87" Type="http://schemas.openxmlformats.org/officeDocument/2006/relationships/font" Target="fonts/font5.fntdata"/><Relationship Id="rId61" Type="http://schemas.openxmlformats.org/officeDocument/2006/relationships/slide" Target="slides/slide29.xml"/><Relationship Id="rId82" Type="http://schemas.openxmlformats.org/officeDocument/2006/relationships/notesMaster" Target="notesMasters/notesMaster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3.xml"/><Relationship Id="rId56" Type="http://schemas.openxmlformats.org/officeDocument/2006/relationships/slide" Target="slides/slide24.xml"/><Relationship Id="rId77" Type="http://schemas.openxmlformats.org/officeDocument/2006/relationships/slide" Target="slides/slide4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9.xml"/><Relationship Id="rId72" Type="http://schemas.openxmlformats.org/officeDocument/2006/relationships/slide" Target="slides/slide40.xml"/><Relationship Id="rId93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28/12/2025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>
          <a:extLst>
            <a:ext uri="{FF2B5EF4-FFF2-40B4-BE49-F238E27FC236}">
              <a16:creationId xmlns:a16="http://schemas.microsoft.com/office/drawing/2014/main" id="{AC9D9829-B3A9-CA0A-7783-1DE31953A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>
            <a:extLst>
              <a:ext uri="{FF2B5EF4-FFF2-40B4-BE49-F238E27FC236}">
                <a16:creationId xmlns:a16="http://schemas.microsoft.com/office/drawing/2014/main" id="{DF5D41C2-8268-4DDF-53A2-FC95996B12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>
            <a:extLst>
              <a:ext uri="{FF2B5EF4-FFF2-40B4-BE49-F238E27FC236}">
                <a16:creationId xmlns:a16="http://schemas.microsoft.com/office/drawing/2014/main" id="{0677C7D4-3B50-4FF7-B827-C58ED5521C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630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8" name="Google Shape;137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6E620-92BC-F42A-5827-6BCF8E2A4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CD89370-5A7C-050A-8D13-A87B67106B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F194360-EF2D-52C0-F913-2A659ABDAF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246C77-1280-DCF9-10F5-4D16F48A2E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580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6E218-776B-A5C4-FEAD-1897DE40F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43BFD90-EEB8-5CE6-CFA1-6462F679F6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35FEADB-691D-941C-3FF8-7B477C9EAC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DEB92-DA7E-8C3C-7CAD-61083FAD5C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845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2D227-14FB-90BB-406D-11A4D4876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1D164DA-C12C-0B98-CBA8-9308CCB08A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9C65AB4-05CA-C2F8-0477-66D9816D13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4EF9611-F2C7-3D59-2F3F-EB023DB322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3531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1DC11-0F7F-7929-2A11-9A8EA93F6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B7E2B1C-1A2B-AD4A-1689-8101B86DE9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35F9584-690A-715F-DDEB-55C1F78313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AB90B9-BA78-3226-F457-A7F3AC512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1694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8B50B-D76B-C880-DFD9-038671C12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52E629E-69C0-F698-0320-30CAED8B19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4F256FF-6BD9-97D8-33C8-E348271A39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6DF1270-E6DE-9C1C-DFEE-4F8A50633A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5999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BD028-87CE-CAD1-7AEA-7BED9DBF7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A799C10-C543-3999-AED7-EC19D03796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5CB68FF-1C6B-169B-0C76-640ABD1E5E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6F8DFF-190C-231E-0878-0DB4D9E1EA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410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010E1-72F2-807D-AABA-F30B7B41F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2F28320-413C-1796-500D-F6A737BA09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36B82FD-DB7D-2A2C-4392-9067B6D8AF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A7D3D20-630C-D3E8-463E-B9701A81B4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1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504C8-7EC9-6D1E-AB73-D2DE18172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2ABF000-5211-068A-C3B1-AC6A2B42A8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478B3B6-E537-17BA-C158-7FBE15535D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94A77D9-A10E-0C87-36F7-8D9ADA731A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3498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7580D-F168-277A-2CBF-2FD62E33C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BBF03F8-0AD5-D72E-AE54-E2BEE0535A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8B9BF15-541E-D12E-F547-81259CAFF2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D5D8942-8573-075C-B3F5-CE15CE560A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392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>
          <a:extLst>
            <a:ext uri="{FF2B5EF4-FFF2-40B4-BE49-F238E27FC236}">
              <a16:creationId xmlns:a16="http://schemas.microsoft.com/office/drawing/2014/main" id="{1DE608D9-130D-4629-F7FB-ED39724C4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>
            <a:extLst>
              <a:ext uri="{FF2B5EF4-FFF2-40B4-BE49-F238E27FC236}">
                <a16:creationId xmlns:a16="http://schemas.microsoft.com/office/drawing/2014/main" id="{65B7A78F-059E-38E7-8D1F-A45D6BB34B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>
            <a:extLst>
              <a:ext uri="{FF2B5EF4-FFF2-40B4-BE49-F238E27FC236}">
                <a16:creationId xmlns:a16="http://schemas.microsoft.com/office/drawing/2014/main" id="{5E8FCF08-8528-302B-047E-2A1CB5CB98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46331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DA8F2-A99F-51E8-394E-9BB6804DD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14C883D-A6AA-91C3-2AEE-82CD7E000F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6D28A5F-3F1F-19ED-A001-CF59A3F95A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061BD7-B675-5335-F166-02FD913303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0722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CC7F7-E70D-26D3-4128-C89D3D821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F8011D1-9ACD-B22D-F613-5DE81CBDB7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5F52F69-F511-03F0-3086-0CEB436E7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88CF79-AC6E-2C31-E77E-96506D2C07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795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83DE66A0-27BF-AC86-A732-828D616AA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1D12670D-F7EF-6181-C977-E64F2D7DF9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EF3F0D84-5B57-3682-D525-D30F385DF6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468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DFEF9EBC-1F37-D0A3-E6B8-848BB4AF3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C6C4CFEE-902B-1EF0-80D4-91D04A8A39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9BA6393F-B8B2-EA17-76EC-AEAB799B4F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4028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794A6794-D424-A4F9-DA2B-21BC8ED91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53D06E8F-9DFB-D587-96E8-AA90EEADB1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848E7887-E756-A0E2-7972-C4AA165925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8301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F02795AB-960A-334D-03CF-4A06FCF43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94ECC806-231D-87E8-C200-1C42423067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AC289553-E638-6B21-DA76-98811BDABE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026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D03D7F93-3751-2663-705A-7856EAC7E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7C8B5761-B05E-FD02-2B73-F3D32D0F16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DA28AF6A-632B-E847-FDD7-8FEB9AB43C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9647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id="{2B5AEB90-DDFC-8423-F2B6-A3C875F47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id="{22BB8CE1-2C5B-6BDB-13E3-0310F8B654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id="{FB68DE68-3800-CCFD-048A-314BD8A23B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5694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23.png"/></Relationships>
</file>

<file path=ppt/slideLayouts/_rels/slideLayout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8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9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1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1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1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1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1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1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1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2.xml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3.xml"/><Relationship Id="rId4" Type="http://schemas.microsoft.com/office/2007/relationships/hdphoto" Target="../media/hdphoto4.wdp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23.pn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2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5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23.png"/></Relationships>
</file>

<file path=ppt/slideLayouts/_rels/slideLayout2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6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7.xml"/><Relationship Id="rId4" Type="http://schemas.openxmlformats.org/officeDocument/2006/relationships/image" Target="../media/image23.png"/></Relationships>
</file>

<file path=ppt/slideLayouts/_rels/slideLayout2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7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7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8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8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8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8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8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8.xml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9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9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9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9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9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9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9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9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9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9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9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9.xml"/><Relationship Id="rId5" Type="http://schemas.microsoft.com/office/2007/relationships/hdphoto" Target="../media/hdphoto5.wdp"/><Relationship Id="rId4" Type="http://schemas.openxmlformats.org/officeDocument/2006/relationships/image" Target="../media/image41.png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1.xml"/><Relationship Id="rId4" Type="http://schemas.openxmlformats.org/officeDocument/2006/relationships/image" Target="../media/image23.png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2.xml"/><Relationship Id="rId4" Type="http://schemas.openxmlformats.org/officeDocument/2006/relationships/image" Target="../media/image23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7" Type="http://schemas.openxmlformats.org/officeDocument/2006/relationships/image" Target="../media/image17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6.xml"/><Relationship Id="rId7" Type="http://schemas.openxmlformats.org/officeDocument/2006/relationships/image" Target="../media/image15.sv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slideMaster" Target="../slideMasters/slideMaster12.xml"/><Relationship Id="rId9" Type="http://schemas.openxmlformats.org/officeDocument/2006/relationships/image" Target="../media/image17.sv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7" Type="http://schemas.openxmlformats.org/officeDocument/2006/relationships/image" Target="../media/image17.sv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7" Type="http://schemas.openxmlformats.org/officeDocument/2006/relationships/image" Target="../media/image17.sv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23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681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B5810B-D5C6-16D1-BB06-8B706D39A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E68226-8F6A-0766-1F21-7231DCDF9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Microsoft Uighur" panose="02000000000000000000" pitchFamily="2" charset="-78"/>
              </a:defRPr>
            </a:lvl1pPr>
            <a:lvl2pPr>
              <a:defRPr sz="2800">
                <a:latin typeface="Microsoft Uighur" panose="02000000000000000000" pitchFamily="2" charset="-78"/>
              </a:defRPr>
            </a:lvl2pPr>
            <a:lvl3pPr>
              <a:defRPr sz="2400">
                <a:latin typeface="Microsoft Uighur" panose="02000000000000000000" pitchFamily="2" charset="-78"/>
              </a:defRPr>
            </a:lvl3pPr>
            <a:lvl4pPr>
              <a:defRPr sz="2000">
                <a:latin typeface="Microsoft Uighur" panose="02000000000000000000" pitchFamily="2" charset="-78"/>
              </a:defRPr>
            </a:lvl4pPr>
            <a:lvl5pPr>
              <a:defRPr sz="2000">
                <a:latin typeface="Microsoft Uighur" panose="02000000000000000000" pitchFamily="2" charset="-7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B0E2E71-7771-0F20-ECA2-211D5FE66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Microsoft Uighur" panose="02000000000000000000" pitchFamily="2" charset="-7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8625C20-A2CE-1687-6B13-7F0BF7F59B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6AF942FB-0AEB-4AF6-84EA-9C6DBCDA674B}" type="datetimeFigureOut">
              <a:rPr lang="fr-FR" smtClean="0"/>
              <a:pPr/>
              <a:t>28/12/2025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FB8832-9C44-50AE-7AB6-2CED06672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001FB32-9EFA-378E-2191-D8ACD69B1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D494E790-5956-4BF5-BA8A-AB5138BC788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9814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4163864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8792064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3582785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0622350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446380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6808263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3305583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4086649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5969542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66678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224BD2-CD64-8A5E-E385-D154DE6D3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ACC310C-F70D-0040-C4AC-DED5ECF128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Microsoft Uighur" panose="02000000000000000000" pitchFamily="2" charset="-7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A6FC1CE-B1A6-4372-004E-72F0E2463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Microsoft Uighur" panose="02000000000000000000" pitchFamily="2" charset="-7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BEC09B0-22CF-376C-C299-54F5FD98E5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6AF942FB-0AEB-4AF6-84EA-9C6DBCDA674B}" type="datetimeFigureOut">
              <a:rPr lang="fr-FR" smtClean="0"/>
              <a:pPr/>
              <a:t>28/12/2025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3F04E90-10B0-65F2-374D-4512EF7CD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830BAB-FF64-1741-2BE6-A7DABC432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D494E790-5956-4BF5-BA8A-AB5138BC788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91534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6973363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7150316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8702940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7995954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4455212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7756343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5952379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3999186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2656951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589241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E335EB-0DEB-28DD-2616-CAAF1056C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0C02AAD-0983-B67E-C851-8F4505E657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3081E7-5F85-5C78-A9E3-3EBBD5D673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6AF942FB-0AEB-4AF6-84EA-9C6DBCDA674B}" type="datetimeFigureOut">
              <a:rPr lang="fr-FR" smtClean="0"/>
              <a:pPr/>
              <a:t>28/12/2025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9DA11C-E775-012E-04CD-45BA8B82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6DA31F-C8FB-6B04-6664-38381CF45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D494E790-5956-4BF5-BA8A-AB5138BC788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617712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3702124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113509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88437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645482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62062395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47692819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صرف و تحويل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460468780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8549513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2496213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988934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153707F-DCA5-7952-F4A6-5F9561DF73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2CBA637-1FCA-C91E-FFE9-447F464FDE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0DC3F1-11BD-E18B-BAD3-B39DC277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6AF942FB-0AEB-4AF6-84EA-9C6DBCDA674B}" type="datetimeFigureOut">
              <a:rPr lang="fr-FR" smtClean="0"/>
              <a:pPr/>
              <a:t>28/12/2025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57D2AB7-6B21-B1D2-99E6-0DD54F85F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8E4EB6-F313-1C82-70C4-DCF79796C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D494E790-5956-4BF5-BA8A-AB5138BC788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440301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4356005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0062542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18131371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57627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39001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2499150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1414449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3442227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09854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02954560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26904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554065864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قراءة 2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413293191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8729903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1552545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5948136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2098101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9758101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686703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0377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891810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38049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4325673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2397019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266202" y="3058690"/>
            <a:ext cx="1160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 1 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152388" y="4307506"/>
            <a:ext cx="1274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  2  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705327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6891665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6398401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82FA2C5A-98C9-EDEE-B145-EC47C605E27F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07BF44A-CDCC-D057-A763-F75433CBCA9C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63F832-F704-993D-9413-3C6EB073BB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121203"/>
            <a:ext cx="744182" cy="7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4780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94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283" name="Google Shape;283;p9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8952423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95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5523628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11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11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290" name="Google Shape;290;p111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8944761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12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4" name="Google Shape;294;p11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359988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0499656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113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8" name="Google Shape;298;p113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9" name="Google Shape;299;p11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3489580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 userDrawn="1">
  <p:cSld name="3_Disposition personnalisée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14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04" name="Google Shape;304;p11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2" name="Google Shape;302;p114">
            <a:extLst>
              <a:ext uri="{FF2B5EF4-FFF2-40B4-BE49-F238E27FC236}">
                <a16:creationId xmlns:a16="http://schemas.microsoft.com/office/drawing/2014/main" id="{62B53205-1C45-CBE8-5716-5AF9EF5C1491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572000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9005148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15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8" name="Google Shape;308;p115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9" name="Google Shape;309;p11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2549892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1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16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13" name="Google Shape;313;p116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14" name="Google Shape;314;p11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0185795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1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17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18" name="Google Shape;318;p117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19" name="Google Shape;319;p117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0" name="Google Shape;320;p117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1" name="Google Shape;321;p117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2" name="Google Shape;322;p117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3" name="Google Shape;323;p117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4" name="Google Shape;324;p117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5" name="Google Shape;325;p117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26" name="Google Shape;326;p117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27" name="Google Shape;327;p117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2689221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1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118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1" name="Google Shape;331;p118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2" name="Google Shape;332;p118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3" name="Google Shape;333;p118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4" name="Google Shape;334;p118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2838838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1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119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8" name="Google Shape;338;p119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39" name="Google Shape;339;p119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0" name="Google Shape;340;p119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1" name="Google Shape;341;p119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2" name="Google Shape;342;p119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3" name="Google Shape;343;p119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4" name="Google Shape;344;p119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5" name="Google Shape;345;p119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8530806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2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120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9" name="Google Shape;349;p120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50" name="Google Shape;350;p120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51" name="Google Shape;351;p120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2" name="Google Shape;352;p120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3" name="Google Shape;353;p120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4" name="Google Shape;354;p120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7766203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2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121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58" name="Google Shape;358;p121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59" name="Google Shape;359;p121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0" name="Google Shape;360;p121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1" name="Google Shape;361;p121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2" name="Google Shape;362;p121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3" name="Google Shape;363;p121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7896975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122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7" name="Google Shape;367;p122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8" name="Google Shape;368;p122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9" name="Google Shape;369;p122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0" name="Google Shape;370;p122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1" name="Google Shape;371;p122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2" name="Google Shape;372;p122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3" name="Google Shape;373;p122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4" name="Google Shape;374;p122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001643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40097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3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8" name="Google Shape;378;p123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9" name="Google Shape;379;p123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80" name="Google Shape;380;p123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81" name="Google Shape;381;p123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123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3" name="Google Shape;383;p123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4" name="Google Shape;384;p123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5" name="Google Shape;385;p123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86" name="Google Shape;386;p123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7" name="Google Shape;387;p12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2806438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2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124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1" name="Google Shape;391;p124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2" name="Google Shape;392;p124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3" name="Google Shape;393;p124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4" name="Google Shape;394;p124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5" name="Google Shape;395;p124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4885266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2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125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9" name="Google Shape;399;p125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0" name="Google Shape;400;p125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1" name="Google Shape;401;p125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2" name="Google Shape;402;p125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3" name="Google Shape;403;p125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4" name="Google Shape;404;p125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5" name="Google Shape;405;p125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6" name="Google Shape;406;p125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7" name="Google Shape;407;p125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8" name="Google Shape;408;p125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1208572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2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126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2" name="Google Shape;412;p126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3" name="Google Shape;413;p126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4" name="Google Shape;414;p126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5" name="Google Shape;415;p126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6" name="Google Shape;416;p126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7" name="Google Shape;417;p126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8" name="Google Shape;418;p126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9" name="Google Shape;419;p126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0" name="Google Shape;420;p12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5485559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2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12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4" name="Google Shape;424;p12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5" name="Google Shape;425;p12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6" name="Google Shape;426;p12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7" name="Google Shape;427;p12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8" name="Google Shape;428;p12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9" name="Google Shape;429;p12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0" name="Google Shape;430;p12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1" name="Google Shape;431;p12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2" name="Google Shape;432;p12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3802092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2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12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6" name="Google Shape;436;p12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7" name="Google Shape;437;p12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8" name="Google Shape;438;p12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9" name="Google Shape;439;p12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0" name="Google Shape;440;p128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1" name="Google Shape;441;p128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2" name="Google Shape;442;p128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3" name="Google Shape;443;p128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4" name="Google Shape;444;p128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5" name="Google Shape;445;p128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6" name="Google Shape;446;p128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7" name="Google Shape;447;p128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8" name="Google Shape;448;p128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9" name="Google Shape;449;p128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0" name="Google Shape;450;p128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1" name="Google Shape;451;p128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2" name="Google Shape;452;p128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3" name="Google Shape;453;p128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974033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2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129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7" name="Google Shape;457;p12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0274249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1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1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130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3" name="Google Shape;463;p130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4" name="Google Shape;464;p130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5" name="Google Shape;465;p130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6" name="Google Shape;466;p130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7" name="Google Shape;467;p130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8" name="Google Shape;468;p130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9" name="Google Shape;469;p130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9613486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1A348FF6-7337-CD7C-01D8-243004C57F8B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EFCEC94-48CF-76F3-8E04-669E47E40907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276485E-3286-D0CC-8E6C-6143ABF00C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563620" y="3238222"/>
            <a:ext cx="819806" cy="82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615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801240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30601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1897935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1542390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3981227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8584207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9343546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1976236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9042573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57019313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3716753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780715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60868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6354825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097942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7195897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6080897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1843018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2678195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9587757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7953408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9042536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937286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9264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52033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6210824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9910208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2448809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0782899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3477015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61275467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2452875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5994169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9746534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1350160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41935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9746010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3629106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5871736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0845194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8720502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3030796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0464758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2224856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216430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316048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13810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663681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8254589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0726167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99999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961968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7287729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9526451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3249950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4424222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1708297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14306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0758269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3381508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1166408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0070671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1649737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9963981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0622609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8138899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8112726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153062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42315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6756618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7298188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5666058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6413781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679786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0612336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2745798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3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1697307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" name="Google Shape;791;p223">
            <a:extLst>
              <a:ext uri="{FF2B5EF4-FFF2-40B4-BE49-F238E27FC236}">
                <a16:creationId xmlns:a16="http://schemas.microsoft.com/office/drawing/2014/main" id="{0243A2A1-CE22-EFA1-F587-695EE0425A50}"/>
              </a:ext>
            </a:extLst>
          </p:cNvPr>
          <p:cNvSpPr>
            <a:spLocks noGrp="1"/>
          </p:cNvSpPr>
          <p:nvPr>
            <p:ph type="media" idx="11"/>
          </p:nvPr>
        </p:nvSpPr>
        <p:spPr>
          <a:xfrm>
            <a:off x="4814193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6646279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EB84C65-C0CD-509C-5882-6B5080E3C774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C38717F7-3530-3848-5049-823662AA1055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F53062B-A80E-51FD-E3E2-B6E6F2B35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3143" r="-13143"/>
          <a:stretch>
            <a:fillRect/>
          </a:stretch>
        </p:blipFill>
        <p:spPr>
          <a:xfrm>
            <a:off x="7967489" y="3027833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20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6049667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91462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4854962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6697349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28550910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992392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772785700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900236720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653324714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5846430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1453943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6974333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61082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5890743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2865451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9823157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1A348FF6-7337-CD7C-01D8-243004C57F8B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EFCEC94-48CF-76F3-8E04-669E47E40907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276485E-3286-D0CC-8E6C-6143ABF00C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563620" y="3238222"/>
            <a:ext cx="819806" cy="82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88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376809" y="3058690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396592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6042818"/>
      </p:ext>
    </p:extLst>
  </p:cSld>
  <p:clrMapOvr>
    <a:masterClrMapping/>
  </p:clrMapOvr>
  <p:transition spd="slow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7478185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8564013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6010505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81448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12348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726311685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379246102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صرف و تحويل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705850851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6778039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8574038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3717671"/>
      </p:ext>
    </p:extLst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1521987"/>
      </p:ext>
    </p:extLst>
  </p:cSld>
  <p:clrMapOvr>
    <a:masterClrMapping/>
  </p:clrMapOvr>
  <p:transition spd="slow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0155254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8313292"/>
      </p:ext>
    </p:extLst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7473197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50679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436121" y="3058690"/>
            <a:ext cx="990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صرف و تحويل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547920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55B01D-289D-7A6F-1FA2-C13E7757D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F1C2E65-3489-A64E-F20E-2EC642FFC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02E22A-BC6A-7A21-7F33-EB902DC81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DD95EC-EF68-0C3C-3A1F-C083512E2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777C68-1066-7540-604A-277E3CBC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5025458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2F32E7-45C6-D802-4762-3FECD3AB5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39DE6F-CF17-E84E-E94C-3FCAD2608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3FA0308-34E0-D70C-5208-219862B32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B7C8FE-F77D-581E-B4F6-97DA0BA57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68E96D-7AF8-1146-1516-FF04CEDA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9934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DA8717-CCE1-2380-8935-0A3266C35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421AE0E-2C9F-4A6E-AFD6-7C8F5A99E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F60B0A-1943-2512-0C29-D7B7661D9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ABCEF4-A1D0-508F-3D1A-489558734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D09671-B11A-86FB-BE2E-62CCB6C38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399080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72BA64-2FB8-9BF6-6272-49BAAD12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6E9BE6-97AA-3FF1-F513-DD02E087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F38C591-7B04-4897-E983-51ACA8046B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4FA1FF5-2AB0-D37B-DC0E-9A6F8C51F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C7B019E-33C0-14B6-AE30-3F5AB0ECD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55DD124-AAE0-9245-1DA1-487C1A4C5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81061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683881-AC03-4B3D-5ABA-FCD184A6A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42FC1E-3B69-3986-FD6D-F71391B11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26C5B42-2D69-590E-E2A2-003FFC341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CAC20DB-B69C-FEB1-9FB5-EA1DECBEF9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51E02F9-176D-6846-5B92-EFBD497E86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0009C9C-1FFA-6711-C9D0-99C146934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97B0BDF-4A87-EA1F-BCEC-EE8B08F24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DBD31E4-596F-246C-0618-CCF7258E6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3742966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038F20-BF7C-366F-50AF-9E839AA59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308F859-8052-4D96-F7E0-979D99ED9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8619518-70EC-9099-6C57-7DCC58D44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03332A7-9C19-642E-75E2-2A8784863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6435214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9D63E92-AA4C-A68C-BBA5-694ABA321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EF0A690-F1A4-2754-031F-681ADAF49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DB47CBA-EC4C-5AE4-11F1-1C02507DE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4095386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FFB4CA-0E8D-CADE-E77C-D67B1022E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B604A6-CF79-210A-C530-D39C82549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2E8CE26-D547-C269-0FF7-ECB53177EC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78E8CED-016A-AFDD-A878-753D7EECE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BC956EE-26BB-C22E-2D6F-96E337B67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76AD70F-7C7E-5878-EF7E-A5640F4BE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0930716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A76C13-6348-F30A-2FD3-B74E767E2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6C3F336-0700-B373-F17E-4D8329446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A257498-366B-3607-2288-3C67C56CB1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F5E15AD-F416-749D-D922-7DF5B9F23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B3F3E4-8925-D6FC-3E9A-F05A15114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3178332-999F-F331-F12D-92F982C1C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06033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521918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D1484F-82C2-FA06-F384-59982B62E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51C8B4E-7D3E-EB6A-933B-9AB3B47398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ACD4C3-6ABC-02DB-75DA-1ACF27011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4378C8-7C99-396B-112D-D4280EBF3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F7E512-1A8D-CB46-494A-72FE257C4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2680569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08905D7-6CFD-1E11-1C56-A5FCD5D7F2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92B7601-F7B6-A9BE-7555-6B86F20E65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5AB8DF-4A83-757B-BF9F-169314435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B87C0C-9FE5-EF3C-6433-813B118D6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3A26BB-E1A2-428B-82EE-D9FCCD5FB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0586749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6" name="Google Shape;346;p95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7" name="Google Shape;347;p95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8" name="Google Shape;348;p95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9" name="Google Shape;349;p95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0" name="Google Shape;350;p95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Google Shape;351;p95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2" name="Google Shape;352;p9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3360880"/>
      </p:ext>
    </p:extLst>
  </p:cSld>
  <p:clrMapOvr>
    <a:masterClrMapping/>
  </p:clrMapOvr>
  <p:transition spd="slow"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9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5" name="Google Shape;355;p97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6" name="Google Shape;356;p9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0911166"/>
      </p:ext>
    </p:extLst>
  </p:cSld>
  <p:clrMapOvr>
    <a:masterClrMapping/>
  </p:clrMapOvr>
  <p:transition spd="slow"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9" name="Google Shape;359;p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117760"/>
      </p:ext>
    </p:extLst>
  </p:cSld>
  <p:clrMapOvr>
    <a:masterClrMapping/>
  </p:clrMapOvr>
  <p:transition spd="slow"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47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2" name="Google Shape;362;p14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63" name="Google Shape;363;p147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6792468"/>
      </p:ext>
    </p:extLst>
  </p:cSld>
  <p:clrMapOvr>
    <a:masterClrMapping/>
  </p:clrMapOvr>
  <p:transition spd="slow">
    <p:fad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6" name="Google Shape;366;p148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67" name="Google Shape;367;p14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1645458"/>
      </p:ext>
    </p:extLst>
  </p:cSld>
  <p:clrMapOvr>
    <a:masterClrMapping/>
  </p:clrMapOvr>
  <p:transition spd="slow">
    <p:fad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0" name="Google Shape;370;p149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1" name="Google Shape;371;p149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2" name="Google Shape;372;p14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034498"/>
      </p:ext>
    </p:extLst>
  </p:cSld>
  <p:clrMapOvr>
    <a:masterClrMapping/>
  </p:clrMapOvr>
  <p:transition spd="slow">
    <p:fad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150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76" name="Google Shape;376;p150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+mn-lt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7" name="Google Shape;37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5404629"/>
      </p:ext>
    </p:extLst>
  </p:cSld>
  <p:clrMapOvr>
    <a:masterClrMapping/>
  </p:clrMapOvr>
  <p:transition spd="slow"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5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15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1" name="Google Shape;381;p151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15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950847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2966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04087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5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15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152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87" name="Google Shape;387;p15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616038"/>
      </p:ext>
    </p:extLst>
  </p:cSld>
  <p:clrMapOvr>
    <a:masterClrMapping/>
  </p:clrMapOvr>
  <p:transition spd="slow">
    <p:fade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5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n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153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1" name="Google Shape;391;p153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2" name="Google Shape;392;p153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3" name="Google Shape;393;p153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4" name="Google Shape;394;p153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5" name="Google Shape;395;p153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6" name="Google Shape;396;p153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7" name="Google Shape;397;p153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8" name="Google Shape;398;p153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9" name="Google Shape;399;p153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0" name="Google Shape;400;p153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502576"/>
      </p:ext>
    </p:extLst>
  </p:cSld>
  <p:clrMapOvr>
    <a:masterClrMapping/>
  </p:clrMapOvr>
  <p:transition spd="slow">
    <p:fade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5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3" name="Google Shape;403;p15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4" name="Google Shape;404;p15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5" name="Google Shape;405;p15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6" name="Google Shape;406;p15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7" name="Google Shape;407;p154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5182229"/>
      </p:ext>
    </p:extLst>
  </p:cSld>
  <p:clrMapOvr>
    <a:masterClrMapping/>
  </p:clrMapOvr>
  <p:transition spd="slow">
    <p:fad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0" name="Google Shape;410;p15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1" name="Google Shape;411;p15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2" name="Google Shape;412;p15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3" name="Google Shape;413;p15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4" name="Google Shape;414;p155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5" name="Google Shape;415;p155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6" name="Google Shape;416;p155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7" name="Google Shape;417;p155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8" name="Google Shape;418;p155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5223683"/>
      </p:ext>
    </p:extLst>
  </p:cSld>
  <p:clrMapOvr>
    <a:masterClrMapping/>
  </p:clrMapOvr>
  <p:transition spd="slow">
    <p:fade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5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1" name="Google Shape;421;p156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2" name="Google Shape;422;p156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3" name="Google Shape;423;p156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4" name="Google Shape;424;p156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5" name="Google Shape;425;p156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6" name="Google Shape;426;p156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7" name="Google Shape;427;p156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4089451"/>
      </p:ext>
    </p:extLst>
  </p:cSld>
  <p:clrMapOvr>
    <a:masterClrMapping/>
  </p:clrMapOvr>
  <p:transition spd="slow">
    <p:fade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0" name="Google Shape;430;p157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1" name="Google Shape;431;p157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2" name="Google Shape;432;p157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3" name="Google Shape;433;p157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4" name="Google Shape;434;p157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5" name="Google Shape;435;p157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6" name="Google Shape;436;p157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7" name="Google Shape;437;p157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8" name="Google Shape;438;p157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5057493"/>
      </p:ext>
    </p:extLst>
  </p:cSld>
  <p:clrMapOvr>
    <a:masterClrMapping/>
  </p:clrMapOvr>
  <p:transition spd="slow">
    <p:fade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1" name="Google Shape;441;p158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2" name="Google Shape;442;p158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3" name="Google Shape;443;p158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4" name="Google Shape;444;p158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5" name="Google Shape;445;p158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6" name="Google Shape;446;p158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7" name="Google Shape;447;p158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8" name="Google Shape;448;p158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9" name="Google Shape;449;p158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50" name="Google Shape;450;p158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1" name="Google Shape;451;p15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3920902"/>
      </p:ext>
    </p:extLst>
  </p:cSld>
  <p:clrMapOvr>
    <a:masterClrMapping/>
  </p:clrMapOvr>
  <p:transition spd="slow">
    <p:fade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4" name="Google Shape;454;p159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5" name="Google Shape;455;p159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6" name="Google Shape;456;p159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7" name="Google Shape;457;p159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8" name="Google Shape;458;p159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9" name="Google Shape;459;p159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7992459"/>
      </p:ext>
    </p:extLst>
  </p:cSld>
  <p:clrMapOvr>
    <a:masterClrMapping/>
  </p:clrMapOvr>
  <p:transition spd="slow">
    <p:fade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2" name="Google Shape;462;p160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3" name="Google Shape;463;p160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4" name="Google Shape;464;p160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5" name="Google Shape;465;p160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6" name="Google Shape;466;p160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7" name="Google Shape;467;p160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8" name="Google Shape;468;p160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9" name="Google Shape;469;p160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0" name="Google Shape;470;p160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1" name="Google Shape;471;p160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2" name="Google Shape;472;p160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1347752"/>
      </p:ext>
    </p:extLst>
  </p:cSld>
  <p:clrMapOvr>
    <a:masterClrMapping/>
  </p:clrMapOvr>
  <p:transition spd="slow">
    <p:fade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5" name="Google Shape;475;p16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6" name="Google Shape;476;p16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7" name="Google Shape;477;p16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8" name="Google Shape;478;p16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9" name="Google Shape;479;p16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0" name="Google Shape;480;p161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1" name="Google Shape;481;p161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2" name="Google Shape;482;p161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3" name="Google Shape;483;p161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4" name="Google Shape;484;p16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1831147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046558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7" name="Google Shape;487;p16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8" name="Google Shape;488;p16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9" name="Google Shape;489;p16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0" name="Google Shape;490;p16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1" name="Google Shape;491;p16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2" name="Google Shape;492;p16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3" name="Google Shape;493;p16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4" name="Google Shape;494;p16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5" name="Google Shape;495;p16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6" name="Google Shape;496;p16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588318"/>
      </p:ext>
    </p:extLst>
  </p:cSld>
  <p:clrMapOvr>
    <a:masterClrMapping/>
  </p:clrMapOvr>
  <p:transition spd="slow">
    <p:fade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9" name="Google Shape;499;p16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0" name="Google Shape;500;p16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1" name="Google Shape;501;p16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2" name="Google Shape;502;p16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3" name="Google Shape;503;p16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4" name="Google Shape;504;p163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5" name="Google Shape;505;p163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6" name="Google Shape;506;p163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7" name="Google Shape;507;p163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8" name="Google Shape;508;p163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9" name="Google Shape;509;p163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0" name="Google Shape;510;p163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1" name="Google Shape;511;p163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2" name="Google Shape;512;p163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3" name="Google Shape;513;p163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4" name="Google Shape;514;p163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5" name="Google Shape;515;p163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6" name="Google Shape;516;p163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7" name="Google Shape;517;p163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625446"/>
      </p:ext>
    </p:extLst>
  </p:cSld>
  <p:clrMapOvr>
    <a:masterClrMapping/>
  </p:clrMapOvr>
  <p:transition spd="slow">
    <p:fade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0" name="Google Shape;520;p164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1" name="Google Shape;521;p16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4808698"/>
      </p:ext>
    </p:extLst>
  </p:cSld>
  <p:clrMapOvr>
    <a:masterClrMapping/>
  </p:clrMapOvr>
  <p:transition spd="slow">
    <p:fade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6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165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8" name="Google Shape;528;p165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9" name="Google Shape;529;p165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0" name="Google Shape;530;p165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1" name="Google Shape;531;p165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2" name="Google Shape;532;p165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3" name="Google Shape;533;p16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9351802"/>
      </p:ext>
    </p:extLst>
  </p:cSld>
  <p:clrMapOvr>
    <a:masterClrMapping/>
  </p:clrMapOvr>
  <p:transition spd="slow">
    <p:fade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8587058"/>
      </p:ext>
    </p:extLst>
  </p:cSld>
  <p:clrMapOvr>
    <a:masterClrMapping/>
  </p:clrMapOvr>
  <p:transition spd="slow">
    <p:fade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9892767"/>
      </p:ext>
    </p:extLst>
  </p:cSld>
  <p:clrMapOvr>
    <a:masterClrMapping/>
  </p:clrMapOvr>
  <p:transition spd="slow">
    <p:fade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3360174"/>
      </p:ext>
    </p:extLst>
  </p:cSld>
  <p:clrMapOvr>
    <a:masterClrMapping/>
  </p:clrMapOvr>
  <p:transition spd="slow">
    <p:fade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7746382"/>
      </p:ext>
    </p:extLst>
  </p:cSld>
  <p:clrMapOvr>
    <a:masterClrMapping/>
  </p:clrMapOvr>
  <p:transition spd="slow">
    <p:fade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4792513"/>
      </p:ext>
    </p:extLst>
  </p:cSld>
  <p:clrMapOvr>
    <a:masterClrMapping/>
  </p:clrMapOvr>
  <p:transition spd="slow">
    <p:fade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9664500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460690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4524204"/>
      </p:ext>
    </p:extLst>
  </p:cSld>
  <p:clrMapOvr>
    <a:masterClrMapping/>
  </p:clrMapOvr>
  <p:transition spd="slow">
    <p:fade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9823545"/>
      </p:ext>
    </p:extLst>
  </p:cSld>
  <p:clrMapOvr>
    <a:masterClrMapping/>
  </p:clrMapOvr>
  <p:transition spd="slow">
    <p:fade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7540940"/>
      </p:ext>
    </p:extLst>
  </p:cSld>
  <p:clrMapOvr>
    <a:masterClrMapping/>
  </p:clrMapOvr>
  <p:transition spd="slow">
    <p:fade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8065844"/>
      </p:ext>
    </p:extLst>
  </p:cSld>
  <p:clrMapOvr>
    <a:masterClrMapping/>
  </p:clrMapOvr>
  <p:transition spd="slow">
    <p:fade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264554"/>
      </p:ext>
    </p:extLst>
  </p:cSld>
  <p:clrMapOvr>
    <a:masterClrMapping/>
  </p:clrMapOvr>
  <p:transition spd="slow">
    <p:fade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9733346"/>
      </p:ext>
    </p:extLst>
  </p:cSld>
  <p:clrMapOvr>
    <a:masterClrMapping/>
  </p:clrMapOvr>
  <p:transition spd="slow">
    <p:fade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13994664"/>
      </p:ext>
    </p:extLst>
  </p:cSld>
  <p:clrMapOvr>
    <a:masterClrMapping/>
  </p:clrMapOvr>
  <p:transition spd="slow">
    <p:fade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5213105"/>
      </p:ext>
    </p:extLst>
  </p:cSld>
  <p:clrMapOvr>
    <a:masterClrMapping/>
  </p:clrMapOvr>
  <p:transition spd="slow">
    <p:fade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63380061"/>
      </p:ext>
    </p:extLst>
  </p:cSld>
  <p:clrMapOvr>
    <a:masterClrMapping/>
  </p:clrMapOvr>
  <p:transition spd="slow">
    <p:fade/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9892657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555211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6916285"/>
      </p:ext>
    </p:extLst>
  </p:cSld>
  <p:clrMapOvr>
    <a:masterClrMapping/>
  </p:clrMapOvr>
  <p:transition spd="slow">
    <p:fade/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9510653"/>
      </p:ext>
    </p:extLst>
  </p:cSld>
  <p:clrMapOvr>
    <a:masterClrMapping/>
  </p:clrMapOvr>
  <p:transition spd="slow">
    <p:fade/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7122263"/>
      </p:ext>
    </p:extLst>
  </p:cSld>
  <p:clrMapOvr>
    <a:masterClrMapping/>
  </p:clrMapOvr>
  <p:transition spd="slow">
    <p:fade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1250239"/>
      </p:ext>
    </p:extLst>
  </p:cSld>
  <p:clrMapOvr>
    <a:masterClrMapping/>
  </p:clrMapOvr>
  <p:transition spd="slow">
    <p:fade/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6838194"/>
      </p:ext>
    </p:extLst>
  </p:cSld>
  <p:clrMapOvr>
    <a:masterClrMapping/>
  </p:clrMapOvr>
  <p:transition spd="slow">
    <p:fade/>
  </p:transition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6083742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274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3369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>
            <a:extLst>
              <a:ext uri="{FF2B5EF4-FFF2-40B4-BE49-F238E27FC236}">
                <a16:creationId xmlns:a16="http://schemas.microsoft.com/office/drawing/2014/main" id="{998E753B-669B-CF56-F198-B2302C128CE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D45FA7BE-5EDF-358F-BE69-EEE653FADEA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1516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863E396B-E484-C056-D948-B47B31B4E4CE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-1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fr-MA" sz="90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id="{FDAC4016-80F8-7D2F-2BC3-76EA04DE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120000"/>
            <a:ext cx="7387200" cy="600000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solidFill>
                  <a:srgbClr val="215968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D8CE0998-F5AF-52EF-E124-79B90701973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8B9D6A13-198F-1A01-A150-A0DB4D5B1B4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4036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3383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>
            <a:extLst>
              <a:ext uri="{FF2B5EF4-FFF2-40B4-BE49-F238E27FC236}">
                <a16:creationId xmlns:a16="http://schemas.microsoft.com/office/drawing/2014/main" id="{998E753B-669B-CF56-F198-B2302C128CE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D45FA7BE-5EDF-358F-BE69-EEE653FADEA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21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E92103-F24A-0ABD-27CA-A2A57D744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465D3E-B380-11EB-FB14-727B349EB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2B47F5-2E9F-0F0E-8977-0DCB3BD83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6AF942FB-0AEB-4AF6-84EA-9C6DBCDA674B}" type="datetimeFigureOut">
              <a:rPr lang="fr-FR" smtClean="0"/>
              <a:pPr/>
              <a:t>28/12/2025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9CF220-5DA3-0940-8CA0-F3CB3026F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50ADC1-AE02-006E-2069-00F523E74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D494E790-5956-4BF5-BA8A-AB5138BC788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51187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3">
            <a:extLst>
              <a:ext uri="{FF2B5EF4-FFF2-40B4-BE49-F238E27FC236}">
                <a16:creationId xmlns:a16="http://schemas.microsoft.com/office/drawing/2014/main" id="{FDAC4016-80F8-7D2F-2BC3-76EA04DE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120000"/>
            <a:ext cx="7387200" cy="600000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solidFill>
                  <a:srgbClr val="215968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D8CE0998-F5AF-52EF-E124-79B907019730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8B9D6A13-198F-1A01-A150-A0DB4D5B1B4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3550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1614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41284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81129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7829509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3191701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4525079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6409591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8081971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525272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B02E53-15B9-5A29-F73F-85E567B6B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371047-B2D4-567A-9459-E54216857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D777D4-49B7-F01C-2D0B-C13E249C71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6AF942FB-0AEB-4AF6-84EA-9C6DBCDA674B}" type="datetimeFigureOut">
              <a:rPr lang="fr-FR" smtClean="0"/>
              <a:pPr/>
              <a:t>28/12/2025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4C4E12-7D78-DA95-1EFF-135C54EF7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ABF31E-B71A-0FB2-F07D-270B0B19E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D494E790-5956-4BF5-BA8A-AB5138BC788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75188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816658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4979121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4499735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6485178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9455821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8447539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335149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704891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1821110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029784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C7B786-FA66-F6DF-698C-6692890BA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7FF0D8-314F-73AA-EB42-F1379C1D7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77DDAF1-C0B4-9629-9DEA-08788CFCE5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C56552E-3DFA-6679-5D0B-CF83B8BDB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6AF942FB-0AEB-4AF6-84EA-9C6DBCDA674B}" type="datetimeFigureOut">
              <a:rPr lang="fr-FR" smtClean="0"/>
              <a:pPr/>
              <a:t>28/12/2025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0AF8BC5-22FB-04D3-D424-A98B5BE7B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6D0BE28-8AE4-B60F-AEC1-D87E2E367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D494E790-5956-4BF5-BA8A-AB5138BC788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55222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1576244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0077456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6473310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66933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0493740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5951543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9930839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78691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965235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155684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4F82F7-0891-BA8D-5AA2-8478D0683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151886-B4DE-3999-F470-B39D4C0A6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Microsoft Uighur" panose="020000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D92EF62-69C9-27C8-D71C-E77D9A926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C7AAFED-2E8C-2231-2C31-F6AC49DBA4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Microsoft Uighur" panose="020000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8C7E9AC-59ED-47ED-16C9-2CF36D8AED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ED002F2-CF20-B617-033B-734AD6E12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6AF942FB-0AEB-4AF6-84EA-9C6DBCDA674B}" type="datetimeFigureOut">
              <a:rPr lang="fr-FR" smtClean="0"/>
              <a:pPr/>
              <a:t>28/12/2025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F2FE996-DDC3-C4CD-881B-C7AD11603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F6AC7C-8FB8-3952-ABC6-993BABAE8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D494E790-5956-4BF5-BA8A-AB5138BC788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0682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1128166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1967169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481948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8471616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463163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2243475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7744602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6944096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6469211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152980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C31C7D-6AF4-E551-D296-8587977CF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E576A9-1DB7-7F92-5F90-43A4704B22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6AF942FB-0AEB-4AF6-84EA-9C6DBCDA674B}" type="datetimeFigureOut">
              <a:rPr lang="fr-FR" smtClean="0"/>
              <a:pPr/>
              <a:t>28/12/2025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358FA9B-E170-D5C7-18BE-8CC982FB1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7B77567-A5B2-FB8A-0178-6925B108F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D494E790-5956-4BF5-BA8A-AB5138BC788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94944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1451680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4416110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9908179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0073550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5888070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4355352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237901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322497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3200517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910978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0E3A6D0-59AC-7402-4B3B-BA9C964247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6AF942FB-0AEB-4AF6-84EA-9C6DBCDA674B}" type="datetimeFigureOut">
              <a:rPr lang="fr-FR" smtClean="0"/>
              <a:pPr/>
              <a:t>28/12/2025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1492E6-C7C3-386D-DF3B-4EE949937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E14AD4-F478-998D-297C-C5B965A52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D494E790-5956-4BF5-BA8A-AB5138BC788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636325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5763451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9841361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1802915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0622282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4799385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8273779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1629071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7602051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3320223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97953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1.jpe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.jpe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.jpeg"/><Relationship Id="rId5" Type="http://schemas.openxmlformats.org/officeDocument/2006/relationships/tags" Target="../tags/tag1.xml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4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image" Target="../media/image20.bin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theme" Target="../theme/theme15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image" Target="../media/image20.bin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theme" Target="../theme/theme16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theme" Target="../theme/theme17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19" Type="http://schemas.openxmlformats.org/officeDocument/2006/relationships/image" Target="../media/image20.bin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image" Target="../media/image20.bin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theme" Target="../theme/theme18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image" Target="../media/image29.jpg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9.jpe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image" Target="../media/image29.jpg"/><Relationship Id="rId2" Type="http://schemas.openxmlformats.org/officeDocument/2006/relationships/slideLayout" Target="../slideLayouts/slideLayout136.xml"/><Relationship Id="rId16" Type="http://schemas.openxmlformats.org/officeDocument/2006/relationships/theme" Target="../theme/theme21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32.jpg"/><Relationship Id="rId4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5" Type="http://schemas.openxmlformats.org/officeDocument/2006/relationships/image" Target="../media/image32.jpg"/><Relationship Id="rId4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1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58.xml"/><Relationship Id="rId21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slideLayout" Target="../slideLayouts/slideLayout172.xml"/><Relationship Id="rId25" Type="http://schemas.openxmlformats.org/officeDocument/2006/relationships/image" Target="../media/image35.jpg"/><Relationship Id="rId2" Type="http://schemas.openxmlformats.org/officeDocument/2006/relationships/slideLayout" Target="../slideLayouts/slideLayout157.xml"/><Relationship Id="rId16" Type="http://schemas.openxmlformats.org/officeDocument/2006/relationships/slideLayout" Target="../slideLayouts/slideLayout171.xml"/><Relationship Id="rId20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24" Type="http://schemas.openxmlformats.org/officeDocument/2006/relationships/theme" Target="../theme/theme24.xml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23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65.xml"/><Relationship Id="rId19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Relationship Id="rId22" Type="http://schemas.openxmlformats.org/officeDocument/2006/relationships/slideLayout" Target="../slideLayouts/slideLayout177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91.xml"/><Relationship Id="rId18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81.xml"/><Relationship Id="rId21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17" Type="http://schemas.openxmlformats.org/officeDocument/2006/relationships/slideLayout" Target="../slideLayouts/slideLayout195.xml"/><Relationship Id="rId25" Type="http://schemas.openxmlformats.org/officeDocument/2006/relationships/image" Target="../media/image20.bin"/><Relationship Id="rId2" Type="http://schemas.openxmlformats.org/officeDocument/2006/relationships/slideLayout" Target="../slideLayouts/slideLayout180.xml"/><Relationship Id="rId16" Type="http://schemas.openxmlformats.org/officeDocument/2006/relationships/slideLayout" Target="../slideLayouts/slideLayout194.xml"/><Relationship Id="rId20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24" Type="http://schemas.openxmlformats.org/officeDocument/2006/relationships/theme" Target="../theme/theme25.xml"/><Relationship Id="rId5" Type="http://schemas.openxmlformats.org/officeDocument/2006/relationships/slideLayout" Target="../slideLayouts/slideLayout183.xml"/><Relationship Id="rId15" Type="http://schemas.openxmlformats.org/officeDocument/2006/relationships/slideLayout" Target="../slideLayouts/slideLayout193.xml"/><Relationship Id="rId23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188.xml"/><Relationship Id="rId19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slideLayout" Target="../slideLayouts/slideLayout192.xml"/><Relationship Id="rId22" Type="http://schemas.openxmlformats.org/officeDocument/2006/relationships/slideLayout" Target="../slideLayouts/slideLayout200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13" Type="http://schemas.openxmlformats.org/officeDocument/2006/relationships/slideLayout" Target="../slideLayouts/slideLayout214.xml"/><Relationship Id="rId18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04.xml"/><Relationship Id="rId21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08.xml"/><Relationship Id="rId12" Type="http://schemas.openxmlformats.org/officeDocument/2006/relationships/slideLayout" Target="../slideLayouts/slideLayout213.xml"/><Relationship Id="rId17" Type="http://schemas.openxmlformats.org/officeDocument/2006/relationships/slideLayout" Target="../slideLayouts/slideLayout218.xml"/><Relationship Id="rId25" Type="http://schemas.openxmlformats.org/officeDocument/2006/relationships/image" Target="../media/image20.bin"/><Relationship Id="rId2" Type="http://schemas.openxmlformats.org/officeDocument/2006/relationships/slideLayout" Target="../slideLayouts/slideLayout203.xml"/><Relationship Id="rId16" Type="http://schemas.openxmlformats.org/officeDocument/2006/relationships/slideLayout" Target="../slideLayouts/slideLayout217.xml"/><Relationship Id="rId20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24" Type="http://schemas.openxmlformats.org/officeDocument/2006/relationships/theme" Target="../theme/theme26.xml"/><Relationship Id="rId5" Type="http://schemas.openxmlformats.org/officeDocument/2006/relationships/slideLayout" Target="../slideLayouts/slideLayout206.xml"/><Relationship Id="rId15" Type="http://schemas.openxmlformats.org/officeDocument/2006/relationships/slideLayout" Target="../slideLayouts/slideLayout216.xml"/><Relationship Id="rId23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11.xml"/><Relationship Id="rId19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Relationship Id="rId14" Type="http://schemas.openxmlformats.org/officeDocument/2006/relationships/slideLayout" Target="../slideLayouts/slideLayout215.xml"/><Relationship Id="rId22" Type="http://schemas.openxmlformats.org/officeDocument/2006/relationships/slideLayout" Target="../slideLayouts/slideLayout223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13" Type="http://schemas.openxmlformats.org/officeDocument/2006/relationships/slideLayout" Target="../slideLayouts/slideLayout237.xml"/><Relationship Id="rId18" Type="http://schemas.openxmlformats.org/officeDocument/2006/relationships/slideLayout" Target="../slideLayouts/slideLayout242.xml"/><Relationship Id="rId26" Type="http://schemas.openxmlformats.org/officeDocument/2006/relationships/theme" Target="../theme/theme27.xml"/><Relationship Id="rId3" Type="http://schemas.openxmlformats.org/officeDocument/2006/relationships/slideLayout" Target="../slideLayouts/slideLayout227.xml"/><Relationship Id="rId21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31.xml"/><Relationship Id="rId12" Type="http://schemas.openxmlformats.org/officeDocument/2006/relationships/slideLayout" Target="../slideLayouts/slideLayout236.xml"/><Relationship Id="rId17" Type="http://schemas.openxmlformats.org/officeDocument/2006/relationships/slideLayout" Target="../slideLayouts/slideLayout241.xml"/><Relationship Id="rId25" Type="http://schemas.openxmlformats.org/officeDocument/2006/relationships/slideLayout" Target="../slideLayouts/slideLayout249.xml"/><Relationship Id="rId2" Type="http://schemas.openxmlformats.org/officeDocument/2006/relationships/slideLayout" Target="../slideLayouts/slideLayout226.xml"/><Relationship Id="rId16" Type="http://schemas.openxmlformats.org/officeDocument/2006/relationships/slideLayout" Target="../slideLayouts/slideLayout240.xml"/><Relationship Id="rId20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24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29.xml"/><Relationship Id="rId15" Type="http://schemas.openxmlformats.org/officeDocument/2006/relationships/slideLayout" Target="../slideLayouts/slideLayout239.xml"/><Relationship Id="rId23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34.xml"/><Relationship Id="rId19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Relationship Id="rId14" Type="http://schemas.openxmlformats.org/officeDocument/2006/relationships/slideLayout" Target="../slideLayouts/slideLayout238.xml"/><Relationship Id="rId22" Type="http://schemas.openxmlformats.org/officeDocument/2006/relationships/slideLayout" Target="../slideLayouts/slideLayout246.xml"/><Relationship Id="rId27" Type="http://schemas.openxmlformats.org/officeDocument/2006/relationships/image" Target="../media/image20.bin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7.xml"/><Relationship Id="rId13" Type="http://schemas.openxmlformats.org/officeDocument/2006/relationships/slideLayout" Target="../slideLayouts/slideLayout262.xml"/><Relationship Id="rId18" Type="http://schemas.openxmlformats.org/officeDocument/2006/relationships/image" Target="../media/image29.jpg"/><Relationship Id="rId3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56.xml"/><Relationship Id="rId12" Type="http://schemas.openxmlformats.org/officeDocument/2006/relationships/slideLayout" Target="../slideLayouts/slideLayout261.xml"/><Relationship Id="rId17" Type="http://schemas.openxmlformats.org/officeDocument/2006/relationships/theme" Target="../theme/theme28.xml"/><Relationship Id="rId2" Type="http://schemas.openxmlformats.org/officeDocument/2006/relationships/slideLayout" Target="../slideLayouts/slideLayout251.xml"/><Relationship Id="rId16" Type="http://schemas.openxmlformats.org/officeDocument/2006/relationships/slideLayout" Target="../slideLayouts/slideLayout265.xm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1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54.xml"/><Relationship Id="rId15" Type="http://schemas.openxmlformats.org/officeDocument/2006/relationships/slideLayout" Target="../slideLayouts/slideLayout264.xml"/><Relationship Id="rId10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Relationship Id="rId14" Type="http://schemas.openxmlformats.org/officeDocument/2006/relationships/slideLayout" Target="../slideLayouts/slideLayout263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13" Type="http://schemas.openxmlformats.org/officeDocument/2006/relationships/slideLayout" Target="../slideLayouts/slideLayout278.xml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slideLayout" Target="../slideLayouts/slideLayout277.xml"/><Relationship Id="rId17" Type="http://schemas.openxmlformats.org/officeDocument/2006/relationships/image" Target="../media/image37.jpeg"/><Relationship Id="rId2" Type="http://schemas.openxmlformats.org/officeDocument/2006/relationships/slideLayout" Target="../slideLayouts/slideLayout267.xml"/><Relationship Id="rId16" Type="http://schemas.openxmlformats.org/officeDocument/2006/relationships/theme" Target="../theme/theme29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Relationship Id="rId14" Type="http://schemas.openxmlformats.org/officeDocument/2006/relationships/slideLayout" Target="../slideLayouts/slideLayout27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jpeg"/><Relationship Id="rId4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8.xml"/><Relationship Id="rId3" Type="http://schemas.openxmlformats.org/officeDocument/2006/relationships/slideLayout" Target="../slideLayouts/slideLayout283.xml"/><Relationship Id="rId7" Type="http://schemas.openxmlformats.org/officeDocument/2006/relationships/slideLayout" Target="../slideLayouts/slideLayout287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282.xml"/><Relationship Id="rId1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6.xml"/><Relationship Id="rId11" Type="http://schemas.openxmlformats.org/officeDocument/2006/relationships/slideLayout" Target="../slideLayouts/slideLayout291.xml"/><Relationship Id="rId5" Type="http://schemas.openxmlformats.org/officeDocument/2006/relationships/slideLayout" Target="../slideLayouts/slideLayout285.xml"/><Relationship Id="rId10" Type="http://schemas.openxmlformats.org/officeDocument/2006/relationships/slideLayout" Target="../slideLayouts/slideLayout290.xml"/><Relationship Id="rId4" Type="http://schemas.openxmlformats.org/officeDocument/2006/relationships/slideLayout" Target="../slideLayouts/slideLayout284.xml"/><Relationship Id="rId9" Type="http://schemas.openxmlformats.org/officeDocument/2006/relationships/slideLayout" Target="../slideLayouts/slideLayout289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9.xml"/><Relationship Id="rId13" Type="http://schemas.openxmlformats.org/officeDocument/2006/relationships/slideLayout" Target="../slideLayouts/slideLayout304.xml"/><Relationship Id="rId18" Type="http://schemas.openxmlformats.org/officeDocument/2006/relationships/slideLayout" Target="../slideLayouts/slideLayout309.xml"/><Relationship Id="rId3" Type="http://schemas.openxmlformats.org/officeDocument/2006/relationships/slideLayout" Target="../slideLayouts/slideLayout294.xml"/><Relationship Id="rId21" Type="http://schemas.openxmlformats.org/officeDocument/2006/relationships/slideLayout" Target="../slideLayouts/slideLayout312.xml"/><Relationship Id="rId7" Type="http://schemas.openxmlformats.org/officeDocument/2006/relationships/slideLayout" Target="../slideLayouts/slideLayout298.xml"/><Relationship Id="rId12" Type="http://schemas.openxmlformats.org/officeDocument/2006/relationships/slideLayout" Target="../slideLayouts/slideLayout303.xml"/><Relationship Id="rId17" Type="http://schemas.openxmlformats.org/officeDocument/2006/relationships/slideLayout" Target="../slideLayouts/slideLayout308.xml"/><Relationship Id="rId2" Type="http://schemas.openxmlformats.org/officeDocument/2006/relationships/slideLayout" Target="../slideLayouts/slideLayout293.xml"/><Relationship Id="rId16" Type="http://schemas.openxmlformats.org/officeDocument/2006/relationships/slideLayout" Target="../slideLayouts/slideLayout307.xml"/><Relationship Id="rId20" Type="http://schemas.openxmlformats.org/officeDocument/2006/relationships/slideLayout" Target="../slideLayouts/slideLayout311.xml"/><Relationship Id="rId1" Type="http://schemas.openxmlformats.org/officeDocument/2006/relationships/slideLayout" Target="../slideLayouts/slideLayout292.xml"/><Relationship Id="rId6" Type="http://schemas.openxmlformats.org/officeDocument/2006/relationships/slideLayout" Target="../slideLayouts/slideLayout297.xml"/><Relationship Id="rId11" Type="http://schemas.openxmlformats.org/officeDocument/2006/relationships/slideLayout" Target="../slideLayouts/slideLayout302.xml"/><Relationship Id="rId24" Type="http://schemas.openxmlformats.org/officeDocument/2006/relationships/image" Target="../media/image35.jpg"/><Relationship Id="rId5" Type="http://schemas.openxmlformats.org/officeDocument/2006/relationships/slideLayout" Target="../slideLayouts/slideLayout296.xml"/><Relationship Id="rId15" Type="http://schemas.openxmlformats.org/officeDocument/2006/relationships/slideLayout" Target="../slideLayouts/slideLayout306.xml"/><Relationship Id="rId23" Type="http://schemas.openxmlformats.org/officeDocument/2006/relationships/theme" Target="../theme/theme31.xml"/><Relationship Id="rId10" Type="http://schemas.openxmlformats.org/officeDocument/2006/relationships/slideLayout" Target="../slideLayouts/slideLayout301.xml"/><Relationship Id="rId19" Type="http://schemas.openxmlformats.org/officeDocument/2006/relationships/slideLayout" Target="../slideLayouts/slideLayout310.xml"/><Relationship Id="rId4" Type="http://schemas.openxmlformats.org/officeDocument/2006/relationships/slideLayout" Target="../slideLayouts/slideLayout295.xml"/><Relationship Id="rId9" Type="http://schemas.openxmlformats.org/officeDocument/2006/relationships/slideLayout" Target="../slideLayouts/slideLayout300.xml"/><Relationship Id="rId14" Type="http://schemas.openxmlformats.org/officeDocument/2006/relationships/slideLayout" Target="../slideLayouts/slideLayout305.xml"/><Relationship Id="rId22" Type="http://schemas.openxmlformats.org/officeDocument/2006/relationships/slideLayout" Target="../slideLayouts/slideLayout313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1.xml"/><Relationship Id="rId13" Type="http://schemas.openxmlformats.org/officeDocument/2006/relationships/slideLayout" Target="../slideLayouts/slideLayout326.xml"/><Relationship Id="rId18" Type="http://schemas.openxmlformats.org/officeDocument/2006/relationships/slideLayout" Target="../slideLayouts/slideLayout331.xml"/><Relationship Id="rId3" Type="http://schemas.openxmlformats.org/officeDocument/2006/relationships/slideLayout" Target="../slideLayouts/slideLayout316.xml"/><Relationship Id="rId21" Type="http://schemas.openxmlformats.org/officeDocument/2006/relationships/slideLayout" Target="../slideLayouts/slideLayout334.xml"/><Relationship Id="rId7" Type="http://schemas.openxmlformats.org/officeDocument/2006/relationships/slideLayout" Target="../slideLayouts/slideLayout320.xml"/><Relationship Id="rId12" Type="http://schemas.openxmlformats.org/officeDocument/2006/relationships/slideLayout" Target="../slideLayouts/slideLayout325.xml"/><Relationship Id="rId17" Type="http://schemas.openxmlformats.org/officeDocument/2006/relationships/slideLayout" Target="../slideLayouts/slideLayout330.xml"/><Relationship Id="rId2" Type="http://schemas.openxmlformats.org/officeDocument/2006/relationships/slideLayout" Target="../slideLayouts/slideLayout315.xml"/><Relationship Id="rId16" Type="http://schemas.openxmlformats.org/officeDocument/2006/relationships/slideLayout" Target="../slideLayouts/slideLayout329.xml"/><Relationship Id="rId20" Type="http://schemas.openxmlformats.org/officeDocument/2006/relationships/slideLayout" Target="../slideLayouts/slideLayout333.xml"/><Relationship Id="rId1" Type="http://schemas.openxmlformats.org/officeDocument/2006/relationships/slideLayout" Target="../slideLayouts/slideLayout314.xml"/><Relationship Id="rId6" Type="http://schemas.openxmlformats.org/officeDocument/2006/relationships/slideLayout" Target="../slideLayouts/slideLayout319.xml"/><Relationship Id="rId11" Type="http://schemas.openxmlformats.org/officeDocument/2006/relationships/slideLayout" Target="../slideLayouts/slideLayout324.xml"/><Relationship Id="rId24" Type="http://schemas.openxmlformats.org/officeDocument/2006/relationships/image" Target="../media/image20.bin"/><Relationship Id="rId5" Type="http://schemas.openxmlformats.org/officeDocument/2006/relationships/slideLayout" Target="../slideLayouts/slideLayout318.xml"/><Relationship Id="rId15" Type="http://schemas.openxmlformats.org/officeDocument/2006/relationships/slideLayout" Target="../slideLayouts/slideLayout328.xml"/><Relationship Id="rId23" Type="http://schemas.openxmlformats.org/officeDocument/2006/relationships/theme" Target="../theme/theme32.xml"/><Relationship Id="rId10" Type="http://schemas.openxmlformats.org/officeDocument/2006/relationships/slideLayout" Target="../slideLayouts/slideLayout323.xml"/><Relationship Id="rId19" Type="http://schemas.openxmlformats.org/officeDocument/2006/relationships/slideLayout" Target="../slideLayouts/slideLayout332.xml"/><Relationship Id="rId4" Type="http://schemas.openxmlformats.org/officeDocument/2006/relationships/slideLayout" Target="../slideLayouts/slideLayout317.xml"/><Relationship Id="rId9" Type="http://schemas.openxmlformats.org/officeDocument/2006/relationships/slideLayout" Target="../slideLayouts/slideLayout322.xml"/><Relationship Id="rId14" Type="http://schemas.openxmlformats.org/officeDocument/2006/relationships/slideLayout" Target="../slideLayouts/slideLayout327.xml"/><Relationship Id="rId22" Type="http://schemas.openxmlformats.org/officeDocument/2006/relationships/slideLayout" Target="../slideLayouts/slideLayout33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.jpe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jpe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95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20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18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C764DE79-268F-4C1A-8933-263129D2AF90}" type="datetimeFigureOut">
              <a:rPr lang="en-US" smtClean="0"/>
              <a:pPr/>
              <a:t>12/28/2025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5F2B453-658D-65A4-253B-00C709A54B95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fr-MA" sz="900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988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C764DE79-268F-4C1A-8933-263129D2AF90}" type="datetimeFigureOut">
              <a:rPr lang="en-US" smtClean="0"/>
              <a:pPr/>
              <a:t>12/28/2025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01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1876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2856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8297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6096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8610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  <p:sldLayoutId id="2147483815" r:id="rId21"/>
    <p:sldLayoutId id="214748381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573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800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81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17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1929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9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89412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1842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  <p:sldLayoutId id="2147483935" r:id="rId13"/>
    <p:sldLayoutId id="2147483936" r:id="rId14"/>
    <p:sldLayoutId id="2147483937" r:id="rId15"/>
    <p:sldLayoutId id="2147483938" r:id="rId16"/>
    <p:sldLayoutId id="2147483939" r:id="rId17"/>
    <p:sldLayoutId id="2147483940" r:id="rId18"/>
    <p:sldLayoutId id="2147483941" r:id="rId19"/>
    <p:sldLayoutId id="2147483942" r:id="rId20"/>
    <p:sldLayoutId id="2147483943" r:id="rId21"/>
    <p:sldLayoutId id="2147483944" r:id="rId22"/>
    <p:sldLayoutId id="2147483945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9538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  <p:sldLayoutId id="2147483960" r:id="rId14"/>
    <p:sldLayoutId id="2147483961" r:id="rId15"/>
    <p:sldLayoutId id="2147483962" r:id="rId16"/>
    <p:sldLayoutId id="2147483963" r:id="rId17"/>
    <p:sldLayoutId id="2147483964" r:id="rId18"/>
    <p:sldLayoutId id="2147483965" r:id="rId19"/>
    <p:sldLayoutId id="2147483966" r:id="rId20"/>
    <p:sldLayoutId id="2147483967" r:id="rId21"/>
    <p:sldLayoutId id="2147483968" r:id="rId22"/>
    <p:sldLayoutId id="2147483969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027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  <p:sldLayoutId id="2147483983" r:id="rId13"/>
    <p:sldLayoutId id="2147483984" r:id="rId14"/>
    <p:sldLayoutId id="2147483985" r:id="rId15"/>
    <p:sldLayoutId id="2147483986" r:id="rId16"/>
    <p:sldLayoutId id="2147483987" r:id="rId17"/>
    <p:sldLayoutId id="2147483988" r:id="rId18"/>
    <p:sldLayoutId id="2147483989" r:id="rId19"/>
    <p:sldLayoutId id="2147483990" r:id="rId20"/>
    <p:sldLayoutId id="2147483991" r:id="rId21"/>
    <p:sldLayoutId id="2147483992" r:id="rId22"/>
    <p:sldLayoutId id="2147483993" r:id="rId23"/>
    <p:sldLayoutId id="2147483994" r:id="rId24"/>
    <p:sldLayoutId id="2147483995" r:id="rId2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840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  <p:sldLayoutId id="2147484011" r:id="rId15"/>
    <p:sldLayoutId id="2147484012" r:id="rId1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591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  <p:sldLayoutId id="2147484025" r:id="rId12"/>
    <p:sldLayoutId id="2147484026" r:id="rId13"/>
    <p:sldLayoutId id="2147484027" r:id="rId14"/>
    <p:sldLayoutId id="2147484028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333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82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689B1E1-F0C2-79A1-5ADE-C774ECAE0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B7FEC65-EFC7-BDCD-C52C-DE0B03EB8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DB8C45-4FDA-9B9C-3E08-99AF6C999B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A7765-59FB-4B37-8C0B-80F63ABE66E1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934EF1-F0B6-C756-D085-3F0E89DD6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E970EB-3A7D-13D7-B080-632C669FE8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0519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74106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  <p:sldLayoutId id="2147484056" r:id="rId14"/>
    <p:sldLayoutId id="2147484057" r:id="rId15"/>
    <p:sldLayoutId id="2147484058" r:id="rId16"/>
    <p:sldLayoutId id="2147484059" r:id="rId17"/>
    <p:sldLayoutId id="2147484060" r:id="rId18"/>
    <p:sldLayoutId id="2147484061" r:id="rId19"/>
    <p:sldLayoutId id="2147484062" r:id="rId20"/>
    <p:sldLayoutId id="2147484063" r:id="rId21"/>
    <p:sldLayoutId id="2147484064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9362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  <p:sldLayoutId id="2147484077" r:id="rId12"/>
    <p:sldLayoutId id="2147484078" r:id="rId13"/>
    <p:sldLayoutId id="2147484079" r:id="rId14"/>
    <p:sldLayoutId id="2147484080" r:id="rId15"/>
    <p:sldLayoutId id="2147484081" r:id="rId16"/>
    <p:sldLayoutId id="2147484082" r:id="rId17"/>
    <p:sldLayoutId id="2147484083" r:id="rId18"/>
    <p:sldLayoutId id="2147484084" r:id="rId19"/>
    <p:sldLayoutId id="2147484085" r:id="rId20"/>
    <p:sldLayoutId id="2147484086" r:id="rId21"/>
    <p:sldLayoutId id="2147484087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86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36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66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23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22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42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8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6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7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9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4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4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5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5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5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5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7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7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8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5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5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82.png"/><Relationship Id="rId4" Type="http://schemas.openxmlformats.org/officeDocument/2006/relationships/image" Target="../media/image54.png"/><Relationship Id="rId9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8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8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8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8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54.png"/><Relationship Id="rId7" Type="http://schemas.openxmlformats.org/officeDocument/2006/relationships/image" Target="../media/image8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0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9.png"/><Relationship Id="rId4" Type="http://schemas.openxmlformats.org/officeDocument/2006/relationships/image" Target="../media/image48.gi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3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5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2.png"/><Relationship Id="rId5" Type="http://schemas.openxmlformats.org/officeDocument/2006/relationships/image" Target="../media/image48.gif"/><Relationship Id="rId10" Type="http://schemas.openxmlformats.org/officeDocument/2006/relationships/image" Target="../media/image57.png"/><Relationship Id="rId4" Type="http://schemas.openxmlformats.org/officeDocument/2006/relationships/image" Target="../media/image61.png"/><Relationship Id="rId9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5C6A5BB-FDAF-306C-7008-4090F01FD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191AEBA-F2B2-3430-B73C-41992F79FB73}"/>
              </a:ext>
            </a:extLst>
          </p:cNvPr>
          <p:cNvSpPr/>
          <p:nvPr/>
        </p:nvSpPr>
        <p:spPr>
          <a:xfrm>
            <a:off x="3445727" y="4828479"/>
            <a:ext cx="1037063" cy="446049"/>
          </a:xfrm>
          <a:prstGeom prst="roundRect">
            <a:avLst>
              <a:gd name="adj" fmla="val 36667"/>
            </a:avLst>
          </a:prstGeom>
          <a:solidFill>
            <a:srgbClr val="FBB3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الثالث</a:t>
            </a:r>
            <a:endParaRPr lang="fr-FR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289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>
          <a:extLst>
            <a:ext uri="{FF2B5EF4-FFF2-40B4-BE49-F238E27FC236}">
              <a16:creationId xmlns:a16="http://schemas.microsoft.com/office/drawing/2014/main" id="{48797FD2-BBCF-26C6-6D3B-447C48A23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F997206A-521A-AFA1-D40C-95339827B72C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E6F3082-F0FF-4546-85B3-9E3A0582C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0FBDF74-ED52-30D0-B071-7B216B3E2A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C943467-F6F5-8822-81DC-846EC2BB206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538FD3E-1D3A-9ADC-178A-9864B5D4762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B34057-28C1-E31F-B093-3537EE90782B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75B559-3FC3-29A0-986F-7C31F80993AC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B1E0FE-AB8C-4C0B-AD21-B95DE7D0E67F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491F7C-78C0-153D-F8B6-858F415106AD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Google Shape;1342;p12">
            <a:extLst>
              <a:ext uri="{FF2B5EF4-FFF2-40B4-BE49-F238E27FC236}">
                <a16:creationId xmlns:a16="http://schemas.microsoft.com/office/drawing/2014/main" id="{E096A291-41D1-D5A7-E7D0-20534AA06B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5743" y="778993"/>
            <a:ext cx="719941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في حصة اليوم، ستتدربون على الإجابة بسرعة  عن أسئلة للفهم على شكل اختيار من متعدد.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Image 13" descr="Une image contenant habits, chaussures, garçon, capture d’écran&#10;&#10;Le contenu généré par l’IA peut être incorrect.">
            <a:extLst>
              <a:ext uri="{FF2B5EF4-FFF2-40B4-BE49-F238E27FC236}">
                <a16:creationId xmlns:a16="http://schemas.microsoft.com/office/drawing/2014/main" id="{22E51AD9-D68A-42E3-5E3A-391390AC97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7050" y="2391082"/>
            <a:ext cx="6409899" cy="352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35148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>
          <a:extLst>
            <a:ext uri="{FF2B5EF4-FFF2-40B4-BE49-F238E27FC236}">
              <a16:creationId xmlns:a16="http://schemas.microsoft.com/office/drawing/2014/main" id="{DA3DDF0C-AE24-280D-DF21-ED6C48D8F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E6CB90F4-5AFB-E24B-B099-E1D462294054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15C72A0-07A9-0C2E-8F98-FAE5E62116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D03298C-1820-B373-B303-B1E927E2294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A4D281C-6EC7-A049-1CAD-9ABA3883413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14FA470-5ACE-A4A4-64C9-F974E22B898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D9961F7-5F26-4DBC-2AE9-A5E198EF0DD4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9C4BF6-5DD1-2A1D-C1B1-1EA38511FC0C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38C472-7EE6-7ADE-4D7B-0F5E78EC673A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3AB24A-66F1-CE7F-4655-1E11A64CEDFC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6" name="Google Shape;1342;p12">
            <a:extLst>
              <a:ext uri="{FF2B5EF4-FFF2-40B4-BE49-F238E27FC236}">
                <a16:creationId xmlns:a16="http://schemas.microsoft.com/office/drawing/2014/main" id="{B30F793E-B579-E9E3-3B73-B1A20B11A4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5743" y="778993"/>
            <a:ext cx="719941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خذوا ألواحكم.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7" name="Image 26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5C90075-C06A-F791-135F-7EC48FC9B8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845" y="2268939"/>
            <a:ext cx="3237931" cy="323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997105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0AD686BD-48D7-FB37-D6CA-13DAF6863A9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9BC6780-F683-DD73-407A-C7C9FD493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A81027A-AF12-EF87-45F8-300F97D6696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18791E9-81D6-C09D-92F8-238C8528FDD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3BA8484-739C-71EE-4E6F-E8A52407524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C4CC50-B5E7-8462-9567-C2328A48E7BD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91C77D-6921-3968-5409-3DD1E7CB4C0B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E89580-0A83-A21D-0121-A6E0606B0290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980259-8C39-3F12-D263-7ADEEC166E2D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Google Shape;1358;p13">
            <a:extLst>
              <a:ext uri="{FF2B5EF4-FFF2-40B4-BE49-F238E27FC236}">
                <a16:creationId xmlns:a16="http://schemas.microsoft.com/office/drawing/2014/main" id="{F486FC86-3A26-9F54-B3B7-6AD37EC035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اقرؤوا  السؤال جيدا . حددوا المطلوب. تذكروا كل الاختيارات المقدمة.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Image 11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18DF3140-7525-D81E-A983-F0723B77C4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1784" y="1724640"/>
            <a:ext cx="5634203" cy="466386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FACDC913-69CC-3586-43E2-E28554F39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A1677BB-C61C-A944-AF90-D31AD28B388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4964" y="739319"/>
            <a:ext cx="731836" cy="73183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0FBAFF2-B2E5-4ED2-F336-E27770D2FF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30C4A50-5957-98D9-DE02-0E0B50F796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7D94458-1DB1-E5EA-763C-B0E85DAB530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92C4794-6DB2-7FC2-3995-C38AF944A78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563AD59-35A5-B537-2F81-B7E0E893CBB4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188208-5203-1A09-F6F8-8B958D92958E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86C5F9-D58A-70C9-51E5-334EDA42331F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4AAADDC-1BA2-7F72-70DB-1E5786D798BC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Google Shape;1358;p13">
            <a:extLst>
              <a:ext uri="{FF2B5EF4-FFF2-40B4-BE49-F238E27FC236}">
                <a16:creationId xmlns:a16="http://schemas.microsoft.com/office/drawing/2014/main" id="{7A2E7F11-860A-F00F-FC6F-505C3F0154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097" y="771779"/>
            <a:ext cx="747237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ابحثوا عن الجواب في النص . انتبهوا سيختفي النص بعد 10 ثوان.</a:t>
            </a:r>
            <a:endParaRPr sz="2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Image 4" descr="Une image contenant texte, Police, blanc, document&#10;&#10;Le contenu généré par l’IA peut être incorrect.">
            <a:extLst>
              <a:ext uri="{FF2B5EF4-FFF2-40B4-BE49-F238E27FC236}">
                <a16:creationId xmlns:a16="http://schemas.microsoft.com/office/drawing/2014/main" id="{0C567AEC-FEE8-53BC-02F3-51A79C46B1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291" y="2323461"/>
            <a:ext cx="8047417" cy="363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068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6629A693-6532-A8D0-1B5E-888F9E46A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2750A3E-FA70-3C7B-30BE-DA7FF6C9CE3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4964" y="739319"/>
            <a:ext cx="731836" cy="73183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4926B1A-AACD-5BD7-79B3-59D5644A8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2FF2613-B5A6-DD63-D3F2-E4F6058825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5530D68-4D38-C5A0-1A46-80B86977FC5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49E2FA0-687F-3906-2FA3-EB62E940F08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2CB8D1D-DF80-F3C6-1CB5-4C715E7370A2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E2BD1E-7F30-690D-9690-438F395D3B4B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7DC3DE-5327-30D5-9E72-4FC9FA369859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58E070-BF8B-378C-7CFC-805D0D554D34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Google Shape;1358;p13">
            <a:extLst>
              <a:ext uri="{FF2B5EF4-FFF2-40B4-BE49-F238E27FC236}">
                <a16:creationId xmlns:a16="http://schemas.microsoft.com/office/drawing/2014/main" id="{F9531F53-DA34-F1EB-E150-9F778618A2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اكتبوا حرف الجواب الصحيح ثم ارفعوا الألواح عند سماع الاشارة. 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2A490263-5782-1087-B25C-9830FAF559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1784" y="1724640"/>
            <a:ext cx="5634203" cy="466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50144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64B89EF9-0F1A-FD62-8599-CBE75E5A1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53DBE06-625F-D181-2079-A5267DF5A10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4964" y="739319"/>
            <a:ext cx="731836" cy="73183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FDF8709-4B1E-226D-5996-2FC8CD972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A1308B9-21E2-FED6-91A6-5C01E500BBB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30866B1-3B62-D0DC-C1B8-1D3B4FC1298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6294211-CF15-C0A0-6048-641FDBDC482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FB3D775-5383-EE30-44ED-C875C425A632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5F19EB-B91F-9BFE-6313-E9C77884EC77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44BB0A-864C-D0BF-FD49-392A9E481BF3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D9688E-E53C-20AA-B48B-BCCB7DF788CC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Google Shape;1358;p13">
            <a:extLst>
              <a:ext uri="{FF2B5EF4-FFF2-40B4-BE49-F238E27FC236}">
                <a16:creationId xmlns:a16="http://schemas.microsoft.com/office/drawing/2014/main" id="{3455B360-AE96-CE7B-F0A1-838DFA61D3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097" y="771779"/>
            <a:ext cx="747237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صححوا. من يشرح جوابه؟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B6D0E11C-7DEF-D208-417F-652E9B1F8C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1784" y="1724640"/>
            <a:ext cx="5634203" cy="4663867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5123EDAD-2F07-9ED1-E493-7D4F8363CF86}"/>
              </a:ext>
            </a:extLst>
          </p:cNvPr>
          <p:cNvSpPr txBox="1"/>
          <p:nvPr/>
        </p:nvSpPr>
        <p:spPr>
          <a:xfrm>
            <a:off x="6559625" y="4056573"/>
            <a:ext cx="687293" cy="673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 2" panose="05020102010507070707" pitchFamily="18" charset="2"/>
              </a:rPr>
              <a:t></a:t>
            </a:r>
            <a:endParaRPr kumimoji="0" lang="ar-MA" sz="6000" b="1" i="0" u="none" strike="noStrike" kern="0" cap="none" spc="0" normalizeH="0" baseline="0" noProof="0" dirty="0">
              <a:ln>
                <a:noFill/>
              </a:ln>
              <a:solidFill>
                <a:srgbClr val="00924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10751842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42C845CA-4269-B226-7277-4AE98116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1960266-BE39-9787-1A2C-C8CC6399BC6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4964" y="739319"/>
            <a:ext cx="731836" cy="73183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B4EBFFC-6DA2-0E00-BC3B-5EF4F4AA2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35DBD01-6E1D-8935-0CBC-67A037F5111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937A8DF-1B3E-EF93-BB97-811BA56E132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EBCDB62-51A6-BC12-B0F7-401F917D137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43D8D77-EE1C-D872-9950-C3B90C1D2CE9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120B70-01C1-B32E-F37E-D8B3DD20A490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0D11AC-0520-1411-2C43-ED348C45DC15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A069F4-402D-6F1E-82D4-823A5AE625B9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Google Shape;1358;p13">
            <a:extLst>
              <a:ext uri="{FF2B5EF4-FFF2-40B4-BE49-F238E27FC236}">
                <a16:creationId xmlns:a16="http://schemas.microsoft.com/office/drawing/2014/main" id="{F1E2B219-AD4B-9903-55FD-D7E22E77D4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اقرؤوا  السؤال جيدا . حددوا المطلوب. تذكروا ما قرأتم في النص.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A774C5-BCFD-7DC8-D4D5-F7743E1B4F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0847" y="1566415"/>
            <a:ext cx="4673193" cy="451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12001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C8C113FF-9070-9435-BCD9-660A3209E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9ED479D-9507-0FA6-4841-7A5485DAAC3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4964" y="739319"/>
            <a:ext cx="731836" cy="73183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B2465DD-E20E-8C51-CD04-01406ABE3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3D97EF0-F11D-5AE8-78D9-5A245E98CC3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65064D9-9761-AB8A-3BEC-0644E87FC9D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67F3131-2919-4EBA-E05F-6F423233562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8546566-CF81-88A2-644B-CED5CC860E5A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A5CE99-BE07-458E-B548-24873944E484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561C1B-FAA8-F0A0-BA4D-F2290A51060E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7B8858-C496-31CD-9A86-177612570A59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Google Shape;1358;p13">
            <a:extLst>
              <a:ext uri="{FF2B5EF4-FFF2-40B4-BE49-F238E27FC236}">
                <a16:creationId xmlns:a16="http://schemas.microsoft.com/office/drawing/2014/main" id="{AFB04D89-D6CC-F919-F25E-87D6FE2B6F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097" y="771779"/>
            <a:ext cx="747237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ابحثوا عن الجواب في النص . انتبهوا سيختفي النص بعد 10 ثوان.</a:t>
            </a:r>
            <a:endParaRPr sz="2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 descr="Une image contenant texte, Police, blanc, document&#10;&#10;Le contenu généré par l’IA peut être incorrect.">
            <a:extLst>
              <a:ext uri="{FF2B5EF4-FFF2-40B4-BE49-F238E27FC236}">
                <a16:creationId xmlns:a16="http://schemas.microsoft.com/office/drawing/2014/main" id="{299717E1-DAC0-B33C-E309-8C97EA015F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291" y="2323461"/>
            <a:ext cx="8047417" cy="363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684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id="{79D9DD47-AE01-B74E-A677-82D518D54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AC0DDB0-9605-D52C-9402-B99283D62A2A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4964" y="739319"/>
            <a:ext cx="731836" cy="73183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5D9F0CE-244C-8D17-F86A-0620DB3312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20C37C5-CE2B-5405-522B-52DDF0B2483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43704E6-ADD0-7B6C-4DED-CE49E5227F8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FB4C93E-6418-B0F9-610F-4AF500DAF25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B95A7D4-4861-5758-A149-8F79C83DD256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BA98BB-CB81-0E1B-B1EF-9BA9DD7AE891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1B53FA-575C-5EE3-AC89-CA7C4FED17F5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A6E9DD-D661-AAF3-9257-17353250FFEB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Google Shape;1358;p13">
            <a:extLst>
              <a:ext uri="{FF2B5EF4-FFF2-40B4-BE49-F238E27FC236}">
                <a16:creationId xmlns:a16="http://schemas.microsoft.com/office/drawing/2014/main" id="{4CA11018-C121-F67A-A6DC-CB0C71143E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صححوا. 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0E9863D-66E4-B670-8B33-912078A908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0847" y="1566415"/>
            <a:ext cx="4673193" cy="45198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CDAF28-84F0-F32D-5843-45EB8E9B9160}"/>
              </a:ext>
            </a:extLst>
          </p:cNvPr>
          <p:cNvSpPr txBox="1"/>
          <p:nvPr/>
        </p:nvSpPr>
        <p:spPr>
          <a:xfrm>
            <a:off x="6702784" y="3780825"/>
            <a:ext cx="687293" cy="673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009242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 2" panose="05020102010507070707" pitchFamily="18" charset="2"/>
              </a:rPr>
              <a:t></a:t>
            </a:r>
            <a:endParaRPr kumimoji="0" lang="ar-MA" sz="6000" b="1" i="0" u="none" strike="noStrike" kern="0" cap="none" spc="0" normalizeH="0" baseline="0" noProof="0" dirty="0">
              <a:ln>
                <a:noFill/>
              </a:ln>
              <a:solidFill>
                <a:srgbClr val="00924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66296647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ستقرؤون النص قراءة جماعية . من يريد أن يقود القراءة؟</a:t>
            </a:r>
            <a:b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</a:br>
            <a:r>
              <a:rPr lang="ar-MA" sz="2400" i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-يحرص الأستاذ على تتبع مشاركة الجميع في القراءة الجماعية.</a:t>
            </a:r>
            <a:endParaRPr sz="2400" i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5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F200A3F4-F0F0-1303-1FBD-6B5CD67AAA7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71E585A-14FF-DE1B-E436-8C2DE0C83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7B87AF4-1AA3-D1D6-6C7B-D8A41C4DB44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736883D-F015-41E0-5060-1C02F2C34F9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DB06713-9A42-15F5-EBD2-1E1EEC56D48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7C3CE18-012F-48B6-61AC-CEB4C644AA6B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765158-1BB0-84E0-E596-4A752140565F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318436-D0F5-F03E-C93A-FFF48D7343DB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5914DD-63EC-EAAF-9961-281D6039CAD8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2" name="Image 11" descr="Une image contenant texte, Police, blanc, document&#10;&#10;Le contenu généré par l’IA peut être incorrect.">
            <a:extLst>
              <a:ext uri="{FF2B5EF4-FFF2-40B4-BE49-F238E27FC236}">
                <a16:creationId xmlns:a16="http://schemas.microsoft.com/office/drawing/2014/main" id="{CDCDDF14-2C62-0854-415C-F5C4DD7482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291" y="2323461"/>
            <a:ext cx="8047417" cy="36300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01292-F3D2-08B1-369A-8C3DAC85F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575F4D-6229-B11D-DB4A-DC6D8B726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494979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cs typeface="Microsoft Uighur" panose="02000000000000000000" pitchFamily="2" charset="-78"/>
              </a:rPr>
              <a:t> قراءة –ح4 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35C2CACA-1419-4803-8C19-D053E2586F3A}"/>
              </a:ext>
            </a:extLst>
          </p:cNvPr>
          <p:cNvSpPr txBox="1">
            <a:spLocks/>
          </p:cNvSpPr>
          <p:nvPr/>
        </p:nvSpPr>
        <p:spPr>
          <a:xfrm>
            <a:off x="822960" y="3701351"/>
            <a:ext cx="6456240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إِفْريقْيا أَرْضُ ٱلثَّقافاتِ: اِسْتِثْمارُ ٱلنَّصِّ.</a:t>
            </a:r>
            <a:endParaRPr lang="tzm-Arab-MA" sz="32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D02195B-6212-3549-B729-B14C4082D5BF}"/>
              </a:ext>
            </a:extLst>
          </p:cNvPr>
          <p:cNvSpPr/>
          <p:nvPr/>
        </p:nvSpPr>
        <p:spPr>
          <a:xfrm>
            <a:off x="5446411" y="1618195"/>
            <a:ext cx="473568" cy="473568"/>
          </a:xfrm>
          <a:prstGeom prst="ellipse">
            <a:avLst/>
          </a:prstGeom>
          <a:solidFill>
            <a:srgbClr val="00AC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pic>
        <p:nvPicPr>
          <p:cNvPr id="5" name="Espace réservé pour une image  20">
            <a:extLst>
              <a:ext uri="{FF2B5EF4-FFF2-40B4-BE49-F238E27FC236}">
                <a16:creationId xmlns:a16="http://schemas.microsoft.com/office/drawing/2014/main" id="{9F2B8A6F-F86B-A3E9-BBB3-B0854A2A45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285452" y="2804905"/>
            <a:ext cx="703488" cy="7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726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E9806-13BC-6350-8E96-8E47BC7ED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7CBD7F-A8A9-D1EE-211C-F15D4E048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29" y="756000"/>
            <a:ext cx="7220881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سنعمل في هذه الحصة على الإجابة عن مجموعة من الأسئلة لنعمق فهمنا للنص . 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1F4BFA2-531C-F72A-B66E-FBADEBA2B66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1A229FA-844F-6BB1-D000-43EF9D064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6F3B4B4-4233-5918-EBFD-89A3026E235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6A2239E-3807-564D-97D8-D32457EED81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84DCAF2-23B0-F7B7-357A-3A3FEC69AF4D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22E89C-90E3-096D-0139-51C62696E9E6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2088EA-C14D-4CF8-31D9-7A6BC1D30F04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51E704-4083-9A6A-2059-E130500CFEE2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7" name="Espace réservé pour une image  16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54C50FB-4B9A-3F93-4EBF-5000F90245E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6225" y="693738"/>
            <a:ext cx="900113" cy="900112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B5319DB-3ACD-5EDF-7789-FD07D19882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2686" y="1861849"/>
            <a:ext cx="6231304" cy="4240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3830500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010E6-8041-33EB-AB2F-809303EB6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C43ADE-E1B1-35A3-EDBD-407E01CB9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259" y="785222"/>
            <a:ext cx="6998013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الآن، خذوا الكراسة. من يقرأ النص قراءة جهرية سليمة، مع احترام قواعد الطلاقة؟ عند الإشارة سأختار من يواصل القراءة.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B1D17C6-B365-25DF-E45F-DE69551C54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C234184-8F0F-3CDE-BFCE-A28C2B68F3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AD7B266-1A85-9627-C906-218615359CD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3E93930-DAF3-ED39-3002-51B4252C7F1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3A6D223-5DC6-1FFE-0BDC-EA7F3DD67BD9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DD38B1-29F8-EF7A-30B6-BABC9E6E60F2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B39246-AE1C-B39C-8459-22130BF23832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5FD4C5-DBB2-9487-A468-2E35158B36FA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A3D4358-7ABC-C21D-A99E-B3DB61DD68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2686" y="1861849"/>
            <a:ext cx="6231304" cy="4240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577BF5C-A8BF-C20B-7B67-DC3F936941C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46921574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8FCA8-15BB-4279-78A3-9D5352FB5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F83036-2F59-5F6E-0081-075F8256C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259" y="785222"/>
            <a:ext cx="6998013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الآن، خذوا الكراسة. من يقرأ النص قراءة جهرية سليمة، مع احترام قواعد الطلاقة؟ عند الإشارة سأختار من يواصل القراءة.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CD21035-31DD-680A-6777-9A84350CF66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58EC99F-3C8F-FFD8-F4D7-43B2396AAA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66D9ED1-E7A5-3906-AF5A-9600C81E1BA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CCBBE66-37B2-092C-1FB0-602EB3724CE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92233C9-1B44-19C5-7ECD-1B861A8BC755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22F28E2-B42E-868E-407B-4173ED58E4E6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CB9924-CDB2-69A5-D7CA-C8B7818356CF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B0991BE-391A-9641-D083-31723DC89599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E34BDE7D-3CBB-52E6-9C6B-440F7008F587}"/>
              </a:ext>
            </a:extLst>
          </p:cNvPr>
          <p:cNvSpPr txBox="1"/>
          <p:nvPr/>
        </p:nvSpPr>
        <p:spPr>
          <a:xfrm>
            <a:off x="887647" y="2102496"/>
            <a:ext cx="7711551" cy="596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554"/>
              </a:lnSpc>
              <a:defRPr/>
            </a:pPr>
            <a:r>
              <a:rPr lang="ar-MA" sz="40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كانَتْ قِراءَةُ زَميلِكُمْ/زَميلَتِكُمْ: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C74E14F-F0EE-674D-8CDB-971D2801CD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635722"/>
              </p:ext>
            </p:extLst>
          </p:nvPr>
        </p:nvGraphicFramePr>
        <p:xfrm>
          <a:off x="375156" y="2963862"/>
          <a:ext cx="8277768" cy="3200400"/>
        </p:xfrm>
        <a:graphic>
          <a:graphicData uri="http://schemas.openxmlformats.org/drawingml/2006/table">
            <a:tbl>
              <a:tblPr firstRow="1" bandRow="1"/>
              <a:tblGrid>
                <a:gridCol w="1332000">
                  <a:extLst>
                    <a:ext uri="{9D8B030D-6E8A-4147-A177-3AD203B41FA5}">
                      <a16:colId xmlns:a16="http://schemas.microsoft.com/office/drawing/2014/main" val="2320669012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4213699004"/>
                    </a:ext>
                  </a:extLst>
                </a:gridCol>
                <a:gridCol w="5613768">
                  <a:extLst>
                    <a:ext uri="{9D8B030D-6E8A-4147-A177-3AD203B41FA5}">
                      <a16:colId xmlns:a16="http://schemas.microsoft.com/office/drawing/2014/main" val="372084414"/>
                    </a:ext>
                  </a:extLst>
                </a:gridCol>
              </a:tblGrid>
              <a:tr h="4778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1"/>
                      <a:r>
                        <a:rPr lang="ar-MA" sz="3200" b="1" kern="1200" dirty="0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لا</a:t>
                      </a:r>
                      <a:endParaRPr lang="fr-FR" sz="3200" b="1" kern="1200" dirty="0">
                        <a:solidFill>
                          <a:srgbClr val="106585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1"/>
                      <a:r>
                        <a:rPr lang="ar-MA" sz="3200" b="1" kern="1200" dirty="0">
                          <a:solidFill>
                            <a:srgbClr val="106585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نَعَمْ</a:t>
                      </a:r>
                      <a:endParaRPr lang="fr-FR" sz="3200" b="1" kern="1200" dirty="0">
                        <a:solidFill>
                          <a:srgbClr val="106585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663403"/>
                  </a:ext>
                </a:extLst>
              </a:tr>
              <a:tr h="504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1" kern="1200" dirty="0">
                          <a:solidFill>
                            <a:srgbClr val="106585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 هَلْ كان </a:t>
                      </a:r>
                      <a:r>
                        <a:rPr lang="ar-MA" sz="2400" b="1" kern="1200" dirty="0" err="1">
                          <a:solidFill>
                            <a:srgbClr val="106585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ٱلصَّوْتُ</a:t>
                      </a:r>
                      <a:r>
                        <a:rPr lang="ar-MA" sz="2400" b="1" kern="1200" dirty="0">
                          <a:solidFill>
                            <a:srgbClr val="106585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مَسْموعاً وَواضِحاً؟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050321"/>
                  </a:ext>
                </a:extLst>
              </a:tr>
              <a:tr h="504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1" kern="1200" dirty="0">
                          <a:solidFill>
                            <a:srgbClr val="106585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 هل كانتِ </a:t>
                      </a:r>
                      <a:r>
                        <a:rPr lang="ar-MA" sz="2400" b="1" kern="1200" dirty="0" err="1">
                          <a:solidFill>
                            <a:srgbClr val="106585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ٱلْقِراءَةُ</a:t>
                      </a:r>
                      <a:r>
                        <a:rPr lang="ar-MA" sz="2400" b="1" kern="1200" dirty="0">
                          <a:solidFill>
                            <a:srgbClr val="106585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مُسْتَرْسَلَةً؟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954947"/>
                  </a:ext>
                </a:extLst>
              </a:tr>
              <a:tr h="504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r>
                        <a:rPr lang="ar-MA" sz="2400" b="1" kern="1200" dirty="0">
                          <a:solidFill>
                            <a:srgbClr val="106585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 هل تَمَّ </a:t>
                      </a:r>
                      <a:r>
                        <a:rPr lang="ar-MA" sz="2400" b="1" kern="1200" dirty="0" err="1">
                          <a:solidFill>
                            <a:srgbClr val="106585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ٱحْتِرامُ</a:t>
                      </a:r>
                      <a:r>
                        <a:rPr lang="ar-MA" sz="2400" b="1" kern="1200" dirty="0">
                          <a:solidFill>
                            <a:srgbClr val="106585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قَواعِدِ </a:t>
                      </a:r>
                      <a:r>
                        <a:rPr lang="ar-MA" sz="2400" b="1" kern="1200" dirty="0" err="1">
                          <a:solidFill>
                            <a:srgbClr val="106585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ٱلْوَقْفِ</a:t>
                      </a:r>
                      <a:r>
                        <a:rPr lang="ar-MA" sz="2400" b="1" kern="1200" dirty="0">
                          <a:solidFill>
                            <a:srgbClr val="106585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؟</a:t>
                      </a:r>
                      <a:endParaRPr lang="fr-FR" sz="2400" b="1" kern="1200" dirty="0">
                        <a:solidFill>
                          <a:srgbClr val="106585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058931"/>
                  </a:ext>
                </a:extLst>
              </a:tr>
              <a:tr h="50474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r>
                        <a:rPr lang="ar-MA" sz="2400" b="1" kern="1200" dirty="0">
                          <a:solidFill>
                            <a:srgbClr val="106585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 هل تَمَّ </a:t>
                      </a:r>
                      <a:r>
                        <a:rPr lang="ar-MA" sz="2400" b="1" kern="1200" dirty="0" err="1">
                          <a:solidFill>
                            <a:srgbClr val="106585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ٱحْتِرامُ</a:t>
                      </a:r>
                      <a:r>
                        <a:rPr lang="ar-MA" sz="2400" b="1" kern="1200" dirty="0">
                          <a:solidFill>
                            <a:srgbClr val="106585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قَواعِدِ </a:t>
                      </a:r>
                      <a:r>
                        <a:rPr lang="ar-MA" sz="2400" b="1" kern="1200" dirty="0" err="1">
                          <a:solidFill>
                            <a:srgbClr val="106585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ٱلْوَصْلِ</a:t>
                      </a:r>
                      <a:r>
                        <a:rPr lang="ar-MA" sz="2400" b="1" kern="1200" dirty="0">
                          <a:solidFill>
                            <a:srgbClr val="106585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؟</a:t>
                      </a:r>
                      <a:endParaRPr lang="fr-FR" sz="2400" b="1" kern="1200" dirty="0">
                        <a:solidFill>
                          <a:srgbClr val="106585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440388"/>
                  </a:ext>
                </a:extLst>
              </a:tr>
            </a:tbl>
          </a:graphicData>
        </a:graphic>
      </p:graphicFrame>
      <p:pic>
        <p:nvPicPr>
          <p:cNvPr id="10" name="Espace réservé pour une image  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5C4B763-A563-6D54-8093-E1504C1FC9B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9068288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9F8FD-097B-D1FE-FB38-1AED00E97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5CD142-C5B7-E81F-3951-727FA7430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25033" y="785222"/>
            <a:ext cx="8358305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أحسنتم، الآن اقرؤوا النص قراءة هامسة ، سأطرح عليكم بعدها مجموعة من الأسئلة</a:t>
            </a:r>
            <a:b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</a:br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- أمامكم 5 دقائق  للقراءة قبل أن نجيب عن أسئلة  الاستثمار.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</a:t>
            </a:r>
            <a:endParaRPr lang="fr-FR" sz="2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8D15382-E5F9-9533-1AB9-5D74DF688A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6D5F389-804D-53C8-7B21-F070BE8AE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2A03F5F-3835-6E6B-6F8C-92A4E475802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5770DC0-2A63-23E8-7B1C-223BB4E73ED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26E1566-2211-6CE7-EA19-5A1CFBE63785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5599B0-C22F-B5AF-DFC4-5BC5BD9C3EB3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7476E11-EA73-4200-19E6-F604CD8D1FDC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1017906-EA4F-42D6-D076-F2EE4239694B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CCEB363-9CCB-6399-EE5C-CBFFD1DF1C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2686" y="1861849"/>
            <a:ext cx="6231304" cy="4240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5BCDC57-E50C-AD04-72CC-27702A8F0ED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68226246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293A6-EEE3-6967-D883-768D8C8B2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F5302B-07D7-0D8F-FDE6-440C78912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الآن بمفردكم و على كراساتكم أجيبوا عن الأسئلة التالية ص 93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6CEB4A9-6F54-CA9D-A027-F1C21BEBEB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FA03520-C801-7747-1A86-B5169C71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B1B66FD-5A04-5BAE-6407-D745C0DF841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1649CBA-D856-D736-0CDF-0D3A9738149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71A91AD-DC6A-3048-A944-62844DE5C7A9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7C988C-7C58-EC55-CE68-AECBB686F758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96A583-9EF0-C0AE-14AB-D1360B88FD26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56B20C-F91D-35FF-19C2-0939008DD757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1B62262-860E-2C7E-D09B-AD067255550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FA84F91E-649B-7D6A-A7EE-D39AEA5C93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5715" y="1584000"/>
            <a:ext cx="3508249" cy="4922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C806D3D-2F96-4D93-3968-A6650C470C85}"/>
              </a:ext>
            </a:extLst>
          </p:cNvPr>
          <p:cNvSpPr/>
          <p:nvPr/>
        </p:nvSpPr>
        <p:spPr>
          <a:xfrm>
            <a:off x="3254041" y="3429000"/>
            <a:ext cx="3225364" cy="2949498"/>
          </a:xfrm>
          <a:prstGeom prst="roundRect">
            <a:avLst>
              <a:gd name="adj" fmla="val 4893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971428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9D7D8-1856-0377-C73E-49BBA20AC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F54CB4E-AD9A-B3A9-3FB7-CE4B15F358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3C11DB0-6CFD-938A-1711-140E66B7B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3483234-966F-8317-A3DE-E6082B89246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83E4E99-EFC2-EAF8-3A2A-5ADF00DCA76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98A6086-2FA6-D765-8F91-5145795BC53D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CE247FF-610E-1709-EA40-1FFDCC804C7E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40A8A16-EC30-BF56-6992-DB95FB178722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D630489-8F97-957D-576A-27E1A2C602BB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4D92D8-6654-4CB4-9723-D6836C6468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FE790174-0227-0FBB-188C-08C724A5A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</p:spPr>
        <p:txBody>
          <a:bodyPr>
            <a:noAutofit/>
          </a:bodyPr>
          <a:lstStyle/>
          <a:p>
            <a:pPr lvl="0" rtl="1">
              <a:defRPr/>
            </a:pPr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انتبهوا لتصحيح السؤال </a:t>
            </a:r>
            <a:r>
              <a:rPr lang="ar-MA" sz="20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الأول.من</a:t>
            </a:r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يتقاسم معنا جوابه؟ - ما هي الجملة في النص  التي تؤكد هذا الجواب ؟</a:t>
            </a:r>
            <a:br>
              <a:rPr lang="ar-MA" sz="20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</a:br>
            <a:r>
              <a:rPr lang="ar-MA" sz="20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-يضغط الأستاذ على زر جهاز التحكم لتظهر الإجابة.</a:t>
            </a:r>
            <a:endParaRPr lang="fr-FR" sz="20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816551B-23F7-1E8B-238C-8E41D53346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8265" y="1909082"/>
            <a:ext cx="7143150" cy="72171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1CB2C95-9CE5-DC2E-4165-A2B540C423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5481" y="2752245"/>
            <a:ext cx="5202740" cy="3540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7614729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F25AE-36EC-A29B-C132-DDB672C51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B611679-D34A-56A4-018F-5231130417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4E379AA-88D0-A25F-35AF-ED5E300F4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895E407-70B9-84FD-1BF5-B4828F98638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CBA80E2-2F48-DF46-0163-07FFA3008EF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30ED63C-19C8-2D5B-2CE4-058AEDC7D6FE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79D3745-8400-17B4-B0CD-E9191B5FF584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C411CF2-E759-B0D0-1ECF-88AC7AACDE4C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2733993-BEA3-7C96-C3D0-2A99FD88CCA8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Espace réservé pour une image  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751CDA2-710A-C4D8-F226-04E1033959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1AC49051-36AC-F06B-B6A4-7A4C1DD3F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</p:spPr>
        <p:txBody>
          <a:bodyPr>
            <a:noAutofit/>
          </a:bodyPr>
          <a:lstStyle/>
          <a:p>
            <a:pPr lvl="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انتبهوا لتصحيح السؤال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الثاني..من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يتقاسم معنا جوابه؟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- ما هي الجملة في النص  التي تؤكد هذا الجواب ؟</a:t>
            </a:r>
            <a:endParaRPr lang="fr-FR" sz="24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4D03F0F-97D9-D45A-AE0C-DDCA86C8F468}"/>
              </a:ext>
            </a:extLst>
          </p:cNvPr>
          <p:cNvSpPr txBox="1"/>
          <p:nvPr/>
        </p:nvSpPr>
        <p:spPr>
          <a:xfrm>
            <a:off x="2699193" y="3699694"/>
            <a:ext cx="60762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اَلنَّصُّ ٱلْقِرائِيَّ "إِفْريقْيا أَرْضُ ٱلثَّقافاتِ" نَصُّ مَعْلوماتِيًّ لِأُنَّهُ يُقَدِّمُ مَعْلوماتٍ دَقيقَةً عَنْ قارَّةِ إِفْريقْيا كَما أن ٱلنَّصَّ لا يَحْكي قِصَّةً تَتَضَمَّنُ شَخْصِياتٍ تُحَرِّكُ أَحْداثاً في زَمانٍ وَمَكانِ مُحَدَّدٍ.</a:t>
            </a:r>
            <a:endParaRPr lang="fr-FR" sz="3600" b="1" kern="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 descr="Une image contenant texte, Police, écriture manuscri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7CC8A5AD-7B87-DE1A-671B-3442B50E30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5255" y="1909082"/>
            <a:ext cx="6583191" cy="146553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40A2AEF-EB9A-0CFB-1EC6-1DBA3CF79C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266" y="3957851"/>
            <a:ext cx="2073582" cy="226128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AB9D8CA-F691-2109-0866-A00E361BBCA6}"/>
              </a:ext>
            </a:extLst>
          </p:cNvPr>
          <p:cNvSpPr txBox="1"/>
          <p:nvPr/>
        </p:nvSpPr>
        <p:spPr>
          <a:xfrm>
            <a:off x="2262936" y="2068719"/>
            <a:ext cx="575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Wingdings 2" panose="05020102010507070707" pitchFamily="18" charset="2"/>
              </a:rPr>
              <a:t></a:t>
            </a:r>
            <a:endParaRPr lang="fr-FR" sz="3600" b="1" kern="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836642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59B15-9F93-A42B-57E8-AD9C3FF74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6D9866C-7143-EEDF-2900-4B57D34F5D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57E4E6F-AA75-AC5B-0122-7F6D8B920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A5F4E98F-455D-40CF-3206-9FAF1FDE0AF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B0D4F325-2E1D-DEA6-5294-410579EF74D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A8D3B73-F041-C91D-15F2-730DDD00C4A2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2041F5F-84FA-2E7B-2089-C70195AD88FB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0C8275E-0D4A-41A5-4C30-696E96FC5E89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4689703-256D-A5C9-6EC9-55B734F0C24A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Espace réservé pour une image  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15991D5-89F6-11C2-C490-DCA5456A0A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4B9CE48E-8554-1D83-FCC6-E9EEECEB3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</p:spPr>
        <p:txBody>
          <a:bodyPr>
            <a:noAutofit/>
          </a:bodyPr>
          <a:lstStyle/>
          <a:p>
            <a:pPr lvl="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انتبهوا لتصحيح السؤال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الثالث..من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يتقاسم معنا جوابه؟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- ما هي الجملة في النص  التي تؤكد هذا الجواب ؟</a:t>
            </a:r>
            <a:endParaRPr lang="fr-FR" sz="24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9B0648B-48A9-C4C8-C7B4-118E1DD7E41D}"/>
              </a:ext>
            </a:extLst>
          </p:cNvPr>
          <p:cNvSpPr txBox="1"/>
          <p:nvPr/>
        </p:nvSpPr>
        <p:spPr>
          <a:xfrm>
            <a:off x="2699142" y="3240759"/>
            <a:ext cx="586480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اَلْعَوامِلُ ٱلَّتي ساهَمَتْ في </a:t>
            </a:r>
            <a:r>
              <a:rPr lang="ar-MA" sz="4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ٱلتَّنَوُّعِ</a:t>
            </a: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ٱلثَّقافِـيِّ</a:t>
            </a: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ٱلَّذي تَشْهَدُهُ إِفْريقْيا هِيَ غِنى عَراقَةِ وَأَصالَةِ شُعوبِـها، </a:t>
            </a:r>
            <a:r>
              <a:rPr lang="ar-MA" sz="4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وَٱخْتِلافِ</a:t>
            </a: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جُغْرافْيا بُلْدانِـها.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7B01A91-4FD6-D4F0-6DDC-E4C1460A73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735" y="1909082"/>
            <a:ext cx="7488210" cy="64633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3C0B91C-348C-75B9-F51B-4F4540812F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266" y="3957851"/>
            <a:ext cx="2073582" cy="226128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325443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411BA-2897-A295-21D5-709E00F6A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6D07F89-9335-0E37-3422-EA48D61E87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7D84536-D806-D13F-47AB-A82036BD0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327980F-1717-C044-D953-47016C7DC42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B3A6D203-5501-69BA-B8F9-DA952F40648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D1284C3-E477-5469-0092-669AD5AB83BB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D556C9A-8760-F4F4-F8C2-BB245798747E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B879637-9B60-0D7B-216D-7AC06415EC83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170A372-8148-55BA-57E5-3F7450198732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Espace réservé pour une image  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85B17A2-6686-8D2E-72EC-40EFC218A2E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2F8E24A0-F041-D2AF-1109-1B3DC2123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</p:spPr>
        <p:txBody>
          <a:bodyPr>
            <a:noAutofit/>
          </a:bodyPr>
          <a:lstStyle/>
          <a:p>
            <a:pPr lvl="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انتبهوا لتصحيح السؤال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الرابع..من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يتقاسم معنا جوابه؟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- ما هي الجملة في النص  التي تؤكد هذا الجواب ؟</a:t>
            </a:r>
            <a:endParaRPr lang="fr-FR" sz="24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865BE3E-0123-2BCC-B30C-82EE75FFAC14}"/>
              </a:ext>
            </a:extLst>
          </p:cNvPr>
          <p:cNvSpPr txBox="1"/>
          <p:nvPr/>
        </p:nvSpPr>
        <p:spPr>
          <a:xfrm>
            <a:off x="2699193" y="3352056"/>
            <a:ext cx="55721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تَمَّ تَشْبيهُ إِفْريقْيا مِنْ حَيْثُ تَنَوُّعِها </a:t>
            </a:r>
            <a:r>
              <a:rPr lang="ar-MA" sz="4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ٱلثَّقافِيِّ</a:t>
            </a: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بِأَنَّها لَوْحَةٌ فَنِّيَّةٌ مُتَعَدِّدَةُ </a:t>
            </a:r>
            <a:r>
              <a:rPr lang="ar-MA" sz="4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ٱلْأَلْوانِ</a:t>
            </a: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5CCB302-395C-67B7-232A-6E3420DDAA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714" y="1918842"/>
            <a:ext cx="7002395" cy="8028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4A14B8C-698B-72A7-CA30-595F8CCE0B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266" y="3957851"/>
            <a:ext cx="2073582" cy="226128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967615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F4D6D-C7BC-2611-FAE1-6E5C4FAF5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31E7713-5025-4EA6-8909-CA2D46FBA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sz="4400" dirty="0"/>
              <a:t>تنظيم حصص الأسبوع</a:t>
            </a:r>
            <a:endParaRPr lang="fr-MA" sz="4400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637CFE2-124B-68CA-19C5-E683FF964653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F1CD75D-62C9-62B2-F98F-828DDB2C3FEB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A6CA9463-8B89-0E23-E66F-C965C3F850A0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79664E7-77B5-50FC-03ED-8FAAA6239FEC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6AC8AD7-4821-3F90-5671-83FA72E348ED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05A59921-57EC-9409-733B-DDC45665AA1B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F280F48-783D-0D98-0694-67A57FB53C64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F71B72DA-899C-A35E-3E68-648807C22E6D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88CD8E00-502F-7538-A1F0-39EA1E044CF3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1EF8FFE5-5907-5496-B745-B64BECE7E977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F3B76B4C-186C-7251-7043-1D06DC732BB6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CFBF5791-6865-1B67-34A2-F861486E7027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06667E6-F68C-CFF6-CCF8-1FB17470000D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C93B71F-EED7-8921-21A3-D95D6ECE9CA6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B2FE0138-E914-BA84-F36D-E65A56349E9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EB0DA405-CAC3-7F81-5FC2-FE83996C1E1E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D3DB32B5-3B6E-10B7-3310-F64B7FDF792E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الكتابة: الإملاء (30)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: إنتاج كتابي - الحصة 1 (30)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283A038A-1CE6-3366-CE21-03AFCF3B0E34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المعجم (30)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 والتحدث (30)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76418DE7-BE45-4F67-687C-7173A12BC205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التوقع والتحقق الفهم العام 30 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تعلم استراتيجية الفهم 30 د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1D581304-246A-58CA-886C-1FD769162936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(30)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 (40)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2124341A-FD8A-B247-5B22-2126E665E6E7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استثمار الاستراتيجية (30)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الكتابة: الصرف والتحويل (30)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D972E9F3-7FEF-C362-E7AA-5147E21F9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3452101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186090C-9441-CF00-E50C-CE0F7DCB234A}"/>
              </a:ext>
            </a:extLst>
          </p:cNvPr>
          <p:cNvSpPr txBox="1">
            <a:spLocks/>
          </p:cNvSpPr>
          <p:nvPr/>
        </p:nvSpPr>
        <p:spPr>
          <a:xfrm>
            <a:off x="757652" y="392127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600" dirty="0">
                <a:solidFill>
                  <a:srgbClr val="424D7B"/>
                </a:solidFill>
                <a:cs typeface="Microsoft Uighur" panose="02000000000000000000" pitchFamily="2" charset="-78"/>
              </a:rPr>
              <a:t>نشاط اعتيادي (10)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600" dirty="0">
                <a:solidFill>
                  <a:srgbClr val="424D7B"/>
                </a:solidFill>
                <a:cs typeface="Microsoft Uighur" panose="02000000000000000000" pitchFamily="2" charset="-78"/>
              </a:rPr>
              <a:t>قراءة : استثمار النص (30)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600" dirty="0">
                <a:solidFill>
                  <a:srgbClr val="424D7B"/>
                </a:solidFill>
                <a:cs typeface="Microsoft Uighur" panose="02000000000000000000" pitchFamily="2" charset="-78"/>
              </a:rPr>
              <a:t>ورشة الكتابة : إنتاج كتابي - الحصة 2 (30)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0B480704-359F-A616-C7C8-6A1307F61C26}"/>
              </a:ext>
            </a:extLst>
          </p:cNvPr>
          <p:cNvSpPr/>
          <p:nvPr/>
        </p:nvSpPr>
        <p:spPr>
          <a:xfrm>
            <a:off x="2917910" y="3452101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2000" b="1" dirty="0">
                <a:solidFill>
                  <a:srgbClr val="474F71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sz="2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5 - </a:t>
            </a:r>
            <a:endParaRPr lang="ar-MA" sz="2000" b="1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83070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5F75C-F680-EA04-A73D-D94023DC5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0C84F08-B6B1-85E6-5903-B7E62FBCE0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A0B4954-9E0E-EC5D-411A-08622D1E92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3730F00-9FD9-FBA0-6F08-4F48107EE3C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D0217E7-1451-DF0E-B472-D728823DD88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C767719-92F8-D03D-F4BE-9E4FB7A56058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2939FA1-7E44-4A73-2E30-F394214D758D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C02DEB4-7E7E-EB06-2276-009A38B7B9E4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EEF5C40-5452-C080-2CAF-954D03D36470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Espace réservé pour une image  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7E8C60E-0FA3-96D9-0E39-A7F4530FD3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E3E1D452-E379-5E8E-00CB-FF9AC11AE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</p:spPr>
        <p:txBody>
          <a:bodyPr>
            <a:noAutofit/>
          </a:bodyPr>
          <a:lstStyle/>
          <a:p>
            <a:pPr lvl="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انتبهوا لتصحيح السؤال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الخامس..من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يتقاسم معنا جوابه؟ 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- ما هي الجملة في النص  التي تؤكد هذا الجواب ؟</a:t>
            </a:r>
            <a:endParaRPr lang="fr-FR" sz="2400" dirty="0"/>
          </a:p>
        </p:txBody>
      </p:sp>
      <p:pic>
        <p:nvPicPr>
          <p:cNvPr id="6" name="Image 5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614E4530-859A-56C0-456C-A1ED7A35C8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293" y="2204379"/>
            <a:ext cx="8390758" cy="407375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B82595A-43FC-006C-60EC-DC83660FBE6F}"/>
              </a:ext>
            </a:extLst>
          </p:cNvPr>
          <p:cNvSpPr txBox="1"/>
          <p:nvPr/>
        </p:nvSpPr>
        <p:spPr>
          <a:xfrm>
            <a:off x="3244431" y="4144531"/>
            <a:ext cx="2539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اَلْأَزْياءُ في ٱلصَّحْراءِ ٱلْمَغْرِبِيَّةِ</a:t>
            </a:r>
            <a:endParaRPr lang="fr-FR" sz="2800" b="1" kern="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6DC815B-4B07-85F5-3798-F4EF3F9AA432}"/>
              </a:ext>
            </a:extLst>
          </p:cNvPr>
          <p:cNvSpPr txBox="1"/>
          <p:nvPr/>
        </p:nvSpPr>
        <p:spPr>
          <a:xfrm>
            <a:off x="466520" y="4144531"/>
            <a:ext cx="2539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اَلْموسيقى</a:t>
            </a:r>
            <a:endParaRPr lang="fr-FR" sz="2800" b="1" kern="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BDE17D6-5ACB-E285-B728-2BC643231978}"/>
              </a:ext>
            </a:extLst>
          </p:cNvPr>
          <p:cNvSpPr txBox="1"/>
          <p:nvPr/>
        </p:nvSpPr>
        <p:spPr>
          <a:xfrm>
            <a:off x="6006851" y="4893142"/>
            <a:ext cx="2585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يَعْتَمِدُ عَلى </a:t>
            </a:r>
            <a:r>
              <a:rPr lang="ar-MA" sz="2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ٱلتَّوابِلِ</a:t>
            </a:r>
            <a:r>
              <a:rPr lang="ar-MA" sz="2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 </a:t>
            </a:r>
            <a:r>
              <a:rPr lang="ar-MA" sz="2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ٱلأعْشابِ</a:t>
            </a:r>
            <a:r>
              <a:rPr lang="ar-MA" sz="2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ٱلْمُسْتَخْدَمَةِ</a:t>
            </a:r>
            <a:r>
              <a:rPr lang="ar-MA" sz="2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عِدَّةِ دُوَلٍ إِفْريقِيَّةٍ أُخْرى.</a:t>
            </a:r>
            <a:endParaRPr lang="fr-FR" sz="2400" b="1" kern="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81DE962-F7F4-3569-3081-CCFC06C0FED6}"/>
              </a:ext>
            </a:extLst>
          </p:cNvPr>
          <p:cNvSpPr txBox="1"/>
          <p:nvPr/>
        </p:nvSpPr>
        <p:spPr>
          <a:xfrm>
            <a:off x="3254040" y="5029934"/>
            <a:ext cx="253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تَتَمَيَّزُ بِزَخْرَفاتٍ وَ أَلْوانٍ مُسْتَوْحاةٍ مِنَ ٱلتُّراثِ </a:t>
            </a:r>
            <a:r>
              <a:rPr lang="ar-MA" sz="2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ٱلْإِفْريقِيِّ</a:t>
            </a:r>
            <a:r>
              <a:rPr lang="ar-MA" sz="2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ٱلْأَصيلِ</a:t>
            </a:r>
            <a:r>
              <a:rPr lang="ar-MA" sz="2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2400" b="1" kern="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BA62AE1-C5D6-3506-1BED-68AE3A68E109}"/>
              </a:ext>
            </a:extLst>
          </p:cNvPr>
          <p:cNvSpPr txBox="1"/>
          <p:nvPr/>
        </p:nvSpPr>
        <p:spPr>
          <a:xfrm>
            <a:off x="390293" y="4916178"/>
            <a:ext cx="2728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تَتَدَخَّلُ بَعْضُ </a:t>
            </a:r>
            <a:r>
              <a:rPr lang="ar-MA" sz="2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ٱلْايقاعاتِ</a:t>
            </a:r>
            <a:r>
              <a:rPr lang="ar-MA" sz="2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ٱلْمَغْرِبِيَّةِ مَعَ </a:t>
            </a:r>
            <a:r>
              <a:rPr lang="ar-MA" sz="2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ٱلْأَنْغامِ</a:t>
            </a:r>
            <a:r>
              <a:rPr lang="ar-MA" sz="2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ٱلْإِفْريقِيَّةِ</a:t>
            </a:r>
            <a:r>
              <a:rPr lang="ar-MA" sz="2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لِتُحَقِّقَ أَلْواناً موسيقِيَّةً </a:t>
            </a:r>
            <a:r>
              <a:rPr lang="ar-MA" sz="2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فَريدَةً،كَٱلنَّمَطِ</a:t>
            </a:r>
            <a:r>
              <a:rPr lang="ar-MA" sz="2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ٱلْكْناوِيِّ</a:t>
            </a:r>
            <a:r>
              <a:rPr lang="ar-MA" sz="2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2400" b="1" kern="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832562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CCC45-A220-87D0-DBA6-521448230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1583747-71B3-411A-837D-B2F100BB60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6292BC7-9601-8489-33D1-6D8FBF01DC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80E8AF3-3396-17BD-787A-F14470675FD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2D6BB81-793C-CB74-E61F-DDFFD4BFB55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1A3F98A-CF1E-8DB0-718D-F3302333EDAF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A4127C0-506B-967F-3762-428E78391098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5DD338-3DF8-0C53-A96C-3902A58A2F5C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3F228E3-AEBC-2E88-5EC6-C42FDDAA9285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Espace réservé pour une image  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85357B2-DA09-9E97-8FFD-30407C8959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A2EB0D3E-F6FA-E073-60E4-8919C325D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</p:spPr>
        <p:txBody>
          <a:bodyPr>
            <a:noAutofit/>
          </a:bodyPr>
          <a:lstStyle/>
          <a:p>
            <a:pPr lvl="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مَنْ يَقومُ إلى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ٱلسَّبُّورَةِ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وَيُقَدِّمُ لَنا عَرْضاً شَفَهِيّاً حَوْلَ  إِفْريقْيا؟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50E2A50-9FFE-FA68-6BD3-672529D45C65}"/>
              </a:ext>
            </a:extLst>
          </p:cNvPr>
          <p:cNvSpPr txBox="1"/>
          <p:nvPr/>
        </p:nvSpPr>
        <p:spPr>
          <a:xfrm>
            <a:off x="609599" y="1777707"/>
            <a:ext cx="79248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MA" sz="44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مَنْ يَقومُ إلى </a:t>
            </a:r>
            <a:r>
              <a:rPr lang="ar-MA" sz="4400" b="1" kern="0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ٱلسَّبُّورَةِ</a:t>
            </a:r>
            <a:r>
              <a:rPr lang="ar-MA" sz="44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وَيُقَدِّمُ لَنا عَرْضاً شَفَهِيّاً حَوْلَ  إِفْريقْيا؟</a:t>
            </a:r>
          </a:p>
          <a:p>
            <a:pPr lvl="0" algn="ctr"/>
            <a:r>
              <a:rPr lang="ar-MA" sz="44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(دونَ قِراءَةِ ٱلنّصّ)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BB63B2D-5E3A-4BE7-0B9D-46FA5B9D32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6173" y="3277363"/>
            <a:ext cx="2559919" cy="279165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74772639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CB1D3-9ACB-BF5A-A258-6695B4D92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A15AE2-037D-35AD-8E3D-378432958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السؤال الرابع  :ما الْمَقْطَعُ الَّذي أَعْجَبَكَ في النَّصِّ؟  لِماذا؟</a:t>
            </a:r>
            <a:endParaRPr lang="fr-FR" sz="2400" dirty="0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091E620D-1DD2-DDBB-F714-32E2734F6EDB}"/>
              </a:ext>
            </a:extLst>
          </p:cNvPr>
          <p:cNvSpPr txBox="1"/>
          <p:nvPr/>
        </p:nvSpPr>
        <p:spPr>
          <a:xfrm>
            <a:off x="591015" y="1728456"/>
            <a:ext cx="8164604" cy="596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4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 ٱلْمَقْطَعُ ٱلَّذي أَعْجَبَكَ في ٱلنَّصِّ؟  لِماذا؟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A156906-8EC8-0F93-A005-53CA5A35AE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0BB03C4-C23D-4326-6EAB-099296406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AEF911E-8912-C4A0-ADDF-42B17D48A9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F97EF3F-3A49-1F27-6D3E-6C3C66A7EAD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0955F54-19F2-205F-85E4-9B9AE162A44A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F16B5D-E6E8-F2C2-912B-1616B0C4CE61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92AD4-C7AB-3469-709D-FF7CEFDF93DD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65EE63-49DA-336D-8E90-E21338939A1D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0" name="Espace réservé pour une image  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0A22C3D-042F-82B4-BDB1-D8ACEDB843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E4978B1-6D7F-9BD9-F31E-4486DD1C5E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7024" y="2469229"/>
            <a:ext cx="5487561" cy="3734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5704299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C9F1A-C0DB-4C9C-737F-A2381531D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458384-3EC3-6B1A-C466-CA597C13F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506558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cs typeface="Microsoft Uighur" panose="02000000000000000000" pitchFamily="2" charset="-78"/>
              </a:rPr>
              <a:t>إنتاج كتابي – ح2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DF53CE39-E71B-BD22-F2D1-2EF51152CCD6}"/>
              </a:ext>
            </a:extLst>
          </p:cNvPr>
          <p:cNvSpPr txBox="1">
            <a:spLocks/>
          </p:cNvSpPr>
          <p:nvPr/>
        </p:nvSpPr>
        <p:spPr>
          <a:xfrm>
            <a:off x="822960" y="3701351"/>
            <a:ext cx="6456240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كتابة وضعية وسط رديفة لقصة قصيرة.</a:t>
            </a:r>
            <a:endParaRPr lang="tzm-Arab-MA" sz="32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468EC0F-90D4-CF30-243C-77561CFDAEF0}"/>
              </a:ext>
            </a:extLst>
          </p:cNvPr>
          <p:cNvSpPr/>
          <p:nvPr/>
        </p:nvSpPr>
        <p:spPr>
          <a:xfrm>
            <a:off x="6007884" y="1661858"/>
            <a:ext cx="473568" cy="473568"/>
          </a:xfrm>
          <a:prstGeom prst="ellipse">
            <a:avLst/>
          </a:prstGeom>
          <a:solidFill>
            <a:srgbClr val="00AC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pic>
        <p:nvPicPr>
          <p:cNvPr id="5" name="Espace réservé pour une image  20">
            <a:extLst>
              <a:ext uri="{FF2B5EF4-FFF2-40B4-BE49-F238E27FC236}">
                <a16:creationId xmlns:a16="http://schemas.microsoft.com/office/drawing/2014/main" id="{289A1A13-ED5D-15B4-4FE6-807EAD881A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285452" y="2804905"/>
            <a:ext cx="703488" cy="7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83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8882E-3CCB-36D4-3327-A34AD0907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3783C7CF-1C2D-4E2B-B597-98A7A40D5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تعلمنا في الحصة الماضية؟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83A8DA4-DDA9-1631-899B-C8D62E1086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17BDE12-9F24-CE2E-B016-6CB1595C7E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51F14CB-619D-0591-B327-26122541E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CB28476-3655-FAE8-6D7E-35B2BE8534D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8F7B2A-5DE6-9BDD-700E-13E505B90054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DE576D-3B32-BDBF-F26C-61F280F39BD7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7CF55E-4C94-5A4E-E7A4-CEEA212F16D7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445355-6EC7-519D-9FE0-F6E60F453F2A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6" name="Espace réservé pour une image  15" descr="Une image contenant dessin humoristique, sourire, jouet, Animation&#10;&#10;Le contenu généré par l’IA peut être incorrect.">
            <a:extLst>
              <a:ext uri="{FF2B5EF4-FFF2-40B4-BE49-F238E27FC236}">
                <a16:creationId xmlns:a16="http://schemas.microsoft.com/office/drawing/2014/main" id="{B02E242F-8FAB-8C45-5F09-EBC46A2A44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6225" y="693738"/>
            <a:ext cx="900113" cy="900112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8B5C9A9-68F7-B735-B4AE-BAE7693CC3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658" y="1824771"/>
            <a:ext cx="6499715" cy="4333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223930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574D4-8EF5-E8A4-F047-BED6A59AF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C757F6-BD51-7122-8AFD-D01B71DBD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بخوات كتابة وضعية بداية قصة قصيرة؟</a:t>
            </a:r>
            <a:endParaRPr lang="fr-FR" sz="2400" dirty="0"/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7DC0FE7-2D18-2F25-A7C1-CEA8C1F9C32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A268439D-6196-DB93-F48C-CED1220B99AF}"/>
              </a:ext>
            </a:extLst>
          </p:cNvPr>
          <p:cNvSpPr txBox="1"/>
          <p:nvPr/>
        </p:nvSpPr>
        <p:spPr>
          <a:xfrm>
            <a:off x="1502456" y="3239116"/>
            <a:ext cx="6458261" cy="112371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كِتابَةُ وَضْعِيَّةِ بِدايَةٍ قِصَّةٍ قَصيرَةٍ.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8DF2D06-E4C9-6739-C8C3-966E5320C3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E1B90AD-B612-891F-3595-A5AAE069994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EC19B2-B280-C74F-517A-85A49E9E6C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B3293D-E412-E80F-4E4E-52BD55EC923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BA1F701-0F15-A715-EC02-0DA504017327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2F1565-C3DB-FB9D-B972-D9DE9C74E7B9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7A9F5F3-CF18-067F-7FDA-960FF3A961DD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1A253BE-4B67-329E-D691-F36179A619FC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705914046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EDD45-3F26-6645-0B0C-BDB8C3D9E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72D630-8EE5-95DC-DDFD-8B8369031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 من يقرأ؟</a:t>
            </a:r>
            <a:endParaRPr lang="fr-FR" sz="2400" dirty="0"/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E4078DE-9392-491B-D4DA-E1901AC155F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DC74B5D-D35D-D933-A63A-5FAB1C44BDB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FB267AD-0729-4585-0004-45787EA79D2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374F84-8008-DCFB-2E47-BA038887C7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104CD37-5F21-E36D-1BF6-281CC1D26DA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46BEE6B-FCFC-BF9E-BC92-87478D451669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384FEA-A616-4760-9781-769E7D749CC7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1875B8-1992-C0B6-D6A9-A221C1088662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A15B46-A76E-17F8-B300-A855973A916D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A4CBB2EE-8026-4C26-B0F1-13492E3CA7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1397" y="1507800"/>
            <a:ext cx="5748780" cy="499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88621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C4237-2E20-E698-273E-3AEDE9BEF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B01FCF6-BA43-543D-AA7F-8D3CFFA26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سنواصل تدربا في هذه الحصة على كتابة وضعية وسط قصة رديفة. تابعوا </a:t>
            </a:r>
            <a:r>
              <a:rPr lang="ar-MA" sz="2400" b="1" dirty="0" err="1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الفديو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240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F33FD99-02B5-824F-EAF6-5C0B8137C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658" y="1824771"/>
            <a:ext cx="6499715" cy="4333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Espace réservé pour une image  16" descr="Une image contenant Animation, Dessin animé, jouet, figurine&#10;&#10;Le contenu généré par l’IA peut être incorrect.">
            <a:extLst>
              <a:ext uri="{FF2B5EF4-FFF2-40B4-BE49-F238E27FC236}">
                <a16:creationId xmlns:a16="http://schemas.microsoft.com/office/drawing/2014/main" id="{46E1D540-AC87-36F1-CD7F-F15CF555283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6225" y="693738"/>
            <a:ext cx="900113" cy="900112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A4F1588-F217-3885-8154-5D42930F83A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DCEBF8A-3E69-9582-7F26-8E5F81A1C31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CFA7A59-B8A4-1F06-ADEF-D1C8C7CB4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D0229DD-E57E-4615-8673-EF256E57A71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A6464F-3907-D1B7-BC4C-CC149871E226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A57CFE-0486-36E9-924A-CF7FC948189F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247FDC-9679-38AF-AC8B-41E06C94DDA4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B05FD3-C847-E90B-47D2-1E2317713082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508184957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84D07-E056-9ACF-434C-AFBFDC3CD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A444B3-4148-2FC4-BCEE-2C319CACD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عرض فديو كتابة وضعية وسط قصة قصيرة رديفة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C13B39E-3BAA-F5B1-1628-AEFE52ED5C4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12CFDA2-D858-AD8C-8BCB-CCC7B2769A6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5344818-0DA5-CFA8-5E22-4791ED9C8D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783BFCE-AC76-91D6-526A-E68935EE10B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F215E5B-7741-07C3-0F10-CC74A7F00F95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36BC28-7F5E-2ECE-7294-CB2F6A83ACF8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86E1C2-1B37-EE91-9525-FE7BBD036CA7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CDFF574-7134-41F5-80E1-4CA780C08B14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FF8BE0C-DC6E-A569-8FBE-FEBF45E1E1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12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B1821A5-49D6-E13B-6323-363696899B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فديو إنتاج كتابي - وضعية الوسط-">
            <a:hlinkClick r:id="" action="ppaction://media"/>
            <a:extLst>
              <a:ext uri="{FF2B5EF4-FFF2-40B4-BE49-F238E27FC236}">
                <a16:creationId xmlns:a16="http://schemas.microsoft.com/office/drawing/2014/main" id="{D680F49E-61CF-20FE-249A-E010A4AE54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1339" y="1510477"/>
            <a:ext cx="6831933" cy="453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01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845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574D4-8EF5-E8A4-F047-BED6A59AF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C757F6-BD51-7122-8AFD-D01B71DBD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بخوات كتابة وضعية وسط قصة قصيرة؟</a:t>
            </a:r>
            <a:endParaRPr lang="fr-FR" sz="2400" dirty="0"/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7DC0FE7-2D18-2F25-A7C1-CEA8C1F9C32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A268439D-6196-DB93-F48C-CED1220B99AF}"/>
              </a:ext>
            </a:extLst>
          </p:cNvPr>
          <p:cNvSpPr txBox="1"/>
          <p:nvPr/>
        </p:nvSpPr>
        <p:spPr>
          <a:xfrm>
            <a:off x="1502456" y="3239116"/>
            <a:ext cx="6458261" cy="112371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كِتابَةُ وَضْعِيَّةِ وَسَطِ قِصَّةٍ قَصيرَةٍ.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A6702F-E8C8-D8C1-41D4-FFCA0E6A61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E0178C4-C69F-EFB5-1F04-EBE0D7C1A00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995BE3B-3C80-0DBF-34E5-6651D79FEC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3679681-E907-D1C9-4849-087AA9C1E19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9D2C43A-9A8E-1A1B-6320-45EB5CD6D59F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A70C9B-D2BE-FF1F-6A72-7CCC54C7BEDB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33AA7C9-F15D-A08B-B7C0-6AB5E34DC263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07C289-71BB-C4DF-B094-9C0769AA4A30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45447628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A3DE6C-9D36-D490-EE1D-FDC57D3CE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/>
          <a:p>
            <a:pPr rtl="1"/>
            <a:r>
              <a:rPr lang="ar-MA" dirty="0">
                <a:cs typeface="Microsoft Uighur" panose="02000000000000000000" pitchFamily="2" charset="-78"/>
              </a:rPr>
              <a:t>هيكلة حصة اليوم</a:t>
            </a:r>
            <a:endParaRPr lang="fr-MA" dirty="0">
              <a:cs typeface="+mn-cs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E0E8333-939B-361D-3F27-3CFF2D91FB9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/>
          <a:p>
            <a:pPr marL="266700" indent="-266700" algn="r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2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إفريقيا أرض الثقافات: اِسْتِثْمارُ النَّصِّ.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F16054E-456A-7E90-8941-D9D568C0AB0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/>
          <a:p>
            <a:pPr marL="266700" indent="-266700" algn="r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2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كتابة وضعية وسط رديفة لقصة قصيرة. –ح2-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B712674F-7A01-DDE7-0953-D7E2037282D8}"/>
              </a:ext>
            </a:extLst>
          </p:cNvPr>
          <p:cNvSpPr txBox="1">
            <a:spLocks/>
          </p:cNvSpPr>
          <p:nvPr/>
        </p:nvSpPr>
        <p:spPr>
          <a:xfrm>
            <a:off x="1910675" y="214021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تحدي الفهم</a:t>
            </a:r>
          </a:p>
        </p:txBody>
      </p:sp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6A8039E0-B176-844E-FA5D-3A13FC66DD3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50988" y="1635125"/>
            <a:ext cx="468312" cy="468313"/>
          </a:xfrm>
          <a:prstGeom prst="rect">
            <a:avLst/>
          </a:prstGeom>
        </p:spPr>
      </p:pic>
      <p:pic>
        <p:nvPicPr>
          <p:cNvPr id="14" name="Espace réservé pour une image  20">
            <a:extLst>
              <a:ext uri="{FF2B5EF4-FFF2-40B4-BE49-F238E27FC236}">
                <a16:creationId xmlns:a16="http://schemas.microsoft.com/office/drawing/2014/main" id="{1A4B52AD-4D6B-8677-B262-70DECAAB0F4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65" r="-7365"/>
          <a:stretch>
            <a:fillRect/>
          </a:stretch>
        </p:blipFill>
        <p:spPr>
          <a:xfrm>
            <a:off x="1493321" y="2949040"/>
            <a:ext cx="466725" cy="468312"/>
          </a:xfrm>
          <a:prstGeom prst="rect">
            <a:avLst/>
          </a:prstGeom>
        </p:spPr>
      </p:pic>
      <p:pic>
        <p:nvPicPr>
          <p:cNvPr id="18" name="Espace réservé pour une image  20">
            <a:extLst>
              <a:ext uri="{FF2B5EF4-FFF2-40B4-BE49-F238E27FC236}">
                <a16:creationId xmlns:a16="http://schemas.microsoft.com/office/drawing/2014/main" id="{D592B0D6-AE75-8969-7039-4C07FD6977D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65" r="-7365"/>
          <a:stretch>
            <a:fillRect/>
          </a:stretch>
        </p:blipFill>
        <p:spPr>
          <a:xfrm>
            <a:off x="1499145" y="4191029"/>
            <a:ext cx="466725" cy="4683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D376D5EE-3614-0361-8224-7458D57DF7B4}"/>
              </a:ext>
            </a:extLst>
          </p:cNvPr>
          <p:cNvSpPr txBox="1">
            <a:spLocks/>
          </p:cNvSpPr>
          <p:nvPr/>
        </p:nvSpPr>
        <p:spPr>
          <a:xfrm>
            <a:off x="4372822" y="4393580"/>
            <a:ext cx="1469211" cy="265761"/>
          </a:xfrm>
          <a:prstGeom prst="rect">
            <a:avLst/>
          </a:prstGeom>
          <a:solidFill>
            <a:srgbClr val="55B6DF"/>
          </a:solidFill>
          <a:ln>
            <a:noFill/>
          </a:ln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</a:rPr>
              <a:t>إنتاج كتابي -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</a:rPr>
              <a:t>2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AA6EB0C7-FF38-20EF-AAD4-4F12546E54A0}"/>
              </a:ext>
            </a:extLst>
          </p:cNvPr>
          <p:cNvSpPr txBox="1">
            <a:spLocks/>
          </p:cNvSpPr>
          <p:nvPr/>
        </p:nvSpPr>
        <p:spPr>
          <a:xfrm>
            <a:off x="4420948" y="3148938"/>
            <a:ext cx="1469211" cy="265761"/>
          </a:xfrm>
          <a:prstGeom prst="rect">
            <a:avLst/>
          </a:prstGeom>
          <a:solidFill>
            <a:srgbClr val="55B6DF"/>
          </a:solidFill>
          <a:ln>
            <a:noFill/>
          </a:ln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ar-MA" sz="1800" b="1" dirty="0">
                <a:solidFill>
                  <a:srgbClr val="424D7B"/>
                </a:solidFill>
                <a:cs typeface="Arial" panose="020B0604020202020204" pitchFamily="34" charset="0"/>
              </a:rPr>
              <a:t>قراءة – ح4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298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EDD45-3F26-6645-0B0C-BDB8C3D9E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72D630-8EE5-95DC-DDFD-8B8369031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 من يقرأ؟</a:t>
            </a:r>
            <a:endParaRPr lang="fr-FR" sz="2400" dirty="0"/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E4078DE-9392-491B-D4DA-E1901AC155F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066FDCA-BA69-EC51-8E53-203D2197FE6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1195B83-B029-D525-E7E7-6601DFD80C6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5971B40-2AE3-EFF3-EFF2-CF4AD846C2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06F61E4-5678-EAAE-33EC-D54B4A28D25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FCCF38F-39A9-C0FF-A3F2-26A8A5A0AE20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D850A4-B7D8-40A3-17AF-6F57CF19AD51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E71638-E417-5A3C-7095-F366AB9E4D16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A73F8A-3ACD-25D8-5AFD-E6BF52E35888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6" name="Image 25" descr="Une image contenant texte, capture d’écran, Police, logo&#10;&#10;Le contenu généré par l’IA peut être incorrect.">
            <a:extLst>
              <a:ext uri="{FF2B5EF4-FFF2-40B4-BE49-F238E27FC236}">
                <a16:creationId xmlns:a16="http://schemas.microsoft.com/office/drawing/2014/main" id="{A8A09D7E-D43E-DC52-B85F-668802E190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6780" y="1460993"/>
            <a:ext cx="6094079" cy="507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8770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0327D-74B6-493A-48C0-13C41E982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6A3F8F-80CD-E372-86D3-3C2C2BDC0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بمفردكم،خذوا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كراساتكم على الصفحة رقم 97 و أنجزوا التمرين التالي</a:t>
            </a:r>
            <a:endParaRPr lang="fr-FR" sz="2400" dirty="0"/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15EBA41-DC1C-1034-44F8-C4A314884B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130A2E7-3E77-EA02-7AD7-DC5B0229E8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03D999B-0C2D-D10A-3BEE-76D24D1B914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0D91EBC-66B9-D04C-D9A6-D29C1DB2BE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1D3DB05-8363-A21A-7CBA-7673AA7E783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4D8319A-897E-1816-8E0E-BB866249D32F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DD48BB-1DF9-27CB-5AD8-7BB89E44D986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26A7B1-C224-FF05-BFBA-8FE011CEA01C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91F3049-143B-687E-A174-B2078FCF2188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9" name="Image 8" descr="Une image contenant texte, capture d’écran, lettre, Police&#10;&#10;Le contenu généré par l’IA peut être incorrect.">
            <a:extLst>
              <a:ext uri="{FF2B5EF4-FFF2-40B4-BE49-F238E27FC236}">
                <a16:creationId xmlns:a16="http://schemas.microsoft.com/office/drawing/2014/main" id="{CD9E7619-F3EB-8112-9359-0CAE482F2B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4773" y="1584000"/>
            <a:ext cx="3408598" cy="4667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E384D81-5469-A4C2-0BB8-23853266401A}"/>
              </a:ext>
            </a:extLst>
          </p:cNvPr>
          <p:cNvSpPr/>
          <p:nvPr/>
        </p:nvSpPr>
        <p:spPr>
          <a:xfrm>
            <a:off x="3412468" y="3208304"/>
            <a:ext cx="2873208" cy="2893696"/>
          </a:xfrm>
          <a:prstGeom prst="roundRect">
            <a:avLst>
              <a:gd name="adj" fmla="val 10543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5693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5601D-0F45-D4BE-4951-E4EAD0A70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EF8F50-6C19-507C-5374-7DF2496F9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أقرأ وسط قصة (في ضيافة كيميا) و أنتج وضعية وسط رديفة للقصة</a:t>
            </a:r>
            <a:endParaRPr lang="fr-FR" sz="2400" dirty="0"/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1FA3D3C-C42E-0C5D-F5B9-8470778E21E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BC1831C-DBD2-55AB-6A89-161A416B77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49F8695-53B3-7AA5-FE7C-067FD6A3EBB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E200BB-6BF6-391D-9CA9-0E66DBCD6A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C77002B-B77B-E493-A4DD-11F4D296F50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07FEB9D-A2C1-4EF2-B634-70258F110731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5AAFC9-39BF-0128-282D-39B5E2BBAD1C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5DC138-F18D-62A5-0AF3-F5992E677FE4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987F658-7639-A4D8-C215-00D999EF459E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 descr="Une image contenant texte, Police, blanc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0FA815FB-EAF1-67E3-FD33-DF8D8AF20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746" y="2265710"/>
            <a:ext cx="8263054" cy="232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72140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2BEE8-F3D8-81D1-8908-A8CF73CB5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1C42466-73AE-CA24-E949-7EBA6DEF6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للتصحيح: نحدد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 أحداث القصة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dirty="0"/>
          </a:p>
        </p:txBody>
      </p:sp>
      <p:pic>
        <p:nvPicPr>
          <p:cNvPr id="23" name="Espace réservé pour une image  2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AE58238-FC1B-986E-E6B3-D481EB5E8D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541D72B-2B8F-9E00-7967-8478DAA2B3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19971F2-77DD-AAC7-A9B3-4459BDBAF7A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D28945D-14E5-C85D-8A9A-89264B31A9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681AD83-2036-1D9A-F734-DCF30F2315A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8EBDE14-7FD6-2A3F-6569-8716D02307E5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BF77F5-D869-A4CF-8F4F-2CDF04C6B83A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6E131B-B3F8-2A34-743A-870145072C27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D41442-63F6-80FC-C07C-3674B01C6818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19736E7-EE09-0C32-B273-730D64DC35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661" y="1909082"/>
            <a:ext cx="8207372" cy="2226879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C81DF489-7F28-1B09-504D-3F86AE64B2B3}"/>
              </a:ext>
            </a:extLst>
          </p:cNvPr>
          <p:cNvSpPr/>
          <p:nvPr/>
        </p:nvSpPr>
        <p:spPr>
          <a:xfrm>
            <a:off x="395513" y="1978732"/>
            <a:ext cx="5699614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r" defTabSz="914400" rtl="1">
              <a:defRPr/>
            </a:pPr>
            <a:r>
              <a:rPr lang="ar-MA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أَخَذَ </a:t>
            </a:r>
            <a:r>
              <a:rPr lang="ar-MA" sz="32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مامادو</a:t>
            </a:r>
            <a:r>
              <a:rPr lang="ar-MA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صَديقَهُ سَعْدُ في جَوْلَةٍ داخِلَ ٱلْمَدينَةِ، وَشاهَدا مَعالِمَها.</a:t>
            </a:r>
            <a:endParaRPr lang="ar-MA" sz="4000" b="1" kern="0" dirty="0">
              <a:solidFill>
                <a:srgbClr val="C00000"/>
              </a:solidFill>
              <a:highlight>
                <a:srgbClr val="FFFF00"/>
              </a:highligh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1DE6EEF6-EA47-F58E-9E46-DC7195A395CD}"/>
              </a:ext>
            </a:extLst>
          </p:cNvPr>
          <p:cNvSpPr/>
          <p:nvPr/>
        </p:nvSpPr>
        <p:spPr>
          <a:xfrm>
            <a:off x="769434" y="2757333"/>
            <a:ext cx="5237417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r" defTabSz="914400" rtl="1">
              <a:defRPr/>
            </a:pPr>
            <a:r>
              <a:rPr lang="ar-MA" sz="32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تَذَوَّقَ سَعْدُ طَبَقَ </a:t>
            </a:r>
            <a:r>
              <a:rPr lang="ar-MA" sz="3200" b="1" kern="0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ٱلأَرُزِّ</a:t>
            </a:r>
            <a:r>
              <a:rPr lang="ar-MA" sz="32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مَعَ ٱلسَّمَكِ في بَيْتِ </a:t>
            </a:r>
            <a:r>
              <a:rPr lang="ar-MA" sz="3200" b="1" kern="0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مامادو</a:t>
            </a:r>
            <a:r>
              <a:rPr lang="ar-MA" sz="32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4000" b="1" kern="0" dirty="0">
              <a:solidFill>
                <a:srgbClr val="002060"/>
              </a:solidFill>
              <a:highlight>
                <a:srgbClr val="FFFF00"/>
              </a:highligh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95BD502-581D-A060-1AA5-6A80F298A08B}"/>
              </a:ext>
            </a:extLst>
          </p:cNvPr>
          <p:cNvSpPr/>
          <p:nvPr/>
        </p:nvSpPr>
        <p:spPr>
          <a:xfrm>
            <a:off x="410967" y="3405556"/>
            <a:ext cx="5975500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r" defTabSz="914400" rtl="1">
              <a:defRPr/>
            </a:pPr>
            <a:r>
              <a:rPr lang="ar-MA" sz="3200" b="1" kern="0" dirty="0">
                <a:solidFill>
                  <a:srgbClr val="7030A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شَرِبَ سَعْدُ </a:t>
            </a:r>
            <a:r>
              <a:rPr lang="ar-MA" sz="3200" b="1" kern="0" dirty="0" err="1">
                <a:solidFill>
                  <a:srgbClr val="7030A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ٱلشّايَ</a:t>
            </a:r>
            <a:r>
              <a:rPr lang="ar-MA" sz="3200" b="1" kern="0" dirty="0">
                <a:solidFill>
                  <a:srgbClr val="7030A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kern="0" dirty="0" err="1">
                <a:solidFill>
                  <a:srgbClr val="7030A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ٱلْمُرَّ</a:t>
            </a:r>
            <a:r>
              <a:rPr lang="ar-MA" sz="3200" b="1" kern="0" dirty="0">
                <a:solidFill>
                  <a:srgbClr val="7030A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ثَلاثَ مَرّاتٍ حَسَبَ </a:t>
            </a:r>
            <a:r>
              <a:rPr lang="ar-MA" sz="3200" b="1" kern="0" dirty="0" err="1">
                <a:solidFill>
                  <a:srgbClr val="7030A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ٱلْعاداتِ</a:t>
            </a:r>
            <a:r>
              <a:rPr lang="ar-MA" sz="3200" b="1" kern="0" dirty="0">
                <a:solidFill>
                  <a:srgbClr val="7030A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kern="0" dirty="0" err="1">
                <a:solidFill>
                  <a:srgbClr val="7030A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ٱلْمَحَلِّيَّةِ</a:t>
            </a:r>
            <a:r>
              <a:rPr lang="ar-MA" sz="3200" b="1" kern="0" dirty="0">
                <a:solidFill>
                  <a:srgbClr val="7030A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00118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75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D9DF3-B36E-84C7-6176-B3497619F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C9D480-595E-AE8E-6573-E725B703E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نحدد الآن الأحداث البديلة لمقطع الوسط الرديف</a:t>
            </a:r>
            <a:endParaRPr lang="fr-FR" sz="2400" dirty="0"/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1405DFC-7069-9A87-2605-03C3FC56B0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BE79154-C108-F206-EBDB-2E080E205CE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963EB16-41D1-38E8-60F8-63DEC75ACB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37F20B5-199E-0FEB-DDD0-5D89831CB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10E1F7A-5E7C-2023-497E-C0F4EC0B75E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70C97FB-69FA-3E1A-3B7B-9585754265D2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24EE59-1D48-D819-B7D4-1AFE724C54D0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2EC99F-5743-8E3C-1FC7-10F11A53B9BC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B917856-BAD6-05D9-2873-49166CA3AA25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0" name="Image 9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0CB3FC3A-DC18-BFF6-69C1-614C31582B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967" y="4363141"/>
            <a:ext cx="8322066" cy="2210196"/>
          </a:xfrm>
          <a:prstGeom prst="rect">
            <a:avLst/>
          </a:prstGeom>
        </p:spPr>
      </p:pic>
      <p:sp>
        <p:nvSpPr>
          <p:cNvPr id="6" name="Flèche : bas 5">
            <a:extLst>
              <a:ext uri="{FF2B5EF4-FFF2-40B4-BE49-F238E27FC236}">
                <a16:creationId xmlns:a16="http://schemas.microsoft.com/office/drawing/2014/main" id="{A89A1502-0159-6369-E511-EBD03B2ACA99}"/>
              </a:ext>
            </a:extLst>
          </p:cNvPr>
          <p:cNvSpPr/>
          <p:nvPr/>
        </p:nvSpPr>
        <p:spPr>
          <a:xfrm>
            <a:off x="4181707" y="4170921"/>
            <a:ext cx="423746" cy="15725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3C5B724-9D15-EEEE-7C7C-8BE59E18F9D7}"/>
              </a:ext>
            </a:extLst>
          </p:cNvPr>
          <p:cNvSpPr/>
          <p:nvPr/>
        </p:nvSpPr>
        <p:spPr>
          <a:xfrm>
            <a:off x="31351" y="4502887"/>
            <a:ext cx="6079230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r" defTabSz="914400" rtl="1">
              <a:defRPr/>
            </a:pPr>
            <a:r>
              <a:rPr lang="ar-MA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لَعِبَ سَعْدُ </a:t>
            </a:r>
            <a:r>
              <a:rPr lang="ar-MA" sz="32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وَمامادو</a:t>
            </a:r>
            <a:r>
              <a:rPr lang="ar-MA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كُرَةَ القَدَمِ مَعَ بَعْضِ الأَصْدِقَاءِ فِي المَلْعَبِ.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BB78932-C509-C7C3-2750-4CF936083049}"/>
              </a:ext>
            </a:extLst>
          </p:cNvPr>
          <p:cNvSpPr/>
          <p:nvPr/>
        </p:nvSpPr>
        <p:spPr>
          <a:xfrm>
            <a:off x="1097345" y="5281488"/>
            <a:ext cx="4924960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r" defTabSz="914400" rtl="1">
              <a:defRPr/>
            </a:pPr>
            <a:r>
              <a:rPr lang="ar-MA" sz="32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زَارَا مَكْتَبَةَ المَدْرَسَةِ وَ اسْتَمْتَعا بِقِصَّةٍ شَيِّقَةً.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1C0C6198-5070-7F7F-2EBD-21901897DAC3}"/>
              </a:ext>
            </a:extLst>
          </p:cNvPr>
          <p:cNvSpPr/>
          <p:nvPr/>
        </p:nvSpPr>
        <p:spPr>
          <a:xfrm>
            <a:off x="31351" y="5911225"/>
            <a:ext cx="5975500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r" defTabSz="914400" rtl="1">
              <a:defRPr/>
            </a:pPr>
            <a:r>
              <a:rPr lang="ar-MA" sz="3200" b="1" kern="0" dirty="0">
                <a:solidFill>
                  <a:srgbClr val="7030A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حَضَرَا عَرْضًا فَنِّيًّا فِي قَاعَةِ الرِّيَاضِيَّاتِ.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C0406CFA-9DC1-6789-5D6C-7A1B0CB8CE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290" y="1657959"/>
            <a:ext cx="8431499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57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25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B2413-C693-6DA3-8F72-752B3C81E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4E9B08-F66C-9685-7CB6-251C1408F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هذا نموذج لوضعية وسط رديفة على غرار الوضعية الأصلية.</a:t>
            </a:r>
            <a:endParaRPr lang="fr-FR" sz="2400" dirty="0"/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7AF26F3-7329-F1E4-2BE6-0A3848B6327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4C7EC35-CF2C-559E-C129-AF5ACD606695}"/>
              </a:ext>
            </a:extLst>
          </p:cNvPr>
          <p:cNvSpPr/>
          <p:nvPr/>
        </p:nvSpPr>
        <p:spPr>
          <a:xfrm>
            <a:off x="189569" y="3321173"/>
            <a:ext cx="8389350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r" defTabSz="914400" rtl="1">
              <a:defRPr/>
            </a:pPr>
            <a:endParaRPr lang="ar-MA" sz="1100" b="1" kern="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lvl="0" algn="r" defTabSz="914400" rtl="1">
              <a:defRPr/>
            </a:pPr>
            <a:endParaRPr lang="ar-MA" sz="4400" b="1" kern="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lvl="0" algn="r" defTabSz="914400" rtl="1">
              <a:defRPr/>
            </a:pPr>
            <a:r>
              <a:rPr lang="ar-MA" sz="44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أَخَذَ </a:t>
            </a:r>
            <a:r>
              <a:rPr lang="ar-MA" sz="4400" b="1" kern="0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مامادو</a:t>
            </a:r>
            <a:r>
              <a:rPr lang="ar-MA" sz="44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صَديقَهُ سَعْدَ في جَوْلَةٍ دَاخِلَ مَلْعَبِ ٱلْمَدْرَسَةِ. شاهَدا ٱلْمَبانِيَ ٱلْحَديثَةَ </a:t>
            </a:r>
            <a:r>
              <a:rPr lang="ar-MA" sz="4400" b="1" kern="0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وَٱلسّاحاتِ</a:t>
            </a:r>
            <a:r>
              <a:rPr lang="ar-MA" sz="44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ٱلْواسِعَةَ.</a:t>
            </a:r>
          </a:p>
          <a:p>
            <a:pPr lvl="0" algn="r" defTabSz="914400" rtl="1">
              <a:defRPr/>
            </a:pPr>
            <a:r>
              <a:rPr lang="ar-MA" sz="44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وَفي نِهايَةِ </a:t>
            </a:r>
            <a:r>
              <a:rPr lang="ar-MA" sz="4400" b="1" kern="0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ٱلْجَوْلَةِ</a:t>
            </a:r>
            <a:r>
              <a:rPr lang="ar-MA" sz="44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لَعِبا كُرَةَ ٱلْقَدَمِ مَعَ بَعْضِ ٱلأَصْدِقاءِ بِحَماسٍ كَبيرٍ. ثُمَّ زارا مَكْتَبَةَ ٱلْمَدْرَسَةِ، </a:t>
            </a:r>
            <a:r>
              <a:rPr lang="ar-MA" sz="4400" b="1" kern="0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وَٱسْتَمْتَعا</a:t>
            </a:r>
            <a:r>
              <a:rPr lang="ar-MA" sz="44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بِقِصَّةٍ شَيِّقَةٍ عَنْ مُغامَراتٍ أَدْغالِ إِفْريقْيا. أَخيراً، حَضَرا عَرْضاً فَنِّيّاً جَميلاً في قاعَةِ ٱلْأَنْشِطَةِ، أَبْهَرَهُما بِأَلْوانِهِ وَأَفْكارِهِ </a:t>
            </a:r>
            <a:r>
              <a:rPr lang="ar-MA" sz="4400" b="1" kern="0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ٱلْمُبْتَكَرَةِ</a:t>
            </a:r>
            <a:r>
              <a:rPr lang="ar-MA" sz="44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4400" b="1" kern="0" dirty="0">
              <a:solidFill>
                <a:srgbClr val="002060"/>
              </a:solidFill>
              <a:highlight>
                <a:srgbClr val="FFFF00"/>
              </a:highligh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3FD841-A773-5B68-3BF8-E25F4A0864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4939B33-54FD-7816-BA54-CF824EC64FD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E9BBBFD-B54A-97E4-0E2C-A7E964F3E4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DFB3AB7-3A44-1960-0F55-D88BAE43E6E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66C9739-08FA-D0F8-571F-EEFFB6A4E22A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489238-1ABB-A46E-4F61-BC0AC44EFA3C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E60DDD-F391-B87B-98AB-01505DEC7E21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BF6380F-5B69-2A92-634B-F649CC8AAB89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683347584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01C28-F626-07F7-C292-5DEB00BE5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EC3464E-0A29-86D7-7665-1252AF0A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579026"/>
            <a:ext cx="5638800" cy="720000"/>
          </a:xfrm>
        </p:spPr>
        <p:txBody>
          <a:bodyPr/>
          <a:lstStyle/>
          <a:p>
            <a:r>
              <a:rPr lang="ar-SA" dirty="0"/>
              <a:t>اختــتام الحــصة</a:t>
            </a:r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62AB2E06-F632-4C3C-EAF2-85528EAFB1D6}"/>
              </a:ext>
            </a:extLst>
          </p:cNvPr>
          <p:cNvSpPr/>
          <p:nvPr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C4291C2-8344-7C59-2A5B-F16F031F4B1A}"/>
              </a:ext>
            </a:extLst>
          </p:cNvPr>
          <p:cNvSpPr/>
          <p:nvPr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4732B98-3547-FBF8-D4B6-7A99686C8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9923" y="1654098"/>
            <a:ext cx="456592" cy="456592"/>
          </a:xfrm>
          <a:prstGeom prst="rect">
            <a:avLst/>
          </a:prstGeom>
          <a:ln>
            <a:noFill/>
          </a:ln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59FA1D78-11DA-A4C9-08B7-788CD86DF1E7}"/>
              </a:ext>
            </a:extLst>
          </p:cNvPr>
          <p:cNvSpPr txBox="1">
            <a:spLocks/>
          </p:cNvSpPr>
          <p:nvPr/>
        </p:nvSpPr>
        <p:spPr>
          <a:xfrm>
            <a:off x="1920240" y="3796310"/>
            <a:ext cx="5360798" cy="8671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ماذا تعلمتم اليوم؟</a:t>
            </a:r>
          </a:p>
        </p:txBody>
      </p:sp>
    </p:spTree>
    <p:extLst>
      <p:ext uri="{BB962C8B-B14F-4D97-AF65-F5344CB8AC3E}">
        <p14:creationId xmlns:p14="http://schemas.microsoft.com/office/powerpoint/2010/main" val="1555979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3E5B0-2931-3615-E486-00359E755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4A9F670-04B3-0EB0-CE7C-3D42FD8F7A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A103DDB-DC42-66F1-B38F-36CF7B6939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CD536E3-B582-7564-CBD3-CE4CC0C2CB2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6327645-20A5-3B30-0437-A9B69506E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CFA262D-5B49-1718-1E9E-AB0E51C71106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6A9D84-C218-DE61-0CFF-476772E718DD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111F37-F1CC-FC75-20CF-55DDDE8D22FA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AA1014-4DB6-EB33-C8D0-CDB548E6EE07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Espace réservé pour une image  19">
            <a:extLst>
              <a:ext uri="{FF2B5EF4-FFF2-40B4-BE49-F238E27FC236}">
                <a16:creationId xmlns:a16="http://schemas.microsoft.com/office/drawing/2014/main" id="{5427BD84-5C3B-60A1-92EE-EB36D25ED7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2" name="Titre 3">
            <a:extLst>
              <a:ext uri="{FF2B5EF4-FFF2-40B4-BE49-F238E27FC236}">
                <a16:creationId xmlns:a16="http://schemas.microsoft.com/office/drawing/2014/main" id="{18F65C2D-AE5E-70CA-BFD6-A7B02B52F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تعلمتم اليوم؟</a:t>
            </a:r>
            <a:endParaRPr lang="fr-FR" sz="2400" dirty="0"/>
          </a:p>
        </p:txBody>
      </p:sp>
      <p:pic>
        <p:nvPicPr>
          <p:cNvPr id="23" name="Espace réservé pour une image  19">
            <a:extLst>
              <a:ext uri="{FF2B5EF4-FFF2-40B4-BE49-F238E27FC236}">
                <a16:creationId xmlns:a16="http://schemas.microsoft.com/office/drawing/2014/main" id="{73FECCC0-16D6-640F-B5B6-E05B1CF7D9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0863" cy="830862"/>
          </a:xfrm>
          <a:prstGeom prst="rect">
            <a:avLst/>
          </a:prstGeom>
        </p:spPr>
      </p:pic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A8068E88-6646-75D6-BB8E-E63A82755AE5}"/>
              </a:ext>
            </a:extLst>
          </p:cNvPr>
          <p:cNvCxnSpPr>
            <a:cxnSpLocks/>
            <a:stCxn id="28" idx="5"/>
            <a:endCxn id="25" idx="0"/>
          </p:cNvCxnSpPr>
          <p:nvPr/>
        </p:nvCxnSpPr>
        <p:spPr>
          <a:xfrm>
            <a:off x="5240833" y="3221314"/>
            <a:ext cx="166299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F8982083-3752-EB93-1ED9-AADDEA231E5B}"/>
              </a:ext>
            </a:extLst>
          </p:cNvPr>
          <p:cNvSpPr/>
          <p:nvPr/>
        </p:nvSpPr>
        <p:spPr>
          <a:xfrm>
            <a:off x="5380182" y="4014010"/>
            <a:ext cx="3047296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أَجَبْتُ عَنْ </a:t>
            </a:r>
            <a:r>
              <a:rPr lang="ar-MA" sz="2400" b="1" kern="0" dirty="0" err="1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أَسْئِلَةِٱسْتِثْمارِ</a:t>
            </a: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 ٱلنَّصِّ ٱلْقِرائِيِّ « إِفْريقْيا أَرْضُ الثَّقافاتِ"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1112AF6-5349-6B71-12D3-11CCC5A9E591}"/>
              </a:ext>
            </a:extLst>
          </p:cNvPr>
          <p:cNvSpPr/>
          <p:nvPr/>
        </p:nvSpPr>
        <p:spPr>
          <a:xfrm>
            <a:off x="843877" y="4014010"/>
            <a:ext cx="3186982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تَدَرَّبْتُ عَلى مَهارَةِ كِتابَةِ وَضْعِيَّةِ وَسَطٍ رَديفَةٍ لِقِصَّةٍ قَصيرَةٍ.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ED29A4BE-362F-6181-75D1-A30263487DA4}"/>
              </a:ext>
            </a:extLst>
          </p:cNvPr>
          <p:cNvCxnSpPr>
            <a:cxnSpLocks/>
            <a:stCxn id="28" idx="3"/>
            <a:endCxn id="26" idx="0"/>
          </p:cNvCxnSpPr>
          <p:nvPr/>
        </p:nvCxnSpPr>
        <p:spPr>
          <a:xfrm flipH="1">
            <a:off x="2437368" y="3221314"/>
            <a:ext cx="157986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F385C28C-9204-4CC6-2D9D-9A8159B6A720}"/>
              </a:ext>
            </a:extLst>
          </p:cNvPr>
          <p:cNvSpPr/>
          <p:nvPr/>
        </p:nvSpPr>
        <p:spPr>
          <a:xfrm>
            <a:off x="3763819" y="1744300"/>
            <a:ext cx="1730430" cy="17304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هَذِهِ </a:t>
            </a:r>
            <a:r>
              <a:rPr lang="ar-MA" sz="36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ٱلْحِصَّةِ</a:t>
            </a:r>
            <a:endParaRPr lang="ar-MA" sz="3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62770990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3E4E412-BA34-A468-613B-B92D20B42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1550" y="5994029"/>
            <a:ext cx="540000" cy="540000"/>
          </a:xfrm>
          <a:prstGeom prst="rect">
            <a:avLst/>
          </a:prstGeom>
        </p:spPr>
      </p:pic>
      <p:pic>
        <p:nvPicPr>
          <p:cNvPr id="4" name="اختتام الحصة4">
            <a:hlinkClick r:id="" action="ppaction://media"/>
            <a:extLst>
              <a:ext uri="{FF2B5EF4-FFF2-40B4-BE49-F238E27FC236}">
                <a16:creationId xmlns:a16="http://schemas.microsoft.com/office/drawing/2014/main" id="{65C1788F-2DD5-9699-9D65-6677A97DDD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6192" y="2130135"/>
            <a:ext cx="6351616" cy="35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59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0550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84028" y="1770796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93548" y="2921724"/>
            <a:ext cx="8421802" cy="890781"/>
            <a:chOff x="-394257" y="2851205"/>
            <a:chExt cx="8421802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38143" y="2851205"/>
              <a:ext cx="8265688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-394257" y="3127475"/>
              <a:ext cx="678061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الإجابة عن أسئلة استثمار النص القرائي "إفريقيا أرض الثقافات"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345688" y="4022136"/>
            <a:ext cx="8169662" cy="890781"/>
            <a:chOff x="453233" y="2851205"/>
            <a:chExt cx="8169662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3233" y="2851205"/>
              <a:ext cx="8169662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كتابة وضعية وسط رديفة لقصة قصيرة.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C4340B9-69FB-64B1-34B3-93224888C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مرحبا بكم. سننطلق في حصة اللغة العربية.</a:t>
            </a:r>
            <a:endParaRPr lang="fr-MA"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8492DBF-1C70-000A-5969-080657C843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10" name="Image 9" descr="Une image contenant dessin humoristique, chaussures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21014E3B-1BE9-1B26-6662-776E9FCE5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887" y="2147924"/>
            <a:ext cx="4106707" cy="369088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6C5ED37-C7F0-3EFF-CD86-BBE64A078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632F029-83ED-CC2A-B2DC-B52CAB7CAE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6EC2DE6-DE7A-F82A-F070-A9B8E584B3A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9F993DD-67A3-7323-F069-D1F60A16E77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CB76AD3-AA2F-CFC0-AF17-35E97B8EA1CA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F3FCAA-8E77-88A1-D12B-EDA45EE2B196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429125-F27E-F73A-F9C9-7E194C3062F5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890F76-D7E6-51B4-1478-A9118AD6D245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9921246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EB36A-79AA-2C06-CA0A-36A57C171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F69FCEB-E6D3-3214-9635-C7943DCD6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331" y="827874"/>
            <a:ext cx="6840000" cy="612000"/>
          </a:xfrm>
        </p:spPr>
        <p:txBody>
          <a:bodyPr>
            <a:normAutofit fontScale="90000"/>
          </a:bodyPr>
          <a:lstStyle/>
          <a:p>
            <a:pPr lv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نبدأ حصة اليوم سأذكركم بشروط الحصول على نجمة السلوك الجيد. 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كل حصة سيفوز ثلاثة منكم بالنجمة</a:t>
            </a:r>
            <a:endParaRPr lang="fr-FR"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6" name="Espace réservé pour une image  23">
            <a:extLst>
              <a:ext uri="{FF2B5EF4-FFF2-40B4-BE49-F238E27FC236}">
                <a16:creationId xmlns:a16="http://schemas.microsoft.com/office/drawing/2014/main" id="{02380584-FAF4-E958-12F3-0E0C697C2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539874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343CC77-6CE2-F68F-1C3A-8E5A02F99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5B6F21B-7BC4-76A3-53FA-CCEC0694913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00A45A-0353-497E-D3E6-0AB93DF5DF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FACD104-4C7C-9869-83A4-D1DA4E989B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F6A754B-D701-BDE3-6218-25F506DAAF4E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398F93-B2F3-9889-9B7E-8C0B6D5F04EE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6CF610-8A64-068E-3E8C-2FC58B9D1509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4F91F9-FCBF-BED1-FA09-66797C2AE18D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Google Shape;1333;p8">
            <a:extLst>
              <a:ext uri="{FF2B5EF4-FFF2-40B4-BE49-F238E27FC236}">
                <a16:creationId xmlns:a16="http://schemas.microsoft.com/office/drawing/2014/main" id="{D11CAEC2-9D10-77D5-6E81-BCE783A95426}"/>
              </a:ext>
            </a:extLst>
          </p:cNvPr>
          <p:cNvSpPr txBox="1"/>
          <p:nvPr/>
        </p:nvSpPr>
        <p:spPr>
          <a:xfrm>
            <a:off x="292063" y="2917556"/>
            <a:ext cx="715716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lang="ar-MA" sz="3200" kern="0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أَثْناءَ بَحْثي عَنِ ٱلْجَوابِ في ٱلنَّصِّ لا أَتَحَدَّثُ بِصَوْتٍ مُرْتَفِعٍ يُزْعِجُ ٱلْآخَرينَ.</a:t>
            </a:r>
          </a:p>
        </p:txBody>
      </p:sp>
      <p:pic>
        <p:nvPicPr>
          <p:cNvPr id="5" name="Espace réservé pour une image  11" descr="Une image contenant jouet, figurine, poupée, Animation&#10;&#10;Le contenu généré par l’IA peut être incorrect.">
            <a:extLst>
              <a:ext uri="{FF2B5EF4-FFF2-40B4-BE49-F238E27FC236}">
                <a16:creationId xmlns:a16="http://schemas.microsoft.com/office/drawing/2014/main" id="{8B72FD58-C0C5-7D39-DDC6-42E1BE4BE2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59331" y="2690733"/>
            <a:ext cx="1038382" cy="1038382"/>
          </a:xfrm>
          <a:prstGeom prst="ellipse">
            <a:avLst/>
          </a:prstGeom>
          <a:ln w="57150" cap="rnd">
            <a:solidFill>
              <a:schemeClr val="bg1">
                <a:lumMod val="65000"/>
              </a:schemeClr>
            </a:solidFill>
            <a:prstDash val="soli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</p:spPr>
      </p:pic>
      <p:sp>
        <p:nvSpPr>
          <p:cNvPr id="9" name="Google Shape;1333;p8">
            <a:extLst>
              <a:ext uri="{FF2B5EF4-FFF2-40B4-BE49-F238E27FC236}">
                <a16:creationId xmlns:a16="http://schemas.microsoft.com/office/drawing/2014/main" id="{26848B14-241E-D951-E127-40133149E86A}"/>
              </a:ext>
            </a:extLst>
          </p:cNvPr>
          <p:cNvSpPr txBox="1"/>
          <p:nvPr/>
        </p:nvSpPr>
        <p:spPr>
          <a:xfrm>
            <a:off x="619331" y="1782076"/>
            <a:ext cx="621211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أُخْرِجُ وَ أَضَعُ أَدَواتي في مِحْفَظَتي بِهُدوءٍ، كَيْ لا أُزْعِجَ ٱلْآخَرينَ.</a:t>
            </a:r>
          </a:p>
        </p:txBody>
      </p:sp>
      <p:pic>
        <p:nvPicPr>
          <p:cNvPr id="10" name="Image 9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id="{C26AD6C2-0887-267D-555A-DBEA7F32C4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517" y="1575611"/>
            <a:ext cx="997666" cy="997666"/>
          </a:xfrm>
          <a:prstGeom prst="ellipse">
            <a:avLst/>
          </a:prstGeom>
          <a:ln w="57150" cap="rnd">
            <a:solidFill>
              <a:schemeClr val="bg1">
                <a:lumMod val="65000"/>
              </a:schemeClr>
            </a:solidFill>
            <a:prstDash val="soli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BB8434FC-6881-0DF0-A5D9-92554719D6F4}"/>
              </a:ext>
            </a:extLst>
          </p:cNvPr>
          <p:cNvSpPr/>
          <p:nvPr/>
        </p:nvSpPr>
        <p:spPr>
          <a:xfrm>
            <a:off x="4039331" y="3729115"/>
            <a:ext cx="1800000" cy="18000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76200">
            <a:solidFill>
              <a:srgbClr val="A1A6BC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MA" dirty="0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635F2D98-C316-9E3C-3996-5A47AD2418D6}"/>
              </a:ext>
            </a:extLst>
          </p:cNvPr>
          <p:cNvSpPr txBox="1">
            <a:spLocks/>
          </p:cNvSpPr>
          <p:nvPr/>
        </p:nvSpPr>
        <p:spPr>
          <a:xfrm>
            <a:off x="1954944" y="5449097"/>
            <a:ext cx="6035851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أُنْصِتُ وأَنْتَبِهُ جَيِّداً لِلدَّرْسِ. </a:t>
            </a:r>
          </a:p>
        </p:txBody>
      </p:sp>
    </p:spTree>
    <p:extLst>
      <p:ext uri="{BB962C8B-B14F-4D97-AF65-F5344CB8AC3E}">
        <p14:creationId xmlns:p14="http://schemas.microsoft.com/office/powerpoint/2010/main" val="1171830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0F693-E132-B03E-0B38-D483646E6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BBCBB37-8A8C-8E9F-5C1F-734D57AD5255}"/>
              </a:ext>
            </a:extLst>
          </p:cNvPr>
          <p:cNvSpPr txBox="1"/>
          <p:nvPr/>
        </p:nvSpPr>
        <p:spPr>
          <a:xfrm>
            <a:off x="-287032" y="793755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ضعوا اللوحة والكراسة في القمطر.</a:t>
            </a:r>
            <a:endParaRPr kumimoji="0" lang="ar-MA" sz="2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Class AR_NV_04_1">
            <a:hlinkClick r:id="" action="ppaction://media"/>
            <a:extLst>
              <a:ext uri="{FF2B5EF4-FFF2-40B4-BE49-F238E27FC236}">
                <a16:creationId xmlns:a16="http://schemas.microsoft.com/office/drawing/2014/main" id="{D67B63CA-C53D-A7B0-8FB8-420FBCED33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6FA698E-6CE5-ACEE-7D3A-5D70F02847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42D13DB8-CFC5-06F4-CE50-9CEA212ADC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40AFDBB-43A1-1110-4EDB-108E512042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040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D51F556-559C-1F66-4491-0D65893E110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7058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32EB101-B7F8-A35D-434D-6B59DFBD238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771" y="15284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62A234F-4DAE-D939-2D29-F95D6E18B248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704" y="1528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82EB67-4492-7CC3-8BF4-42ACE380AFEC}"/>
              </a:ext>
            </a:extLst>
          </p:cNvPr>
          <p:cNvSpPr>
            <a:spLocks/>
          </p:cNvSpPr>
          <p:nvPr/>
        </p:nvSpPr>
        <p:spPr>
          <a:xfrm>
            <a:off x="6273272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467444-86D6-4171-D768-F549B0EC1CD8}"/>
              </a:ext>
            </a:extLst>
          </p:cNvPr>
          <p:cNvSpPr>
            <a:spLocks/>
          </p:cNvSpPr>
          <p:nvPr/>
        </p:nvSpPr>
        <p:spPr>
          <a:xfrm>
            <a:off x="3254040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601ADB-1A7E-A666-2538-2362E3A2F755}"/>
              </a:ext>
            </a:extLst>
          </p:cNvPr>
          <p:cNvSpPr>
            <a:spLocks/>
          </p:cNvSpPr>
          <p:nvPr/>
        </p:nvSpPr>
        <p:spPr>
          <a:xfrm>
            <a:off x="4746851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9DC29D3-C09B-E84F-8CFA-FE1EC38E7C38}"/>
              </a:ext>
            </a:extLst>
          </p:cNvPr>
          <p:cNvSpPr>
            <a:spLocks/>
          </p:cNvSpPr>
          <p:nvPr/>
        </p:nvSpPr>
        <p:spPr>
          <a:xfrm>
            <a:off x="1439193" y="14291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4077097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8F8A86-64E3-F1F5-45EF-B7DC7D6B0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494979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cs typeface="Microsoft Uighur" panose="02000000000000000000" pitchFamily="2" charset="-78"/>
              </a:rPr>
              <a:t> انشطة اعتيادية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111017B6-4038-6807-F6F7-F9F9C1F70F62}"/>
              </a:ext>
            </a:extLst>
          </p:cNvPr>
          <p:cNvSpPr txBox="1">
            <a:spLocks/>
          </p:cNvSpPr>
          <p:nvPr/>
        </p:nvSpPr>
        <p:spPr>
          <a:xfrm>
            <a:off x="1819656" y="3701351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تحدي الفهم</a:t>
            </a:r>
          </a:p>
        </p:txBody>
      </p:sp>
      <p:pic>
        <p:nvPicPr>
          <p:cNvPr id="19" name="Google Shape;86;p130">
            <a:extLst>
              <a:ext uri="{FF2B5EF4-FFF2-40B4-BE49-F238E27FC236}">
                <a16:creationId xmlns:a16="http://schemas.microsoft.com/office/drawing/2014/main" id="{8632C26F-8A1A-7F90-316A-502682E54A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18758" y="1603254"/>
            <a:ext cx="522580" cy="522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7E2C230D-12A0-FA76-B7BB-C2E5C6294B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271147" y="2798064"/>
            <a:ext cx="715006" cy="71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27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7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5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3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قراء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1_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4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5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20022</TotalTime>
  <Words>1604</Words>
  <Application>Microsoft Office PowerPoint</Application>
  <PresentationFormat>Affichage à l'écran (4:3)</PresentationFormat>
  <Paragraphs>307</Paragraphs>
  <Slides>49</Slides>
  <Notes>21</Notes>
  <HiddenSlides>0</HiddenSlides>
  <MMClips>3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32</vt:i4>
      </vt:variant>
      <vt:variant>
        <vt:lpstr>Titres des diapositives</vt:lpstr>
      </vt:variant>
      <vt:variant>
        <vt:i4>49</vt:i4>
      </vt:variant>
    </vt:vector>
  </HeadingPairs>
  <TitlesOfParts>
    <vt:vector size="93" baseType="lpstr">
      <vt:lpstr>Arial Rounded MT Bold</vt:lpstr>
      <vt:lpstr>Wingdings</vt:lpstr>
      <vt:lpstr>Dosis Medium</vt:lpstr>
      <vt:lpstr>Modern Love</vt:lpstr>
      <vt:lpstr>Calibri</vt:lpstr>
      <vt:lpstr>Dosis</vt:lpstr>
      <vt:lpstr>Dosis SemiBold</vt:lpstr>
      <vt:lpstr>Calibri Light</vt:lpstr>
      <vt:lpstr>Dosis ExtraBold</vt:lpstr>
      <vt:lpstr>Arial</vt:lpstr>
      <vt:lpstr>Microsoft Uighur</vt:lpstr>
      <vt:lpstr>Noto Sans Symbols</vt:lpstr>
      <vt:lpstr>Conception personnalisée</vt:lpstr>
      <vt:lpstr>6_Conception personnalisée</vt:lpstr>
      <vt:lpstr>1_Conception personnalisée</vt:lpstr>
      <vt:lpstr>2_Conception personnalisée</vt:lpstr>
      <vt:lpstr>5_Conception personnalisée</vt:lpstr>
      <vt:lpstr>1</vt:lpstr>
      <vt:lpstr>2</vt:lpstr>
      <vt:lpstr>3_Conception personnalisée</vt:lpstr>
      <vt:lpstr>4</vt:lpstr>
      <vt:lpstr>4_Conception personnalisée</vt:lpstr>
      <vt:lpstr>ENSEIGNANT</vt:lpstr>
      <vt:lpstr>Office Theme 2013 - 2022</vt:lpstr>
      <vt:lpstr>1_Office Theme 2013 - 2022</vt:lpstr>
      <vt:lpstr>2_Simple Light</vt:lpstr>
      <vt:lpstr>01- نشاط اعتيادي</vt:lpstr>
      <vt:lpstr>02- معــــــــــجم</vt:lpstr>
      <vt:lpstr>03- استماع وتحدث</vt:lpstr>
      <vt:lpstr>اختتام الحصة</vt:lpstr>
      <vt:lpstr>00_Env-Enseignant</vt:lpstr>
      <vt:lpstr>7_Conception personnalisée</vt:lpstr>
      <vt:lpstr>1_Env-Enseignant</vt:lpstr>
      <vt:lpstr>5_Env-Apprenant_Tmplt</vt:lpstr>
      <vt:lpstr>2_Env-Apprenant_Tmplt</vt:lpstr>
      <vt:lpstr>3_01- نشاط اعتيادي</vt:lpstr>
      <vt:lpstr>قراءة</vt:lpstr>
      <vt:lpstr>1_اختتام الحصة</vt:lpstr>
      <vt:lpstr>3_04- قراءة/ كتابة</vt:lpstr>
      <vt:lpstr>2_Env-Enseignant</vt:lpstr>
      <vt:lpstr>3_Env-Enseignant</vt:lpstr>
      <vt:lpstr>Thème Office</vt:lpstr>
      <vt:lpstr>4_01- نشاط اعتيادي</vt:lpstr>
      <vt:lpstr>5_01- نشاط اعتيادي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مرحبا بكم. سننطلق في حصة اللغة العربية.</vt:lpstr>
      <vt:lpstr>قبل أن نبدأ حصة اليوم سأذكركم بشروط الحصول على نجمة السلوك الجيد.  في كل حصة سيفوز ثلاثة منكم بالنجمة</vt:lpstr>
      <vt:lpstr>Présentation PowerPoint</vt:lpstr>
      <vt:lpstr> انشطة اعتيادية</vt:lpstr>
      <vt:lpstr> في حصة اليوم، ستتدربون على الإجابة بسرعة  عن أسئلة للفهم على شكل اختيار من متعدد.</vt:lpstr>
      <vt:lpstr>خذوا ألواحكم.</vt:lpstr>
      <vt:lpstr>اقرؤوا  السؤال جيدا . حددوا المطلوب. تذكروا كل الاختيارات المقدمة.</vt:lpstr>
      <vt:lpstr>ابحثوا عن الجواب في النص . انتبهوا سيختفي النص بعد 10 ثوان.</vt:lpstr>
      <vt:lpstr>اكتبوا حرف الجواب الصحيح ثم ارفعوا الألواح عند سماع الاشارة. </vt:lpstr>
      <vt:lpstr>صححوا. من يشرح جوابه؟ </vt:lpstr>
      <vt:lpstr>اقرؤوا  السؤال جيدا . حددوا المطلوب. تذكروا ما قرأتم في النص.</vt:lpstr>
      <vt:lpstr>ابحثوا عن الجواب في النص . انتبهوا سيختفي النص بعد 10 ثوان.</vt:lpstr>
      <vt:lpstr>صححوا. </vt:lpstr>
      <vt:lpstr>ستقرؤون النص قراءة جماعية . من يريد أن يقود القراءة؟ -يحرص الأستاذ على تتبع مشاركة الجميع في القراءة الجماعية.</vt:lpstr>
      <vt:lpstr> قراءة –ح4 </vt:lpstr>
      <vt:lpstr>سنعمل في هذه الحصة على الإجابة عن مجموعة من الأسئلة لنعمق فهمنا للنص . </vt:lpstr>
      <vt:lpstr>الآن، خذوا الكراسة. من يقرأ النص قراءة جهرية سليمة، مع احترام قواعد الطلاقة؟ عند الإشارة سأختار من يواصل القراءة.</vt:lpstr>
      <vt:lpstr>الآن، خذوا الكراسة. من يقرأ النص قراءة جهرية سليمة، مع احترام قواعد الطلاقة؟ عند الإشارة سأختار من يواصل القراءة.</vt:lpstr>
      <vt:lpstr>أحسنتم، الآن اقرؤوا النص قراءة هامسة ، سأطرح عليكم بعدها مجموعة من الأسئلة  - أمامكم 5 دقائق  للقراءة قبل أن نجيب عن أسئلة  الاستثمار. </vt:lpstr>
      <vt:lpstr>الآن بمفردكم و على كراساتكم أجيبوا عن الأسئلة التالية ص 93</vt:lpstr>
      <vt:lpstr>انتبهوا لتصحيح السؤال الأول.من يتقاسم معنا جوابه؟ - ما هي الجملة في النص  التي تؤكد هذا الجواب ؟ -يضغط الأستاذ على زر جهاز التحكم لتظهر الإجابة.</vt:lpstr>
      <vt:lpstr>انتبهوا لتصحيح السؤال الثاني..من يتقاسم معنا جوابه؟  - ما هي الجملة في النص  التي تؤكد هذا الجواب ؟</vt:lpstr>
      <vt:lpstr>انتبهوا لتصحيح السؤال الثالث..من يتقاسم معنا جوابه؟  - ما هي الجملة في النص  التي تؤكد هذا الجواب ؟</vt:lpstr>
      <vt:lpstr>انتبهوا لتصحيح السؤال الرابع..من يتقاسم معنا جوابه؟  - ما هي الجملة في النص  التي تؤكد هذا الجواب ؟</vt:lpstr>
      <vt:lpstr>انتبهوا لتصحيح السؤال الخامس..من يتقاسم معنا جوابه؟  - ما هي الجملة في النص  التي تؤكد هذا الجواب ؟</vt:lpstr>
      <vt:lpstr>مَنْ يَقومُ إلى ٱلسَّبُّورَةِ وَيُقَدِّمُ لَنا عَرْضاً شَفَهِيّاً حَوْلَ  إِفْريقْيا؟</vt:lpstr>
      <vt:lpstr> السؤال الرابع  :ما الْمَقْطَعُ الَّذي أَعْجَبَكَ في النَّصِّ؟  لِماذا؟</vt:lpstr>
      <vt:lpstr>إنتاج كتابي – ح2</vt:lpstr>
      <vt:lpstr>ماذا تعلمنا في الحصة الماضية؟</vt:lpstr>
      <vt:lpstr>من يذكرنا بخوات كتابة وضعية بداية قصة قصيرة؟</vt:lpstr>
      <vt:lpstr>أحسنتم من يقرأ؟</vt:lpstr>
      <vt:lpstr>سنواصل تدربا في هذه الحصة على كتابة وضعية وسط قصة رديفة. تابعوا الفديو </vt:lpstr>
      <vt:lpstr>عرض فديو كتابة وضعية وسط قصة قصيرة رديفة</vt:lpstr>
      <vt:lpstr>من يذكرنا بخوات كتابة وضعية وسط قصة قصيرة؟</vt:lpstr>
      <vt:lpstr>أحسنتم من يقرأ؟</vt:lpstr>
      <vt:lpstr>بمفردكم،خذوا كراساتكم على الصفحة رقم 97 و أنجزوا التمرين التالي</vt:lpstr>
      <vt:lpstr>أقرأ وسط قصة (في ضيافة كيميا) و أنتج وضعية وسط رديفة للقصة</vt:lpstr>
      <vt:lpstr>انتبهوا للتصحيح: نحدد  أحداث القصة.</vt:lpstr>
      <vt:lpstr>نحدد الآن الأحداث البديلة لمقطع الوسط الرديف</vt:lpstr>
      <vt:lpstr>هذا نموذج لوضعية وسط رديفة على غرار الوضعية الأصلية.</vt:lpstr>
      <vt:lpstr>اختــتام الحــصة</vt:lpstr>
      <vt:lpstr>ماذا تعلمتم اليوم؟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307</cp:revision>
  <dcterms:created xsi:type="dcterms:W3CDTF">2023-09-20T21:35:22Z</dcterms:created>
  <dcterms:modified xsi:type="dcterms:W3CDTF">2025-12-28T18:54:38Z</dcterms:modified>
</cp:coreProperties>
</file>