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3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4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5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16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7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8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92" r:id="rId2"/>
    <p:sldMasterId id="2147483707" r:id="rId3"/>
    <p:sldMasterId id="2147483733" r:id="rId4"/>
    <p:sldMasterId id="2147483756" r:id="rId5"/>
    <p:sldMasterId id="2147483779" r:id="rId6"/>
    <p:sldMasterId id="2147483802" r:id="rId7"/>
    <p:sldMasterId id="2147483824" r:id="rId8"/>
    <p:sldMasterId id="2147483848" r:id="rId9"/>
    <p:sldMasterId id="2147483871" r:id="rId10"/>
    <p:sldMasterId id="2147483894" r:id="rId11"/>
    <p:sldMasterId id="2147483917" r:id="rId12"/>
    <p:sldMasterId id="2147483963" r:id="rId13"/>
    <p:sldMasterId id="2147483976" r:id="rId14"/>
    <p:sldMasterId id="2147483990" r:id="rId15"/>
    <p:sldMasterId id="2147484014" r:id="rId16"/>
    <p:sldMasterId id="2147484026" r:id="rId17"/>
    <p:sldMasterId id="2147484030" r:id="rId18"/>
    <p:sldMasterId id="2147484053" r:id="rId19"/>
  </p:sldMasterIdLst>
  <p:notesMasterIdLst>
    <p:notesMasterId r:id="rId85"/>
  </p:notesMasterIdLst>
  <p:sldIdLst>
    <p:sldId id="2134806368" r:id="rId20"/>
    <p:sldId id="258" r:id="rId21"/>
    <p:sldId id="259" r:id="rId22"/>
    <p:sldId id="260" r:id="rId23"/>
    <p:sldId id="2147482616" r:id="rId24"/>
    <p:sldId id="262" r:id="rId25"/>
    <p:sldId id="263" r:id="rId26"/>
    <p:sldId id="264" r:id="rId27"/>
    <p:sldId id="265" r:id="rId28"/>
    <p:sldId id="2147482610" r:id="rId29"/>
    <p:sldId id="2147482566" r:id="rId30"/>
    <p:sldId id="2147482584" r:id="rId31"/>
    <p:sldId id="2147482788" r:id="rId32"/>
    <p:sldId id="2147482789" r:id="rId33"/>
    <p:sldId id="2147482790" r:id="rId34"/>
    <p:sldId id="2147482726" r:id="rId35"/>
    <p:sldId id="2147482792" r:id="rId36"/>
    <p:sldId id="2147482795" r:id="rId37"/>
    <p:sldId id="2147482793" r:id="rId38"/>
    <p:sldId id="2147482794" r:id="rId39"/>
    <p:sldId id="2147482791" r:id="rId40"/>
    <p:sldId id="271" r:id="rId41"/>
    <p:sldId id="272" r:id="rId42"/>
    <p:sldId id="2147482760" r:id="rId43"/>
    <p:sldId id="2147482761" r:id="rId44"/>
    <p:sldId id="2147482727" r:id="rId45"/>
    <p:sldId id="2147482758" r:id="rId46"/>
    <p:sldId id="2147482762" r:id="rId47"/>
    <p:sldId id="2147482763" r:id="rId48"/>
    <p:sldId id="2147482764" r:id="rId49"/>
    <p:sldId id="2147482765" r:id="rId50"/>
    <p:sldId id="2147482766" r:id="rId51"/>
    <p:sldId id="2147482767" r:id="rId52"/>
    <p:sldId id="2147482768" r:id="rId53"/>
    <p:sldId id="2147482769" r:id="rId54"/>
    <p:sldId id="2147482770" r:id="rId55"/>
    <p:sldId id="2147482771" r:id="rId56"/>
    <p:sldId id="2147482759" r:id="rId57"/>
    <p:sldId id="2147482772" r:id="rId58"/>
    <p:sldId id="2147482773" r:id="rId59"/>
    <p:sldId id="2147482774" r:id="rId60"/>
    <p:sldId id="2147482775" r:id="rId61"/>
    <p:sldId id="2147482776" r:id="rId62"/>
    <p:sldId id="281" r:id="rId63"/>
    <p:sldId id="282" r:id="rId64"/>
    <p:sldId id="283" r:id="rId65"/>
    <p:sldId id="284" r:id="rId66"/>
    <p:sldId id="285" r:id="rId67"/>
    <p:sldId id="2147482777" r:id="rId68"/>
    <p:sldId id="2147482778" r:id="rId69"/>
    <p:sldId id="2147482779" r:id="rId70"/>
    <p:sldId id="291" r:id="rId71"/>
    <p:sldId id="292" r:id="rId72"/>
    <p:sldId id="2147482784" r:id="rId73"/>
    <p:sldId id="294" r:id="rId74"/>
    <p:sldId id="2147482785" r:id="rId75"/>
    <p:sldId id="2147482786" r:id="rId76"/>
    <p:sldId id="2147482787" r:id="rId77"/>
    <p:sldId id="295" r:id="rId78"/>
    <p:sldId id="2147482607" r:id="rId79"/>
    <p:sldId id="297" r:id="rId80"/>
    <p:sldId id="298" r:id="rId81"/>
    <p:sldId id="299" r:id="rId82"/>
    <p:sldId id="300" r:id="rId83"/>
    <p:sldId id="2147482703" r:id="rId84"/>
  </p:sldIdLst>
  <p:sldSz cx="9144000" cy="6858000" type="screen4x3"/>
  <p:notesSz cx="6858000" cy="9144000"/>
  <p:embeddedFontLs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  <p:bold r:id="rId90"/>
    </p:embeddedFont>
    <p:embeddedFont>
      <p:font typeface="Dosis SemiBold" pitchFamily="2" charset="0"/>
      <p:regular r:id="rId91"/>
      <p:bold r:id="rId92"/>
    </p:embeddedFont>
    <p:embeddedFont>
      <p:font typeface="Microsoft Uighur" panose="02000000000000000000" pitchFamily="2" charset="-78"/>
      <p:regular r:id="rId93"/>
      <p:bold r:id="rId94"/>
    </p:embeddedFont>
    <p:embeddedFont>
      <p:font typeface="Modern Love" panose="04090805081005020601" pitchFamily="82" charset="0"/>
      <p:regular r:id="rId95"/>
    </p:embeddedFont>
    <p:embeddedFont>
      <p:font typeface="Noto Sans Symbols" panose="020B0604020202020204" charset="0"/>
      <p:regular r:id="rId96"/>
      <p:bold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72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  <p15:guide id="4" orient="horz" pos="2228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4" roundtripDataSignature="AMtx7mh37V9pVfjytpkX2n8g8LRZseSu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6A6A6"/>
    <a:srgbClr val="A1A6BC"/>
    <a:srgbClr val="44546A"/>
    <a:srgbClr val="565F88"/>
    <a:srgbClr val="797979"/>
    <a:srgbClr val="F3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D90F0D-547F-43B3-B0D3-DD7B62C81826}">
  <a:tblStyle styleId="{CFD90F0D-547F-43B3-B0D3-DD7B62C818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4674"/>
  </p:normalViewPr>
  <p:slideViewPr>
    <p:cSldViewPr snapToGrid="0">
      <p:cViewPr varScale="1">
        <p:scale>
          <a:sx n="71" d="100"/>
          <a:sy n="71" d="100"/>
        </p:scale>
        <p:origin x="834" y="28"/>
      </p:cViewPr>
      <p:guideLst>
        <p:guide pos="4672"/>
        <p:guide orient="horz" pos="709"/>
        <p:guide orient="horz" pos="2614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font" Target="fonts/font4.fntdata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8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font" Target="fonts/font12.fntdata"/><Relationship Id="rId104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font" Target="fonts/font2.fntdata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font" Target="fonts/font8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FD619-7424-446B-8FE6-B5EC136A99B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4C2EB1D-7D82-4366-8054-41FE9FAF6EDE}">
      <dgm:prSet phldrT="[Texte]" phldr="0" custT="1"/>
      <dgm:spPr>
        <a:solidFill>
          <a:srgbClr val="424D7B"/>
        </a:solidFill>
      </dgm:spPr>
      <dgm:t>
        <a:bodyPr/>
        <a:lstStyle/>
        <a:p>
          <a:r>
            <a:rPr lang="ar-MA" sz="32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59A4392-9D82-4B6D-A202-7EFAB2BAE883}" type="par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ECCE827-6121-4EF8-B629-D2F5A5E58682}" type="sib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01D44CD-930C-415F-9CE3-F1E4A93D9223}">
      <dgm:prSet phldrT="[Texte]" phldr="0" custT="1"/>
      <dgm:spPr/>
      <dgm:t>
        <a:bodyPr/>
        <a:lstStyle/>
        <a:p>
          <a:r>
            <a:rPr lang="ar-MA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38EC905-23BD-4108-916A-475CB460212E}" type="parTrans" cxnId="{EFCB8DD9-34A1-4E35-AB7D-9A998E8A8FF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DD54B6-A910-4DBA-92CC-1191A066C9E7}" type="sibTrans" cxnId="{EFCB8DD9-34A1-4E35-AB7D-9A998E8A8FF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FA9B0EB-3809-403E-B13E-F7346850F9C1}">
      <dgm:prSet phldrT="[Texte]" phldr="0" custT="1"/>
      <dgm:spPr/>
      <dgm:t>
        <a:bodyPr/>
        <a:lstStyle/>
        <a:p>
          <a:r>
            <a:rPr lang="ar-MA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5359180-33E3-4A4F-88F6-DC51CEDEC4C0}" type="parTrans" cxnId="{32B982F0-A112-4B42-9F0D-BEC0C878E21A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26AFD12-DC5E-4A1E-B19F-C8DD57746103}" type="sibTrans" cxnId="{32B982F0-A112-4B42-9F0D-BEC0C878E21A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8E7645-02F5-4576-BE1C-2B83188F94D5}">
      <dgm:prSet phldrT="[Texte]" phldr="0" custT="1"/>
      <dgm:spPr/>
      <dgm:t>
        <a:bodyPr/>
        <a:lstStyle/>
        <a:p>
          <a:r>
            <a:rPr lang="ar-MA" sz="36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</a:t>
          </a:r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 </a:t>
          </a:r>
          <a:r>
            <a:rPr lang="ar-MA" sz="36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مِثْلَ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307A2FA-B13F-44F8-9EDE-769AF59AC01F}" type="parTrans" cxnId="{4EE8A330-E28D-4333-BFEB-3DDAE33E1394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71EC0CD-6C9F-4527-8361-3913C54EE5D6}" type="sibTrans" cxnId="{4EE8A330-E28D-4333-BFEB-3DDAE33E1394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B57A5B-B465-4FCE-98CF-BB8E1DBDFE4B}">
      <dgm:prSet phldrT="[Texte]" phldr="0" custT="1"/>
      <dgm:spPr/>
      <dgm:t>
        <a:bodyPr/>
        <a:lstStyle/>
        <a:p>
          <a:r>
            <a:rPr lang="ar-MA" sz="36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</a:t>
          </a:r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 </a:t>
          </a:r>
          <a:r>
            <a:rPr lang="ar-MA" sz="36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عَلَيْهِ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56D2420-358E-447D-87D2-0AAB963021C9}" type="parTrans" cxnId="{9DFADCD2-7A25-483C-994E-9809813984D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442162C-67FE-48AE-A5B7-3B43CE9E0F45}" type="sibTrans" cxnId="{9DFADCD2-7A25-483C-994E-9809813984D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43B6137-8A7A-42B7-916B-8D7B64039533}">
      <dgm:prSet phldrT="[Texte]" phldr="0" custT="1"/>
      <dgm:spPr/>
      <dgm:t>
        <a:bodyPr/>
        <a:lstStyle/>
        <a:p>
          <a:r>
            <a:rPr lang="ar-MA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BCE77F2-BD59-4ABA-A915-D87B5B065239}" type="parTrans" cxnId="{82F36600-944F-420D-966A-409EB02D4F81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8B48DE8-015A-4EEF-98D4-6F0CA895AC9D}" type="sibTrans" cxnId="{82F36600-944F-420D-966A-409EB02D4F81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4D425-ACE1-46EA-91D6-F27B5C5A4444}">
      <dgm:prSet phldrT="[Texte]" phldr="0" custT="1"/>
      <dgm:spPr/>
      <dgm:t>
        <a:bodyPr/>
        <a:lstStyle/>
        <a:p>
          <a:r>
            <a:rPr lang="ar-MA" sz="44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DD02751-E5CA-4712-A6D4-4F539C97A9C3}" type="parTrans" cxnId="{E7543503-48A5-45F7-8C54-B81F20C5C008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1FF23C-B777-442E-A8A7-2CC1613ACF2F}" type="sibTrans" cxnId="{E7543503-48A5-45F7-8C54-B81F20C5C008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A231254-BAA6-4214-B98C-68E8D336529E}" type="pres">
      <dgm:prSet presAssocID="{9B2FD619-7424-446B-8FE6-B5EC136A99B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0A56DB-D90A-465B-8208-1D153C291309}" type="pres">
      <dgm:prSet presAssocID="{54C2EB1D-7D82-4366-8054-41FE9FAF6EDE}" presName="centerShape" presStyleLbl="node0" presStyleIdx="0" presStyleCnt="1"/>
      <dgm:spPr/>
    </dgm:pt>
    <dgm:pt modelId="{874535D6-66CB-4444-B2B1-27D45EF9941C}" type="pres">
      <dgm:prSet presAssocID="{E38EC905-23BD-4108-916A-475CB460212E}" presName="parTrans" presStyleLbl="sibTrans2D1" presStyleIdx="0" presStyleCnt="6"/>
      <dgm:spPr/>
    </dgm:pt>
    <dgm:pt modelId="{A24D7564-8E6C-4D6F-91E5-E7AD62D0F4BA}" type="pres">
      <dgm:prSet presAssocID="{E38EC905-23BD-4108-916A-475CB460212E}" presName="connectorText" presStyleLbl="sibTrans2D1" presStyleIdx="0" presStyleCnt="6"/>
      <dgm:spPr/>
    </dgm:pt>
    <dgm:pt modelId="{E81BD81B-E67F-4CF7-8F7B-1F4712F61C87}" type="pres">
      <dgm:prSet presAssocID="{E01D44CD-930C-415F-9CE3-F1E4A93D9223}" presName="node" presStyleLbl="node1" presStyleIdx="0" presStyleCnt="6">
        <dgm:presLayoutVars>
          <dgm:bulletEnabled val="1"/>
        </dgm:presLayoutVars>
      </dgm:prSet>
      <dgm:spPr/>
    </dgm:pt>
    <dgm:pt modelId="{D8945C2F-F56A-4B09-914A-99006214ECC4}" type="pres">
      <dgm:prSet presAssocID="{C5359180-33E3-4A4F-88F6-DC51CEDEC4C0}" presName="parTrans" presStyleLbl="sibTrans2D1" presStyleIdx="1" presStyleCnt="6"/>
      <dgm:spPr/>
    </dgm:pt>
    <dgm:pt modelId="{231AEA95-2640-4937-831C-7E9411B9BF8F}" type="pres">
      <dgm:prSet presAssocID="{C5359180-33E3-4A4F-88F6-DC51CEDEC4C0}" presName="connectorText" presStyleLbl="sibTrans2D1" presStyleIdx="1" presStyleCnt="6"/>
      <dgm:spPr/>
    </dgm:pt>
    <dgm:pt modelId="{02C2D408-5BD8-488D-8AEF-A9EBD5915881}" type="pres">
      <dgm:prSet presAssocID="{BFA9B0EB-3809-403E-B13E-F7346850F9C1}" presName="node" presStyleLbl="node1" presStyleIdx="1" presStyleCnt="6">
        <dgm:presLayoutVars>
          <dgm:bulletEnabled val="1"/>
        </dgm:presLayoutVars>
      </dgm:prSet>
      <dgm:spPr/>
    </dgm:pt>
    <dgm:pt modelId="{09C2F63C-1F8C-4C3B-9F05-D136E6AE718B}" type="pres">
      <dgm:prSet presAssocID="{1307A2FA-B13F-44F8-9EDE-769AF59AC01F}" presName="parTrans" presStyleLbl="sibTrans2D1" presStyleIdx="2" presStyleCnt="6"/>
      <dgm:spPr/>
    </dgm:pt>
    <dgm:pt modelId="{B939A9A7-E7DE-454F-BB66-06EB28F8A690}" type="pres">
      <dgm:prSet presAssocID="{1307A2FA-B13F-44F8-9EDE-769AF59AC01F}" presName="connectorText" presStyleLbl="sibTrans2D1" presStyleIdx="2" presStyleCnt="6"/>
      <dgm:spPr/>
    </dgm:pt>
    <dgm:pt modelId="{3D79D803-D976-40A6-8651-B39940C4AB86}" type="pres">
      <dgm:prSet presAssocID="{838E7645-02F5-4576-BE1C-2B83188F94D5}" presName="node" presStyleLbl="node1" presStyleIdx="2" presStyleCnt="6">
        <dgm:presLayoutVars>
          <dgm:bulletEnabled val="1"/>
        </dgm:presLayoutVars>
      </dgm:prSet>
      <dgm:spPr/>
    </dgm:pt>
    <dgm:pt modelId="{49007A9C-5C47-4C49-935C-7887F99B9508}" type="pres">
      <dgm:prSet presAssocID="{056D2420-358E-447D-87D2-0AAB963021C9}" presName="parTrans" presStyleLbl="sibTrans2D1" presStyleIdx="3" presStyleCnt="6"/>
      <dgm:spPr/>
    </dgm:pt>
    <dgm:pt modelId="{98253AA4-4672-4616-B619-0A3A1E99A21B}" type="pres">
      <dgm:prSet presAssocID="{056D2420-358E-447D-87D2-0AAB963021C9}" presName="connectorText" presStyleLbl="sibTrans2D1" presStyleIdx="3" presStyleCnt="6"/>
      <dgm:spPr/>
    </dgm:pt>
    <dgm:pt modelId="{E7E2A0C8-8F02-4514-93D9-355CC6D895AC}" type="pres">
      <dgm:prSet presAssocID="{83B57A5B-B465-4FCE-98CF-BB8E1DBDFE4B}" presName="node" presStyleLbl="node1" presStyleIdx="3" presStyleCnt="6">
        <dgm:presLayoutVars>
          <dgm:bulletEnabled val="1"/>
        </dgm:presLayoutVars>
      </dgm:prSet>
      <dgm:spPr/>
    </dgm:pt>
    <dgm:pt modelId="{D4BF117E-BCED-4BA2-A1CE-F6315A37DF92}" type="pres">
      <dgm:prSet presAssocID="{1BCE77F2-BD59-4ABA-A915-D87B5B065239}" presName="parTrans" presStyleLbl="sibTrans2D1" presStyleIdx="4" presStyleCnt="6"/>
      <dgm:spPr/>
    </dgm:pt>
    <dgm:pt modelId="{E82D1D2B-B9AD-4133-B77E-C408C1063E71}" type="pres">
      <dgm:prSet presAssocID="{1BCE77F2-BD59-4ABA-A915-D87B5B065239}" presName="connectorText" presStyleLbl="sibTrans2D1" presStyleIdx="4" presStyleCnt="6"/>
      <dgm:spPr/>
    </dgm:pt>
    <dgm:pt modelId="{B30E5266-7045-4452-8982-F5B94766C928}" type="pres">
      <dgm:prSet presAssocID="{D43B6137-8A7A-42B7-916B-8D7B64039533}" presName="node" presStyleLbl="node1" presStyleIdx="4" presStyleCnt="6">
        <dgm:presLayoutVars>
          <dgm:bulletEnabled val="1"/>
        </dgm:presLayoutVars>
      </dgm:prSet>
      <dgm:spPr/>
    </dgm:pt>
    <dgm:pt modelId="{048A3629-DE5D-490C-BCA3-E3548AF66901}" type="pres">
      <dgm:prSet presAssocID="{ADD02751-E5CA-4712-A6D4-4F539C97A9C3}" presName="parTrans" presStyleLbl="sibTrans2D1" presStyleIdx="5" presStyleCnt="6"/>
      <dgm:spPr/>
    </dgm:pt>
    <dgm:pt modelId="{305123FC-A220-4DE7-A040-88FFF632A66F}" type="pres">
      <dgm:prSet presAssocID="{ADD02751-E5CA-4712-A6D4-4F539C97A9C3}" presName="connectorText" presStyleLbl="sibTrans2D1" presStyleIdx="5" presStyleCnt="6"/>
      <dgm:spPr/>
    </dgm:pt>
    <dgm:pt modelId="{BA438B37-D205-4B83-A331-54D9A83AB3F3}" type="pres">
      <dgm:prSet presAssocID="{F104D425-ACE1-46EA-91D6-F27B5C5A4444}" presName="node" presStyleLbl="node1" presStyleIdx="5" presStyleCnt="6">
        <dgm:presLayoutVars>
          <dgm:bulletEnabled val="1"/>
        </dgm:presLayoutVars>
      </dgm:prSet>
      <dgm:spPr/>
    </dgm:pt>
  </dgm:ptLst>
  <dgm:cxnLst>
    <dgm:cxn modelId="{82F36600-944F-420D-966A-409EB02D4F81}" srcId="{54C2EB1D-7D82-4366-8054-41FE9FAF6EDE}" destId="{D43B6137-8A7A-42B7-916B-8D7B64039533}" srcOrd="4" destOrd="0" parTransId="{1BCE77F2-BD59-4ABA-A915-D87B5B065239}" sibTransId="{98B48DE8-015A-4EEF-98D4-6F0CA895AC9D}"/>
    <dgm:cxn modelId="{E7543503-48A5-45F7-8C54-B81F20C5C008}" srcId="{54C2EB1D-7D82-4366-8054-41FE9FAF6EDE}" destId="{F104D425-ACE1-46EA-91D6-F27B5C5A4444}" srcOrd="5" destOrd="0" parTransId="{ADD02751-E5CA-4712-A6D4-4F539C97A9C3}" sibTransId="{7C1FF23C-B777-442E-A8A7-2CC1613ACF2F}"/>
    <dgm:cxn modelId="{FECDCB0A-CA35-4FB9-8EAB-EDF3ED8A04FA}" type="presOf" srcId="{1307A2FA-B13F-44F8-9EDE-769AF59AC01F}" destId="{B939A9A7-E7DE-454F-BB66-06EB28F8A690}" srcOrd="1" destOrd="0" presId="urn:microsoft.com/office/officeart/2005/8/layout/radial5"/>
    <dgm:cxn modelId="{83EDAE10-B528-4A8A-B2A9-BB1598F9B5F1}" type="presOf" srcId="{F104D425-ACE1-46EA-91D6-F27B5C5A4444}" destId="{BA438B37-D205-4B83-A331-54D9A83AB3F3}" srcOrd="0" destOrd="0" presId="urn:microsoft.com/office/officeart/2005/8/layout/radial5"/>
    <dgm:cxn modelId="{81E14926-D1EF-4AB2-AF55-C2EA17B4A647}" type="presOf" srcId="{1BCE77F2-BD59-4ABA-A915-D87B5B065239}" destId="{E82D1D2B-B9AD-4133-B77E-C408C1063E71}" srcOrd="1" destOrd="0" presId="urn:microsoft.com/office/officeart/2005/8/layout/radial5"/>
    <dgm:cxn modelId="{2DE14D2C-E01B-46FF-ACD2-34EB24891394}" type="presOf" srcId="{9B2FD619-7424-446B-8FE6-B5EC136A99BA}" destId="{1A231254-BAA6-4214-B98C-68E8D336529E}" srcOrd="0" destOrd="0" presId="urn:microsoft.com/office/officeart/2005/8/layout/radial5"/>
    <dgm:cxn modelId="{4EE8A330-E28D-4333-BFEB-3DDAE33E1394}" srcId="{54C2EB1D-7D82-4366-8054-41FE9FAF6EDE}" destId="{838E7645-02F5-4576-BE1C-2B83188F94D5}" srcOrd="2" destOrd="0" parTransId="{1307A2FA-B13F-44F8-9EDE-769AF59AC01F}" sibTransId="{071EC0CD-6C9F-4527-8361-3913C54EE5D6}"/>
    <dgm:cxn modelId="{1A5C6C34-F896-4B5C-9806-FBFEB9527771}" type="presOf" srcId="{838E7645-02F5-4576-BE1C-2B83188F94D5}" destId="{3D79D803-D976-40A6-8651-B39940C4AB86}" srcOrd="0" destOrd="0" presId="urn:microsoft.com/office/officeart/2005/8/layout/radial5"/>
    <dgm:cxn modelId="{73842147-9B43-4494-A8F8-AD1CB36DC4B0}" type="presOf" srcId="{E01D44CD-930C-415F-9CE3-F1E4A93D9223}" destId="{E81BD81B-E67F-4CF7-8F7B-1F4712F61C87}" srcOrd="0" destOrd="0" presId="urn:microsoft.com/office/officeart/2005/8/layout/radial5"/>
    <dgm:cxn modelId="{ACD5CE48-6DA4-477B-887C-AFA64923F7D8}" type="presOf" srcId="{ADD02751-E5CA-4712-A6D4-4F539C97A9C3}" destId="{305123FC-A220-4DE7-A040-88FFF632A66F}" srcOrd="1" destOrd="0" presId="urn:microsoft.com/office/officeart/2005/8/layout/radial5"/>
    <dgm:cxn modelId="{6E19C09B-5AE0-4A59-8C2E-F5B795E41D07}" type="presOf" srcId="{BFA9B0EB-3809-403E-B13E-F7346850F9C1}" destId="{02C2D408-5BD8-488D-8AEF-A9EBD5915881}" srcOrd="0" destOrd="0" presId="urn:microsoft.com/office/officeart/2005/8/layout/radial5"/>
    <dgm:cxn modelId="{23DB22A0-591F-457E-9687-B0B137A29372}" type="presOf" srcId="{C5359180-33E3-4A4F-88F6-DC51CEDEC4C0}" destId="{231AEA95-2640-4937-831C-7E9411B9BF8F}" srcOrd="1" destOrd="0" presId="urn:microsoft.com/office/officeart/2005/8/layout/radial5"/>
    <dgm:cxn modelId="{C64A5BC3-E96A-4B66-9291-98C51FC88BC5}" type="presOf" srcId="{D43B6137-8A7A-42B7-916B-8D7B64039533}" destId="{B30E5266-7045-4452-8982-F5B94766C928}" srcOrd="0" destOrd="0" presId="urn:microsoft.com/office/officeart/2005/8/layout/radial5"/>
    <dgm:cxn modelId="{9268DECB-9A12-4C36-B87B-8723963CC605}" type="presOf" srcId="{54C2EB1D-7D82-4366-8054-41FE9FAF6EDE}" destId="{E70A56DB-D90A-465B-8208-1D153C291309}" srcOrd="0" destOrd="0" presId="urn:microsoft.com/office/officeart/2005/8/layout/radial5"/>
    <dgm:cxn modelId="{9DFADCD2-7A25-483C-994E-9809813984D5}" srcId="{54C2EB1D-7D82-4366-8054-41FE9FAF6EDE}" destId="{83B57A5B-B465-4FCE-98CF-BB8E1DBDFE4B}" srcOrd="3" destOrd="0" parTransId="{056D2420-358E-447D-87D2-0AAB963021C9}" sibTransId="{9442162C-67FE-48AE-A5B7-3B43CE9E0F45}"/>
    <dgm:cxn modelId="{C1E03DD9-D453-489D-92F5-8DD899BBD5AD}" srcId="{9B2FD619-7424-446B-8FE6-B5EC136A99BA}" destId="{54C2EB1D-7D82-4366-8054-41FE9FAF6EDE}" srcOrd="0" destOrd="0" parTransId="{159A4392-9D82-4B6D-A202-7EFAB2BAE883}" sibTransId="{AECCE827-6121-4EF8-B629-D2F5A5E58682}"/>
    <dgm:cxn modelId="{EFCB8DD9-34A1-4E35-AB7D-9A998E8A8FF5}" srcId="{54C2EB1D-7D82-4366-8054-41FE9FAF6EDE}" destId="{E01D44CD-930C-415F-9CE3-F1E4A93D9223}" srcOrd="0" destOrd="0" parTransId="{E38EC905-23BD-4108-916A-475CB460212E}" sibTransId="{DBDD54B6-A910-4DBA-92CC-1191A066C9E7}"/>
    <dgm:cxn modelId="{35906BDD-D562-47E6-803A-3557FB0338F1}" type="presOf" srcId="{056D2420-358E-447D-87D2-0AAB963021C9}" destId="{98253AA4-4672-4616-B619-0A3A1E99A21B}" srcOrd="1" destOrd="0" presId="urn:microsoft.com/office/officeart/2005/8/layout/radial5"/>
    <dgm:cxn modelId="{E5DDBBE1-2BB0-4EE0-8AE8-AC11430A9A5E}" type="presOf" srcId="{056D2420-358E-447D-87D2-0AAB963021C9}" destId="{49007A9C-5C47-4C49-935C-7887F99B9508}" srcOrd="0" destOrd="0" presId="urn:microsoft.com/office/officeart/2005/8/layout/radial5"/>
    <dgm:cxn modelId="{A24CE3E2-B566-434C-B38A-C0F0269D2E0F}" type="presOf" srcId="{C5359180-33E3-4A4F-88F6-DC51CEDEC4C0}" destId="{D8945C2F-F56A-4B09-914A-99006214ECC4}" srcOrd="0" destOrd="0" presId="urn:microsoft.com/office/officeart/2005/8/layout/radial5"/>
    <dgm:cxn modelId="{9CED69E6-C3D3-4377-9813-38856CAD0C25}" type="presOf" srcId="{1307A2FA-B13F-44F8-9EDE-769AF59AC01F}" destId="{09C2F63C-1F8C-4C3B-9F05-D136E6AE718B}" srcOrd="0" destOrd="0" presId="urn:microsoft.com/office/officeart/2005/8/layout/radial5"/>
    <dgm:cxn modelId="{F93B66E9-5B95-40DC-9CFC-1AB92E6DDB61}" type="presOf" srcId="{E38EC905-23BD-4108-916A-475CB460212E}" destId="{A24D7564-8E6C-4D6F-91E5-E7AD62D0F4BA}" srcOrd="1" destOrd="0" presId="urn:microsoft.com/office/officeart/2005/8/layout/radial5"/>
    <dgm:cxn modelId="{034A1FEE-A6A9-4C9D-8F8D-68C42FB0E215}" type="presOf" srcId="{ADD02751-E5CA-4712-A6D4-4F539C97A9C3}" destId="{048A3629-DE5D-490C-BCA3-E3548AF66901}" srcOrd="0" destOrd="0" presId="urn:microsoft.com/office/officeart/2005/8/layout/radial5"/>
    <dgm:cxn modelId="{6A3DF7EE-8E71-4092-A18F-5C079B3A3060}" type="presOf" srcId="{E38EC905-23BD-4108-916A-475CB460212E}" destId="{874535D6-66CB-4444-B2B1-27D45EF9941C}" srcOrd="0" destOrd="0" presId="urn:microsoft.com/office/officeart/2005/8/layout/radial5"/>
    <dgm:cxn modelId="{32B982F0-A112-4B42-9F0D-BEC0C878E21A}" srcId="{54C2EB1D-7D82-4366-8054-41FE9FAF6EDE}" destId="{BFA9B0EB-3809-403E-B13E-F7346850F9C1}" srcOrd="1" destOrd="0" parTransId="{C5359180-33E3-4A4F-88F6-DC51CEDEC4C0}" sibTransId="{F26AFD12-DC5E-4A1E-B19F-C8DD57746103}"/>
    <dgm:cxn modelId="{E3D14FF2-8488-4D7F-8753-3FA8796D3AEC}" type="presOf" srcId="{1BCE77F2-BD59-4ABA-A915-D87B5B065239}" destId="{D4BF117E-BCED-4BA2-A1CE-F6315A37DF92}" srcOrd="0" destOrd="0" presId="urn:microsoft.com/office/officeart/2005/8/layout/radial5"/>
    <dgm:cxn modelId="{8AC435FE-2F66-47F2-90D1-53220A3791BF}" type="presOf" srcId="{83B57A5B-B465-4FCE-98CF-BB8E1DBDFE4B}" destId="{E7E2A0C8-8F02-4514-93D9-355CC6D895AC}" srcOrd="0" destOrd="0" presId="urn:microsoft.com/office/officeart/2005/8/layout/radial5"/>
    <dgm:cxn modelId="{E8016822-4B9B-4241-B5AE-6D57D732255D}" type="presParOf" srcId="{1A231254-BAA6-4214-B98C-68E8D336529E}" destId="{E70A56DB-D90A-465B-8208-1D153C291309}" srcOrd="0" destOrd="0" presId="urn:microsoft.com/office/officeart/2005/8/layout/radial5"/>
    <dgm:cxn modelId="{D0E43A25-6F6D-46FE-BCC7-B79B7AED8983}" type="presParOf" srcId="{1A231254-BAA6-4214-B98C-68E8D336529E}" destId="{874535D6-66CB-4444-B2B1-27D45EF9941C}" srcOrd="1" destOrd="0" presId="urn:microsoft.com/office/officeart/2005/8/layout/radial5"/>
    <dgm:cxn modelId="{B5021056-DDAB-422A-9F78-A4044B233C30}" type="presParOf" srcId="{874535D6-66CB-4444-B2B1-27D45EF9941C}" destId="{A24D7564-8E6C-4D6F-91E5-E7AD62D0F4BA}" srcOrd="0" destOrd="0" presId="urn:microsoft.com/office/officeart/2005/8/layout/radial5"/>
    <dgm:cxn modelId="{5610911E-81F5-4841-ABD7-9D71BA32F9D4}" type="presParOf" srcId="{1A231254-BAA6-4214-B98C-68E8D336529E}" destId="{E81BD81B-E67F-4CF7-8F7B-1F4712F61C87}" srcOrd="2" destOrd="0" presId="urn:microsoft.com/office/officeart/2005/8/layout/radial5"/>
    <dgm:cxn modelId="{0251E18D-F3CB-498B-A8E3-F35CB0FF4EB2}" type="presParOf" srcId="{1A231254-BAA6-4214-B98C-68E8D336529E}" destId="{D8945C2F-F56A-4B09-914A-99006214ECC4}" srcOrd="3" destOrd="0" presId="urn:microsoft.com/office/officeart/2005/8/layout/radial5"/>
    <dgm:cxn modelId="{B86F2027-0530-4E51-A352-1F69CED9BB0B}" type="presParOf" srcId="{D8945C2F-F56A-4B09-914A-99006214ECC4}" destId="{231AEA95-2640-4937-831C-7E9411B9BF8F}" srcOrd="0" destOrd="0" presId="urn:microsoft.com/office/officeart/2005/8/layout/radial5"/>
    <dgm:cxn modelId="{7132C9D2-ADAA-4B3A-BB3C-E10D2C2CF027}" type="presParOf" srcId="{1A231254-BAA6-4214-B98C-68E8D336529E}" destId="{02C2D408-5BD8-488D-8AEF-A9EBD5915881}" srcOrd="4" destOrd="0" presId="urn:microsoft.com/office/officeart/2005/8/layout/radial5"/>
    <dgm:cxn modelId="{0AB68B0C-FF8E-4F77-A58E-57635869E19F}" type="presParOf" srcId="{1A231254-BAA6-4214-B98C-68E8D336529E}" destId="{09C2F63C-1F8C-4C3B-9F05-D136E6AE718B}" srcOrd="5" destOrd="0" presId="urn:microsoft.com/office/officeart/2005/8/layout/radial5"/>
    <dgm:cxn modelId="{73D44B9C-9323-49DE-A4C3-5CDE0030BBD2}" type="presParOf" srcId="{09C2F63C-1F8C-4C3B-9F05-D136E6AE718B}" destId="{B939A9A7-E7DE-454F-BB66-06EB28F8A690}" srcOrd="0" destOrd="0" presId="urn:microsoft.com/office/officeart/2005/8/layout/radial5"/>
    <dgm:cxn modelId="{095663CC-1B39-4C02-9867-15F602003DD9}" type="presParOf" srcId="{1A231254-BAA6-4214-B98C-68E8D336529E}" destId="{3D79D803-D976-40A6-8651-B39940C4AB86}" srcOrd="6" destOrd="0" presId="urn:microsoft.com/office/officeart/2005/8/layout/radial5"/>
    <dgm:cxn modelId="{01AE3A23-1CA4-46D1-9CEC-6B510D7EB325}" type="presParOf" srcId="{1A231254-BAA6-4214-B98C-68E8D336529E}" destId="{49007A9C-5C47-4C49-935C-7887F99B9508}" srcOrd="7" destOrd="0" presId="urn:microsoft.com/office/officeart/2005/8/layout/radial5"/>
    <dgm:cxn modelId="{6072F030-5F9F-41FA-B512-05A16177A479}" type="presParOf" srcId="{49007A9C-5C47-4C49-935C-7887F99B9508}" destId="{98253AA4-4672-4616-B619-0A3A1E99A21B}" srcOrd="0" destOrd="0" presId="urn:microsoft.com/office/officeart/2005/8/layout/radial5"/>
    <dgm:cxn modelId="{9FE87E71-1434-4A61-8CDD-B6DA8A4779D3}" type="presParOf" srcId="{1A231254-BAA6-4214-B98C-68E8D336529E}" destId="{E7E2A0C8-8F02-4514-93D9-355CC6D895AC}" srcOrd="8" destOrd="0" presId="urn:microsoft.com/office/officeart/2005/8/layout/radial5"/>
    <dgm:cxn modelId="{497EEF40-5E06-40E7-9CDC-3D247BFAEBF5}" type="presParOf" srcId="{1A231254-BAA6-4214-B98C-68E8D336529E}" destId="{D4BF117E-BCED-4BA2-A1CE-F6315A37DF92}" srcOrd="9" destOrd="0" presId="urn:microsoft.com/office/officeart/2005/8/layout/radial5"/>
    <dgm:cxn modelId="{78D10D02-3EA6-4EBB-AFC5-919F7CB11D1B}" type="presParOf" srcId="{D4BF117E-BCED-4BA2-A1CE-F6315A37DF92}" destId="{E82D1D2B-B9AD-4133-B77E-C408C1063E71}" srcOrd="0" destOrd="0" presId="urn:microsoft.com/office/officeart/2005/8/layout/radial5"/>
    <dgm:cxn modelId="{81F9A032-FA7A-4065-86BA-DB30450AE5F7}" type="presParOf" srcId="{1A231254-BAA6-4214-B98C-68E8D336529E}" destId="{B30E5266-7045-4452-8982-F5B94766C928}" srcOrd="10" destOrd="0" presId="urn:microsoft.com/office/officeart/2005/8/layout/radial5"/>
    <dgm:cxn modelId="{F32B10A9-CA34-4430-9FB6-43BE28F55B4D}" type="presParOf" srcId="{1A231254-BAA6-4214-B98C-68E8D336529E}" destId="{048A3629-DE5D-490C-BCA3-E3548AF66901}" srcOrd="11" destOrd="0" presId="urn:microsoft.com/office/officeart/2005/8/layout/radial5"/>
    <dgm:cxn modelId="{7F6A7651-3460-43AE-8CEE-B88B596CCB09}" type="presParOf" srcId="{048A3629-DE5D-490C-BCA3-E3548AF66901}" destId="{305123FC-A220-4DE7-A040-88FFF632A66F}" srcOrd="0" destOrd="0" presId="urn:microsoft.com/office/officeart/2005/8/layout/radial5"/>
    <dgm:cxn modelId="{ED2FBDE6-4F6B-475A-A30B-7CD34891D2F4}" type="presParOf" srcId="{1A231254-BAA6-4214-B98C-68E8D336529E}" destId="{BA438B37-D205-4B83-A331-54D9A83AB3F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2FD619-7424-446B-8FE6-B5EC136A99B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4C2EB1D-7D82-4366-8054-41FE9FAF6EDE}">
      <dgm:prSet phldrT="[Texte]" phldr="0" custT="1"/>
      <dgm:spPr>
        <a:solidFill>
          <a:srgbClr val="424D7B"/>
        </a:solidFill>
      </dgm:spPr>
      <dgm:t>
        <a:bodyPr/>
        <a:lstStyle/>
        <a:p>
          <a:r>
            <a:rPr lang="ar-MA" sz="32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59A4392-9D82-4B6D-A202-7EFAB2BAE883}" type="par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ECCE827-6121-4EF8-B629-D2F5A5E58682}" type="sib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01D44CD-930C-415F-9CE3-F1E4A93D9223}">
      <dgm:prSet phldrT="[Texte]" phldr="0" custT="1"/>
      <dgm:spPr/>
      <dgm:t>
        <a:bodyPr/>
        <a:lstStyle/>
        <a:p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38EC905-23BD-4108-916A-475CB460212E}" type="parTrans" cxnId="{EFCB8DD9-34A1-4E35-AB7D-9A998E8A8FF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DD54B6-A910-4DBA-92CC-1191A066C9E7}" type="sibTrans" cxnId="{EFCB8DD9-34A1-4E35-AB7D-9A998E8A8FF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FA9B0EB-3809-403E-B13E-F7346850F9C1}">
      <dgm:prSet phldrT="[Texte]" phldr="0" custT="1"/>
      <dgm:spPr/>
      <dgm:t>
        <a:bodyPr/>
        <a:lstStyle/>
        <a:p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5359180-33E3-4A4F-88F6-DC51CEDEC4C0}" type="parTrans" cxnId="{32B982F0-A112-4B42-9F0D-BEC0C878E21A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26AFD12-DC5E-4A1E-B19F-C8DD57746103}" type="sibTrans" cxnId="{32B982F0-A112-4B42-9F0D-BEC0C878E21A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8E7645-02F5-4576-BE1C-2B83188F94D5}">
      <dgm:prSet phldrT="[Texte]" phldr="0" custT="1"/>
      <dgm:spPr/>
      <dgm:t>
        <a:bodyPr/>
        <a:lstStyle/>
        <a:p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307A2FA-B13F-44F8-9EDE-769AF59AC01F}" type="parTrans" cxnId="{4EE8A330-E28D-4333-BFEB-3DDAE33E1394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71EC0CD-6C9F-4527-8361-3913C54EE5D6}" type="sibTrans" cxnId="{4EE8A330-E28D-4333-BFEB-3DDAE33E1394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B57A5B-B465-4FCE-98CF-BB8E1DBDFE4B}">
      <dgm:prSet phldrT="[Texte]" phldr="0" custT="1"/>
      <dgm:spPr/>
      <dgm:t>
        <a:bodyPr/>
        <a:lstStyle/>
        <a:p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56D2420-358E-447D-87D2-0AAB963021C9}" type="parTrans" cxnId="{9DFADCD2-7A25-483C-994E-9809813984D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442162C-67FE-48AE-A5B7-3B43CE9E0F45}" type="sibTrans" cxnId="{9DFADCD2-7A25-483C-994E-9809813984D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43B6137-8A7A-42B7-916B-8D7B64039533}">
      <dgm:prSet phldrT="[Texte]" phldr="0" custT="1"/>
      <dgm:spPr/>
      <dgm:t>
        <a:bodyPr/>
        <a:lstStyle/>
        <a:p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BCE77F2-BD59-4ABA-A915-D87B5B065239}" type="parTrans" cxnId="{82F36600-944F-420D-966A-409EB02D4F81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8B48DE8-015A-4EEF-98D4-6F0CA895AC9D}" type="sibTrans" cxnId="{82F36600-944F-420D-966A-409EB02D4F81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4D425-ACE1-46EA-91D6-F27B5C5A4444}">
      <dgm:prSet phldrT="[Texte]" phldr="0" custT="1"/>
      <dgm:spPr/>
      <dgm:t>
        <a:bodyPr/>
        <a:lstStyle/>
        <a:p>
          <a:endParaRPr lang="fr-FR" sz="3200" b="1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DD02751-E5CA-4712-A6D4-4F539C97A9C3}" type="parTrans" cxnId="{E7543503-48A5-45F7-8C54-B81F20C5C008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1FF23C-B777-442E-A8A7-2CC1613ACF2F}" type="sibTrans" cxnId="{E7543503-48A5-45F7-8C54-B81F20C5C008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A231254-BAA6-4214-B98C-68E8D336529E}" type="pres">
      <dgm:prSet presAssocID="{9B2FD619-7424-446B-8FE6-B5EC136A99B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0A56DB-D90A-465B-8208-1D153C291309}" type="pres">
      <dgm:prSet presAssocID="{54C2EB1D-7D82-4366-8054-41FE9FAF6EDE}" presName="centerShape" presStyleLbl="node0" presStyleIdx="0" presStyleCnt="1"/>
      <dgm:spPr/>
    </dgm:pt>
    <dgm:pt modelId="{874535D6-66CB-4444-B2B1-27D45EF9941C}" type="pres">
      <dgm:prSet presAssocID="{E38EC905-23BD-4108-916A-475CB460212E}" presName="parTrans" presStyleLbl="sibTrans2D1" presStyleIdx="0" presStyleCnt="6"/>
      <dgm:spPr/>
    </dgm:pt>
    <dgm:pt modelId="{A24D7564-8E6C-4D6F-91E5-E7AD62D0F4BA}" type="pres">
      <dgm:prSet presAssocID="{E38EC905-23BD-4108-916A-475CB460212E}" presName="connectorText" presStyleLbl="sibTrans2D1" presStyleIdx="0" presStyleCnt="6"/>
      <dgm:spPr/>
    </dgm:pt>
    <dgm:pt modelId="{E81BD81B-E67F-4CF7-8F7B-1F4712F61C87}" type="pres">
      <dgm:prSet presAssocID="{E01D44CD-930C-415F-9CE3-F1E4A93D9223}" presName="node" presStyleLbl="node1" presStyleIdx="0" presStyleCnt="6">
        <dgm:presLayoutVars>
          <dgm:bulletEnabled val="1"/>
        </dgm:presLayoutVars>
      </dgm:prSet>
      <dgm:spPr/>
    </dgm:pt>
    <dgm:pt modelId="{D8945C2F-F56A-4B09-914A-99006214ECC4}" type="pres">
      <dgm:prSet presAssocID="{C5359180-33E3-4A4F-88F6-DC51CEDEC4C0}" presName="parTrans" presStyleLbl="sibTrans2D1" presStyleIdx="1" presStyleCnt="6"/>
      <dgm:spPr/>
    </dgm:pt>
    <dgm:pt modelId="{231AEA95-2640-4937-831C-7E9411B9BF8F}" type="pres">
      <dgm:prSet presAssocID="{C5359180-33E3-4A4F-88F6-DC51CEDEC4C0}" presName="connectorText" presStyleLbl="sibTrans2D1" presStyleIdx="1" presStyleCnt="6"/>
      <dgm:spPr/>
    </dgm:pt>
    <dgm:pt modelId="{02C2D408-5BD8-488D-8AEF-A9EBD5915881}" type="pres">
      <dgm:prSet presAssocID="{BFA9B0EB-3809-403E-B13E-F7346850F9C1}" presName="node" presStyleLbl="node1" presStyleIdx="1" presStyleCnt="6">
        <dgm:presLayoutVars>
          <dgm:bulletEnabled val="1"/>
        </dgm:presLayoutVars>
      </dgm:prSet>
      <dgm:spPr/>
    </dgm:pt>
    <dgm:pt modelId="{09C2F63C-1F8C-4C3B-9F05-D136E6AE718B}" type="pres">
      <dgm:prSet presAssocID="{1307A2FA-B13F-44F8-9EDE-769AF59AC01F}" presName="parTrans" presStyleLbl="sibTrans2D1" presStyleIdx="2" presStyleCnt="6"/>
      <dgm:spPr/>
    </dgm:pt>
    <dgm:pt modelId="{B939A9A7-E7DE-454F-BB66-06EB28F8A690}" type="pres">
      <dgm:prSet presAssocID="{1307A2FA-B13F-44F8-9EDE-769AF59AC01F}" presName="connectorText" presStyleLbl="sibTrans2D1" presStyleIdx="2" presStyleCnt="6"/>
      <dgm:spPr/>
    </dgm:pt>
    <dgm:pt modelId="{3D79D803-D976-40A6-8651-B39940C4AB86}" type="pres">
      <dgm:prSet presAssocID="{838E7645-02F5-4576-BE1C-2B83188F94D5}" presName="node" presStyleLbl="node1" presStyleIdx="2" presStyleCnt="6">
        <dgm:presLayoutVars>
          <dgm:bulletEnabled val="1"/>
        </dgm:presLayoutVars>
      </dgm:prSet>
      <dgm:spPr/>
    </dgm:pt>
    <dgm:pt modelId="{49007A9C-5C47-4C49-935C-7887F99B9508}" type="pres">
      <dgm:prSet presAssocID="{056D2420-358E-447D-87D2-0AAB963021C9}" presName="parTrans" presStyleLbl="sibTrans2D1" presStyleIdx="3" presStyleCnt="6"/>
      <dgm:spPr/>
    </dgm:pt>
    <dgm:pt modelId="{98253AA4-4672-4616-B619-0A3A1E99A21B}" type="pres">
      <dgm:prSet presAssocID="{056D2420-358E-447D-87D2-0AAB963021C9}" presName="connectorText" presStyleLbl="sibTrans2D1" presStyleIdx="3" presStyleCnt="6"/>
      <dgm:spPr/>
    </dgm:pt>
    <dgm:pt modelId="{E7E2A0C8-8F02-4514-93D9-355CC6D895AC}" type="pres">
      <dgm:prSet presAssocID="{83B57A5B-B465-4FCE-98CF-BB8E1DBDFE4B}" presName="node" presStyleLbl="node1" presStyleIdx="3" presStyleCnt="6">
        <dgm:presLayoutVars>
          <dgm:bulletEnabled val="1"/>
        </dgm:presLayoutVars>
      </dgm:prSet>
      <dgm:spPr/>
    </dgm:pt>
    <dgm:pt modelId="{D4BF117E-BCED-4BA2-A1CE-F6315A37DF92}" type="pres">
      <dgm:prSet presAssocID="{1BCE77F2-BD59-4ABA-A915-D87B5B065239}" presName="parTrans" presStyleLbl="sibTrans2D1" presStyleIdx="4" presStyleCnt="6"/>
      <dgm:spPr/>
    </dgm:pt>
    <dgm:pt modelId="{E82D1D2B-B9AD-4133-B77E-C408C1063E71}" type="pres">
      <dgm:prSet presAssocID="{1BCE77F2-BD59-4ABA-A915-D87B5B065239}" presName="connectorText" presStyleLbl="sibTrans2D1" presStyleIdx="4" presStyleCnt="6"/>
      <dgm:spPr/>
    </dgm:pt>
    <dgm:pt modelId="{B30E5266-7045-4452-8982-F5B94766C928}" type="pres">
      <dgm:prSet presAssocID="{D43B6137-8A7A-42B7-916B-8D7B64039533}" presName="node" presStyleLbl="node1" presStyleIdx="4" presStyleCnt="6">
        <dgm:presLayoutVars>
          <dgm:bulletEnabled val="1"/>
        </dgm:presLayoutVars>
      </dgm:prSet>
      <dgm:spPr/>
    </dgm:pt>
    <dgm:pt modelId="{048A3629-DE5D-490C-BCA3-E3548AF66901}" type="pres">
      <dgm:prSet presAssocID="{ADD02751-E5CA-4712-A6D4-4F539C97A9C3}" presName="parTrans" presStyleLbl="sibTrans2D1" presStyleIdx="5" presStyleCnt="6"/>
      <dgm:spPr/>
    </dgm:pt>
    <dgm:pt modelId="{305123FC-A220-4DE7-A040-88FFF632A66F}" type="pres">
      <dgm:prSet presAssocID="{ADD02751-E5CA-4712-A6D4-4F539C97A9C3}" presName="connectorText" presStyleLbl="sibTrans2D1" presStyleIdx="5" presStyleCnt="6"/>
      <dgm:spPr/>
    </dgm:pt>
    <dgm:pt modelId="{BA438B37-D205-4B83-A331-54D9A83AB3F3}" type="pres">
      <dgm:prSet presAssocID="{F104D425-ACE1-46EA-91D6-F27B5C5A4444}" presName="node" presStyleLbl="node1" presStyleIdx="5" presStyleCnt="6">
        <dgm:presLayoutVars>
          <dgm:bulletEnabled val="1"/>
        </dgm:presLayoutVars>
      </dgm:prSet>
      <dgm:spPr/>
    </dgm:pt>
  </dgm:ptLst>
  <dgm:cxnLst>
    <dgm:cxn modelId="{82F36600-944F-420D-966A-409EB02D4F81}" srcId="{54C2EB1D-7D82-4366-8054-41FE9FAF6EDE}" destId="{D43B6137-8A7A-42B7-916B-8D7B64039533}" srcOrd="4" destOrd="0" parTransId="{1BCE77F2-BD59-4ABA-A915-D87B5B065239}" sibTransId="{98B48DE8-015A-4EEF-98D4-6F0CA895AC9D}"/>
    <dgm:cxn modelId="{E7543503-48A5-45F7-8C54-B81F20C5C008}" srcId="{54C2EB1D-7D82-4366-8054-41FE9FAF6EDE}" destId="{F104D425-ACE1-46EA-91D6-F27B5C5A4444}" srcOrd="5" destOrd="0" parTransId="{ADD02751-E5CA-4712-A6D4-4F539C97A9C3}" sibTransId="{7C1FF23C-B777-442E-A8A7-2CC1613ACF2F}"/>
    <dgm:cxn modelId="{FECDCB0A-CA35-4FB9-8EAB-EDF3ED8A04FA}" type="presOf" srcId="{1307A2FA-B13F-44F8-9EDE-769AF59AC01F}" destId="{B939A9A7-E7DE-454F-BB66-06EB28F8A690}" srcOrd="1" destOrd="0" presId="urn:microsoft.com/office/officeart/2005/8/layout/radial5"/>
    <dgm:cxn modelId="{83EDAE10-B528-4A8A-B2A9-BB1598F9B5F1}" type="presOf" srcId="{F104D425-ACE1-46EA-91D6-F27B5C5A4444}" destId="{BA438B37-D205-4B83-A331-54D9A83AB3F3}" srcOrd="0" destOrd="0" presId="urn:microsoft.com/office/officeart/2005/8/layout/radial5"/>
    <dgm:cxn modelId="{81E14926-D1EF-4AB2-AF55-C2EA17B4A647}" type="presOf" srcId="{1BCE77F2-BD59-4ABA-A915-D87B5B065239}" destId="{E82D1D2B-B9AD-4133-B77E-C408C1063E71}" srcOrd="1" destOrd="0" presId="urn:microsoft.com/office/officeart/2005/8/layout/radial5"/>
    <dgm:cxn modelId="{2DE14D2C-E01B-46FF-ACD2-34EB24891394}" type="presOf" srcId="{9B2FD619-7424-446B-8FE6-B5EC136A99BA}" destId="{1A231254-BAA6-4214-B98C-68E8D336529E}" srcOrd="0" destOrd="0" presId="urn:microsoft.com/office/officeart/2005/8/layout/radial5"/>
    <dgm:cxn modelId="{4EE8A330-E28D-4333-BFEB-3DDAE33E1394}" srcId="{54C2EB1D-7D82-4366-8054-41FE9FAF6EDE}" destId="{838E7645-02F5-4576-BE1C-2B83188F94D5}" srcOrd="2" destOrd="0" parTransId="{1307A2FA-B13F-44F8-9EDE-769AF59AC01F}" sibTransId="{071EC0CD-6C9F-4527-8361-3913C54EE5D6}"/>
    <dgm:cxn modelId="{1A5C6C34-F896-4B5C-9806-FBFEB9527771}" type="presOf" srcId="{838E7645-02F5-4576-BE1C-2B83188F94D5}" destId="{3D79D803-D976-40A6-8651-B39940C4AB86}" srcOrd="0" destOrd="0" presId="urn:microsoft.com/office/officeart/2005/8/layout/radial5"/>
    <dgm:cxn modelId="{73842147-9B43-4494-A8F8-AD1CB36DC4B0}" type="presOf" srcId="{E01D44CD-930C-415F-9CE3-F1E4A93D9223}" destId="{E81BD81B-E67F-4CF7-8F7B-1F4712F61C87}" srcOrd="0" destOrd="0" presId="urn:microsoft.com/office/officeart/2005/8/layout/radial5"/>
    <dgm:cxn modelId="{ACD5CE48-6DA4-477B-887C-AFA64923F7D8}" type="presOf" srcId="{ADD02751-E5CA-4712-A6D4-4F539C97A9C3}" destId="{305123FC-A220-4DE7-A040-88FFF632A66F}" srcOrd="1" destOrd="0" presId="urn:microsoft.com/office/officeart/2005/8/layout/radial5"/>
    <dgm:cxn modelId="{6E19C09B-5AE0-4A59-8C2E-F5B795E41D07}" type="presOf" srcId="{BFA9B0EB-3809-403E-B13E-F7346850F9C1}" destId="{02C2D408-5BD8-488D-8AEF-A9EBD5915881}" srcOrd="0" destOrd="0" presId="urn:microsoft.com/office/officeart/2005/8/layout/radial5"/>
    <dgm:cxn modelId="{23DB22A0-591F-457E-9687-B0B137A29372}" type="presOf" srcId="{C5359180-33E3-4A4F-88F6-DC51CEDEC4C0}" destId="{231AEA95-2640-4937-831C-7E9411B9BF8F}" srcOrd="1" destOrd="0" presId="urn:microsoft.com/office/officeart/2005/8/layout/radial5"/>
    <dgm:cxn modelId="{C64A5BC3-E96A-4B66-9291-98C51FC88BC5}" type="presOf" srcId="{D43B6137-8A7A-42B7-916B-8D7B64039533}" destId="{B30E5266-7045-4452-8982-F5B94766C928}" srcOrd="0" destOrd="0" presId="urn:microsoft.com/office/officeart/2005/8/layout/radial5"/>
    <dgm:cxn modelId="{9268DECB-9A12-4C36-B87B-8723963CC605}" type="presOf" srcId="{54C2EB1D-7D82-4366-8054-41FE9FAF6EDE}" destId="{E70A56DB-D90A-465B-8208-1D153C291309}" srcOrd="0" destOrd="0" presId="urn:microsoft.com/office/officeart/2005/8/layout/radial5"/>
    <dgm:cxn modelId="{9DFADCD2-7A25-483C-994E-9809813984D5}" srcId="{54C2EB1D-7D82-4366-8054-41FE9FAF6EDE}" destId="{83B57A5B-B465-4FCE-98CF-BB8E1DBDFE4B}" srcOrd="3" destOrd="0" parTransId="{056D2420-358E-447D-87D2-0AAB963021C9}" sibTransId="{9442162C-67FE-48AE-A5B7-3B43CE9E0F45}"/>
    <dgm:cxn modelId="{C1E03DD9-D453-489D-92F5-8DD899BBD5AD}" srcId="{9B2FD619-7424-446B-8FE6-B5EC136A99BA}" destId="{54C2EB1D-7D82-4366-8054-41FE9FAF6EDE}" srcOrd="0" destOrd="0" parTransId="{159A4392-9D82-4B6D-A202-7EFAB2BAE883}" sibTransId="{AECCE827-6121-4EF8-B629-D2F5A5E58682}"/>
    <dgm:cxn modelId="{EFCB8DD9-34A1-4E35-AB7D-9A998E8A8FF5}" srcId="{54C2EB1D-7D82-4366-8054-41FE9FAF6EDE}" destId="{E01D44CD-930C-415F-9CE3-F1E4A93D9223}" srcOrd="0" destOrd="0" parTransId="{E38EC905-23BD-4108-916A-475CB460212E}" sibTransId="{DBDD54B6-A910-4DBA-92CC-1191A066C9E7}"/>
    <dgm:cxn modelId="{35906BDD-D562-47E6-803A-3557FB0338F1}" type="presOf" srcId="{056D2420-358E-447D-87D2-0AAB963021C9}" destId="{98253AA4-4672-4616-B619-0A3A1E99A21B}" srcOrd="1" destOrd="0" presId="urn:microsoft.com/office/officeart/2005/8/layout/radial5"/>
    <dgm:cxn modelId="{E5DDBBE1-2BB0-4EE0-8AE8-AC11430A9A5E}" type="presOf" srcId="{056D2420-358E-447D-87D2-0AAB963021C9}" destId="{49007A9C-5C47-4C49-935C-7887F99B9508}" srcOrd="0" destOrd="0" presId="urn:microsoft.com/office/officeart/2005/8/layout/radial5"/>
    <dgm:cxn modelId="{A24CE3E2-B566-434C-B38A-C0F0269D2E0F}" type="presOf" srcId="{C5359180-33E3-4A4F-88F6-DC51CEDEC4C0}" destId="{D8945C2F-F56A-4B09-914A-99006214ECC4}" srcOrd="0" destOrd="0" presId="urn:microsoft.com/office/officeart/2005/8/layout/radial5"/>
    <dgm:cxn modelId="{9CED69E6-C3D3-4377-9813-38856CAD0C25}" type="presOf" srcId="{1307A2FA-B13F-44F8-9EDE-769AF59AC01F}" destId="{09C2F63C-1F8C-4C3B-9F05-D136E6AE718B}" srcOrd="0" destOrd="0" presId="urn:microsoft.com/office/officeart/2005/8/layout/radial5"/>
    <dgm:cxn modelId="{F93B66E9-5B95-40DC-9CFC-1AB92E6DDB61}" type="presOf" srcId="{E38EC905-23BD-4108-916A-475CB460212E}" destId="{A24D7564-8E6C-4D6F-91E5-E7AD62D0F4BA}" srcOrd="1" destOrd="0" presId="urn:microsoft.com/office/officeart/2005/8/layout/radial5"/>
    <dgm:cxn modelId="{034A1FEE-A6A9-4C9D-8F8D-68C42FB0E215}" type="presOf" srcId="{ADD02751-E5CA-4712-A6D4-4F539C97A9C3}" destId="{048A3629-DE5D-490C-BCA3-E3548AF66901}" srcOrd="0" destOrd="0" presId="urn:microsoft.com/office/officeart/2005/8/layout/radial5"/>
    <dgm:cxn modelId="{6A3DF7EE-8E71-4092-A18F-5C079B3A3060}" type="presOf" srcId="{E38EC905-23BD-4108-916A-475CB460212E}" destId="{874535D6-66CB-4444-B2B1-27D45EF9941C}" srcOrd="0" destOrd="0" presId="urn:microsoft.com/office/officeart/2005/8/layout/radial5"/>
    <dgm:cxn modelId="{32B982F0-A112-4B42-9F0D-BEC0C878E21A}" srcId="{54C2EB1D-7D82-4366-8054-41FE9FAF6EDE}" destId="{BFA9B0EB-3809-403E-B13E-F7346850F9C1}" srcOrd="1" destOrd="0" parTransId="{C5359180-33E3-4A4F-88F6-DC51CEDEC4C0}" sibTransId="{F26AFD12-DC5E-4A1E-B19F-C8DD57746103}"/>
    <dgm:cxn modelId="{E3D14FF2-8488-4D7F-8753-3FA8796D3AEC}" type="presOf" srcId="{1BCE77F2-BD59-4ABA-A915-D87B5B065239}" destId="{D4BF117E-BCED-4BA2-A1CE-F6315A37DF92}" srcOrd="0" destOrd="0" presId="urn:microsoft.com/office/officeart/2005/8/layout/radial5"/>
    <dgm:cxn modelId="{8AC435FE-2F66-47F2-90D1-53220A3791BF}" type="presOf" srcId="{83B57A5B-B465-4FCE-98CF-BB8E1DBDFE4B}" destId="{E7E2A0C8-8F02-4514-93D9-355CC6D895AC}" srcOrd="0" destOrd="0" presId="urn:microsoft.com/office/officeart/2005/8/layout/radial5"/>
    <dgm:cxn modelId="{E8016822-4B9B-4241-B5AE-6D57D732255D}" type="presParOf" srcId="{1A231254-BAA6-4214-B98C-68E8D336529E}" destId="{E70A56DB-D90A-465B-8208-1D153C291309}" srcOrd="0" destOrd="0" presId="urn:microsoft.com/office/officeart/2005/8/layout/radial5"/>
    <dgm:cxn modelId="{D0E43A25-6F6D-46FE-BCC7-B79B7AED8983}" type="presParOf" srcId="{1A231254-BAA6-4214-B98C-68E8D336529E}" destId="{874535D6-66CB-4444-B2B1-27D45EF9941C}" srcOrd="1" destOrd="0" presId="urn:microsoft.com/office/officeart/2005/8/layout/radial5"/>
    <dgm:cxn modelId="{B5021056-DDAB-422A-9F78-A4044B233C30}" type="presParOf" srcId="{874535D6-66CB-4444-B2B1-27D45EF9941C}" destId="{A24D7564-8E6C-4D6F-91E5-E7AD62D0F4BA}" srcOrd="0" destOrd="0" presId="urn:microsoft.com/office/officeart/2005/8/layout/radial5"/>
    <dgm:cxn modelId="{5610911E-81F5-4841-ABD7-9D71BA32F9D4}" type="presParOf" srcId="{1A231254-BAA6-4214-B98C-68E8D336529E}" destId="{E81BD81B-E67F-4CF7-8F7B-1F4712F61C87}" srcOrd="2" destOrd="0" presId="urn:microsoft.com/office/officeart/2005/8/layout/radial5"/>
    <dgm:cxn modelId="{0251E18D-F3CB-498B-A8E3-F35CB0FF4EB2}" type="presParOf" srcId="{1A231254-BAA6-4214-B98C-68E8D336529E}" destId="{D8945C2F-F56A-4B09-914A-99006214ECC4}" srcOrd="3" destOrd="0" presId="urn:microsoft.com/office/officeart/2005/8/layout/radial5"/>
    <dgm:cxn modelId="{B86F2027-0530-4E51-A352-1F69CED9BB0B}" type="presParOf" srcId="{D8945C2F-F56A-4B09-914A-99006214ECC4}" destId="{231AEA95-2640-4937-831C-7E9411B9BF8F}" srcOrd="0" destOrd="0" presId="urn:microsoft.com/office/officeart/2005/8/layout/radial5"/>
    <dgm:cxn modelId="{7132C9D2-ADAA-4B3A-BB3C-E10D2C2CF027}" type="presParOf" srcId="{1A231254-BAA6-4214-B98C-68E8D336529E}" destId="{02C2D408-5BD8-488D-8AEF-A9EBD5915881}" srcOrd="4" destOrd="0" presId="urn:microsoft.com/office/officeart/2005/8/layout/radial5"/>
    <dgm:cxn modelId="{0AB68B0C-FF8E-4F77-A58E-57635869E19F}" type="presParOf" srcId="{1A231254-BAA6-4214-B98C-68E8D336529E}" destId="{09C2F63C-1F8C-4C3B-9F05-D136E6AE718B}" srcOrd="5" destOrd="0" presId="urn:microsoft.com/office/officeart/2005/8/layout/radial5"/>
    <dgm:cxn modelId="{73D44B9C-9323-49DE-A4C3-5CDE0030BBD2}" type="presParOf" srcId="{09C2F63C-1F8C-4C3B-9F05-D136E6AE718B}" destId="{B939A9A7-E7DE-454F-BB66-06EB28F8A690}" srcOrd="0" destOrd="0" presId="urn:microsoft.com/office/officeart/2005/8/layout/radial5"/>
    <dgm:cxn modelId="{095663CC-1B39-4C02-9867-15F602003DD9}" type="presParOf" srcId="{1A231254-BAA6-4214-B98C-68E8D336529E}" destId="{3D79D803-D976-40A6-8651-B39940C4AB86}" srcOrd="6" destOrd="0" presId="urn:microsoft.com/office/officeart/2005/8/layout/radial5"/>
    <dgm:cxn modelId="{01AE3A23-1CA4-46D1-9CEC-6B510D7EB325}" type="presParOf" srcId="{1A231254-BAA6-4214-B98C-68E8D336529E}" destId="{49007A9C-5C47-4C49-935C-7887F99B9508}" srcOrd="7" destOrd="0" presId="urn:microsoft.com/office/officeart/2005/8/layout/radial5"/>
    <dgm:cxn modelId="{6072F030-5F9F-41FA-B512-05A16177A479}" type="presParOf" srcId="{49007A9C-5C47-4C49-935C-7887F99B9508}" destId="{98253AA4-4672-4616-B619-0A3A1E99A21B}" srcOrd="0" destOrd="0" presId="urn:microsoft.com/office/officeart/2005/8/layout/radial5"/>
    <dgm:cxn modelId="{9FE87E71-1434-4A61-8CDD-B6DA8A4779D3}" type="presParOf" srcId="{1A231254-BAA6-4214-B98C-68E8D336529E}" destId="{E7E2A0C8-8F02-4514-93D9-355CC6D895AC}" srcOrd="8" destOrd="0" presId="urn:microsoft.com/office/officeart/2005/8/layout/radial5"/>
    <dgm:cxn modelId="{497EEF40-5E06-40E7-9CDC-3D247BFAEBF5}" type="presParOf" srcId="{1A231254-BAA6-4214-B98C-68E8D336529E}" destId="{D4BF117E-BCED-4BA2-A1CE-F6315A37DF92}" srcOrd="9" destOrd="0" presId="urn:microsoft.com/office/officeart/2005/8/layout/radial5"/>
    <dgm:cxn modelId="{78D10D02-3EA6-4EBB-AFC5-919F7CB11D1B}" type="presParOf" srcId="{D4BF117E-BCED-4BA2-A1CE-F6315A37DF92}" destId="{E82D1D2B-B9AD-4133-B77E-C408C1063E71}" srcOrd="0" destOrd="0" presId="urn:microsoft.com/office/officeart/2005/8/layout/radial5"/>
    <dgm:cxn modelId="{81F9A032-FA7A-4065-86BA-DB30450AE5F7}" type="presParOf" srcId="{1A231254-BAA6-4214-B98C-68E8D336529E}" destId="{B30E5266-7045-4452-8982-F5B94766C928}" srcOrd="10" destOrd="0" presId="urn:microsoft.com/office/officeart/2005/8/layout/radial5"/>
    <dgm:cxn modelId="{F32B10A9-CA34-4430-9FB6-43BE28F55B4D}" type="presParOf" srcId="{1A231254-BAA6-4214-B98C-68E8D336529E}" destId="{048A3629-DE5D-490C-BCA3-E3548AF66901}" srcOrd="11" destOrd="0" presId="urn:microsoft.com/office/officeart/2005/8/layout/radial5"/>
    <dgm:cxn modelId="{7F6A7651-3460-43AE-8CEE-B88B596CCB09}" type="presParOf" srcId="{048A3629-DE5D-490C-BCA3-E3548AF66901}" destId="{305123FC-A220-4DE7-A040-88FFF632A66F}" srcOrd="0" destOrd="0" presId="urn:microsoft.com/office/officeart/2005/8/layout/radial5"/>
    <dgm:cxn modelId="{ED2FBDE6-4F6B-475A-A30B-7CD34891D2F4}" type="presParOf" srcId="{1A231254-BAA6-4214-B98C-68E8D336529E}" destId="{BA438B37-D205-4B83-A331-54D9A83AB3F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A56DB-D90A-465B-8208-1D153C291309}">
      <dsp:nvSpPr>
        <dsp:cNvPr id="0" name=""/>
        <dsp:cNvSpPr/>
      </dsp:nvSpPr>
      <dsp:spPr>
        <a:xfrm>
          <a:off x="2784465" y="1829273"/>
          <a:ext cx="1303724" cy="1303724"/>
        </a:xfrm>
        <a:prstGeom prst="ellipse">
          <a:avLst/>
        </a:prstGeom>
        <a:solidFill>
          <a:srgbClr val="424D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kern="1200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2020199"/>
        <a:ext cx="921872" cy="921872"/>
      </dsp:txXfrm>
    </dsp:sp>
    <dsp:sp modelId="{874535D6-66CB-4444-B2B1-27D45EF9941C}">
      <dsp:nvSpPr>
        <dsp:cNvPr id="0" name=""/>
        <dsp:cNvSpPr/>
      </dsp:nvSpPr>
      <dsp:spPr>
        <a:xfrm rot="16200000">
          <a:off x="3298213" y="1354864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1484952"/>
        <a:ext cx="193360" cy="265960"/>
      </dsp:txXfrm>
    </dsp:sp>
    <dsp:sp modelId="{E81BD81B-E67F-4CF7-8F7B-1F4712F61C87}">
      <dsp:nvSpPr>
        <dsp:cNvPr id="0" name=""/>
        <dsp:cNvSpPr/>
      </dsp:nvSpPr>
      <dsp:spPr>
        <a:xfrm>
          <a:off x="2784465" y="4361"/>
          <a:ext cx="1303724" cy="13037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195287"/>
        <a:ext cx="921872" cy="921872"/>
      </dsp:txXfrm>
    </dsp:sp>
    <dsp:sp modelId="{D8945C2F-F56A-4B09-914A-99006214ECC4}">
      <dsp:nvSpPr>
        <dsp:cNvPr id="0" name=""/>
        <dsp:cNvSpPr/>
      </dsp:nvSpPr>
      <dsp:spPr>
        <a:xfrm rot="19800000">
          <a:off x="4081652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1916553"/>
        <a:ext cx="193360" cy="265960"/>
      </dsp:txXfrm>
    </dsp:sp>
    <dsp:sp modelId="{02C2D408-5BD8-488D-8AEF-A9EBD5915881}">
      <dsp:nvSpPr>
        <dsp:cNvPr id="0" name=""/>
        <dsp:cNvSpPr/>
      </dsp:nvSpPr>
      <dsp:spPr>
        <a:xfrm>
          <a:off x="4364886" y="916817"/>
          <a:ext cx="1303724" cy="1303724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1107743"/>
        <a:ext cx="921872" cy="921872"/>
      </dsp:txXfrm>
    </dsp:sp>
    <dsp:sp modelId="{09C2F63C-1F8C-4C3B-9F05-D136E6AE718B}">
      <dsp:nvSpPr>
        <dsp:cNvPr id="0" name=""/>
        <dsp:cNvSpPr/>
      </dsp:nvSpPr>
      <dsp:spPr>
        <a:xfrm rot="1800000">
          <a:off x="4081652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2779757"/>
        <a:ext cx="193360" cy="265960"/>
      </dsp:txXfrm>
    </dsp:sp>
    <dsp:sp modelId="{3D79D803-D976-40A6-8651-B39940C4AB86}">
      <dsp:nvSpPr>
        <dsp:cNvPr id="0" name=""/>
        <dsp:cNvSpPr/>
      </dsp:nvSpPr>
      <dsp:spPr>
        <a:xfrm>
          <a:off x="4364886" y="2741729"/>
          <a:ext cx="1303724" cy="1303724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</a:t>
          </a: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 </a:t>
          </a:r>
          <a:r>
            <a:rPr lang="ar-MA" sz="36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مِثْلَ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2932655"/>
        <a:ext cx="921872" cy="921872"/>
      </dsp:txXfrm>
    </dsp:sp>
    <dsp:sp modelId="{49007A9C-5C47-4C49-935C-7887F99B9508}">
      <dsp:nvSpPr>
        <dsp:cNvPr id="0" name=""/>
        <dsp:cNvSpPr/>
      </dsp:nvSpPr>
      <dsp:spPr>
        <a:xfrm rot="5400000">
          <a:off x="3298213" y="316414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3211360"/>
        <a:ext cx="193360" cy="265960"/>
      </dsp:txXfrm>
    </dsp:sp>
    <dsp:sp modelId="{E7E2A0C8-8F02-4514-93D9-355CC6D895AC}">
      <dsp:nvSpPr>
        <dsp:cNvPr id="0" name=""/>
        <dsp:cNvSpPr/>
      </dsp:nvSpPr>
      <dsp:spPr>
        <a:xfrm>
          <a:off x="2784465" y="3654185"/>
          <a:ext cx="1303724" cy="1303724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</a:t>
          </a: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 </a:t>
          </a:r>
          <a:r>
            <a:rPr lang="ar-MA" sz="36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عَلَيْهِ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3845111"/>
        <a:ext cx="921872" cy="921872"/>
      </dsp:txXfrm>
    </dsp:sp>
    <dsp:sp modelId="{D4BF117E-BCED-4BA2-A1CE-F6315A37DF92}">
      <dsp:nvSpPr>
        <dsp:cNvPr id="0" name=""/>
        <dsp:cNvSpPr/>
      </dsp:nvSpPr>
      <dsp:spPr>
        <a:xfrm rot="9000000">
          <a:off x="2514773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2779757"/>
        <a:ext cx="193360" cy="265960"/>
      </dsp:txXfrm>
    </dsp:sp>
    <dsp:sp modelId="{B30E5266-7045-4452-8982-F5B94766C928}">
      <dsp:nvSpPr>
        <dsp:cNvPr id="0" name=""/>
        <dsp:cNvSpPr/>
      </dsp:nvSpPr>
      <dsp:spPr>
        <a:xfrm>
          <a:off x="1204045" y="2741729"/>
          <a:ext cx="1303724" cy="1303724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2932655"/>
        <a:ext cx="921872" cy="921872"/>
      </dsp:txXfrm>
    </dsp:sp>
    <dsp:sp modelId="{048A3629-DE5D-490C-BCA3-E3548AF66901}">
      <dsp:nvSpPr>
        <dsp:cNvPr id="0" name=""/>
        <dsp:cNvSpPr/>
      </dsp:nvSpPr>
      <dsp:spPr>
        <a:xfrm rot="12600000">
          <a:off x="2514773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1916553"/>
        <a:ext cx="193360" cy="265960"/>
      </dsp:txXfrm>
    </dsp:sp>
    <dsp:sp modelId="{BA438B37-D205-4B83-A331-54D9A83AB3F3}">
      <dsp:nvSpPr>
        <dsp:cNvPr id="0" name=""/>
        <dsp:cNvSpPr/>
      </dsp:nvSpPr>
      <dsp:spPr>
        <a:xfrm>
          <a:off x="1204045" y="916817"/>
          <a:ext cx="1303724" cy="130372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400" b="1" kern="1200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kern="1200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1107743"/>
        <a:ext cx="921872" cy="921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A56DB-D90A-465B-8208-1D153C291309}">
      <dsp:nvSpPr>
        <dsp:cNvPr id="0" name=""/>
        <dsp:cNvSpPr/>
      </dsp:nvSpPr>
      <dsp:spPr>
        <a:xfrm>
          <a:off x="2784465" y="1829273"/>
          <a:ext cx="1303724" cy="1303724"/>
        </a:xfrm>
        <a:prstGeom prst="ellipse">
          <a:avLst/>
        </a:prstGeom>
        <a:solidFill>
          <a:srgbClr val="424D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kern="1200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2020199"/>
        <a:ext cx="921872" cy="921872"/>
      </dsp:txXfrm>
    </dsp:sp>
    <dsp:sp modelId="{874535D6-66CB-4444-B2B1-27D45EF9941C}">
      <dsp:nvSpPr>
        <dsp:cNvPr id="0" name=""/>
        <dsp:cNvSpPr/>
      </dsp:nvSpPr>
      <dsp:spPr>
        <a:xfrm rot="16200000">
          <a:off x="3298213" y="1354864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1484952"/>
        <a:ext cx="193360" cy="265960"/>
      </dsp:txXfrm>
    </dsp:sp>
    <dsp:sp modelId="{E81BD81B-E67F-4CF7-8F7B-1F4712F61C87}">
      <dsp:nvSpPr>
        <dsp:cNvPr id="0" name=""/>
        <dsp:cNvSpPr/>
      </dsp:nvSpPr>
      <dsp:spPr>
        <a:xfrm>
          <a:off x="2784465" y="4361"/>
          <a:ext cx="1303724" cy="13037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195287"/>
        <a:ext cx="921872" cy="921872"/>
      </dsp:txXfrm>
    </dsp:sp>
    <dsp:sp modelId="{D8945C2F-F56A-4B09-914A-99006214ECC4}">
      <dsp:nvSpPr>
        <dsp:cNvPr id="0" name=""/>
        <dsp:cNvSpPr/>
      </dsp:nvSpPr>
      <dsp:spPr>
        <a:xfrm rot="19800000">
          <a:off x="4081652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1916553"/>
        <a:ext cx="193360" cy="265960"/>
      </dsp:txXfrm>
    </dsp:sp>
    <dsp:sp modelId="{02C2D408-5BD8-488D-8AEF-A9EBD5915881}">
      <dsp:nvSpPr>
        <dsp:cNvPr id="0" name=""/>
        <dsp:cNvSpPr/>
      </dsp:nvSpPr>
      <dsp:spPr>
        <a:xfrm>
          <a:off x="4364886" y="916817"/>
          <a:ext cx="1303724" cy="1303724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1107743"/>
        <a:ext cx="921872" cy="921872"/>
      </dsp:txXfrm>
    </dsp:sp>
    <dsp:sp modelId="{09C2F63C-1F8C-4C3B-9F05-D136E6AE718B}">
      <dsp:nvSpPr>
        <dsp:cNvPr id="0" name=""/>
        <dsp:cNvSpPr/>
      </dsp:nvSpPr>
      <dsp:spPr>
        <a:xfrm rot="1800000">
          <a:off x="4081652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2779757"/>
        <a:ext cx="193360" cy="265960"/>
      </dsp:txXfrm>
    </dsp:sp>
    <dsp:sp modelId="{3D79D803-D976-40A6-8651-B39940C4AB86}">
      <dsp:nvSpPr>
        <dsp:cNvPr id="0" name=""/>
        <dsp:cNvSpPr/>
      </dsp:nvSpPr>
      <dsp:spPr>
        <a:xfrm>
          <a:off x="4364886" y="2741729"/>
          <a:ext cx="1303724" cy="1303724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2932655"/>
        <a:ext cx="921872" cy="921872"/>
      </dsp:txXfrm>
    </dsp:sp>
    <dsp:sp modelId="{49007A9C-5C47-4C49-935C-7887F99B9508}">
      <dsp:nvSpPr>
        <dsp:cNvPr id="0" name=""/>
        <dsp:cNvSpPr/>
      </dsp:nvSpPr>
      <dsp:spPr>
        <a:xfrm rot="5400000">
          <a:off x="3298213" y="316414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3211360"/>
        <a:ext cx="193360" cy="265960"/>
      </dsp:txXfrm>
    </dsp:sp>
    <dsp:sp modelId="{E7E2A0C8-8F02-4514-93D9-355CC6D895AC}">
      <dsp:nvSpPr>
        <dsp:cNvPr id="0" name=""/>
        <dsp:cNvSpPr/>
      </dsp:nvSpPr>
      <dsp:spPr>
        <a:xfrm>
          <a:off x="2784465" y="3654185"/>
          <a:ext cx="1303724" cy="1303724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3845111"/>
        <a:ext cx="921872" cy="921872"/>
      </dsp:txXfrm>
    </dsp:sp>
    <dsp:sp modelId="{D4BF117E-BCED-4BA2-A1CE-F6315A37DF92}">
      <dsp:nvSpPr>
        <dsp:cNvPr id="0" name=""/>
        <dsp:cNvSpPr/>
      </dsp:nvSpPr>
      <dsp:spPr>
        <a:xfrm rot="9000000">
          <a:off x="2514773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2779757"/>
        <a:ext cx="193360" cy="265960"/>
      </dsp:txXfrm>
    </dsp:sp>
    <dsp:sp modelId="{B30E5266-7045-4452-8982-F5B94766C928}">
      <dsp:nvSpPr>
        <dsp:cNvPr id="0" name=""/>
        <dsp:cNvSpPr/>
      </dsp:nvSpPr>
      <dsp:spPr>
        <a:xfrm>
          <a:off x="1204045" y="2741729"/>
          <a:ext cx="1303724" cy="1303724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2932655"/>
        <a:ext cx="921872" cy="921872"/>
      </dsp:txXfrm>
    </dsp:sp>
    <dsp:sp modelId="{048A3629-DE5D-490C-BCA3-E3548AF66901}">
      <dsp:nvSpPr>
        <dsp:cNvPr id="0" name=""/>
        <dsp:cNvSpPr/>
      </dsp:nvSpPr>
      <dsp:spPr>
        <a:xfrm rot="12600000">
          <a:off x="2514773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1916553"/>
        <a:ext cx="193360" cy="265960"/>
      </dsp:txXfrm>
    </dsp:sp>
    <dsp:sp modelId="{BA438B37-D205-4B83-A331-54D9A83AB3F3}">
      <dsp:nvSpPr>
        <dsp:cNvPr id="0" name=""/>
        <dsp:cNvSpPr/>
      </dsp:nvSpPr>
      <dsp:spPr>
        <a:xfrm>
          <a:off x="1204045" y="916817"/>
          <a:ext cx="1303724" cy="130372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b="1" kern="1200" dirty="0">
            <a:solidFill>
              <a:schemeClr val="bg1">
                <a:lumMod val="95000"/>
              </a:schemeClr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1107743"/>
        <a:ext cx="921872" cy="921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82" name="Google Shape;34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ABCE1FCD-1CDD-2DBC-1E9B-B8A22001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AD410842-F205-D0C8-0CA1-0C3D2FD5E1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BD6C9511-A064-C980-FE10-4C02846CFA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125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7168768A-DD69-52E5-3625-1F4E62FE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3A380EA3-1C88-2FC2-2A56-EC7087533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045F7464-09DE-323D-20EE-C7810E20D9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474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93F14A66-B2E7-6D5C-0048-4DDD41313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F1BB0E39-D173-FA0E-BA36-E87F7E200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0A26F8A4-4C99-A0D4-BCDE-B76A6F5517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25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9C4AD997-A0F9-5401-EF47-E4F09D0D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C5F8B1C5-6A33-2D9A-210F-4BF51CEAB7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57BDD4AA-630B-FA29-A1E9-2A38A5A34D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13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E417CE09-B8D1-AF59-9669-B139678F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553B524E-2A2F-9329-9B0D-E8B55AB2EE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6E88D5D0-64E8-3563-8E5E-7077C2886F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113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Google Shape;37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19" name="Google Shape;37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99" name="Google Shape;34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30" name="Google Shape;37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8">
          <a:extLst>
            <a:ext uri="{FF2B5EF4-FFF2-40B4-BE49-F238E27FC236}">
              <a16:creationId xmlns:a16="http://schemas.microsoft.com/office/drawing/2014/main" id="{1473586A-C14A-82E4-7272-6571F37FA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17:notes">
            <a:extLst>
              <a:ext uri="{FF2B5EF4-FFF2-40B4-BE49-F238E27FC236}">
                <a16:creationId xmlns:a16="http://schemas.microsoft.com/office/drawing/2014/main" id="{E5F4DC53-177D-1D75-E75E-0DE39313E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30" name="Google Shape;3730;p17:notes">
            <a:extLst>
              <a:ext uri="{FF2B5EF4-FFF2-40B4-BE49-F238E27FC236}">
                <a16:creationId xmlns:a16="http://schemas.microsoft.com/office/drawing/2014/main" id="{1D1A8A0B-36B5-70B2-1B25-72D4DB11FF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9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8">
          <a:extLst>
            <a:ext uri="{FF2B5EF4-FFF2-40B4-BE49-F238E27FC236}">
              <a16:creationId xmlns:a16="http://schemas.microsoft.com/office/drawing/2014/main" id="{B543C1AB-4799-28A6-D7B8-9DCEABC1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17:notes">
            <a:extLst>
              <a:ext uri="{FF2B5EF4-FFF2-40B4-BE49-F238E27FC236}">
                <a16:creationId xmlns:a16="http://schemas.microsoft.com/office/drawing/2014/main" id="{4C1CEE70-6188-71AF-434C-899EAF7429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30" name="Google Shape;3730;p17:notes">
            <a:extLst>
              <a:ext uri="{FF2B5EF4-FFF2-40B4-BE49-F238E27FC236}">
                <a16:creationId xmlns:a16="http://schemas.microsoft.com/office/drawing/2014/main" id="{1B5EBF6E-BDA1-7ADB-DAE2-17AF02772C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611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Google Shape;38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92" name="Google Shape;38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03" name="Google Shape;39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Google Shape;39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20" name="Google Shape;39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37" name="Google Shape;39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54" name="Google Shape;395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>
          <a:extLst>
            <a:ext uri="{FF2B5EF4-FFF2-40B4-BE49-F238E27FC236}">
              <a16:creationId xmlns:a16="http://schemas.microsoft.com/office/drawing/2014/main" id="{6366006F-5D8A-706B-42E9-24F41072F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p30:notes">
            <a:extLst>
              <a:ext uri="{FF2B5EF4-FFF2-40B4-BE49-F238E27FC236}">
                <a16:creationId xmlns:a16="http://schemas.microsoft.com/office/drawing/2014/main" id="{2F51F79E-A54B-E06A-FEF5-0CEEE127F2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54" name="Google Shape;3954;p30:notes">
            <a:extLst>
              <a:ext uri="{FF2B5EF4-FFF2-40B4-BE49-F238E27FC236}">
                <a16:creationId xmlns:a16="http://schemas.microsoft.com/office/drawing/2014/main" id="{EB63CF8C-289B-26D8-FD41-EC97B81F24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50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>
          <a:extLst>
            <a:ext uri="{FF2B5EF4-FFF2-40B4-BE49-F238E27FC236}">
              <a16:creationId xmlns:a16="http://schemas.microsoft.com/office/drawing/2014/main" id="{3EDE7E89-AE94-AA3E-63C6-316FDC0E6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p30:notes">
            <a:extLst>
              <a:ext uri="{FF2B5EF4-FFF2-40B4-BE49-F238E27FC236}">
                <a16:creationId xmlns:a16="http://schemas.microsoft.com/office/drawing/2014/main" id="{0F18BC44-E425-1DBA-48C0-7F7F12D22A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54" name="Google Shape;3954;p30:notes">
            <a:extLst>
              <a:ext uri="{FF2B5EF4-FFF2-40B4-BE49-F238E27FC236}">
                <a16:creationId xmlns:a16="http://schemas.microsoft.com/office/drawing/2014/main" id="{EECDC8A3-6CC6-268E-AEBD-EE2BC7306F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18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8" name="Google Shape;35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>
          <a:extLst>
            <a:ext uri="{FF2B5EF4-FFF2-40B4-BE49-F238E27FC236}">
              <a16:creationId xmlns:a16="http://schemas.microsoft.com/office/drawing/2014/main" id="{6CCEC7CD-7C6D-D608-C0AD-7EBFC25C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p30:notes">
            <a:extLst>
              <a:ext uri="{FF2B5EF4-FFF2-40B4-BE49-F238E27FC236}">
                <a16:creationId xmlns:a16="http://schemas.microsoft.com/office/drawing/2014/main" id="{ED875C1E-AFA5-CE95-4B14-106B92DA9D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54" name="Google Shape;3954;p30:notes">
            <a:extLst>
              <a:ext uri="{FF2B5EF4-FFF2-40B4-BE49-F238E27FC236}">
                <a16:creationId xmlns:a16="http://schemas.microsoft.com/office/drawing/2014/main" id="{A790FFF7-9CE0-4136-7597-06D7C8BCA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999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56" name="Google Shape;40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72" name="Google Shape;40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>
          <a:extLst>
            <a:ext uri="{FF2B5EF4-FFF2-40B4-BE49-F238E27FC236}">
              <a16:creationId xmlns:a16="http://schemas.microsoft.com/office/drawing/2014/main" id="{78D31375-D0DE-EDF2-C2B6-006E15D8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37:notes">
            <a:extLst>
              <a:ext uri="{FF2B5EF4-FFF2-40B4-BE49-F238E27FC236}">
                <a16:creationId xmlns:a16="http://schemas.microsoft.com/office/drawing/2014/main" id="{7A2D9FE2-B3EC-B6E6-B96C-BC119303FA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72" name="Google Shape;4072;p37:notes">
            <a:extLst>
              <a:ext uri="{FF2B5EF4-FFF2-40B4-BE49-F238E27FC236}">
                <a16:creationId xmlns:a16="http://schemas.microsoft.com/office/drawing/2014/main" id="{8FFB475A-0250-5897-CE11-33501BE4B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708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Google Shape;410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4" name="Google Shape;41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2">
          <a:extLst>
            <a:ext uri="{FF2B5EF4-FFF2-40B4-BE49-F238E27FC236}">
              <a16:creationId xmlns:a16="http://schemas.microsoft.com/office/drawing/2014/main" id="{CECD8532-FADF-DB2F-4751-84E203A8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Google Shape;4103;p39:notes">
            <a:extLst>
              <a:ext uri="{FF2B5EF4-FFF2-40B4-BE49-F238E27FC236}">
                <a16:creationId xmlns:a16="http://schemas.microsoft.com/office/drawing/2014/main" id="{158FE1D8-3DEF-48A8-D67A-352E974A9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4" name="Google Shape;4104;p39:notes">
            <a:extLst>
              <a:ext uri="{FF2B5EF4-FFF2-40B4-BE49-F238E27FC236}">
                <a16:creationId xmlns:a16="http://schemas.microsoft.com/office/drawing/2014/main" id="{B753EA99-7768-3E2A-E691-F4A887C86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019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2">
          <a:extLst>
            <a:ext uri="{FF2B5EF4-FFF2-40B4-BE49-F238E27FC236}">
              <a16:creationId xmlns:a16="http://schemas.microsoft.com/office/drawing/2014/main" id="{CB79D1DF-9402-B83D-932C-67925A37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Google Shape;4103;p39:notes">
            <a:extLst>
              <a:ext uri="{FF2B5EF4-FFF2-40B4-BE49-F238E27FC236}">
                <a16:creationId xmlns:a16="http://schemas.microsoft.com/office/drawing/2014/main" id="{45F4A53B-1307-A07A-A1A4-F77A2C6A41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4" name="Google Shape;4104;p39:notes">
            <a:extLst>
              <a:ext uri="{FF2B5EF4-FFF2-40B4-BE49-F238E27FC236}">
                <a16:creationId xmlns:a16="http://schemas.microsoft.com/office/drawing/2014/main" id="{13DE5615-6E9B-02DE-795F-3081CFD0CF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769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2">
          <a:extLst>
            <a:ext uri="{FF2B5EF4-FFF2-40B4-BE49-F238E27FC236}">
              <a16:creationId xmlns:a16="http://schemas.microsoft.com/office/drawing/2014/main" id="{57126520-9237-A3EE-DA15-41D5EA62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Google Shape;4103;p39:notes">
            <a:extLst>
              <a:ext uri="{FF2B5EF4-FFF2-40B4-BE49-F238E27FC236}">
                <a16:creationId xmlns:a16="http://schemas.microsoft.com/office/drawing/2014/main" id="{0A4BF989-B52E-568F-F634-D60D011902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4" name="Google Shape;4104;p39:notes">
            <a:extLst>
              <a:ext uri="{FF2B5EF4-FFF2-40B4-BE49-F238E27FC236}">
                <a16:creationId xmlns:a16="http://schemas.microsoft.com/office/drawing/2014/main" id="{0B2B3793-F943-0AB9-7C84-6CACE870C7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705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Google Shape;411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20" name="Google Shape;41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Google Shape;414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46" name="Google Shape;414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60" name="Google Shape;35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5" name="Google Shape;416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66" name="Google Shape;41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Google Shape;418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83" name="Google Shape;41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Google Shape;419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00" name="Google Shape;420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" name="Google Shape;35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571" name="Google Shape;35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87" name="Google Shape;35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06" name="Google Shape;36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607" name="Google Shape;360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ar-MA"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9</a:t>
            </a:fld>
            <a:endParaRPr sz="14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Relationship Id="rId4" Type="http://schemas.microsoft.com/office/2007/relationships/hdphoto" Target="../media/hdphoto5.wdp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/>
          <p:nvPr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1" name="Google Shape;371;p52"/>
          <p:cNvSpPr/>
          <p:nvPr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2" name="Google Shape;372;p52"/>
          <p:cNvSpPr/>
          <p:nvPr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الأستاذ(ة)</a:t>
            </a:r>
            <a:endParaRPr sz="28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73" name="Google Shape;373;p52"/>
          <p:cNvSpPr/>
          <p:nvPr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الوسائط</a:t>
            </a:r>
            <a:endParaRPr sz="32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74" name="Google Shape;374;p52"/>
          <p:cNvSpPr>
            <a:spLocks noGrp="1"/>
          </p:cNvSpPr>
          <p:nvPr>
            <p:ph type="pic" idx="2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5" name="Google Shape;375;p52"/>
          <p:cNvSpPr>
            <a:spLocks noGrp="1"/>
          </p:cNvSpPr>
          <p:nvPr>
            <p:ph type="pic" idx="3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52"/>
          <p:cNvSpPr>
            <a:spLocks noGrp="1"/>
          </p:cNvSpPr>
          <p:nvPr>
            <p:ph type="pic" idx="4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7" name="Google Shape;377;p52"/>
          <p:cNvSpPr>
            <a:spLocks noGrp="1"/>
          </p:cNvSpPr>
          <p:nvPr>
            <p:ph type="pic" idx="5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52"/>
          <p:cNvSpPr>
            <a:spLocks noGrp="1"/>
          </p:cNvSpPr>
          <p:nvPr>
            <p:ph type="pic" idx="6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52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52"/>
          <p:cNvSpPr txBox="1"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52"/>
          <p:cNvSpPr txBox="1"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52"/>
          <p:cNvSpPr txBox="1"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52"/>
          <p:cNvSpPr txBox="1"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52"/>
          <p:cNvSpPr txBox="1"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sposition personnalisée">
  <p:cSld name="17_Disposition personnalisée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3" name="Google Shape;523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22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25" name="Google Shape;52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26" name="Google Shape;526;p1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27" name="Google Shape;527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22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30" name="Google Shape;530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22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32" name="Google Shape;532;p122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3" name="Google Shape;533;p122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4" name="Google Shape;534;p122"/>
          <p:cNvSpPr>
            <a:spLocks noGrp="1"/>
          </p:cNvSpPr>
          <p:nvPr>
            <p:ph type="pic" idx="3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5" name="Google Shape;535;p122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6" name="Google Shape;536;p122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7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01" name="Google Shape;1701;p17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2" name="Google Shape;1702;p17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3" name="Google Shape;1703;p17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4" name="Google Shape;1704;p17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5" name="Google Shape;1705;p17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6" name="Google Shape;1706;p17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7" name="Google Shape;1707;p17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8" name="Google Shape;1708;p17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9" name="Google Shape;1709;p17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0" name="Google Shape;1710;p17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1" name="Google Shape;1711;p17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2" name="Google Shape;1712;p17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3" name="Google Shape;1713;p17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4" name="Google Shape;1714;p17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5" name="Google Shape;1715;p17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6" name="Google Shape;1716;p17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7" name="Google Shape;1717;p17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8" name="Google Shape;1718;p17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9" name="Google Shape;1719;p17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22" name="Google Shape;1722;p17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23" name="Google Shape;1723;p17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5" name="Google Shape;1725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8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8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0" name="Google Shape;1730;p18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1" name="Google Shape;1731;p18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2" name="Google Shape;1732;p18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3" name="Google Shape;1733;p18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4" name="Google Shape;1734;p18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5" name="Google Shape;1735;p18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Google Shape;1737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38" name="Google Shape;1738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39" name="Google Shape;1739;p18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40" name="Google Shape;1740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741" name="Google Shape;1741;p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81"/>
          <p:cNvSpPr txBox="1"/>
          <p:nvPr/>
        </p:nvSpPr>
        <p:spPr>
          <a:xfrm>
            <a:off x="2376000" y="2160000"/>
            <a:ext cx="27574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Vocabulaire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43" name="Google Shape;1743;p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181"/>
          <p:cNvSpPr txBox="1"/>
          <p:nvPr/>
        </p:nvSpPr>
        <p:spPr>
          <a:xfrm>
            <a:off x="2365719" y="3643281"/>
            <a:ext cx="27334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Vocabulaire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45" name="Google Shape;1745;p1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181"/>
          <p:cNvSpPr txBox="1"/>
          <p:nvPr/>
        </p:nvSpPr>
        <p:spPr>
          <a:xfrm>
            <a:off x="2365719" y="5123575"/>
            <a:ext cx="17956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livret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47" name="Google Shape;1747;p181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48" name="Google Shape;1748;p181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49" name="Google Shape;1749;p181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50" name="Google Shape;1750;p181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1" name="Google Shape;1751;p181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2" name="Google Shape;1752;p181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3" name="Google Shape;1753;p18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6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9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62" name="Google Shape;1762;p9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9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66" name="Google Shape;1766;p9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9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9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70" name="Google Shape;1770;p9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1" name="Google Shape;1771;p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9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75" name="Google Shape;1775;p9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6" name="Google Shape;177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9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0" name="Google Shape;1780;p9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1" name="Google Shape;1781;p9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9" name="Google Shape;539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23"/>
          <p:cNvSpPr txBox="1"/>
          <p:nvPr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41" name="Google Shape;541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42" name="Google Shape;542;p12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43" name="Google Shape;543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4" name="Google Shape;544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23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46" name="Google Shape;546;p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23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48" name="Google Shape;548;p123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9" name="Google Shape;549;p123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0" name="Google Shape;550;p123"/>
          <p:cNvSpPr>
            <a:spLocks noGrp="1"/>
          </p:cNvSpPr>
          <p:nvPr>
            <p:ph type="pic" idx="3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51" name="Google Shape;551;p123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52" name="Google Shape;552;p123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9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5" name="Google Shape;1785;p9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86" name="Google Shape;1786;p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10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0" name="Google Shape;1790;p10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1" name="Google Shape;1791;p10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2" name="Google Shape;1792;p10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3" name="Google Shape;1793;p10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4" name="Google Shape;1794;p10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5" name="Google Shape;1795;p10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6" name="Google Shape;1796;p10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7" name="Google Shape;1797;p10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8" name="Google Shape;1798;p10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9" name="Google Shape;1799;p10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10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3" name="Google Shape;1803;p10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4" name="Google Shape;1804;p10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5" name="Google Shape;1805;p10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6" name="Google Shape;1806;p101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1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9" name="Google Shape;1809;p10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0" name="Google Shape;1810;p10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1" name="Google Shape;1811;p10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2" name="Google Shape;1812;p10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3" name="Google Shape;1813;p10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4" name="Google Shape;1814;p10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5" name="Google Shape;1815;p10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6" name="Google Shape;1816;p10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7" name="Google Shape;1817;p10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0" name="Google Shape;1820;p10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1" name="Google Shape;1821;p10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2" name="Google Shape;1822;p10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3" name="Google Shape;1823;p10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4" name="Google Shape;1824;p10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5" name="Google Shape;1825;p10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6" name="Google Shape;1826;p10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9" name="Google Shape;1829;p104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0" name="Google Shape;1830;p104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1" name="Google Shape;1831;p104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2" name="Google Shape;1832;p104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3" name="Google Shape;1833;p104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4" name="Google Shape;1834;p104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5" name="Google Shape;1835;p104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05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9" name="Google Shape;1839;p105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0" name="Google Shape;1840;p105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1" name="Google Shape;1841;p105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2" name="Google Shape;1842;p105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3" name="Google Shape;1843;p105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4" name="Google Shape;1844;p105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5" name="Google Shape;1845;p105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6" name="Google Shape;1846;p10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106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0" name="Google Shape;1850;p106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1" name="Google Shape;1851;p106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2" name="Google Shape;1852;p106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3" name="Google Shape;1853;p106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4" name="Google Shape;1854;p106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5" name="Google Shape;1855;p106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6" name="Google Shape;1856;p106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7" name="Google Shape;1857;p106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8" name="Google Shape;1858;p106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9" name="Google Shape;1859;p10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2" name="Google Shape;1862;p10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3" name="Google Shape;1863;p10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4" name="Google Shape;1864;p10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5" name="Google Shape;1865;p10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6" name="Google Shape;1866;p10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7" name="Google Shape;1867;p1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10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1" name="Google Shape;1871;p10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2" name="Google Shape;1872;p10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3" name="Google Shape;1873;p10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4" name="Google Shape;1874;p10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5" name="Google Shape;1875;p10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6" name="Google Shape;1876;p10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7" name="Google Shape;1877;p10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8" name="Google Shape;1878;p10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9" name="Google Shape;1879;p10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0" name="Google Shape;1880;p10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sposition personnalisée">
  <p:cSld name="21_Disposition personnalisée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5" name="Google Shape;555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24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57" name="Google Shape;557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8" name="Google Shape;558;p124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59" name="Google Shape;559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0" name="Google Shape;560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24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62" name="Google Shape;562;p1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24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4" name="Google Shape;564;p124"/>
          <p:cNvSpPr txBox="1">
            <a:spLocks noGrp="1"/>
          </p:cNvSpPr>
          <p:nvPr>
            <p:ph type="body" idx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5" name="Google Shape;565;p124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6" name="Google Shape;566;p124"/>
          <p:cNvSpPr>
            <a:spLocks noGrp="1"/>
          </p:cNvSpPr>
          <p:nvPr>
            <p:ph type="pic" idx="3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67" name="Google Shape;567;p124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68" name="Google Shape;568;p124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10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4" name="Google Shape;1884;p10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5" name="Google Shape;1885;p10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6" name="Google Shape;1886;p10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7" name="Google Shape;1887;p10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8" name="Google Shape;1888;p10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9" name="Google Shape;1889;p10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0" name="Google Shape;1890;p10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1" name="Google Shape;1891;p10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2" name="Google Shape;1892;p1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5" name="Google Shape;1895;p11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6" name="Google Shape;1896;p11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7" name="Google Shape;1897;p11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8" name="Google Shape;1898;p11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9" name="Google Shape;1899;p11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0" name="Google Shape;1900;p11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1" name="Google Shape;1901;p11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2" name="Google Shape;1902;p11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3" name="Google Shape;1903;p11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4" name="Google Shape;1904;p11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7" name="Google Shape;1907;p11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08" name="Google Shape;1908;p11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09" name="Google Shape;1909;p11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0" name="Google Shape;1910;p11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1" name="Google Shape;1911;p11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2" name="Google Shape;1912;p11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3" name="Google Shape;1913;p11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4" name="Google Shape;1914;p11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5" name="Google Shape;1915;p11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6" name="Google Shape;1916;p11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7" name="Google Shape;1917;p11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8" name="Google Shape;1918;p11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9" name="Google Shape;1919;p11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20" name="Google Shape;1920;p11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21" name="Google Shape;1921;p11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2" name="Google Shape;1922;p11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3" name="Google Shape;1923;p11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4" name="Google Shape;1924;p11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5" name="Google Shape;1925;p111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11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29" name="Google Shape;1929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11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33" name="Google Shape;1933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68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27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_Titre et contenu libre">
  <p:cSld name="00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272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libre">
  <p:cSld name="1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273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43" name="Google Shape;1943;p273"/>
          <p:cNvSpPr>
            <a:spLocks noGrp="1"/>
          </p:cNvSpPr>
          <p:nvPr>
            <p:ph type="media" idx="2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74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46" name="Google Shape;1946;p274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47" name="Google Shape;1947;p274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sposition personnalisée">
  <p:cSld name="20_Disposition personnalisée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1" name="Google Shape;571;p12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72" name="Google Shape;572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3" name="Google Shape;573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125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75" name="Google Shape;575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25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77" name="Google Shape;577;p125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8" name="Google Shape;578;p125"/>
          <p:cNvSpPr>
            <a:spLocks noGrp="1"/>
          </p:cNvSpPr>
          <p:nvPr>
            <p:ph type="pic" idx="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79" name="Google Shape;579;p125"/>
          <p:cNvSpPr>
            <a:spLocks noGrp="1"/>
          </p:cNvSpPr>
          <p:nvPr>
            <p:ph type="pic" idx="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80" name="Google Shape;580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81" name="Google Shape;581;p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25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83" name="Google Shape;583;p125"/>
          <p:cNvSpPr txBox="1">
            <a:spLocks noGrp="1"/>
          </p:cNvSpPr>
          <p:nvPr>
            <p:ph type="body" idx="4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125"/>
          <p:cNvSpPr>
            <a:spLocks noGrp="1"/>
          </p:cNvSpPr>
          <p:nvPr>
            <p:ph type="pic" idx="5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275"/>
          <p:cNvSpPr txBox="1">
            <a:spLocks noGrp="1"/>
          </p:cNvSpPr>
          <p:nvPr>
            <p:ph type="body" idx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0" name="Google Shape;1950;p275"/>
          <p:cNvSpPr txBox="1">
            <a:spLocks noGrp="1"/>
          </p:cNvSpPr>
          <p:nvPr>
            <p:ph type="body" idx="2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1" name="Google Shape;1951;p275"/>
          <p:cNvSpPr txBox="1">
            <a:spLocks noGrp="1"/>
          </p:cNvSpPr>
          <p:nvPr>
            <p:ph type="body" idx="3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2" name="Google Shape;1952;p27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53" name="Google Shape;1953;p275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54" name="Google Shape;1954;p275"/>
          <p:cNvSpPr>
            <a:spLocks noGrp="1"/>
          </p:cNvSpPr>
          <p:nvPr>
            <p:ph type="pic" idx="4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55" name="Google Shape;1955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275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57" name="Google Shape;1957;p275"/>
          <p:cNvSpPr>
            <a:spLocks noGrp="1"/>
          </p:cNvSpPr>
          <p:nvPr>
            <p:ph type="pic" idx="5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58" name="Google Shape;1958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275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60" name="Google Shape;1960;p275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61" name="Google Shape;1961;p275"/>
          <p:cNvSpPr>
            <a:spLocks noGrp="1"/>
          </p:cNvSpPr>
          <p:nvPr>
            <p:ph type="pic" idx="6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62" name="Google Shape;1962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275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64" name="Google Shape;1964;p275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sposition personnalisée">
  <p:cSld name="13_Disposition personnalisée"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276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7" name="Google Shape;1967;p276"/>
          <p:cNvSpPr txBox="1">
            <a:spLocks noGrp="1"/>
          </p:cNvSpPr>
          <p:nvPr>
            <p:ph type="body" idx="2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8" name="Google Shape;1968;p276"/>
          <p:cNvSpPr txBox="1">
            <a:spLocks noGrp="1"/>
          </p:cNvSpPr>
          <p:nvPr>
            <p:ph type="body" idx="3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9" name="Google Shape;1969;p27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0" name="Google Shape;1970;p276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1" name="Google Shape;1971;p276"/>
          <p:cNvSpPr>
            <a:spLocks noGrp="1"/>
          </p:cNvSpPr>
          <p:nvPr>
            <p:ph type="pic" idx="4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72" name="Google Shape;1972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276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4" name="Google Shape;1974;p276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5" name="Google Shape;1975;p276"/>
          <p:cNvSpPr>
            <a:spLocks noGrp="1"/>
          </p:cNvSpPr>
          <p:nvPr>
            <p:ph type="pic" idx="5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76" name="Google Shape;1976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276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قــــــــــــــــراءة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8" name="Google Shape;1978;p276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9" name="Google Shape;1979;p276"/>
          <p:cNvSpPr>
            <a:spLocks noGrp="1"/>
          </p:cNvSpPr>
          <p:nvPr>
            <p:ph type="pic" idx="6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80" name="Google Shape;1980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276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sposition personnalisée">
  <p:cSld name="14_Disposition personnalisée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27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84" name="Google Shape;1984;p277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85" name="Google Shape;1985;p277"/>
          <p:cNvSpPr>
            <a:spLocks noGrp="1"/>
          </p:cNvSpPr>
          <p:nvPr>
            <p:ph type="pic" idx="2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86" name="Google Shape;1986;p277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87" name="Google Shape;1987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277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89" name="Google Shape;1989;p277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90" name="Google Shape;1990;p277"/>
          <p:cNvSpPr>
            <a:spLocks noGrp="1"/>
          </p:cNvSpPr>
          <p:nvPr>
            <p:ph type="pic" idx="3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91" name="Google Shape;1991;p277"/>
          <p:cNvSpPr txBox="1">
            <a:spLocks noGrp="1"/>
          </p:cNvSpPr>
          <p:nvPr>
            <p:ph type="body" idx="4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92" name="Google Shape;1992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277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قــــــــــــــــراءة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94" name="Google Shape;1994;p277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95" name="Google Shape;1995;p277"/>
          <p:cNvSpPr>
            <a:spLocks noGrp="1"/>
          </p:cNvSpPr>
          <p:nvPr>
            <p:ph type="pic" idx="5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96" name="Google Shape;1996;p277"/>
          <p:cNvSpPr txBox="1">
            <a:spLocks noGrp="1"/>
          </p:cNvSpPr>
          <p:nvPr>
            <p:ph type="body" idx="6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97" name="Google Shape;1997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277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صرف وتحويل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27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01" name="Google Shape;2001;p278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02" name="Google Shape;2002;p278"/>
          <p:cNvSpPr>
            <a:spLocks noGrp="1"/>
          </p:cNvSpPr>
          <p:nvPr>
            <p:ph type="pic" idx="2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03" name="Google Shape;2003;p278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04" name="Google Shape;2004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78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06" name="Google Shape;2006;p278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07" name="Google Shape;2007;p278"/>
          <p:cNvSpPr>
            <a:spLocks noGrp="1"/>
          </p:cNvSpPr>
          <p:nvPr>
            <p:ph type="pic" idx="3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08" name="Google Shape;2008;p278"/>
          <p:cNvSpPr txBox="1">
            <a:spLocks noGrp="1"/>
          </p:cNvSpPr>
          <p:nvPr>
            <p:ph type="body" idx="4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09" name="Google Shape;2009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278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إملاء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1" name="Google Shape;2011;p278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12" name="Google Shape;2012;p278"/>
          <p:cNvSpPr>
            <a:spLocks noGrp="1"/>
          </p:cNvSpPr>
          <p:nvPr>
            <p:ph type="pic" idx="5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13" name="Google Shape;2013;p278"/>
          <p:cNvSpPr txBox="1">
            <a:spLocks noGrp="1"/>
          </p:cNvSpPr>
          <p:nvPr>
            <p:ph type="body" idx="6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14" name="Google Shape;2014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5" name="Google Shape;2015;p278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إنتاج كتابي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sposition personnalisée">
  <p:cSld name="16_Disposition personnalisée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27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279"/>
          <p:cNvSpPr/>
          <p:nvPr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19" name="Google Shape;2019;p279"/>
          <p:cNvSpPr>
            <a:spLocks noGrp="1"/>
          </p:cNvSpPr>
          <p:nvPr>
            <p:ph type="pic" idx="2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20" name="Google Shape;2020;p279"/>
          <p:cNvSpPr txBox="1">
            <a:spLocks noGrp="1"/>
          </p:cNvSpPr>
          <p:nvPr>
            <p:ph type="body" idx="1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21" name="Google Shape;2021;p279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3482" y="1962614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279"/>
          <p:cNvSpPr/>
          <p:nvPr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3" name="Google Shape;2023;p279"/>
          <p:cNvSpPr/>
          <p:nvPr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24" name="Google Shape;2024;p279"/>
          <p:cNvSpPr>
            <a:spLocks noGrp="1"/>
          </p:cNvSpPr>
          <p:nvPr>
            <p:ph type="pic" idx="3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25" name="Google Shape;2025;p279"/>
          <p:cNvSpPr txBox="1">
            <a:spLocks noGrp="1"/>
          </p:cNvSpPr>
          <p:nvPr>
            <p:ph type="body" idx="4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26" name="Google Shape;2026;p279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7" name="Google Shape;2027;p279"/>
          <p:cNvSpPr/>
          <p:nvPr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مراجعة وتوليف 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8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30" name="Google Shape;2030;p280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31" name="Google Shape;2031;p280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32" name="Google Shape;2032;p280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33" name="Google Shape;2033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280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35" name="Google Shape;2035;p280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36" name="Google Shape;2036;p280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37" name="Google Shape;2037;p280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38" name="Google Shape;2038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2039;p280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40" name="Google Shape;2040;p280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41" name="Google Shape;2041;p280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42" name="Google Shape;2042;p280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43" name="Google Shape;2043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4" name="Google Shape;2044;p280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45" name="Google Shape;2045;p280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46" name="Google Shape;2046;p280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47" name="Google Shape;2047;p280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48" name="Google Shape;2048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2049;p280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50" name="Google Shape;2050;p280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281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53" name="Google Shape;2053;p28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54" name="Google Shape;2054;p281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2055" name="Google Shape;2055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6" name="Google Shape;2056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57" name="Google Shape;2057;p281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58" name="Google Shape;2058;p281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2059" name="Google Shape;2059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0" name="Google Shape;2060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061" name="Google Shape;2061;p281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62" name="Google Shape;2062;p281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2063" name="Google Shape;2063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4" name="Google Shape;2064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65" name="Google Shape;2065;p281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66" name="Google Shape;2066;p281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067" name="Google Shape;2067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8" name="Google Shape;2068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069" name="Google Shape;2069;p281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0" name="Google Shape;2070;p281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1" name="Google Shape;2071;p281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2" name="Google Shape;2072;p281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3" name="Google Shape;2073;p281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28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76" name="Google Shape;2076;p282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77" name="Google Shape;2077;p28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078" name="Google Shape;2078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9" name="Google Shape;2079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0" name="Google Shape;2080;p28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81" name="Google Shape;2081;p28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082" name="Google Shape;2082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3" name="Google Shape;2083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4" name="Google Shape;2084;p28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85" name="Google Shape;2085;p28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086" name="Google Shape;2086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7" name="Google Shape;2087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8" name="Google Shape;2088;p28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89" name="Google Shape;2089;p282"/>
          <p:cNvSpPr/>
          <p:nvPr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90" name="Google Shape;2090;p28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91" name="Google Shape;2091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2" name="Google Shape;2092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93" name="Google Shape;2093;p28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94" name="Google Shape;2094;p28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95" name="Google Shape;2095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6" name="Google Shape;2096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97" name="Google Shape;2097;p282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8" name="Google Shape;2098;p282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9" name="Google Shape;2099;p282"/>
          <p:cNvSpPr txBox="1">
            <a:spLocks noGrp="1"/>
          </p:cNvSpPr>
          <p:nvPr>
            <p:ph type="body" idx="3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0" name="Google Shape;2100;p282"/>
          <p:cNvSpPr txBox="1">
            <a:spLocks noGrp="1"/>
          </p:cNvSpPr>
          <p:nvPr>
            <p:ph type="body" idx="4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1" name="Google Shape;2101;p282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2" name="Google Shape;2102;p282"/>
          <p:cNvSpPr txBox="1">
            <a:spLocks noGrp="1"/>
          </p:cNvSpPr>
          <p:nvPr>
            <p:ph type="body" idx="6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03" name="Google Shape;2103;p282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04" name="Google Shape;2104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5" name="Google Shape;2105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28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08" name="Google Shape;2108;p283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9" name="Google Shape;2109;p28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0" name="Google Shape;2110;p28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1" name="Google Shape;2111;p28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2" name="Google Shape;2112;p283"/>
          <p:cNvSpPr/>
          <p:nvPr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3" name="Google Shape;2113;p28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4" name="Google Shape;2114;p283"/>
          <p:cNvSpPr txBox="1">
            <a:spLocks noGrp="1"/>
          </p:cNvSpPr>
          <p:nvPr>
            <p:ph type="body" idx="1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5" name="Google Shape;2115;p283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6" name="Google Shape;2116;p283"/>
          <p:cNvSpPr txBox="1">
            <a:spLocks noGrp="1"/>
          </p:cNvSpPr>
          <p:nvPr>
            <p:ph type="body" idx="3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7" name="Google Shape;2117;p283"/>
          <p:cNvSpPr txBox="1">
            <a:spLocks noGrp="1"/>
          </p:cNvSpPr>
          <p:nvPr>
            <p:ph type="body" idx="4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8" name="Google Shape;2118;p283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9" name="Google Shape;2119;p283"/>
          <p:cNvSpPr txBox="1">
            <a:spLocks noGrp="1"/>
          </p:cNvSpPr>
          <p:nvPr>
            <p:ph type="body" idx="6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20" name="Google Shape;2120;p283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21" name="Google Shape;2121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2" name="Google Shape;2122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3" name="Google Shape;2123;p28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24" name="Google Shape;2124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5" name="Google Shape;2125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6" name="Google Shape;2126;p28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27" name="Google Shape;2127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8" name="Google Shape;2128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9" name="Google Shape;2129;p28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30" name="Google Shape;2130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1" name="Google Shape;2131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32" name="Google Shape;2132;p28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33" name="Google Shape;2133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4" name="Google Shape;2134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35" name="Google Shape;2135;p28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36" name="Google Shape;2136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7" name="Google Shape;2137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28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0" name="Google Shape;2140;p284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41" name="Google Shape;2141;p28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2" name="Google Shape;2142;p28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3" name="Google Shape;2143;p28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4" name="Google Shape;2144;p284"/>
          <p:cNvSpPr/>
          <p:nvPr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5" name="Google Shape;2145;p28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6" name="Google Shape;2146;p28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7" name="Google Shape;2147;p284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8" name="Google Shape;2148;p284"/>
          <p:cNvSpPr txBox="1">
            <a:spLocks noGrp="1"/>
          </p:cNvSpPr>
          <p:nvPr>
            <p:ph type="body" idx="3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9" name="Google Shape;2149;p284"/>
          <p:cNvSpPr txBox="1">
            <a:spLocks noGrp="1"/>
          </p:cNvSpPr>
          <p:nvPr>
            <p:ph type="body" idx="4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0" name="Google Shape;2150;p284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1" name="Google Shape;2151;p284"/>
          <p:cNvSpPr txBox="1">
            <a:spLocks noGrp="1"/>
          </p:cNvSpPr>
          <p:nvPr>
            <p:ph type="body" idx="6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52" name="Google Shape;2152;p284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53" name="Google Shape;2153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4" name="Google Shape;2154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55" name="Google Shape;2155;p28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56" name="Google Shape;2156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7" name="Google Shape;2157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58" name="Google Shape;2158;p28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59" name="Google Shape;2159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0" name="Google Shape;2160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1" name="Google Shape;2161;p28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62" name="Google Shape;2162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3" name="Google Shape;2163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4" name="Google Shape;2164;p28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65" name="Google Shape;2165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6" name="Google Shape;2166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7" name="Google Shape;2167;p28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68" name="Google Shape;2168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9" name="Google Shape;2169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26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85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72" name="Google Shape;2172;p28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3" name="Google Shape;2173;p285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74" name="Google Shape;2174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5" name="Google Shape;2175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76" name="Google Shape;2176;p285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7" name="Google Shape;2177;p285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78" name="Google Shape;2178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9" name="Google Shape;2179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0" name="Google Shape;2180;p285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1" name="Google Shape;2181;p285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82" name="Google Shape;2182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3" name="Google Shape;2183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4" name="Google Shape;2184;p285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5" name="Google Shape;2185;p285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186" name="Google Shape;2186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7" name="Google Shape;2187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8" name="Google Shape;2188;p285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9" name="Google Shape;2189;p285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90" name="Google Shape;2190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1" name="Google Shape;2191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92" name="Google Shape;2192;p285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93" name="Google Shape;2193;p285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94" name="Google Shape;2194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5" name="Google Shape;2195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96" name="Google Shape;2196;p285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7" name="Google Shape;2197;p285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8" name="Google Shape;2198;p285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9" name="Google Shape;2199;p285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0" name="Google Shape;2200;p285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1" name="Google Shape;2201;p285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sposition personnalisée">
  <p:cSld name="11_Disposition personnalisée"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286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4" name="Google Shape;2204;p286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05" name="Google Shape;2205;p286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6" name="Google Shape;2206;p286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7" name="Google Shape;2207;p286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8" name="Google Shape;2208;p286"/>
          <p:cNvSpPr/>
          <p:nvPr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9" name="Google Shape;2209;p286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10" name="Google Shape;2210;p286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1" name="Google Shape;2211;p286"/>
          <p:cNvSpPr txBox="1">
            <a:spLocks noGrp="1"/>
          </p:cNvSpPr>
          <p:nvPr>
            <p:ph type="body" idx="2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2" name="Google Shape;2212;p286"/>
          <p:cNvSpPr txBox="1">
            <a:spLocks noGrp="1"/>
          </p:cNvSpPr>
          <p:nvPr>
            <p:ph type="body" idx="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3" name="Google Shape;2213;p286"/>
          <p:cNvSpPr txBox="1">
            <a:spLocks noGrp="1"/>
          </p:cNvSpPr>
          <p:nvPr>
            <p:ph type="body" idx="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4" name="Google Shape;2214;p286"/>
          <p:cNvSpPr txBox="1">
            <a:spLocks noGrp="1"/>
          </p:cNvSpPr>
          <p:nvPr>
            <p:ph type="body" idx="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15" name="Google Shape;2215;p286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216" name="Google Shape;2216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7" name="Google Shape;2217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18" name="Google Shape;2218;p286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19" name="Google Shape;2219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0" name="Google Shape;2220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1" name="Google Shape;2221;p286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22" name="Google Shape;2222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3" name="Google Shape;2223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4" name="Google Shape;2224;p286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25" name="Google Shape;2225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6" name="Google Shape;2226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7" name="Google Shape;2227;p286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28" name="Google Shape;2228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9" name="Google Shape;2229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230" name="Google Shape;2230;p286"/>
          <p:cNvSpPr txBox="1">
            <a:spLocks noGrp="1"/>
          </p:cNvSpPr>
          <p:nvPr>
            <p:ph type="body" idx="6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31" name="Google Shape;2231;p286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32" name="Google Shape;2232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3" name="Google Shape;2233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287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6" name="Google Shape;2236;p287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37" name="Google Shape;2237;p287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8" name="Google Shape;2238;p287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9" name="Google Shape;2239;p287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0" name="Google Shape;2240;p287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1" name="Google Shape;2241;p287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2" name="Google Shape;2242;p287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3" name="Google Shape;2243;p287"/>
          <p:cNvSpPr txBox="1">
            <a:spLocks noGrp="1"/>
          </p:cNvSpPr>
          <p:nvPr>
            <p:ph type="body" idx="2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4" name="Google Shape;2244;p287"/>
          <p:cNvSpPr txBox="1">
            <a:spLocks noGrp="1"/>
          </p:cNvSpPr>
          <p:nvPr>
            <p:ph type="body" idx="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5" name="Google Shape;2245;p287"/>
          <p:cNvSpPr txBox="1">
            <a:spLocks noGrp="1"/>
          </p:cNvSpPr>
          <p:nvPr>
            <p:ph type="body" idx="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6" name="Google Shape;2246;p287"/>
          <p:cNvSpPr txBox="1">
            <a:spLocks noGrp="1"/>
          </p:cNvSpPr>
          <p:nvPr>
            <p:ph type="body" idx="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47" name="Google Shape;2247;p287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248" name="Google Shape;2248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9" name="Google Shape;2249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50" name="Google Shape;2250;p287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51" name="Google Shape;2251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2" name="Google Shape;2252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253" name="Google Shape;2253;p287"/>
          <p:cNvSpPr txBox="1">
            <a:spLocks noGrp="1"/>
          </p:cNvSpPr>
          <p:nvPr>
            <p:ph type="body" idx="6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54" name="Google Shape;2254;p287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55" name="Google Shape;2255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6" name="Google Shape;2256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57" name="Google Shape;2257;p287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58" name="Google Shape;2258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9" name="Google Shape;2259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60" name="Google Shape;2260;p287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61" name="Google Shape;2261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2" name="Google Shape;2262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63" name="Google Shape;2263;p287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4" name="Google Shape;2264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5" name="Google Shape;2265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288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68" name="Google Shape;2268;p2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69" name="Google Shape;2269;p288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70" name="Google Shape;2270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1" name="Google Shape;2271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72" name="Google Shape;2272;p288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73" name="Google Shape;2273;p288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74" name="Google Shape;2274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5" name="Google Shape;2275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76" name="Google Shape;2276;p288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77" name="Google Shape;2277;p288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78" name="Google Shape;2278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9" name="Google Shape;2279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0" name="Google Shape;2280;p288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1" name="Google Shape;2281;p288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282" name="Google Shape;2282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3" name="Google Shape;2283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4" name="Google Shape;2284;p288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5" name="Google Shape;2285;p288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86" name="Google Shape;2286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7" name="Google Shape;2287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8" name="Google Shape;2288;p288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9" name="Google Shape;2289;p288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90" name="Google Shape;2290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1" name="Google Shape;2291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92" name="Google Shape;2292;p288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3" name="Google Shape;2293;p288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4" name="Google Shape;2294;p288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5" name="Google Shape;2295;p288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6" name="Google Shape;2296;p288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7" name="Google Shape;2297;p288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289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00" name="Google Shape;2300;p2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1" name="Google Shape;2301;p289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302" name="Google Shape;2302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3" name="Google Shape;2303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04" name="Google Shape;2304;p289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5" name="Google Shape;2305;p289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306" name="Google Shape;2306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7" name="Google Shape;2307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08" name="Google Shape;2308;p289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9" name="Google Shape;2309;p289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310" name="Google Shape;2310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1" name="Google Shape;2311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12" name="Google Shape;2312;p289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13" name="Google Shape;2313;p289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14" name="Google Shape;2314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5" name="Google Shape;2315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16" name="Google Shape;2316;p289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17" name="Google Shape;2317;p289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18" name="Google Shape;2318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9" name="Google Shape;2319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20" name="Google Shape;2320;p289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21" name="Google Shape;2321;p289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22" name="Google Shape;2322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3" name="Google Shape;2323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24" name="Google Shape;2324;p289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5" name="Google Shape;2325;p289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6" name="Google Shape;2326;p289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7" name="Google Shape;2327;p289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8" name="Google Shape;2328;p289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9" name="Google Shape;2329;p289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2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32" name="Google Shape;2332;p2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33" name="Google Shape;2333;p2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334" name="Google Shape;2334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5" name="Google Shape;2335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36" name="Google Shape;2336;p2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37" name="Google Shape;2337;p2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338" name="Google Shape;2338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9" name="Google Shape;2339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0" name="Google Shape;2340;p2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1" name="Google Shape;2341;p2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342" name="Google Shape;2342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3" name="Google Shape;2343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4" name="Google Shape;2344;p2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5" name="Google Shape;2345;p290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46" name="Google Shape;2346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7" name="Google Shape;2347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8" name="Google Shape;2348;p2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9" name="Google Shape;2349;p2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50" name="Google Shape;2350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1" name="Google Shape;2351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52" name="Google Shape;2352;p2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53" name="Google Shape;2353;p2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54" name="Google Shape;2354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5" name="Google Shape;2355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56" name="Google Shape;2356;p2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7" name="Google Shape;2357;p2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8" name="Google Shape;2358;p2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9" name="Google Shape;2359;p2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60" name="Google Shape;2360;p2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61" name="Google Shape;2361;p2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sposition personnalisée">
  <p:cSld name="17_Disposition personnalisée"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sposition personnalisée">
  <p:cSld name="19_Disposition personnalisée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292"/>
          <p:cNvSpPr/>
          <p:nvPr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5" name="Google Shape;2365;p292"/>
          <p:cNvSpPr/>
          <p:nvPr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6" name="Google Shape;2366;p292"/>
          <p:cNvSpPr/>
          <p:nvPr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الأستاذ(ة)</a:t>
            </a:r>
            <a:endParaRPr sz="28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7" name="Google Shape;2367;p292"/>
          <p:cNvSpPr/>
          <p:nvPr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الوسائط</a:t>
            </a:r>
            <a:endParaRPr sz="32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8" name="Google Shape;2368;p292"/>
          <p:cNvSpPr>
            <a:spLocks noGrp="1"/>
          </p:cNvSpPr>
          <p:nvPr>
            <p:ph type="pic" idx="2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69" name="Google Shape;2369;p292"/>
          <p:cNvSpPr>
            <a:spLocks noGrp="1"/>
          </p:cNvSpPr>
          <p:nvPr>
            <p:ph type="pic" idx="3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0" name="Google Shape;2370;p292"/>
          <p:cNvSpPr>
            <a:spLocks noGrp="1"/>
          </p:cNvSpPr>
          <p:nvPr>
            <p:ph type="pic" idx="4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1" name="Google Shape;2371;p292"/>
          <p:cNvSpPr>
            <a:spLocks noGrp="1"/>
          </p:cNvSpPr>
          <p:nvPr>
            <p:ph type="pic" idx="5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2" name="Google Shape;2372;p292"/>
          <p:cNvSpPr>
            <a:spLocks noGrp="1"/>
          </p:cNvSpPr>
          <p:nvPr>
            <p:ph type="pic" idx="6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3" name="Google Shape;2373;p292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4" name="Google Shape;2374;p292"/>
          <p:cNvSpPr txBox="1"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5" name="Google Shape;2375;p292"/>
          <p:cNvSpPr txBox="1"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6" name="Google Shape;2376;p292"/>
          <p:cNvSpPr txBox="1"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7" name="Google Shape;2377;p292"/>
          <p:cNvSpPr txBox="1"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8" name="Google Shape;2378;p292"/>
          <p:cNvSpPr txBox="1"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9" name="Google Shape;2379;p292"/>
          <p:cNvSpPr txBox="1"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7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293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86" name="Google Shape;2386;p293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87" name="Google Shape;2387;p293"/>
          <p:cNvSpPr>
            <a:spLocks noGrp="1"/>
          </p:cNvSpPr>
          <p:nvPr>
            <p:ph type="pic" idx="3"/>
          </p:nvPr>
        </p:nvSpPr>
        <p:spPr>
          <a:xfrm>
            <a:off x="7956000" y="738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Env-Apprenant_Contents">
  <p:cSld name="01_Env-Apprenant_Contents"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294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0" name="Google Shape;2390;p294"/>
          <p:cNvSpPr>
            <a:spLocks noGrp="1"/>
          </p:cNvSpPr>
          <p:nvPr>
            <p:ph type="pic" idx="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91" name="Google Shape;2391;p294"/>
          <p:cNvSpPr>
            <a:spLocks noGrp="1"/>
          </p:cNvSpPr>
          <p:nvPr>
            <p:ph type="media" idx="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21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1" name="Google Shape;2531;p21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32" name="Google Shape;2532;p21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5" name="Google Shape;2535;p21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36" name="Google Shape;2536;p2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9" name="Google Shape;2539;p21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40" name="Google Shape;2540;p21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1" name="Google Shape;2541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4" name="Google Shape;2544;p21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45" name="Google Shape;2545;p21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6" name="Google Shape;2546;p2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9" name="Google Shape;2549;p21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0" name="Google Shape;2550;p21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1" name="Google Shape;2551;p21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4" name="Google Shape;2554;p21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5" name="Google Shape;2555;p21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56" name="Google Shape;2556;p21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9" name="Google Shape;2559;p21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0" name="Google Shape;2560;p21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1" name="Google Shape;2561;p21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2" name="Google Shape;2562;p21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3" name="Google Shape;2563;p21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4" name="Google Shape;2564;p21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5" name="Google Shape;2565;p21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6" name="Google Shape;2566;p21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7" name="Google Shape;2567;p21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8" name="Google Shape;2568;p21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69" name="Google Shape;2569;p21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2" name="Google Shape;2572;p22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3" name="Google Shape;2573;p22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4" name="Google Shape;2574;p22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5" name="Google Shape;2575;p22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6" name="Google Shape;2576;p22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9" name="Google Shape;2579;p22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0" name="Google Shape;2580;p22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1" name="Google Shape;2581;p22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2" name="Google Shape;2582;p22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3" name="Google Shape;2583;p22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4" name="Google Shape;2584;p22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5" name="Google Shape;2585;p22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6" name="Google Shape;2586;p22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7" name="Google Shape;2587;p22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2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0" name="Google Shape;2590;p22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1" name="Google Shape;2591;p22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2" name="Google Shape;2592;p22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3" name="Google Shape;2593;p22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4" name="Google Shape;2594;p22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5" name="Google Shape;2595;p22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6" name="Google Shape;2596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2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9" name="Google Shape;2599;p22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0" name="Google Shape;2600;p22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1" name="Google Shape;2601;p22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2" name="Google Shape;2602;p22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3" name="Google Shape;2603;p22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4" name="Google Shape;2604;p22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5" name="Google Shape;2605;p22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6" name="Google Shape;2606;p22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7" name="Google Shape;2607;p22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0" name="Google Shape;2610;p22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1" name="Google Shape;2611;p22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2" name="Google Shape;2612;p22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3" name="Google Shape;2613;p22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4" name="Google Shape;2614;p22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5" name="Google Shape;2615;p22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6" name="Google Shape;2616;p22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7" name="Google Shape;2617;p22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8" name="Google Shape;2618;p22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9" name="Google Shape;2619;p22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0" name="Google Shape;2620;p22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3" name="Google Shape;2623;p22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4" name="Google Shape;2624;p22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5" name="Google Shape;2625;p22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6" name="Google Shape;2626;p22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7" name="Google Shape;2627;p22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8" name="Google Shape;2628;p22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1" name="Google Shape;2631;p22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2" name="Google Shape;2632;p22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3" name="Google Shape;2633;p22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4" name="Google Shape;2634;p22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5" name="Google Shape;2635;p22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6" name="Google Shape;2636;p22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7" name="Google Shape;2637;p22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8" name="Google Shape;2638;p22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9" name="Google Shape;2639;p22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0" name="Google Shape;2640;p22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1" name="Google Shape;2641;p2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4" name="Google Shape;2644;p2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5" name="Google Shape;2645;p2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6" name="Google Shape;2646;p2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7" name="Google Shape;2647;p2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8" name="Google Shape;2648;p2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9" name="Google Shape;2649;p2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0" name="Google Shape;2650;p2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1" name="Google Shape;2651;p2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2" name="Google Shape;2652;p2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3" name="Google Shape;2653;p2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6" name="Google Shape;2656;p2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7" name="Google Shape;2657;p2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8" name="Google Shape;2658;p2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9" name="Google Shape;2659;p2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0" name="Google Shape;2660;p2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1" name="Google Shape;2661;p22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2" name="Google Shape;2662;p22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3" name="Google Shape;2663;p22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4" name="Google Shape;2664;p22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5" name="Google Shape;2665;p22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8" name="Google Shape;2668;p22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69" name="Google Shape;2669;p22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0" name="Google Shape;2670;p22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1" name="Google Shape;2671;p22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2" name="Google Shape;2672;p22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3" name="Google Shape;2673;p22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4" name="Google Shape;2674;p22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5" name="Google Shape;2675;p22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6" name="Google Shape;2676;p22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7" name="Google Shape;2677;p22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8" name="Google Shape;2678;p22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9" name="Google Shape;2679;p22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0" name="Google Shape;2680;p22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1" name="Google Shape;2681;p22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2" name="Google Shape;2682;p22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3" name="Google Shape;2683;p22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4" name="Google Shape;2684;p22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5" name="Google Shape;2685;p22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6" name="Google Shape;2686;p22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3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90" name="Google Shape;2690;p23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_Titre et contenu libre">
  <p:cSld name="00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2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2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94" name="Google Shape;2694;p23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6" name="Google Shape;2696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7" name="Google Shape;2697;p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699" name="Google Shape;2699;p23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23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1" name="Google Shape;2701;p23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2" name="Google Shape;2702;p23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3" name="Google Shape;2703;p23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4" name="Google Shape;2704;p23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5" name="Google Shape;2705;p23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6" name="Google Shape;2706;p23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8" name="Google Shape;2708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09" name="Google Shape;2709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10" name="Google Shape;2710;p23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11" name="Google Shape;2711;p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2712" name="Google Shape;2712;p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3" name="Google Shape;2713;p23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14" name="Google Shape;2714;p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5" name="Google Shape;2715;p23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16" name="Google Shape;2716;p2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7" name="Google Shape;2717;p23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18" name="Google Shape;2718;p23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19" name="Google Shape;2719;p23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20" name="Google Shape;2720;p23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21" name="Google Shape;2721;p23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2" name="Google Shape;2722;p23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3" name="Google Shape;2723;p23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4" name="Google Shape;2724;p23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9" name="Google Shape;2729;p7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295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2" name="Google Shape;2732;p2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33" name="Google Shape;2733;p295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29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296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7" name="Google Shape;2737;p2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2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0" name="Google Shape;2740;p297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1" name="Google Shape;2741;p297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2" name="Google Shape;2742;p2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2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5" name="Google Shape;2745;p298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46" name="Google Shape;2746;p298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7" name="Google Shape;2747;p29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2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0" name="Google Shape;2750;p29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1" name="Google Shape;2751;p299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2" name="Google Shape;2752;p2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3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5" name="Google Shape;2755;p30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6" name="Google Shape;2756;p300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57" name="Google Shape;2757;p3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libre">
  <p:cSld name="1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96" name="Google Shape;596;p83"/>
          <p:cNvSpPr>
            <a:spLocks noGrp="1"/>
          </p:cNvSpPr>
          <p:nvPr>
            <p:ph type="media" idx="2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3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0" name="Google Shape;2760;p301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1" name="Google Shape;2761;p301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2" name="Google Shape;2762;p301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3" name="Google Shape;2763;p301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4" name="Google Shape;2764;p301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5" name="Google Shape;2765;p301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6" name="Google Shape;2766;p301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7" name="Google Shape;2767;p301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8" name="Google Shape;2768;p301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9" name="Google Shape;2769;p301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0" name="Google Shape;2770;p301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3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3" name="Google Shape;2773;p30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4" name="Google Shape;2774;p30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5" name="Google Shape;2775;p30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6" name="Google Shape;2776;p30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7" name="Google Shape;2777;p302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9" name="Google Shape;2779;p3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0" name="Google Shape;2780;p30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1" name="Google Shape;2781;p30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2" name="Google Shape;2782;p30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3" name="Google Shape;2783;p30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4" name="Google Shape;2784;p303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5" name="Google Shape;2785;p303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6" name="Google Shape;2786;p303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7" name="Google Shape;2787;p303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8" name="Google Shape;2788;p30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3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1" name="Google Shape;2791;p304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2" name="Google Shape;2792;p304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3" name="Google Shape;2793;p304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4" name="Google Shape;2794;p304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5" name="Google Shape;2795;p304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6" name="Google Shape;2796;p304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7" name="Google Shape;2797;p30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3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305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1" name="Google Shape;2801;p305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2" name="Google Shape;2802;p305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3" name="Google Shape;2803;p305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4" name="Google Shape;2804;p305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5" name="Google Shape;2805;p305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6" name="Google Shape;2806;p305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7" name="Google Shape;2807;p305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8" name="Google Shape;2808;p30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p3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1" name="Google Shape;2811;p306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2" name="Google Shape;2812;p306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3" name="Google Shape;2813;p306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4" name="Google Shape;2814;p306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5" name="Google Shape;2815;p306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6" name="Google Shape;2816;p306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7" name="Google Shape;2817;p306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8" name="Google Shape;2818;p306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9" name="Google Shape;2819;p306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20" name="Google Shape;2820;p306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1" name="Google Shape;2821;p30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3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4" name="Google Shape;2824;p30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5" name="Google Shape;2825;p30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6" name="Google Shape;2826;p30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7" name="Google Shape;2827;p30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8" name="Google Shape;2828;p30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9" name="Google Shape;2829;p3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p3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2" name="Google Shape;2832;p30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3" name="Google Shape;2833;p30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4" name="Google Shape;2834;p30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5" name="Google Shape;2835;p30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6" name="Google Shape;2836;p30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7" name="Google Shape;2837;p30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8" name="Google Shape;2838;p30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9" name="Google Shape;2839;p30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0" name="Google Shape;2840;p30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1" name="Google Shape;2841;p30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2" name="Google Shape;2842;p30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3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5" name="Google Shape;2845;p30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6" name="Google Shape;2846;p30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7" name="Google Shape;2847;p30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8" name="Google Shape;2848;p30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9" name="Google Shape;2849;p30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0" name="Google Shape;2850;p30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1" name="Google Shape;2851;p30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2" name="Google Shape;2852;p30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3" name="Google Shape;2853;p30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4" name="Google Shape;2854;p3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3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7" name="Google Shape;2857;p31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58" name="Google Shape;2858;p31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59" name="Google Shape;2859;p31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0" name="Google Shape;2860;p31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1" name="Google Shape;2861;p31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2" name="Google Shape;2862;p31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3" name="Google Shape;2863;p31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4" name="Google Shape;2864;p31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5" name="Google Shape;2865;p31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6" name="Google Shape;2866;p31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4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99" name="Google Shape;599;p84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0" name="Google Shape;600;p84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3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9" name="Google Shape;2869;p31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0" name="Google Shape;2870;p31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1" name="Google Shape;2871;p31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2" name="Google Shape;2872;p31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3" name="Google Shape;2873;p31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4" name="Google Shape;2874;p31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5" name="Google Shape;2875;p31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6" name="Google Shape;2876;p31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7" name="Google Shape;2877;p31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8" name="Google Shape;2878;p31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9" name="Google Shape;2879;p31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0" name="Google Shape;2880;p31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1" name="Google Shape;2881;p31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2" name="Google Shape;2882;p31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3" name="Google Shape;2883;p31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4" name="Google Shape;2884;p31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5" name="Google Shape;2885;p31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6" name="Google Shape;2886;p31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7" name="Google Shape;2887;p311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3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0" name="Google Shape;2890;p31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91" name="Google Shape;2891;p3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3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31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95" name="Google Shape;2895;p3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" name="Google Shape;2897;p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Google Shape;2898;p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9" name="Google Shape;2899;p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900" name="Google Shape;2900;p314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1" name="Google Shape;2901;p314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2" name="Google Shape;2902;p314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3" name="Google Shape;2903;p314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4" name="Google Shape;2904;p314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5" name="Google Shape;2905;p314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6" name="Google Shape;2906;p314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7" name="Google Shape;2907;p31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9" name="Google Shape;2909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10" name="Google Shape;2910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1" name="Google Shape;2911;p31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12" name="Google Shape;2912;p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2913" name="Google Shape;2913;p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4" name="Google Shape;2914;p315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15" name="Google Shape;2915;p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6" name="Google Shape;2916;p315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17" name="Google Shape;2917;p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18" name="Google Shape;2918;p315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19" name="Google Shape;2919;p315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0" name="Google Shape;2920;p315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1" name="Google Shape;2921;p315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2" name="Google Shape;2922;p315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3" name="Google Shape;2923;p315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4" name="Google Shape;2924;p315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5" name="Google Shape;2925;p31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userDrawn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182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1_Disposition personnalisé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p18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grpSp>
        <p:nvGrpSpPr>
          <p:cNvPr id="2936" name="Google Shape;2936;p183"/>
          <p:cNvGrpSpPr/>
          <p:nvPr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2937" name="Google Shape;2937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38" name="Google Shape;2938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939" name="Google Shape;2939;p183"/>
          <p:cNvGrpSpPr/>
          <p:nvPr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2940" name="Google Shape;2940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41" name="Google Shape;2941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942" name="Google Shape;2942;p183"/>
          <p:cNvGrpSpPr/>
          <p:nvPr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943" name="Google Shape;2943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44" name="Google Shape;2944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945" name="Google Shape;2945;p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6" name="Google Shape;2946;p183"/>
          <p:cNvSpPr txBox="1"/>
          <p:nvPr/>
        </p:nvSpPr>
        <p:spPr>
          <a:xfrm>
            <a:off x="4749553" y="1749807"/>
            <a:ext cx="177951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 انشطة اعتيادية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47" name="Google Shape;2947;p1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8" name="Google Shape;2948;p183"/>
          <p:cNvSpPr txBox="1"/>
          <p:nvPr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2000" b="0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2949" name="Google Shape;2949;p183"/>
          <p:cNvSpPr txBox="1"/>
          <p:nvPr/>
        </p:nvSpPr>
        <p:spPr>
          <a:xfrm>
            <a:off x="4772477" y="4307506"/>
            <a:ext cx="16546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50" name="Google Shape;2950;p1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p18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p18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55" name="Google Shape;2955;p18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56" name="Google Shape;2956;p18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4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03" name="Google Shape;603;p85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4" name="Google Shape;604;p85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05" name="Google Shape;605;p85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06" name="Google Shape;606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85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08" name="Google Shape;608;p85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9" name="Google Shape;609;p85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1" name="Google Shape;611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85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13" name="Google Shape;613;p85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14" name="Google Shape;614;p85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15" name="Google Shape;615;p85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6" name="Google Shape;616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85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18" name="Google Shape;618;p85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19" name="Google Shape;619;p85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20" name="Google Shape;620;p85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21" name="Google Shape;621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5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18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59" name="Google Shape;2959;p18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0" name="Google Shape;2960;p18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61" name="Google Shape;2961;p18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62" name="Google Shape;2962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3" name="Google Shape;2963;p18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4" name="Google Shape;2964;p18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5" name="Google Shape;2965;p18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66" name="Google Shape;2966;p18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67" name="Google Shape;2967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18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9" name="Google Shape;2969;p18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0" name="Google Shape;2970;p18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71" name="Google Shape;2971;p18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72" name="Google Shape;2972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3" name="Google Shape;2973;p18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4" name="Google Shape;2974;p18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5" name="Google Shape;2975;p18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76" name="Google Shape;2976;p18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77" name="Google Shape;2977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18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18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1" name="Google Shape;2981;p18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2" name="Google Shape;2982;p18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83" name="Google Shape;2983;p18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84" name="Google Shape;2984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5" name="Google Shape;2985;p18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6" name="Google Shape;2986;p18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7" name="Google Shape;2987;p18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88" name="Google Shape;2988;p18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89" name="Google Shape;2989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0" name="Google Shape;2990;p18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1" name="Google Shape;2991;p18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2" name="Google Shape;2992;p18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93" name="Google Shape;2993;p18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94" name="Google Shape;2994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5" name="Google Shape;2995;p18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6" name="Google Shape;2996;p18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7" name="Google Shape;2997;p18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98" name="Google Shape;2998;p18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99" name="Google Shape;2999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18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1" name="Google Shape;3001;p18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1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4" name="Google Shape;3004;p18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5" name="Google Shape;3005;p18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06" name="Google Shape;3006;p18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07" name="Google Shape;3007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18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9" name="Google Shape;3009;p18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0" name="Google Shape;3010;p18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11" name="Google Shape;3011;p18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12" name="Google Shape;3012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3" name="Google Shape;3013;p18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4" name="Google Shape;3014;p18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5" name="Google Shape;3015;p18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16" name="Google Shape;3016;p18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17" name="Google Shape;3017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8" name="Google Shape;3018;p18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9" name="Google Shape;3019;p18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18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22" name="Google Shape;3022;p1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23" name="Google Shape;3023;p18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3024" name="Google Shape;3024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5" name="Google Shape;3025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26" name="Google Shape;3026;p18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27" name="Google Shape;3027;p18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3028" name="Google Shape;3028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9" name="Google Shape;3029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0" name="Google Shape;3030;p18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31" name="Google Shape;3031;p18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3032" name="Google Shape;3032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3" name="Google Shape;3033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4" name="Google Shape;3034;p18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35" name="Google Shape;3035;p18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3036" name="Google Shape;3036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7" name="Google Shape;3037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8" name="Google Shape;3038;p18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39" name="Google Shape;3039;p18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0" name="Google Shape;3040;p18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1" name="Google Shape;3041;p18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2" name="Google Shape;3042;p18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1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45" name="Google Shape;3045;p1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46" name="Google Shape;3046;p1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047" name="Google Shape;3047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8" name="Google Shape;3048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49" name="Google Shape;3049;p1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0" name="Google Shape;3050;p1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051" name="Google Shape;3051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2" name="Google Shape;3052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53" name="Google Shape;3053;p1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4" name="Google Shape;3054;p1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055" name="Google Shape;3055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6" name="Google Shape;3056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57" name="Google Shape;3057;p1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8" name="Google Shape;3058;p19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3059" name="Google Shape;3059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0" name="Google Shape;3060;p19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1" name="Google Shape;3061;p1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62" name="Google Shape;3062;p1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063" name="Google Shape;3063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4" name="Google Shape;3064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5" name="Google Shape;3065;p1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66" name="Google Shape;3066;p1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67" name="Google Shape;3067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8" name="Google Shape;3068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9" name="Google Shape;3069;p1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0" name="Google Shape;3070;p1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1" name="Google Shape;3071;p1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2" name="Google Shape;3072;p1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3" name="Google Shape;3073;p1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4" name="Google Shape;3074;p1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p19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77" name="Google Shape;3077;p19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78" name="Google Shape;3078;p19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079" name="Google Shape;3079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0" name="Google Shape;3080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1" name="Google Shape;3081;p19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82" name="Google Shape;3082;p19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083" name="Google Shape;3083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4" name="Google Shape;3084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5" name="Google Shape;3085;p19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86" name="Google Shape;3086;p19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087" name="Google Shape;3087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8" name="Google Shape;3088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9" name="Google Shape;3089;p19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0" name="Google Shape;3090;p19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091" name="Google Shape;3091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2" name="Google Shape;3092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93" name="Google Shape;3093;p19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4" name="Google Shape;3094;p19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095" name="Google Shape;3095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6" name="Google Shape;3096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97" name="Google Shape;3097;p19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8" name="Google Shape;3098;p19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99" name="Google Shape;3099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0" name="Google Shape;3100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01" name="Google Shape;3101;p19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2" name="Google Shape;3102;p19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3" name="Google Shape;3103;p19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4" name="Google Shape;3104;p19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5" name="Google Shape;3105;p19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6" name="Google Shape;3106;p19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19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09" name="Google Shape;3109;p19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0" name="Google Shape;3110;p19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11" name="Google Shape;3111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2" name="Google Shape;3112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13" name="Google Shape;3113;p19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4" name="Google Shape;3114;p19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15" name="Google Shape;3115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6" name="Google Shape;3116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17" name="Google Shape;3117;p19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8" name="Google Shape;3118;p19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19" name="Google Shape;3119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0" name="Google Shape;3120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1" name="Google Shape;3121;p19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22" name="Google Shape;3122;p19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23" name="Google Shape;3123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4" name="Google Shape;3124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5" name="Google Shape;3125;p19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26" name="Google Shape;3126;p19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27" name="Google Shape;3127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8" name="Google Shape;3128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9" name="Google Shape;3129;p19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30" name="Google Shape;3130;p19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31" name="Google Shape;3131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2" name="Google Shape;3132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33" name="Google Shape;3133;p19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4" name="Google Shape;3134;p19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5" name="Google Shape;3135;p19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6" name="Google Shape;3136;p19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7" name="Google Shape;3137;p19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8" name="Google Shape;3138;p19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19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41" name="Google Shape;3141;p19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42" name="Google Shape;3142;p19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3" name="Google Shape;3143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4" name="Google Shape;3144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45" name="Google Shape;3145;p19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46" name="Google Shape;3146;p19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47" name="Google Shape;3147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8" name="Google Shape;3148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49" name="Google Shape;3149;p19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0" name="Google Shape;3150;p19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51" name="Google Shape;3151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2" name="Google Shape;3152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53" name="Google Shape;3153;p19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4" name="Google Shape;3154;p19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55" name="Google Shape;3155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6" name="Google Shape;3156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57" name="Google Shape;3157;p19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8" name="Google Shape;3158;p19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59" name="Google Shape;3159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0" name="Google Shape;3160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61" name="Google Shape;3161;p19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62" name="Google Shape;3162;p19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63" name="Google Shape;3163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4" name="Google Shape;3164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65" name="Google Shape;3165;p19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6" name="Google Shape;3166;p19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7" name="Google Shape;3167;p19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8" name="Google Shape;3168;p19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9" name="Google Shape;3169;p19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0" name="Google Shape;3170;p19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p19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73" name="Google Shape;3173;p19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74" name="Google Shape;3174;p19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75" name="Google Shape;3175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6" name="Google Shape;3176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77" name="Google Shape;3177;p19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78" name="Google Shape;3178;p19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79" name="Google Shape;3179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0" name="Google Shape;3180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1" name="Google Shape;3181;p19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82" name="Google Shape;3182;p19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83" name="Google Shape;3183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4" name="Google Shape;3184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5" name="Google Shape;3185;p19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86" name="Google Shape;3186;p19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87" name="Google Shape;3187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8" name="Google Shape;3188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9" name="Google Shape;3189;p19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90" name="Google Shape;3190;p19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91" name="Google Shape;3191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2" name="Google Shape;3192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93" name="Google Shape;3193;p19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94" name="Google Shape;3194;p19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95" name="Google Shape;3195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6" name="Google Shape;3196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97" name="Google Shape;3197;p19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98" name="Google Shape;3198;p19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99" name="Google Shape;3199;p19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0" name="Google Shape;3200;p19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1" name="Google Shape;3201;p19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2" name="Google Shape;3202;p19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sposition personnalisée">
  <p:cSld name="11_Disposition personnalisée 3"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195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05" name="Google Shape;3205;p195"/>
          <p:cNvSpPr/>
          <p:nvPr/>
        </p:nvSpPr>
        <p:spPr>
          <a:xfrm>
            <a:off x="817678" y="2955833"/>
            <a:ext cx="7508644" cy="540000"/>
          </a:xfrm>
          <a:custGeom>
            <a:avLst/>
            <a:gdLst/>
            <a:ahLst/>
            <a:cxnLst/>
            <a:rect l="l" t="t" r="r" b="b"/>
            <a:pathLst>
              <a:path w="5365259" h="305065" extrusionOk="0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 w="25400" cap="flat" cmpd="sng">
            <a:solidFill>
              <a:srgbClr val="55B6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CAF2F4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206" name="Google Shape;3206;p195"/>
          <p:cNvSpPr/>
          <p:nvPr/>
        </p:nvSpPr>
        <p:spPr>
          <a:xfrm>
            <a:off x="817677" y="2955833"/>
            <a:ext cx="7508646" cy="219728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55B6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207" name="Google Shape;3207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25" name="Google Shape;625;p8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26" name="Google Shape;626;p8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27" name="Google Shape;627;p8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28" name="Google Shape;628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30" name="Google Shape;630;p8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31" name="Google Shape;631;p8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2" name="Google Shape;632;p8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3" name="Google Shape;633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35" name="Google Shape;635;p8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36" name="Google Shape;636;p8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7" name="Google Shape;637;p8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8" name="Google Shape;638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0" name="Google Shape;640;p8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1" name="Google Shape;641;p8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2" name="Google Shape;642;p8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43" name="Google Shape;643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5" name="Google Shape;645;p86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3028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7115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321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26147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20380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4644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6774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675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396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05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8" name="Google Shape;648;p8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9" name="Google Shape;649;p8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0" name="Google Shape;650;p8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51" name="Google Shape;651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53" name="Google Shape;653;p8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54" name="Google Shape;654;p8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5" name="Google Shape;655;p8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56" name="Google Shape;656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58" name="Google Shape;658;p8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59" name="Google Shape;659;p8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0" name="Google Shape;660;p8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61" name="Google Shape;661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8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63" name="Google Shape;663;p8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140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84600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85016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15572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1914682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687127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053158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575350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07337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30551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8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66" name="Google Shape;666;p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67" name="Google Shape;667;p88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668" name="Google Shape;668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9" name="Google Shape;669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70" name="Google Shape;670;p88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1" name="Google Shape;671;p88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672" name="Google Shape;672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3" name="Google Shape;673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74" name="Google Shape;674;p88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5" name="Google Shape;675;p88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676" name="Google Shape;676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7" name="Google Shape;677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678" name="Google Shape;678;p88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9" name="Google Shape;679;p88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680" name="Google Shape;680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1" name="Google Shape;681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82" name="Google Shape;682;p88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3" name="Google Shape;683;p88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4" name="Google Shape;684;p88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5" name="Google Shape;685;p88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6" name="Google Shape;686;p88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205113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20427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302008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49145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4782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7871471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4891111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925523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826238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2995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89" name="Google Shape;689;p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690" name="Google Shape;690;p89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691" name="Google Shape;691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93" name="Google Shape;693;p89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94" name="Google Shape;694;p89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695" name="Google Shape;695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97" name="Google Shape;697;p89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98" name="Google Shape;698;p89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699" name="Google Shape;699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1" name="Google Shape;701;p89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02" name="Google Shape;702;p89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703" name="Google Shape;703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89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5" name="Google Shape;705;p89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06" name="Google Shape;706;p89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07" name="Google Shape;707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9" name="Google Shape;709;p89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10" name="Google Shape;710;p89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11" name="Google Shape;711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13" name="Google Shape;713;p89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4" name="Google Shape;714;p89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5" name="Google Shape;715;p89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89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89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89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052692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568827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238955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486128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666593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985498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677010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792483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254769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28733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21" name="Google Shape;721;p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22" name="Google Shape;722;p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23" name="Google Shape;723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25" name="Google Shape;725;p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26" name="Google Shape;726;p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27" name="Google Shape;727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29" name="Google Shape;729;p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0" name="Google Shape;730;p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31" name="Google Shape;731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2" name="Google Shape;732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33" name="Google Shape;733;p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4" name="Google Shape;734;p90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35" name="Google Shape;735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37" name="Google Shape;737;p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8" name="Google Shape;738;p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39" name="Google Shape;739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41" name="Google Shape;741;p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42" name="Google Shape;742;p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43" name="Google Shape;743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45" name="Google Shape;745;p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6" name="Google Shape;746;p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7" name="Google Shape;747;p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8" name="Google Shape;748;p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0" name="Google Shape;750;p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905699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187997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09735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70024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901656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1554645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/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374755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8326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1944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958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53" name="Google Shape;753;p9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54" name="Google Shape;754;p9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55" name="Google Shape;755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6" name="Google Shape;756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57" name="Google Shape;757;p9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58" name="Google Shape;758;p9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59" name="Google Shape;759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1" name="Google Shape;761;p9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62" name="Google Shape;762;p9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63" name="Google Shape;763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4" name="Google Shape;764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5" name="Google Shape;765;p9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66" name="Google Shape;766;p9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67" name="Google Shape;767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8" name="Google Shape;768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9" name="Google Shape;769;p9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70" name="Google Shape;770;p9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71" name="Google Shape;771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73" name="Google Shape;773;p9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74" name="Google Shape;774;p9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75" name="Google Shape;775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77" name="Google Shape;777;p91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8" name="Google Shape;778;p91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9" name="Google Shape;779;p91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0" name="Google Shape;780;p91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1" name="Google Shape;781;p91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91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72579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32503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2658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8376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3410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331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1697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6410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6750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9318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85" name="Google Shape;785;p9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86" name="Google Shape;786;p9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87" name="Google Shape;787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89" name="Google Shape;789;p9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0" name="Google Shape;790;p9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91" name="Google Shape;791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2" name="Google Shape;792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93" name="Google Shape;793;p9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4" name="Google Shape;794;p9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95" name="Google Shape;795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97" name="Google Shape;797;p9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8" name="Google Shape;798;p9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99" name="Google Shape;799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1" name="Google Shape;801;p9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02" name="Google Shape;802;p9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803" name="Google Shape;803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4" name="Google Shape;804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5" name="Google Shape;805;p9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06" name="Google Shape;806;p9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807" name="Google Shape;807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8" name="Google Shape;808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9" name="Google Shape;809;p9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0" name="Google Shape;810;p9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1" name="Google Shape;811;p9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2" name="Google Shape;812;p9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3" name="Google Shape;813;p9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9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0540897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272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060083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10891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611609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545294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2225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996832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381377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54210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17" name="Google Shape;817;p9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818" name="Google Shape;818;p9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819" name="Google Shape;819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0" name="Google Shape;820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1" name="Google Shape;821;p9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22" name="Google Shape;822;p9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823" name="Google Shape;823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5" name="Google Shape;825;p9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26" name="Google Shape;826;p9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827" name="Google Shape;827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9" name="Google Shape;829;p9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0" name="Google Shape;830;p9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831" name="Google Shape;831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33" name="Google Shape;833;p9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4" name="Google Shape;834;p9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835" name="Google Shape;835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37" name="Google Shape;837;p9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8" name="Google Shape;838;p9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839" name="Google Shape;839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41" name="Google Shape;841;p93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2" name="Google Shape;842;p93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93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93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93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6" name="Google Shape;846;p93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003057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8380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08005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349131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644179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13321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984732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92949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447523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1460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6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56911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464765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120881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467124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5472089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9452142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32513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57644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089557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5715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15"/>
          <p:cNvSpPr>
            <a:spLocks noGrp="1"/>
          </p:cNvSpPr>
          <p:nvPr>
            <p:ph type="media" idx="2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6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2" name="Google Shape;852;p26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3" name="Google Shape;853;p2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54" name="Google Shape;854;p2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55" name="Google Shape;855;p2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7414623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4103500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8437636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307740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427533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82607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39107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851039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315174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4806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8" name="Google Shape;858;p26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9" name="Google Shape;859;p2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0" name="Google Shape;860;p2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1" name="Google Shape;861;p2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7796546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254398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137327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336070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27832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4" name="Google Shape;864;p26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5" name="Google Shape;865;p26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6" name="Google Shape;866;p2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7" name="Google Shape;867;p2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8" name="Google Shape;868;p2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6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1" name="Google Shape;871;p26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2" name="Google Shape;872;p26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3" name="Google Shape;873;p26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4" name="Google Shape;874;p26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5" name="Google Shape;875;p2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76" name="Google Shape;876;p2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77" name="Google Shape;877;p2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0" name="Google Shape;880;p2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1" name="Google Shape;881;p2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2" name="Google Shape;882;p2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5" name="Google Shape;885;p26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6" name="Google Shape;886;p26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7" name="Google Shape;887;p2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8" name="Google Shape;888;p2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9" name="Google Shape;889;p2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2" name="Google Shape;892;p26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4" name="Google Shape;894;p2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95" name="Google Shape;895;p2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96" name="Google Shape;896;p2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9" name="Google Shape;899;p26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0" name="Google Shape;900;p2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1" name="Google Shape;901;p2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2" name="Google Shape;902;p2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7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5" name="Google Shape;905;p27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6" name="Google Shape;906;p2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7" name="Google Shape;907;p2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8" name="Google Shape;908;p2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58318" cy="6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3" name="Google Shape;1173;p6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6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392" name="Google Shape;392;p116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93" name="Google Shape;393;p116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94" name="Google Shape;394;p116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3 -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5" name="Google Shape;395;p116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96" name="Google Shape;396;p116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97" name="Google Shape;397;p116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6 - </a:t>
              </a:r>
              <a:endParaRPr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endParaRPr>
            </a:p>
          </p:txBody>
        </p:sp>
      </p:grpSp>
      <p:grpSp>
        <p:nvGrpSpPr>
          <p:cNvPr id="398" name="Google Shape;398;p116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99" name="Google Shape;399;p116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0" name="Google Shape;400;p116"/>
            <p:cNvSpPr/>
            <p:nvPr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اليوم2 - </a:t>
              </a:r>
              <a:endParaRPr sz="18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endParaRPr>
            </a:p>
          </p:txBody>
        </p:sp>
      </p:grpSp>
      <p:grpSp>
        <p:nvGrpSpPr>
          <p:cNvPr id="401" name="Google Shape;401;p116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2" name="Google Shape;402;p116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3" name="Google Shape;403;p116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5 -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4" name="Google Shape;404;p116"/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05" name="Google Shape;405;p116"/>
            <p:cNvSpPr/>
            <p:nvPr/>
          </p:nvSpPr>
          <p:spPr>
            <a:xfrm>
              <a:off x="4716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6" name="Google Shape;406;p116"/>
            <p:cNvSpPr/>
            <p:nvPr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اليوم1 -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407" name="Google Shape;407;p116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08" name="Google Shape;408;p116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09" name="Google Shape;409;p116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10" name="Google Shape;410;p116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4 -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411" name="Google Shape;411;p116"/>
          <p:cNvSpPr>
            <a:spLocks noGrp="1"/>
          </p:cNvSpPr>
          <p:nvPr>
            <p:ph type="body" idx="1"/>
          </p:nvPr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2" name="Google Shape;412;p116"/>
          <p:cNvSpPr>
            <a:spLocks noGrp="1"/>
          </p:cNvSpPr>
          <p:nvPr>
            <p:ph type="body" idx="2"/>
          </p:nvPr>
        </p:nvSpPr>
        <p:spPr>
          <a:xfrm>
            <a:off x="4909142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3" name="Google Shape;413;p116"/>
          <p:cNvSpPr>
            <a:spLocks noGrp="1"/>
          </p:cNvSpPr>
          <p:nvPr>
            <p:ph type="body" idx="3"/>
          </p:nvPr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4" name="Google Shape;414;p116"/>
          <p:cNvSpPr>
            <a:spLocks noGrp="1"/>
          </p:cNvSpPr>
          <p:nvPr>
            <p:ph type="body" idx="4"/>
          </p:nvPr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5" name="Google Shape;415;p116"/>
          <p:cNvSpPr>
            <a:spLocks noGrp="1"/>
          </p:cNvSpPr>
          <p:nvPr>
            <p:ph type="body" idx="5"/>
          </p:nvPr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6" name="Google Shape;416;p116"/>
          <p:cNvSpPr>
            <a:spLocks noGrp="1"/>
          </p:cNvSpPr>
          <p:nvPr>
            <p:ph type="body" idx="6"/>
          </p:nvPr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6" name="Google Shape;1176;p14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7" name="Google Shape;1177;p14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8" name="Google Shape;1178;p14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9" name="Google Shape;1179;p14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0" name="Google Shape;1180;p14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1" name="Google Shape;1181;p14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2" name="Google Shape;1182;p14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5" name="Google Shape;1185;p14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6" name="Google Shape;1186;p14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42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9" name="Google Shape;1189;p14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90" name="Google Shape;1190;p142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3" name="Google Shape;1193;p143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94" name="Google Shape;1194;p14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7" name="Google Shape;1197;p14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98" name="Google Shape;1198;p14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4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2" name="Google Shape;1202;p145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03" name="Google Shape;1203;p145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4" name="Google Shape;1204;p14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7" name="Google Shape;1207;p14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8" name="Google Shape;1208;p14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9" name="Google Shape;1209;p14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2" name="Google Shape;1212;p14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13" name="Google Shape;1213;p14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4" name="Google Shape;1214;p14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7" name="Google Shape;1217;p148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8" name="Google Shape;1218;p148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9" name="Google Shape;1219;p148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0" name="Google Shape;1220;p148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1" name="Google Shape;1221;p148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2" name="Google Shape;1222;p148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3" name="Google Shape;1223;p148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4" name="Google Shape;1224;p148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5" name="Google Shape;1225;p148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6" name="Google Shape;1226;p148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27" name="Google Shape;1227;p148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0" name="Google Shape;1230;p14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1" name="Google Shape;1231;p14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2" name="Google Shape;1232;p14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3" name="Google Shape;1233;p14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4" name="Google Shape;1234;p14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sposition personnalisée">
  <p:cSld name="14_Disposition personnalisé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7"/>
          <p:cNvSpPr txBox="1"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19" name="Google Shape;419;p117"/>
          <p:cNvSpPr/>
          <p:nvPr/>
        </p:nvSpPr>
        <p:spPr>
          <a:xfrm>
            <a:off x="612000" y="2196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0" name="Google Shape;420;p117"/>
          <p:cNvSpPr/>
          <p:nvPr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1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1" name="Google Shape;421;p117"/>
          <p:cNvSpPr>
            <a:spLocks noGrp="1"/>
          </p:cNvSpPr>
          <p:nvPr>
            <p:ph type="body" idx="1"/>
          </p:nvPr>
        </p:nvSpPr>
        <p:spPr>
          <a:xfrm>
            <a:off x="792000" y="2395639"/>
            <a:ext cx="3420000" cy="792000"/>
          </a:xfrm>
          <a:prstGeom prst="roundRect">
            <a:avLst>
              <a:gd name="adj" fmla="val 16667"/>
            </a:avLst>
          </a:prstGeom>
          <a:solidFill>
            <a:srgbClr val="E6F3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117"/>
          <p:cNvSpPr/>
          <p:nvPr/>
        </p:nvSpPr>
        <p:spPr>
          <a:xfrm>
            <a:off x="4716000" y="2196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3" name="Google Shape;423;p117"/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4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17"/>
          <p:cNvSpPr>
            <a:spLocks noGrp="1"/>
          </p:cNvSpPr>
          <p:nvPr>
            <p:ph type="body" idx="2"/>
          </p:nvPr>
        </p:nvSpPr>
        <p:spPr>
          <a:xfrm>
            <a:off x="4896000" y="2395639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5" name="Google Shape;425;p117"/>
          <p:cNvSpPr/>
          <p:nvPr/>
        </p:nvSpPr>
        <p:spPr>
          <a:xfrm>
            <a:off x="628649" y="3708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6" name="Google Shape;426;p117"/>
          <p:cNvSpPr/>
          <p:nvPr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2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17"/>
          <p:cNvSpPr>
            <a:spLocks noGrp="1"/>
          </p:cNvSpPr>
          <p:nvPr>
            <p:ph type="body" idx="3"/>
          </p:nvPr>
        </p:nvSpPr>
        <p:spPr>
          <a:xfrm>
            <a:off x="808649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8" name="Google Shape;428;p117"/>
          <p:cNvSpPr/>
          <p:nvPr/>
        </p:nvSpPr>
        <p:spPr>
          <a:xfrm>
            <a:off x="628649" y="5275288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9" name="Google Shape;429;p117"/>
          <p:cNvSpPr/>
          <p:nvPr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3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0" name="Google Shape;430;p117"/>
          <p:cNvSpPr>
            <a:spLocks noGrp="1"/>
          </p:cNvSpPr>
          <p:nvPr>
            <p:ph type="body" idx="4"/>
          </p:nvPr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1" name="Google Shape;431;p117"/>
          <p:cNvSpPr/>
          <p:nvPr/>
        </p:nvSpPr>
        <p:spPr>
          <a:xfrm>
            <a:off x="4735350" y="3734113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32" name="Google Shape;432;p117"/>
          <p:cNvSpPr/>
          <p:nvPr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5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3" name="Google Shape;433;p117"/>
          <p:cNvSpPr>
            <a:spLocks noGrp="1"/>
          </p:cNvSpPr>
          <p:nvPr>
            <p:ph type="body" idx="5"/>
          </p:nvPr>
        </p:nvSpPr>
        <p:spPr>
          <a:xfrm>
            <a:off x="4915350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4" name="Google Shape;434;p117"/>
          <p:cNvSpPr/>
          <p:nvPr/>
        </p:nvSpPr>
        <p:spPr>
          <a:xfrm>
            <a:off x="4735350" y="5275288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35" name="Google Shape;435;p117"/>
          <p:cNvSpPr/>
          <p:nvPr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6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6" name="Google Shape;436;p117"/>
          <p:cNvSpPr>
            <a:spLocks noGrp="1"/>
          </p:cNvSpPr>
          <p:nvPr>
            <p:ph type="body" idx="6"/>
          </p:nvPr>
        </p:nvSpPr>
        <p:spPr>
          <a:xfrm>
            <a:off x="4915350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7" name="Google Shape;1237;p15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8" name="Google Shape;1238;p15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9" name="Google Shape;1239;p15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40" name="Google Shape;1240;p15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41" name="Google Shape;1241;p15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2" name="Google Shape;1242;p15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3" name="Google Shape;1243;p15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15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5" name="Google Shape;1245;p15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8" name="Google Shape;1248;p15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49" name="Google Shape;1249;p15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0" name="Google Shape;1250;p15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1" name="Google Shape;1251;p15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2" name="Google Shape;1252;p15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3" name="Google Shape;1253;p15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4" name="Google Shape;1254;p15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7" name="Google Shape;1257;p15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8" name="Google Shape;1258;p15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9" name="Google Shape;1259;p15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0" name="Google Shape;1260;p15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1" name="Google Shape;1261;p15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" name="Google Shape;1262;p15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" name="Google Shape;1263;p15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4" name="Google Shape;1264;p15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5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8" name="Google Shape;1268;p15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9" name="Google Shape;1269;p15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0" name="Google Shape;1270;p15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1" name="Google Shape;1271;p15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2" name="Google Shape;1272;p15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3" name="Google Shape;1273;p15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4" name="Google Shape;1274;p15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5" name="Google Shape;1275;p15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6" name="Google Shape;1276;p15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7" name="Google Shape;1277;p15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p15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1" name="Google Shape;1281;p15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2" name="Google Shape;1282;p15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3" name="Google Shape;1283;p15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4" name="Google Shape;1284;p15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5" name="Google Shape;1285;p15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6" name="Google Shape;1286;p15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9" name="Google Shape;1289;p15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0" name="Google Shape;1290;p15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1" name="Google Shape;1291;p15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2" name="Google Shape;1292;p15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3" name="Google Shape;1293;p15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4" name="Google Shape;1294;p15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p15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6" name="Google Shape;1296;p15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7" name="Google Shape;1297;p15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8" name="Google Shape;1298;p15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9" name="Google Shape;1299;p15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2" name="Google Shape;1302;p15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3" name="Google Shape;1303;p15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4" name="Google Shape;1304;p15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5" name="Google Shape;1305;p15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6" name="Google Shape;1306;p15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7" name="Google Shape;1307;p15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8" name="Google Shape;1308;p15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9" name="Google Shape;1309;p15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10" name="Google Shape;1310;p15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11" name="Google Shape;1311;p15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4" name="Google Shape;1314;p15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5" name="Google Shape;1315;p15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6" name="Google Shape;1316;p15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7" name="Google Shape;1317;p15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8" name="Google Shape;1318;p15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9" name="Google Shape;1319;p15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0" name="Google Shape;1320;p15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1" name="Google Shape;1321;p15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2" name="Google Shape;1322;p15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3" name="Google Shape;1323;p15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6" name="Google Shape;1326;p15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7" name="Google Shape;1327;p15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8" name="Google Shape;1328;p15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9" name="Google Shape;1329;p15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0" name="Google Shape;1330;p15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1" name="Google Shape;1331;p15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2" name="Google Shape;1332;p15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3" name="Google Shape;1333;p15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4" name="Google Shape;1334;p15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5" name="Google Shape;1335;p15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6" name="Google Shape;1336;p15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7" name="Google Shape;1337;p15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8" name="Google Shape;1338;p15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9" name="Google Shape;1339;p15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40" name="Google Shape;1340;p15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1" name="Google Shape;1341;p15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2" name="Google Shape;1342;p15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3" name="Google Shape;1343;p15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4" name="Google Shape;1344;p15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7" name="Google Shape;1347;p159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48" name="Google Shape;1348;p15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sposition personnalisée">
  <p:cSld name="19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9" name="Google Shape;439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18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41" name="Google Shape;441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2" name="Google Shape;442;p118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43" name="Google Shape;44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4" name="Google Shape;444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18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46" name="Google Shape;446;p1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18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48" name="Google Shape;448;p118"/>
          <p:cNvSpPr txBox="1">
            <a:spLocks noGrp="1"/>
          </p:cNvSpPr>
          <p:nvPr>
            <p:ph type="body" idx="1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9" name="Google Shape;449;p118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18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118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118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53" name="Google Shape;45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4" name="Google Shape;454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18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56" name="Google Shape;456;p118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18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6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16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5" name="Google Shape;1355;p16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6" name="Google Shape;1356;p16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7" name="Google Shape;1357;p16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8" name="Google Shape;1358;p16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9" name="Google Shape;1359;p16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60" name="Google Shape;1360;p16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6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66" name="Google Shape;1366;p6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31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31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70" name="Google Shape;1370;p31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3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31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74" name="Google Shape;1374;p31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3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31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78" name="Google Shape;1378;p31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p31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3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31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83" name="Google Shape;1383;p31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4" name="Google Shape;1384;p31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3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32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88" name="Google Shape;1388;p32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89" name="Google Shape;1389;p32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3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32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93" name="Google Shape;1393;p32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4" name="Google Shape;1394;p3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3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32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8" name="Google Shape;1398;p32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9" name="Google Shape;1399;p32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0" name="Google Shape;1400;p32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1" name="Google Shape;1401;p32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2" name="Google Shape;1402;p32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3" name="Google Shape;1403;p32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4" name="Google Shape;1404;p32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5" name="Google Shape;1405;p32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6" name="Google Shape;1406;p32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07" name="Google Shape;1407;p322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32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1" name="Google Shape;1411;p32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2" name="Google Shape;1412;p32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3" name="Google Shape;1413;p32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4" name="Google Shape;1414;p323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sposition personnalisée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0" name="Google Shape;460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19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62" name="Google Shape;462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3" name="Google Shape;463;p119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64" name="Google Shape;46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19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67" name="Google Shape;467;p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19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69" name="Google Shape;469;p119"/>
          <p:cNvSpPr txBox="1">
            <a:spLocks noGrp="1"/>
          </p:cNvSpPr>
          <p:nvPr>
            <p:ph type="body" idx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0" name="Google Shape;470;p119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1" name="Google Shape;471;p119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119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3" name="Google Shape;473;p119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74" name="Google Shape;47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5" name="Google Shape;475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9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77" name="Google Shape;477;p119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8" name="Google Shape;478;p119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7" name="Google Shape;1417;p32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8" name="Google Shape;1418;p32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9" name="Google Shape;1419;p32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20" name="Google Shape;1420;p32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21" name="Google Shape;1421;p32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2" name="Google Shape;1422;p32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3" name="Google Shape;1423;p32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4" name="Google Shape;1424;p32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5" name="Google Shape;1425;p32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32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29" name="Google Shape;1429;p32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0" name="Google Shape;1430;p32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1" name="Google Shape;1431;p32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2" name="Google Shape;1432;p32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3" name="Google Shape;1433;p32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4" name="Google Shape;1434;p32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32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8" name="Google Shape;1438;p32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9" name="Google Shape;1439;p32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0" name="Google Shape;1440;p32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1" name="Google Shape;1441;p32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2" name="Google Shape;1442;p32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3" name="Google Shape;1443;p32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3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32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7" name="Google Shape;1447;p32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8" name="Google Shape;1448;p32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9" name="Google Shape;1449;p32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0" name="Google Shape;1450;p32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1" name="Google Shape;1451;p32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2" name="Google Shape;1452;p32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3" name="Google Shape;1453;p32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4" name="Google Shape;1454;p32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3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32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8" name="Google Shape;1458;p32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9" name="Google Shape;1459;p32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0" name="Google Shape;1460;p32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1" name="Google Shape;1461;p32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2" name="Google Shape;1462;p32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3" name="Google Shape;1463;p32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4" name="Google Shape;1464;p32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5" name="Google Shape;1465;p32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6" name="Google Shape;1466;p32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7" name="Google Shape;1467;p32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3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0" name="Google Shape;1470;p32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1" name="Google Shape;1471;p32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2" name="Google Shape;1472;p32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3" name="Google Shape;1473;p32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4" name="Google Shape;1474;p32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5" name="Google Shape;1475;p32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3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33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9" name="Google Shape;1479;p33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0" name="Google Shape;1480;p33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1" name="Google Shape;1481;p33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2" name="Google Shape;1482;p33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3" name="Google Shape;1483;p33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4" name="Google Shape;1484;p33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5" name="Google Shape;1485;p33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6" name="Google Shape;1486;p33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7" name="Google Shape;1487;p33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8" name="Google Shape;1488;p33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3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33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2" name="Google Shape;1492;p33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3" name="Google Shape;1493;p33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4" name="Google Shape;1494;p33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5" name="Google Shape;1495;p33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6" name="Google Shape;1496;p33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7" name="Google Shape;1497;p33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8" name="Google Shape;1498;p33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9" name="Google Shape;1499;p33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0" name="Google Shape;1500;p33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3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33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4" name="Google Shape;1504;p33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5" name="Google Shape;1505;p33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6" name="Google Shape;1506;p33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7" name="Google Shape;1507;p33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8" name="Google Shape;1508;p33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9" name="Google Shape;1509;p33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0" name="Google Shape;1510;p33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1" name="Google Shape;1511;p33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2" name="Google Shape;1512;p33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3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3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6" name="Google Shape;1516;p33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7" name="Google Shape;1517;p33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8" name="Google Shape;1518;p33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9" name="Google Shape;1519;p33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0" name="Google Shape;1520;p33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1" name="Google Shape;1521;p33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2" name="Google Shape;1522;p33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3" name="Google Shape;1523;p33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4" name="Google Shape;1524;p33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5" name="Google Shape;1525;p33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6" name="Google Shape;1526;p33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7" name="Google Shape;1527;p33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8" name="Google Shape;1528;p33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9" name="Google Shape;1529;p33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0" name="Google Shape;1530;p33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1" name="Google Shape;1531;p33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2" name="Google Shape;1532;p33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3" name="Google Shape;1533;p33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sposition personnalisée">
  <p:cSld name="23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" name="Google Shape;481;p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20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83" name="Google Shape;483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4" name="Google Shape;484;p120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85" name="Google Shape;485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6" name="Google Shape;486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20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88" name="Google Shape;488;p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20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90" name="Google Shape;490;p120"/>
          <p:cNvSpPr txBox="1">
            <a:spLocks noGrp="1"/>
          </p:cNvSpPr>
          <p:nvPr>
            <p:ph type="body" idx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1" name="Google Shape;491;p120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2" name="Google Shape;492;p120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20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20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95" name="Google Shape;495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6" name="Google Shape;496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20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body" idx="6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20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3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33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37" name="Google Shape;1537;p3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3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Google Shape;1542;p3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3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33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33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7" name="Google Shape;1547;p33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48" name="Google Shape;1548;p33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9" name="Google Shape;1549;p33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50" name="Google Shape;1550;p33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1" name="Google Shape;1551;p33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52" name="Google Shape;1552;p33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7" name="Google Shape;1557;p6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58" name="Google Shape;1558;p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5" name="Google Shape;1565;p16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6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8" name="Google Shape;1568;p16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69" name="Google Shape;1569;p16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2" name="Google Shape;1572;p16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73" name="Google Shape;1573;p16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4" name="Google Shape;1574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7" name="Google Shape;1577;p165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78" name="Google Shape;1578;p165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9" name="Google Shape;1579;p16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2" name="Google Shape;1582;p16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3" name="Google Shape;1583;p16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4" name="Google Shape;1584;p16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7" name="Google Shape;1587;p16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8" name="Google Shape;1588;p16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89" name="Google Shape;1589;p16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sposition personnalisée">
  <p:cSld name="2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2" name="Google Shape;502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21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04" name="Google Shape;504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5" name="Google Shape;505;p121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06" name="Google Shape;50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21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509" name="Google Shape;509;p1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21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511" name="Google Shape;511;p121"/>
          <p:cNvSpPr txBox="1">
            <a:spLocks noGrp="1"/>
          </p:cNvSpPr>
          <p:nvPr>
            <p:ph type="body" idx="1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2" name="Google Shape;512;p121"/>
          <p:cNvSpPr txBox="1">
            <a:spLocks noGrp="1"/>
          </p:cNvSpPr>
          <p:nvPr>
            <p:ph type="body" idx="2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3" name="Google Shape;513;p121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14" name="Google Shape;514;p121"/>
          <p:cNvSpPr>
            <a:spLocks noGrp="1"/>
          </p:cNvSpPr>
          <p:nvPr>
            <p:ph type="pic" idx="4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15" name="Google Shape;515;p121"/>
          <p:cNvSpPr>
            <a:spLocks noGrp="1"/>
          </p:cNvSpPr>
          <p:nvPr>
            <p:ph type="pic" idx="5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16" name="Google Shape;51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7" name="Google Shape;517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21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9" name="Google Shape;519;p121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0" name="Google Shape;520;p121"/>
          <p:cNvSpPr>
            <a:spLocks noGrp="1"/>
          </p:cNvSpPr>
          <p:nvPr>
            <p:ph type="pic" idx="7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2" name="Google Shape;1592;p168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3" name="Google Shape;1593;p168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4" name="Google Shape;1594;p168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5" name="Google Shape;1595;p168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6" name="Google Shape;1596;p168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7" name="Google Shape;1597;p168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8" name="Google Shape;1598;p168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9" name="Google Shape;1599;p168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00" name="Google Shape;1600;p168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01" name="Google Shape;1601;p168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2" name="Google Shape;1602;p168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05" name="Google Shape;1605;p16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6" name="Google Shape;1606;p16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7" name="Google Shape;1607;p16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8" name="Google Shape;1608;p16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9" name="Google Shape;1609;p16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12" name="Google Shape;1612;p17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3" name="Google Shape;1613;p17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4" name="Google Shape;1614;p17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5" name="Google Shape;1615;p17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6" name="Google Shape;1616;p17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7" name="Google Shape;1617;p17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8" name="Google Shape;1618;p17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9" name="Google Shape;1619;p17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0" name="Google Shape;1620;p17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3" name="Google Shape;1623;p171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4" name="Google Shape;1624;p171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5" name="Google Shape;1625;p171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6" name="Google Shape;1626;p171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7" name="Google Shape;1627;p171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8" name="Google Shape;1628;p171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9" name="Google Shape;1629;p17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32" name="Google Shape;1632;p17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3" name="Google Shape;1633;p17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4" name="Google Shape;1634;p17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5" name="Google Shape;1635;p17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6" name="Google Shape;1636;p17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7" name="Google Shape;1637;p17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8" name="Google Shape;1638;p17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9" name="Google Shape;1639;p17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0" name="Google Shape;1640;p17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3" name="Google Shape;1643;p17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4" name="Google Shape;1644;p17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5" name="Google Shape;1645;p17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6" name="Google Shape;1646;p17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7" name="Google Shape;1647;p17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8" name="Google Shape;1648;p17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9" name="Google Shape;1649;p17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0" name="Google Shape;1650;p17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1" name="Google Shape;1651;p17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52" name="Google Shape;1652;p17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3" name="Google Shape;1653;p17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6" name="Google Shape;1656;p17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7" name="Google Shape;1657;p17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8" name="Google Shape;1658;p17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9" name="Google Shape;1659;p17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0" name="Google Shape;1660;p17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1" name="Google Shape;1661;p17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1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64" name="Google Shape;1664;p17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5" name="Google Shape;1665;p17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6" name="Google Shape;1666;p17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7" name="Google Shape;1667;p17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8" name="Google Shape;1668;p17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9" name="Google Shape;1669;p17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0" name="Google Shape;1670;p17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1" name="Google Shape;1671;p17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2" name="Google Shape;1672;p17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3" name="Google Shape;1673;p17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4" name="Google Shape;1674;p17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77" name="Google Shape;1677;p17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78" name="Google Shape;1678;p17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79" name="Google Shape;1679;p17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0" name="Google Shape;1680;p17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1" name="Google Shape;1681;p17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2" name="Google Shape;1682;p17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3" name="Google Shape;1683;p17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4" name="Google Shape;1684;p17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5" name="Google Shape;1685;p17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6" name="Google Shape;1686;p17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7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89" name="Google Shape;1689;p17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0" name="Google Shape;1690;p17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1" name="Google Shape;1691;p17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2" name="Google Shape;1692;p17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3" name="Google Shape;1693;p17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4" name="Google Shape;1694;p17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5" name="Google Shape;1695;p17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6" name="Google Shape;1696;p17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7" name="Google Shape;1697;p17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8" name="Google Shape;1698;p17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9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image" Target="../media/image8.jpg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5" Type="http://schemas.openxmlformats.org/officeDocument/2006/relationships/image" Target="../media/image14.jp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4.xml"/><Relationship Id="rId21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20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81.xml"/><Relationship Id="rId19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Relationship Id="rId22" Type="http://schemas.openxmlformats.org/officeDocument/2006/relationships/slideLayout" Target="../slideLayouts/slideLayout29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23" Type="http://schemas.openxmlformats.org/officeDocument/2006/relationships/image" Target="../media/image24.bin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image" Target="../media/image8.jp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image" Target="../media/image8.jpg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image" Target="../media/image6.jpg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14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p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id="{3E77C9B5-6745-AABF-7360-59F9DF457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234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  <p:sldLayoutId id="2147484013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7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8584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7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138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69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0.png"/><Relationship Id="rId7" Type="http://schemas.openxmlformats.org/officeDocument/2006/relationships/diagramData" Target="../diagrams/data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11" Type="http://schemas.microsoft.com/office/2007/relationships/diagramDrawing" Target="../diagrams/drawing1.xml"/><Relationship Id="rId5" Type="http://schemas.openxmlformats.org/officeDocument/2006/relationships/image" Target="../media/image6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1.png"/><Relationship Id="rId9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0.png"/><Relationship Id="rId7" Type="http://schemas.openxmlformats.org/officeDocument/2006/relationships/diagramData" Target="../diagrams/data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11" Type="http://schemas.microsoft.com/office/2007/relationships/diagramDrawing" Target="../diagrams/drawing2.xml"/><Relationship Id="rId5" Type="http://schemas.openxmlformats.org/officeDocument/2006/relationships/image" Target="../media/image6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1.png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11" Type="http://schemas.openxmlformats.org/officeDocument/2006/relationships/image" Target="../media/image70.png"/><Relationship Id="rId5" Type="http://schemas.openxmlformats.org/officeDocument/2006/relationships/image" Target="../media/image38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31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3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34.xml"/><Relationship Id="rId5" Type="http://schemas.openxmlformats.org/officeDocument/2006/relationships/image" Target="../media/image43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0.png"/><Relationship Id="rId5" Type="http://schemas.openxmlformats.org/officeDocument/2006/relationships/image" Target="../media/image31.gif"/><Relationship Id="rId4" Type="http://schemas.openxmlformats.org/officeDocument/2006/relationships/notesSlide" Target="../notesSlides/notesSlide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31.gif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3B56DF-321A-C760-888F-678B7DFC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14" name="Google Shape;1342;p12">
            <a:extLst>
              <a:ext uri="{FF2B5EF4-FFF2-40B4-BE49-F238E27FC236}">
                <a16:creationId xmlns:a16="http://schemas.microsoft.com/office/drawing/2014/main" id="{E475A35B-F7C8-FAB0-23B9-87CD1AD5CF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5B74A2-9E59-1647-6095-F679F24C3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783A3B42-CE49-E28E-F559-5006829D4D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2B85343E-1614-62C2-91FA-49A3A8F871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F599B646-8811-217A-0EF7-E438D30D902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0D5F0DCD-8638-745F-BC69-763D9070678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05C8D8C9-FB9A-3673-C16F-45907F2E81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B6090279-0D6B-2811-2382-629059DBD9DA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3582;p8">
            <a:extLst>
              <a:ext uri="{FF2B5EF4-FFF2-40B4-BE49-F238E27FC236}">
                <a16:creationId xmlns:a16="http://schemas.microsoft.com/office/drawing/2014/main" id="{B414B2DE-8280-B604-6276-9A6C1316041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3583;p8">
            <a:extLst>
              <a:ext uri="{FF2B5EF4-FFF2-40B4-BE49-F238E27FC236}">
                <a16:creationId xmlns:a16="http://schemas.microsoft.com/office/drawing/2014/main" id="{E06662EB-D586-DD5A-FC8D-F12586A8D7F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3584;p8">
            <a:extLst>
              <a:ext uri="{FF2B5EF4-FFF2-40B4-BE49-F238E27FC236}">
                <a16:creationId xmlns:a16="http://schemas.microsoft.com/office/drawing/2014/main" id="{32D3CBCE-00E7-1377-AD57-D4D3A459210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27" name="Google Shape;1342;p12">
            <a:extLst>
              <a:ext uri="{FF2B5EF4-FFF2-40B4-BE49-F238E27FC236}">
                <a16:creationId xmlns:a16="http://schemas.microsoft.com/office/drawing/2014/main" id="{7701C594-2A1D-7EF8-B4E2-5EF797C93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81EE3D-1734-5E05-B849-379342077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BCC32AE4-B612-943B-54F2-025C03DA75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7A832305-AF09-AA8D-3200-502080FA33A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FBDC93E7-4F02-BEC9-87A2-888898FF365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DA72011B-B85A-BB34-0B6D-96627E4A635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417E72C4-EA0D-EBD7-B2DF-BD692E0B74D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E1066A46-DAC4-8EA3-9673-0C929B82A44F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47F439B0-14B4-580A-EAEC-396D7F283DF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707F4E80-A87E-4584-375D-6BE145B70ED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3584;p8">
            <a:extLst>
              <a:ext uri="{FF2B5EF4-FFF2-40B4-BE49-F238E27FC236}">
                <a16:creationId xmlns:a16="http://schemas.microsoft.com/office/drawing/2014/main" id="{861582D1-73F3-61D7-B00B-84752225D9C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CF6C2644-A53C-4BE0-F4ED-363B57664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2" name="Image 11" descr="Une image contenant Police, texte, blanc, calligraphie&#10;&#10;Le contenu généré par l’IA peut être incorrect.">
            <a:extLst>
              <a:ext uri="{FF2B5EF4-FFF2-40B4-BE49-F238E27FC236}">
                <a16:creationId xmlns:a16="http://schemas.microsoft.com/office/drawing/2014/main" id="{6EE4D522-567D-50E9-44B0-89BCBEA7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59" y="2985319"/>
            <a:ext cx="7032671" cy="887361"/>
          </a:xfrm>
          <a:prstGeom prst="rect">
            <a:avLst/>
          </a:prstGeom>
        </p:spPr>
      </p:pic>
      <p:pic>
        <p:nvPicPr>
          <p:cNvPr id="4" name="Google Shape;3576;p8">
            <a:extLst>
              <a:ext uri="{FF2B5EF4-FFF2-40B4-BE49-F238E27FC236}">
                <a16:creationId xmlns:a16="http://schemas.microsoft.com/office/drawing/2014/main" id="{061BF3E1-F6E0-2C0D-E19C-AA9E7CA0F3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BC4C0FE5-D70D-EA01-56B3-858EBDD10F7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8;p8">
            <a:extLst>
              <a:ext uri="{FF2B5EF4-FFF2-40B4-BE49-F238E27FC236}">
                <a16:creationId xmlns:a16="http://schemas.microsoft.com/office/drawing/2014/main" id="{B0F86EF9-BD40-DD11-8BB4-94833E5D5BF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9;p8">
            <a:extLst>
              <a:ext uri="{FF2B5EF4-FFF2-40B4-BE49-F238E27FC236}">
                <a16:creationId xmlns:a16="http://schemas.microsoft.com/office/drawing/2014/main" id="{936BA659-D4C4-1BF0-CE3B-A8633152C0A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580;p8">
            <a:extLst>
              <a:ext uri="{FF2B5EF4-FFF2-40B4-BE49-F238E27FC236}">
                <a16:creationId xmlns:a16="http://schemas.microsoft.com/office/drawing/2014/main" id="{78EAD54F-F41F-2CAB-3282-BDFE2D1AE7C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3581;p8">
            <a:extLst>
              <a:ext uri="{FF2B5EF4-FFF2-40B4-BE49-F238E27FC236}">
                <a16:creationId xmlns:a16="http://schemas.microsoft.com/office/drawing/2014/main" id="{F1AD3920-1403-F251-4F64-A46D7E2B130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3582;p8">
            <a:extLst>
              <a:ext uri="{FF2B5EF4-FFF2-40B4-BE49-F238E27FC236}">
                <a16:creationId xmlns:a16="http://schemas.microsoft.com/office/drawing/2014/main" id="{17FE610D-4669-F6AA-1E10-F96CCA30132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A992EBE8-47E8-81AA-94E2-C5F6D0AFA0D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7C06F809-6A02-816C-EDEF-4F97FCEFAFE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44085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ابحثوا عن الجواب في النص . انتبهوا سيختفي النص بعد 10 ثوان.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, Polic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A2BE9819-8002-6EFE-C1AF-F7C695B8E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46" y="1853193"/>
            <a:ext cx="8223707" cy="4681422"/>
          </a:xfrm>
          <a:prstGeom prst="rect">
            <a:avLst/>
          </a:prstGeom>
        </p:spPr>
      </p:pic>
      <p:pic>
        <p:nvPicPr>
          <p:cNvPr id="12" name="Google Shape;3576;p8">
            <a:extLst>
              <a:ext uri="{FF2B5EF4-FFF2-40B4-BE49-F238E27FC236}">
                <a16:creationId xmlns:a16="http://schemas.microsoft.com/office/drawing/2014/main" id="{231B7932-F078-9F28-A4F4-F76C93C873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740D7EE8-31B5-BBD1-A146-C292D5CDBBD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8;p8">
            <a:extLst>
              <a:ext uri="{FF2B5EF4-FFF2-40B4-BE49-F238E27FC236}">
                <a16:creationId xmlns:a16="http://schemas.microsoft.com/office/drawing/2014/main" id="{ED30B694-B2CC-5489-FB4C-B1B635563F2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61778804-4672-37C3-E535-8F3393A4EA0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B192C201-B7E3-4E1D-6A32-9D7B7B5309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0717A1D9-1E07-7F5F-8076-23000DF1924B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9747764F-9126-50D6-2940-39B54EE4836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C0287A34-F325-70E0-2A88-6D4EEBCDC7D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9A1A461C-837D-D3A7-2DE9-4B0B34E32C4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أجيبوا عن السؤال التالي على ألواحكم</a:t>
            </a:r>
            <a:r>
              <a:rPr lang="fr-FR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بشكل مختصر بسرعة.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77D063-AA4B-B5C5-B91A-89523EBB5DC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Police, texte, blanc, calligraphie&#10;&#10;Le contenu généré par l’IA peut être incorrect.">
            <a:extLst>
              <a:ext uri="{FF2B5EF4-FFF2-40B4-BE49-F238E27FC236}">
                <a16:creationId xmlns:a16="http://schemas.microsoft.com/office/drawing/2014/main" id="{A26BDC89-D3EF-C9E5-73F9-8B39457C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59" y="2985319"/>
            <a:ext cx="7032671" cy="887361"/>
          </a:xfrm>
          <a:prstGeom prst="rect">
            <a:avLst/>
          </a:prstGeom>
        </p:spPr>
      </p:pic>
      <p:pic>
        <p:nvPicPr>
          <p:cNvPr id="13" name="Google Shape;3576;p8">
            <a:extLst>
              <a:ext uri="{FF2B5EF4-FFF2-40B4-BE49-F238E27FC236}">
                <a16:creationId xmlns:a16="http://schemas.microsoft.com/office/drawing/2014/main" id="{24132A78-D073-0E47-3429-5834B3B60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7;p8">
            <a:extLst>
              <a:ext uri="{FF2B5EF4-FFF2-40B4-BE49-F238E27FC236}">
                <a16:creationId xmlns:a16="http://schemas.microsoft.com/office/drawing/2014/main" id="{C70F71A9-BE0C-3A18-9422-0521304961A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8;p8">
            <a:extLst>
              <a:ext uri="{FF2B5EF4-FFF2-40B4-BE49-F238E27FC236}">
                <a16:creationId xmlns:a16="http://schemas.microsoft.com/office/drawing/2014/main" id="{7C742506-AC3C-4741-B323-C74C25C9635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D936A65C-C493-4EB1-C469-1AD95EC2511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8959CB17-394B-4D54-7F11-C25A3BBA6D2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33E69CFC-DBFC-E429-921F-8B46C229720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4778CB92-9FD9-FE8F-8B79-E8315E463E7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6EDC26BE-9016-7273-D80D-62AB9DBBEB7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5E5DDBEE-E400-BCB5-B61D-C5E252EAE18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877246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37022C12-AE85-D7CF-5F02-4904299F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B151D267-615E-99D6-3B91-DA358A0D3F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01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وجد الإجابة الصحيحة؟ من يشرح جوابه؟ 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EB87A0-6B99-5D02-F5DF-5F239B9642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Police, texte, blanc, calligraphie&#10;&#10;Le contenu généré par l’IA peut être incorrect.">
            <a:extLst>
              <a:ext uri="{FF2B5EF4-FFF2-40B4-BE49-F238E27FC236}">
                <a16:creationId xmlns:a16="http://schemas.microsoft.com/office/drawing/2014/main" id="{1945CC3C-0D65-B6CC-9A6B-BBFFD8B47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59" y="2985319"/>
            <a:ext cx="7032671" cy="887361"/>
          </a:xfrm>
          <a:prstGeom prst="rect">
            <a:avLst/>
          </a:prstGeom>
        </p:spPr>
      </p:pic>
      <p:sp>
        <p:nvSpPr>
          <p:cNvPr id="6" name="Google Shape;1358;p13">
            <a:extLst>
              <a:ext uri="{FF2B5EF4-FFF2-40B4-BE49-F238E27FC236}">
                <a16:creationId xmlns:a16="http://schemas.microsoft.com/office/drawing/2014/main" id="{A684D679-DC41-384A-426A-9182BCD1A55D}"/>
              </a:ext>
            </a:extLst>
          </p:cNvPr>
          <p:cNvSpPr txBox="1">
            <a:spLocks/>
          </p:cNvSpPr>
          <p:nvPr/>
        </p:nvSpPr>
        <p:spPr>
          <a:xfrm>
            <a:off x="-336753" y="4030218"/>
            <a:ext cx="8449280" cy="110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يُغَرِّدُ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كُلَّ صَباحٍ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وَ يَطيرُ بِحُرِّيَةٍ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بَيْنَ ٱلْأَزْهارِ وَ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ٱلْيَنابيعِ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  </a:t>
            </a:r>
            <a:endParaRPr kumimoji="0" lang="ar-MA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Google Shape;3576;p8">
            <a:extLst>
              <a:ext uri="{FF2B5EF4-FFF2-40B4-BE49-F238E27FC236}">
                <a16:creationId xmlns:a16="http://schemas.microsoft.com/office/drawing/2014/main" id="{798F83A0-8C62-8A81-576B-ECF2F627E5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7;p8">
            <a:extLst>
              <a:ext uri="{FF2B5EF4-FFF2-40B4-BE49-F238E27FC236}">
                <a16:creationId xmlns:a16="http://schemas.microsoft.com/office/drawing/2014/main" id="{7FB3B7E3-6A4C-21FF-4984-B09D1A8F4DC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8;p8">
            <a:extLst>
              <a:ext uri="{FF2B5EF4-FFF2-40B4-BE49-F238E27FC236}">
                <a16:creationId xmlns:a16="http://schemas.microsoft.com/office/drawing/2014/main" id="{13C56732-253D-34DD-2932-0040FFB0327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79;p8">
            <a:extLst>
              <a:ext uri="{FF2B5EF4-FFF2-40B4-BE49-F238E27FC236}">
                <a16:creationId xmlns:a16="http://schemas.microsoft.com/office/drawing/2014/main" id="{159464DC-4675-74A2-0D44-E760E6E0628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580;p8">
            <a:extLst>
              <a:ext uri="{FF2B5EF4-FFF2-40B4-BE49-F238E27FC236}">
                <a16:creationId xmlns:a16="http://schemas.microsoft.com/office/drawing/2014/main" id="{4BE62DEF-8408-E2DA-9401-315F8A1A82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3581;p8">
            <a:extLst>
              <a:ext uri="{FF2B5EF4-FFF2-40B4-BE49-F238E27FC236}">
                <a16:creationId xmlns:a16="http://schemas.microsoft.com/office/drawing/2014/main" id="{22CBEC2C-E7EF-41B3-B579-588A47AE6E44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3582;p8">
            <a:extLst>
              <a:ext uri="{FF2B5EF4-FFF2-40B4-BE49-F238E27FC236}">
                <a16:creationId xmlns:a16="http://schemas.microsoft.com/office/drawing/2014/main" id="{13701CA0-DA43-D7F7-98E6-BBA25D7343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3583;p8">
            <a:extLst>
              <a:ext uri="{FF2B5EF4-FFF2-40B4-BE49-F238E27FC236}">
                <a16:creationId xmlns:a16="http://schemas.microsoft.com/office/drawing/2014/main" id="{6CB30DDA-B615-24FD-268D-50012558F65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3584;p8">
            <a:extLst>
              <a:ext uri="{FF2B5EF4-FFF2-40B4-BE49-F238E27FC236}">
                <a16:creationId xmlns:a16="http://schemas.microsoft.com/office/drawing/2014/main" id="{AEC3084C-A859-4B73-4162-0F5DABDEB19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06116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E43CECFB-DB14-20A2-AB2A-6C65E21C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B081E6A2-1010-7A2A-F1E0-BBAD273ADA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C41374B-BD7A-B727-ACBD-8B04D0FD289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6;p8">
            <a:extLst>
              <a:ext uri="{FF2B5EF4-FFF2-40B4-BE49-F238E27FC236}">
                <a16:creationId xmlns:a16="http://schemas.microsoft.com/office/drawing/2014/main" id="{B867C695-930B-5DAA-C341-83F97A75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7;p8">
            <a:extLst>
              <a:ext uri="{FF2B5EF4-FFF2-40B4-BE49-F238E27FC236}">
                <a16:creationId xmlns:a16="http://schemas.microsoft.com/office/drawing/2014/main" id="{C66A47AB-C1D5-6FC4-7836-7CB6289B2B5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8;p8">
            <a:extLst>
              <a:ext uri="{FF2B5EF4-FFF2-40B4-BE49-F238E27FC236}">
                <a16:creationId xmlns:a16="http://schemas.microsoft.com/office/drawing/2014/main" id="{8A93F18F-B5FE-78F4-7210-5CF1D4E02B9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A15F5EDA-B68D-9586-FFF4-547255797BC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6D24DEF9-6442-263D-D3D2-549FF262BDE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74A64379-4248-4841-12B3-1ECFB5FC8026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 </a:t>
            </a:r>
            <a:endParaRPr kumimoji="0" lang="ar-MA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B62EDABF-EB05-929B-4517-1B361A2918E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F6E326E4-C648-3DBE-6FFC-40672307100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7E4B5D5F-82D1-D64B-7313-D361DEA6A77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EE0AFC-DD79-BAA1-A935-2C5181F67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439" y="1946678"/>
            <a:ext cx="807180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331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0F425FD1-0B5F-F889-9530-160CFBF7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2C691405-25A3-39F1-C81C-064A20F4EF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ابحثوا عن الجواب في النص . انتبهوا سيختفي النص بعد 10 ثوان.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5F97AC9-CDCD-BCB3-3E9A-6C81D4FD08F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, Polic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688E1F84-076F-119F-FE2B-9DA31CAB7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46" y="1853193"/>
            <a:ext cx="8223707" cy="4681422"/>
          </a:xfrm>
          <a:prstGeom prst="rect">
            <a:avLst/>
          </a:prstGeom>
        </p:spPr>
      </p:pic>
      <p:pic>
        <p:nvPicPr>
          <p:cNvPr id="12" name="Google Shape;3576;p8">
            <a:extLst>
              <a:ext uri="{FF2B5EF4-FFF2-40B4-BE49-F238E27FC236}">
                <a16:creationId xmlns:a16="http://schemas.microsoft.com/office/drawing/2014/main" id="{9C914C89-6308-EE75-EC2B-8BC7D336FF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7CF181F5-B3C3-B89A-AB0C-6F31DB41510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8;p8">
            <a:extLst>
              <a:ext uri="{FF2B5EF4-FFF2-40B4-BE49-F238E27FC236}">
                <a16:creationId xmlns:a16="http://schemas.microsoft.com/office/drawing/2014/main" id="{E4D8D9F8-0AF8-5624-9762-BA6FF90A98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9D266A3C-CC18-1AF4-BBFC-B0A2350B0B4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7E707EAB-BC50-1383-1CB7-445F5E76128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E592A306-0C08-B1A5-0670-DA4DCE5927C1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kumimoji="0" lang="ar-MA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348BE516-2759-5AC6-FDFE-0F2D887486D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771E2EBA-695B-CDB9-A87D-A7CE1B95EE5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D691763F-C6ED-31AF-DD15-19702E50961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214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165FA6EC-F3DD-62CF-C18F-29ED4B2B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2CC85E60-FD9D-F57F-8369-F7D7873F4A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37536891-2B9A-C1C3-3A20-91CD52312EF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6;p8">
            <a:extLst>
              <a:ext uri="{FF2B5EF4-FFF2-40B4-BE49-F238E27FC236}">
                <a16:creationId xmlns:a16="http://schemas.microsoft.com/office/drawing/2014/main" id="{4F954016-BCF4-B5FC-756C-A524F32871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7;p8">
            <a:extLst>
              <a:ext uri="{FF2B5EF4-FFF2-40B4-BE49-F238E27FC236}">
                <a16:creationId xmlns:a16="http://schemas.microsoft.com/office/drawing/2014/main" id="{E99C8640-8503-2BF2-F7EF-AEFA2824877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8;p8">
            <a:extLst>
              <a:ext uri="{FF2B5EF4-FFF2-40B4-BE49-F238E27FC236}">
                <a16:creationId xmlns:a16="http://schemas.microsoft.com/office/drawing/2014/main" id="{6CEE43BD-0CBE-E7F7-1EFD-A1D3726E634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9;p8">
            <a:extLst>
              <a:ext uri="{FF2B5EF4-FFF2-40B4-BE49-F238E27FC236}">
                <a16:creationId xmlns:a16="http://schemas.microsoft.com/office/drawing/2014/main" id="{FEF5FD11-F76F-1858-59A4-7641F9FDF1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9D1C5E03-E8F3-941C-8FD6-2D30DCF50E5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A7E3AE5D-3E8D-D255-3DDF-862A0013BAE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 </a:t>
            </a:r>
            <a:endParaRPr kumimoji="0" lang="ar-MA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72BC5B06-2352-B670-2FA9-F4C032F4725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2F399966-F149-E1DC-B44A-565C0AF9CCA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30003AAB-D8CE-3168-6D28-1BD6949C4A9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66B13C-4722-DB74-B86B-389B6B3E9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439" y="1946678"/>
            <a:ext cx="807180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67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" name="Google Shape;3484;p3" descr="Une image contenant habits, sourire, dessin humoristique, clipart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5" name="Google Shape;3485;p3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6" name="Google Shape;3486;p3" descr="Une image contenant habits, Animation, Dessin animé, dessin humoristique&#10;&#10;Le contenu généré par l’IA peut être incorrect.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7" name="Google Shape;3487;p3" descr="Une image contenant dessin humoristique, Dessin animé, Animation, clipart&#10;&#10;Le contenu généré par l’IA peut être incorrect.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8" name="Google Shape;3488;p3" descr="Une image contenant capture d’écran, Graphique, Bleu électrique, conception&#10;&#10;Le contenu généré par l’IA peut être incorrect.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89" name="Google Shape;3489;p3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 dirty="0"/>
          </a:p>
        </p:txBody>
      </p:sp>
      <p:sp>
        <p:nvSpPr>
          <p:cNvPr id="3490" name="Google Shape;3490;p3"/>
          <p:cNvSpPr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1" name="Google Shape;3491;p3"/>
          <p:cNvSpPr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2" name="Google Shape;3492;p3"/>
          <p:cNvSpPr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عرض فيديو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3" name="Google Shape;3493;p3"/>
          <p:cNvSpPr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4" name="Google Shape;3494;p3"/>
          <p:cNvSpPr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عمل في ثنائيات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5" name="Google Shape;3495;p3"/>
          <p:cNvSpPr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نهاية الشريط، المرور إلى الشريحة الموالية.</a:t>
            </a:r>
            <a:endParaRPr dirty="0"/>
          </a:p>
        </p:txBody>
      </p:sp>
      <p:pic>
        <p:nvPicPr>
          <p:cNvPr id="3496" name="Google Shape;3496;p3" descr="Une image contenant noir, obscurité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757053" y="4245868"/>
            <a:ext cx="996593" cy="99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9EBD4ACE-B45E-AA9C-B096-6655DF7F0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4761A68-0E70-34E2-14AA-5E43C63B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9" y="1946678"/>
            <a:ext cx="8071804" cy="4139543"/>
          </a:xfrm>
          <a:prstGeom prst="rect">
            <a:avLst/>
          </a:prstGeom>
        </p:spPr>
      </p:pic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048DD3D7-8D1A-D38A-FA88-421A29AF6C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74E3D05-EE39-A46E-DBBF-923F1F70C98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C14E1982-74E9-4409-8BF3-B235448B51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577;p8">
            <a:extLst>
              <a:ext uri="{FF2B5EF4-FFF2-40B4-BE49-F238E27FC236}">
                <a16:creationId xmlns:a16="http://schemas.microsoft.com/office/drawing/2014/main" id="{584BF87D-8FB0-73B2-ADB4-8B6EE1B5491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78;p8">
            <a:extLst>
              <a:ext uri="{FF2B5EF4-FFF2-40B4-BE49-F238E27FC236}">
                <a16:creationId xmlns:a16="http://schemas.microsoft.com/office/drawing/2014/main" id="{D7C76931-8280-59AB-F353-3B8271C5439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79;p8">
            <a:extLst>
              <a:ext uri="{FF2B5EF4-FFF2-40B4-BE49-F238E27FC236}">
                <a16:creationId xmlns:a16="http://schemas.microsoft.com/office/drawing/2014/main" id="{982C04C6-1887-16CF-5EB8-EE5FCA8292E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580;p8">
            <a:extLst>
              <a:ext uri="{FF2B5EF4-FFF2-40B4-BE49-F238E27FC236}">
                <a16:creationId xmlns:a16="http://schemas.microsoft.com/office/drawing/2014/main" id="{07FB4ED5-4E01-9983-01AD-DA74DAF176D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3581;p8">
            <a:extLst>
              <a:ext uri="{FF2B5EF4-FFF2-40B4-BE49-F238E27FC236}">
                <a16:creationId xmlns:a16="http://schemas.microsoft.com/office/drawing/2014/main" id="{0D50F6C9-17B8-349B-81A0-A0905B7D2F66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 </a:t>
            </a:r>
            <a:endParaRPr kumimoji="0" lang="ar-MA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3582;p8">
            <a:extLst>
              <a:ext uri="{FF2B5EF4-FFF2-40B4-BE49-F238E27FC236}">
                <a16:creationId xmlns:a16="http://schemas.microsoft.com/office/drawing/2014/main" id="{2DE36926-A222-EA61-F6C9-B8DB5DD1B0D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3583;p8">
            <a:extLst>
              <a:ext uri="{FF2B5EF4-FFF2-40B4-BE49-F238E27FC236}">
                <a16:creationId xmlns:a16="http://schemas.microsoft.com/office/drawing/2014/main" id="{FE2BFA2B-DCD8-CDAE-2947-2964590928D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5" name="Google Shape;3584;p8">
            <a:extLst>
              <a:ext uri="{FF2B5EF4-FFF2-40B4-BE49-F238E27FC236}">
                <a16:creationId xmlns:a16="http://schemas.microsoft.com/office/drawing/2014/main" id="{71DF6659-1707-AB99-4FF9-1C73FE7CF07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6290118-CF12-C35D-1062-D1D96C7D133B}"/>
              </a:ext>
            </a:extLst>
          </p:cNvPr>
          <p:cNvSpPr txBox="1"/>
          <p:nvPr/>
        </p:nvSpPr>
        <p:spPr>
          <a:xfrm>
            <a:off x="687143" y="3272324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0A89C82-0931-E638-98E9-9D2049D65BB1}"/>
              </a:ext>
            </a:extLst>
          </p:cNvPr>
          <p:cNvSpPr txBox="1"/>
          <p:nvPr/>
        </p:nvSpPr>
        <p:spPr>
          <a:xfrm>
            <a:off x="636155" y="481808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73308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texte, Polic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E864B8FC-E658-D135-B649-CED84C0F7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46" y="1853193"/>
            <a:ext cx="8223707" cy="4681422"/>
          </a:xfrm>
          <a:prstGeom prst="rect">
            <a:avLst/>
          </a:prstGeom>
        </p:spPr>
      </p:pic>
      <p:pic>
        <p:nvPicPr>
          <p:cNvPr id="12" name="Google Shape;3576;p8">
            <a:extLst>
              <a:ext uri="{FF2B5EF4-FFF2-40B4-BE49-F238E27FC236}">
                <a16:creationId xmlns:a16="http://schemas.microsoft.com/office/drawing/2014/main" id="{C868054E-7775-9C71-2148-BBD2BCB9D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671763C4-83BA-9697-FCE3-180330B709C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8;p8">
            <a:extLst>
              <a:ext uri="{FF2B5EF4-FFF2-40B4-BE49-F238E27FC236}">
                <a16:creationId xmlns:a16="http://schemas.microsoft.com/office/drawing/2014/main" id="{91842EB3-17B0-BB70-DDCA-67B8B27C24B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9;p8">
            <a:extLst>
              <a:ext uri="{FF2B5EF4-FFF2-40B4-BE49-F238E27FC236}">
                <a16:creationId xmlns:a16="http://schemas.microsoft.com/office/drawing/2014/main" id="{3A52365D-352F-B2BB-77EA-BC964FC48EF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80;p8">
            <a:extLst>
              <a:ext uri="{FF2B5EF4-FFF2-40B4-BE49-F238E27FC236}">
                <a16:creationId xmlns:a16="http://schemas.microsoft.com/office/drawing/2014/main" id="{22E9CC80-EB58-6624-AACA-E4A94CA3949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1;p8">
            <a:extLst>
              <a:ext uri="{FF2B5EF4-FFF2-40B4-BE49-F238E27FC236}">
                <a16:creationId xmlns:a16="http://schemas.microsoft.com/office/drawing/2014/main" id="{D3BDCC49-ED32-A706-44A6-CA5197965392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2;p8">
            <a:extLst>
              <a:ext uri="{FF2B5EF4-FFF2-40B4-BE49-F238E27FC236}">
                <a16:creationId xmlns:a16="http://schemas.microsoft.com/office/drawing/2014/main" id="{D4D92FA2-FF69-9E51-4BB1-61A3FA6756D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3;p8">
            <a:extLst>
              <a:ext uri="{FF2B5EF4-FFF2-40B4-BE49-F238E27FC236}">
                <a16:creationId xmlns:a16="http://schemas.microsoft.com/office/drawing/2014/main" id="{F2B15C4A-F3DB-1DFA-423A-FC4AE62203C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4;p8">
            <a:extLst>
              <a:ext uri="{FF2B5EF4-FFF2-40B4-BE49-F238E27FC236}">
                <a16:creationId xmlns:a16="http://schemas.microsoft.com/office/drawing/2014/main" id="{DEDBBA11-DF2A-8BA7-A148-10D2A077F8B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Google Shape;3721;p16"/>
          <p:cNvSpPr txBox="1"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000"/>
              <a:buFont typeface="Arial"/>
              <a:buNone/>
            </a:pPr>
            <a:r>
              <a:rPr lang="ar-MA" sz="4000" dirty="0">
                <a:solidFill>
                  <a:srgbClr val="424D7C"/>
                </a:solidFill>
              </a:rPr>
              <a:t>أساليب</a:t>
            </a:r>
            <a:endParaRPr sz="4000" dirty="0">
              <a:solidFill>
                <a:srgbClr val="424D7C"/>
              </a:solidFill>
            </a:endParaRPr>
          </a:p>
        </p:txBody>
      </p:sp>
      <p:pic>
        <p:nvPicPr>
          <p:cNvPr id="3722" name="Google Shape;3722;p16"/>
          <p:cNvPicPr preferRelativeResize="0"/>
          <p:nvPr/>
        </p:nvPicPr>
        <p:blipFill rotWithShape="1">
          <a:blip r:embed="rId3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3" name="Google Shape;3723;p16"/>
          <p:cNvSpPr txBox="1"/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8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أُسْلوبُ ٱلْوَصْفِ (2)</a:t>
            </a:r>
            <a:endParaRPr sz="28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sp>
        <p:nvSpPr>
          <p:cNvPr id="3724" name="Google Shape;3724;p16"/>
          <p:cNvSpPr txBox="1"/>
          <p:nvPr/>
        </p:nvSpPr>
        <p:spPr>
          <a:xfrm>
            <a:off x="6130546" y="1777877"/>
            <a:ext cx="10406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أساليب</a:t>
            </a:r>
            <a:endParaRPr sz="3600" b="0" i="0" u="none" strike="noStrike" cap="none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725" name="Google Shape;372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2911" y="1970694"/>
            <a:ext cx="7266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6" name="Google Shape;3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7" name="Google Shape;3727;p16" descr="Une image contenant horloge, cercle, symbole, Polic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125" y="1777877"/>
            <a:ext cx="469078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p17"/>
          <p:cNvSpPr txBox="1"/>
          <p:nvPr/>
        </p:nvSpPr>
        <p:spPr>
          <a:xfrm>
            <a:off x="547177" y="849188"/>
            <a:ext cx="69822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هذه الحصة سنواصل تدربنا على استعمال أسلوب الوصف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43" name="Google Shape;3743;p17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0A72BC0C-40FD-2D9B-5113-FB762310414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C46D2FFD-7BFF-8235-2D92-A416CE0F61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B96815A5-6B5F-C72E-BA3E-65A0876CEDD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C2A6E0EC-8B67-767A-398C-92981EE8EB1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78C5C99B-AF1A-F9C0-A070-B6126764CDD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D868D751-E55E-225D-06E5-FB35369FE3C2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F461EB49-B072-7371-B614-9A89BCF758C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B212FA34-85E6-EDBF-207C-30F2169E064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946E4DB1-B82B-558D-6383-20A4E682FD7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3758;p18">
            <a:extLst>
              <a:ext uri="{FF2B5EF4-FFF2-40B4-BE49-F238E27FC236}">
                <a16:creationId xmlns:a16="http://schemas.microsoft.com/office/drawing/2014/main" id="{09F97CD1-D732-806F-A9C9-C1FF4F478167}"/>
              </a:ext>
            </a:extLst>
          </p:cNvPr>
          <p:cNvSpPr/>
          <p:nvPr/>
        </p:nvSpPr>
        <p:spPr>
          <a:xfrm>
            <a:off x="3130754" y="3246889"/>
            <a:ext cx="3394113" cy="9193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أُسْلوبُ ٱلْوَصْفِ 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1">
          <a:extLst>
            <a:ext uri="{FF2B5EF4-FFF2-40B4-BE49-F238E27FC236}">
              <a16:creationId xmlns:a16="http://schemas.microsoft.com/office/drawing/2014/main" id="{5F1A5B67-466B-CD76-BAA2-7A581B1B3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p17">
            <a:extLst>
              <a:ext uri="{FF2B5EF4-FFF2-40B4-BE49-F238E27FC236}">
                <a16:creationId xmlns:a16="http://schemas.microsoft.com/office/drawing/2014/main" id="{E699C078-9129-925F-2D95-5AC5A8306DA2}"/>
              </a:ext>
            </a:extLst>
          </p:cNvPr>
          <p:cNvSpPr txBox="1"/>
          <p:nvPr/>
        </p:nvSpPr>
        <p:spPr>
          <a:xfrm>
            <a:off x="547177" y="849188"/>
            <a:ext cx="69822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لماذا نستعمل أساليب الوصف؟ 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43" name="Google Shape;3743;p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E50AF0-BED9-A9DD-5CAA-8BC58965937A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4BD0C738-2E11-7801-237F-06C2A0B30EF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42F08740-9EE0-E633-8BF0-7C4661321A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D7EB6BE6-8541-2D5C-E7EC-A0191F28D4C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BBD65D75-06A0-2217-FE8C-FFFE9511E07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8F51AF6C-AA58-4EDC-B90C-625E05F7F35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7458A8D0-6035-AE32-55F1-55E65858928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62E1336A-85D1-1D0C-C974-0BC000DF87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8435777D-57E1-ED2B-E7C0-5F2939D4DB9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2FFFDDF3-4267-AA71-3AF0-76DBAFBC07E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3758;p18">
            <a:extLst>
              <a:ext uri="{FF2B5EF4-FFF2-40B4-BE49-F238E27FC236}">
                <a16:creationId xmlns:a16="http://schemas.microsoft.com/office/drawing/2014/main" id="{EFF4B6D3-FE7B-B45B-20D2-6142789E49A4}"/>
              </a:ext>
            </a:extLst>
          </p:cNvPr>
          <p:cNvSpPr/>
          <p:nvPr/>
        </p:nvSpPr>
        <p:spPr>
          <a:xfrm>
            <a:off x="3130754" y="3246889"/>
            <a:ext cx="3394113" cy="9193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أُسْلوبُ ٱلْوَصْفِ </a:t>
            </a:r>
          </a:p>
        </p:txBody>
      </p:sp>
    </p:spTree>
    <p:extLst>
      <p:ext uri="{BB962C8B-B14F-4D97-AF65-F5344CB8AC3E}">
        <p14:creationId xmlns:p14="http://schemas.microsoft.com/office/powerpoint/2010/main" val="344446080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1">
          <a:extLst>
            <a:ext uri="{FF2B5EF4-FFF2-40B4-BE49-F238E27FC236}">
              <a16:creationId xmlns:a16="http://schemas.microsoft.com/office/drawing/2014/main" id="{EC83E1CA-FCA4-DE4A-51AE-10784087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p17">
            <a:extLst>
              <a:ext uri="{FF2B5EF4-FFF2-40B4-BE49-F238E27FC236}">
                <a16:creationId xmlns:a16="http://schemas.microsoft.com/office/drawing/2014/main" id="{69E725E8-71A4-BCDC-DC95-790A401622C8}"/>
              </a:ext>
            </a:extLst>
          </p:cNvPr>
          <p:cNvSpPr txBox="1"/>
          <p:nvPr/>
        </p:nvSpPr>
        <p:spPr>
          <a:xfrm>
            <a:off x="392401" y="849188"/>
            <a:ext cx="71369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نستعمل أساليب الوصف لتقديم معلومات إضافية حول : أشخاص أو أماكن أو مشاعر.</a:t>
            </a:r>
          </a:p>
        </p:txBody>
      </p:sp>
      <p:pic>
        <p:nvPicPr>
          <p:cNvPr id="3743" name="Google Shape;3743;p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041EC8-F7BE-E321-7D2E-6BEE161DCA1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E55B5E6F-1659-8156-64A1-685AB0DB627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B4B8F828-F97C-FB5B-D80D-2D19EA9ABD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48DF57F3-44E3-FCDB-FE77-B125EC00FB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49994C90-0579-8789-6B70-5C2630CC4B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30C646D1-DA2F-6C11-FADD-BD03AB027B1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192EE09D-CC87-5785-525A-026DE6A790F0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219775F1-BC26-D4E0-AFC6-EDC87CA82D2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210A8E65-57D0-02E0-6386-F65463C196A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577263FD-3C89-5D9B-FF21-CBA7B1D96DB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3758;p18">
            <a:extLst>
              <a:ext uri="{FF2B5EF4-FFF2-40B4-BE49-F238E27FC236}">
                <a16:creationId xmlns:a16="http://schemas.microsoft.com/office/drawing/2014/main" id="{02892873-B3BE-C955-E5A8-D8FD191632F6}"/>
              </a:ext>
            </a:extLst>
          </p:cNvPr>
          <p:cNvSpPr/>
          <p:nvPr/>
        </p:nvSpPr>
        <p:spPr>
          <a:xfrm>
            <a:off x="3130754" y="3246889"/>
            <a:ext cx="3394113" cy="9193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أُسْلوبُ ٱلْوَصْفِ </a:t>
            </a:r>
          </a:p>
        </p:txBody>
      </p:sp>
    </p:spTree>
    <p:extLst>
      <p:ext uri="{BB962C8B-B14F-4D97-AF65-F5344CB8AC3E}">
        <p14:creationId xmlns:p14="http://schemas.microsoft.com/office/powerpoint/2010/main" val="427711939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6513-D719-633E-4D17-076B295B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4A47D-FD1E-7DDF-897C-3B465F50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D207F0-704E-E34E-2EA0-51888B4C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29AC24-B1B1-15B2-024A-92114306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C4F8D7-AB51-FC8A-ED9E-0FE59317F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8E01E8-C9B3-DB18-2D13-15771FCFFF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DF2C77-512C-B042-8C94-203D04B7F0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67938-6209-A32A-B1E0-A2DEBC7C9F8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0113C6-79C6-7967-5BBD-B9003FA920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588A08-5A1C-63EF-A35F-1A53D631258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906A4D-F56F-5F8F-58B3-0C87CAED43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بأدوات أسلوب الوصف التي تعرفنا عليها؟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F65B19-CC75-9E77-A30C-31AEE8F570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3758;p18">
            <a:extLst>
              <a:ext uri="{FF2B5EF4-FFF2-40B4-BE49-F238E27FC236}">
                <a16:creationId xmlns:a16="http://schemas.microsoft.com/office/drawing/2014/main" id="{970BF240-28D1-3F23-9C38-C7E3A9AB7A10}"/>
              </a:ext>
            </a:extLst>
          </p:cNvPr>
          <p:cNvSpPr/>
          <p:nvPr/>
        </p:nvSpPr>
        <p:spPr>
          <a:xfrm>
            <a:off x="3130754" y="3246889"/>
            <a:ext cx="3394113" cy="919356"/>
          </a:xfrm>
          <a:prstGeom prst="roundRect">
            <a:avLst>
              <a:gd name="adj" fmla="val 50000"/>
            </a:avLst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ٱلْوَصْفِ </a:t>
            </a:r>
          </a:p>
        </p:txBody>
      </p:sp>
    </p:spTree>
    <p:extLst>
      <p:ext uri="{BB962C8B-B14F-4D97-AF65-F5344CB8AC3E}">
        <p14:creationId xmlns:p14="http://schemas.microsoft.com/office/powerpoint/2010/main" val="257128768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D64D8-6F67-BF95-9239-37765DF8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F68047-DE22-E3F7-CABF-69CF8BA8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972D56-239C-96DA-3CF4-5CE9AD460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419483A-2D1E-1646-3396-4607B55E80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31A6776-299A-63F6-D23E-E2BE313F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98B96F2-6564-115D-16DD-0263A515B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07FB01-10F0-8CB6-713F-0E5D6E4C3C9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9AE8C8-659D-537E-D399-6482A73CE0D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7FB0C8-C6F1-1F57-A8D8-4F3A025C39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4BF37F-1B16-482E-D093-F5CA60D610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C2FE40-5ACE-C311-2D46-CBAF451B4ADB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C24DC8-29C3-4F5B-77A0-A414EB6B3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2FFB71F-BCB1-79A7-5B8F-901468CE55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283999"/>
              </p:ext>
            </p:extLst>
          </p:nvPr>
        </p:nvGraphicFramePr>
        <p:xfrm>
          <a:off x="1061847" y="1519579"/>
          <a:ext cx="6872656" cy="49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2834395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D62D7-0ECC-E335-A081-23F2A52B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100BF2-680A-440A-B2A4-43193E408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5B9897-18C0-D391-48D2-7EBFB3E9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AFFE1C-1957-6AA7-42BC-4EADCBE7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2196C20-9CC5-5B70-2297-5AD84CFD6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66A88C-11D3-DBE5-3ADD-FA865EA562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D20477-E8A6-87FE-0B61-72459E5E8A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AD85EB-BF72-EA9D-E0D9-3C7C12A85BC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386E83-950D-0407-3D56-D42281F2C8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CADE6E-9224-A3AB-D3DE-2CC32F1595A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5C6274-04A5-2DD3-BB2C-769B1EA4C7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EF32C5-DBB8-DA76-9B99-505592E07E06}"/>
              </a:ext>
            </a:extLst>
          </p:cNvPr>
          <p:cNvSpPr txBox="1"/>
          <p:nvPr/>
        </p:nvSpPr>
        <p:spPr>
          <a:xfrm>
            <a:off x="-250330" y="684000"/>
            <a:ext cx="7861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لنتذكر أسلوب الوصف وأدواته. </a:t>
            </a:r>
          </a:p>
          <a:p>
            <a:pPr algn="r" defTabSz="457200" rtl="1">
              <a:buSzPts val="1800"/>
              <a:buFontTx/>
              <a:buNone/>
            </a:pPr>
            <a:r>
              <a:rPr lang="ar-MA" sz="2400" i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يدعو الأستاذ(ة) المتعلمين لإعطاء أمثلة باستعمال أدوات الوصف  في وصف أشخاص، أماكن ومشاعر. </a:t>
            </a:r>
            <a:endParaRPr lang="ar-MA" sz="2400" i="1" kern="12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AA54D8-010C-B67F-0743-3F6D5BD5A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" y="2409362"/>
            <a:ext cx="7818947" cy="29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080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0A58D-6D83-DB20-F5FA-181EF0156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813DE4-0DC4-FD09-841B-D08279704F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9249E1-08CF-F3C3-DD15-A3CE573417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791F0B-CAE3-B5DA-FD7B-4CBB26BB8F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38AEF5C-A1AA-227B-89DA-AAA55FCB43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6A02270-E62E-9F2C-B565-7197167248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B04988-A660-02E9-5F75-1B2EBDBBEC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F693E0-91EA-BE87-F1BE-4DC98BD723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D9953B-5045-C970-F512-81FD08F35B0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6A3290-0EFD-EC06-D843-35F667D8E86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BE5DEC-376E-6482-A278-F0F880F7FA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BE11B8-62A9-6128-E92D-9A792563E7CF}"/>
              </a:ext>
            </a:extLst>
          </p:cNvPr>
          <p:cNvSpPr txBox="1"/>
          <p:nvPr/>
        </p:nvSpPr>
        <p:spPr>
          <a:xfrm>
            <a:off x="-350691" y="795513"/>
            <a:ext cx="786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في هذه الحصة، ستتعرفون على أساليب أخرى للوصف، وسوف توظفونها في إنتاجاتكم. 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6B9239E-A641-7EC1-CEAB-24C51FCCE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117419"/>
              </p:ext>
            </p:extLst>
          </p:nvPr>
        </p:nvGraphicFramePr>
        <p:xfrm>
          <a:off x="1061847" y="1519579"/>
          <a:ext cx="6872656" cy="49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24935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p4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/>
              <a:t>تنظيم حصص الأسبوع التربوي الرابع</a:t>
            </a:r>
            <a:endParaRPr/>
          </a:p>
        </p:txBody>
      </p:sp>
      <p:pic>
        <p:nvPicPr>
          <p:cNvPr id="3502" name="Google Shape;3502;p4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3503" name="Google Shape;3503;p4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افتتاح الحصة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الأساليب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والتحدث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04" name="Google Shape;3504;p4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r>
              <a:rPr lang="ar-MA" sz="2400" b="1" kern="12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lang="ar-MA" sz="2400" b="1" kern="12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sz="2400" b="1" kern="1200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505" name="Google Shape;3505;p4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506" name="Google Shape;3506;p4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07" name="Google Shape;3507;p4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3 -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511" name="Google Shape;3511;p4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512" name="Google Shape;3512;p4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13" name="Google Shape;3513;p4"/>
            <p:cNvSpPr/>
            <p:nvPr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اليوم2 - </a:t>
              </a:r>
              <a:endParaRPr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514" name="Google Shape;3514;p4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3515" name="Google Shape;3515;p4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16" name="Google Shape;3516;p4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5 -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518" name="Google Shape;3518;p4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3519" name="Google Shape;3519;p4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20" name="Google Shape;3520;p4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4 -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521" name="Google Shape;3521;p4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lang="fr-FR" sz="1600" b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الكتابة: إنتاج كتابي –الحصة 3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 : إنتاج كتابي - الحصة 4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2" name="Google Shape;3522;p4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 : إنتاج كتابي - الحصة 5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3" name="Google Shape;3523;p4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التوقع والتحقق الفهم العام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تعلم استراتيجية الفهم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5" name="Google Shape;3525;p4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 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الاستراتيجية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الكتابة: تراكيب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C9AFCDA-3E6E-4C23-F4E3-338568A71C5F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2A9E8CB-C45A-8670-10D7-6C01FC1A5DFC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75757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6386482D-6F65-0EDE-51E8-E2999E39642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75757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51BE1948-AB38-2B39-8B47-A5249C7ED66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6" name="Espace réservé du texte 25">
            <a:extLst>
              <a:ext uri="{FF2B5EF4-FFF2-40B4-BE49-F238E27FC236}">
                <a16:creationId xmlns:a16="http://schemas.microsoft.com/office/drawing/2014/main" id="{2C71C42A-AB46-EAF0-917D-DA44B29A66F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</a:t>
            </a:r>
            <a:r>
              <a:rPr kumimoji="0" lang="ar-MA" sz="14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فهم (40)</a:t>
            </a:r>
            <a:endParaRPr kumimoji="0" lang="ar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DF3B-820A-F259-777F-98EB390A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BCDF37-A956-113A-5CAE-656BF16FA0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66C73E-5CEC-3C09-204D-F9E41CBC36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D490A3-2D27-43C2-082D-CA9B93DC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2DD37F-EBC9-81BF-4596-7B625962CD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A2122A-2692-C881-C309-95393EFF32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DE1A32-B906-8B50-6BD8-E6DBBF94D27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FBE74A-4E34-6CE2-D431-3CCFEC6B17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6B6679-BDA8-6410-E72B-6F6368F5439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7BF18E-97F5-FDC7-5BEC-50E9382301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B49430-1521-C20F-336D-7B5595E50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C22F5D-CD11-3045-2C6D-FFAB40B19A38}"/>
              </a:ext>
            </a:extLst>
          </p:cNvPr>
          <p:cNvSpPr txBox="1"/>
          <p:nvPr/>
        </p:nvSpPr>
        <p:spPr>
          <a:xfrm>
            <a:off x="-350691" y="684000"/>
            <a:ext cx="7861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يمكننا استخدام : يبدو مثل/ تبدو مثل للتشبيه والوصف. </a:t>
            </a:r>
          </a:p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يمكن استعمال "يبدو مثل/تبدو مثل" منفصلة أو غير منفصلة.</a:t>
            </a:r>
          </a:p>
        </p:txBody>
      </p:sp>
      <p:sp>
        <p:nvSpPr>
          <p:cNvPr id="4" name="Google Shape;863;p163">
            <a:extLst>
              <a:ext uri="{FF2B5EF4-FFF2-40B4-BE49-F238E27FC236}">
                <a16:creationId xmlns:a16="http://schemas.microsoft.com/office/drawing/2014/main" id="{8704657A-D65C-F9AE-76A5-46CE1078CCD5}"/>
              </a:ext>
            </a:extLst>
          </p:cNvPr>
          <p:cNvSpPr txBox="1"/>
          <p:nvPr/>
        </p:nvSpPr>
        <p:spPr>
          <a:xfrm>
            <a:off x="274687" y="2213273"/>
            <a:ext cx="7820934" cy="1087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يَبْدو</a:t>
            </a:r>
            <a:r>
              <a:rPr lang="ar-SA" sz="24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صَوْتُ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ٱلطُّبولِ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ٱلْاِحْتِفالاتِ</a:t>
            </a:r>
            <a:r>
              <a:rPr lang="ar-SA" sz="24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مِثْلَ</a:t>
            </a:r>
            <a:r>
              <a:rPr lang="ar-SA" sz="2400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دَقّاتِ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ٱلْقَلْبِ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ٱلَّتي تَنْب</a:t>
            </a:r>
            <a:r>
              <a:rPr lang="ar-M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ضُ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بِٱلْحَياةِ</a:t>
            </a:r>
            <a:r>
              <a:rPr lang="ar-M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defTabSz="457200" rtl="1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صَوْتُ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ٱلطُّبولِ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ٱلْاِحْتِفالاتِ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يَبْدو 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مِثْلَ</a:t>
            </a:r>
            <a:r>
              <a:rPr lang="ar-SA" sz="2400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دَقّاتِ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ٱلْقَلْبِ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ٱلَّتي تَنْب</a:t>
            </a:r>
            <a:r>
              <a:rPr lang="ar-M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ضُ </a:t>
            </a:r>
            <a:r>
              <a:rPr lang="ar-SA" sz="24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بِٱلْحَياةِ</a:t>
            </a:r>
            <a:r>
              <a:rPr lang="fr-MA" sz="24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oogle Shape;864;p163">
            <a:extLst>
              <a:ext uri="{FF2B5EF4-FFF2-40B4-BE49-F238E27FC236}">
                <a16:creationId xmlns:a16="http://schemas.microsoft.com/office/drawing/2014/main" id="{6B60FC26-B78F-B8B9-52F1-9A5C08F50897}"/>
              </a:ext>
            </a:extLst>
          </p:cNvPr>
          <p:cNvGrpSpPr/>
          <p:nvPr/>
        </p:nvGrpSpPr>
        <p:grpSpPr>
          <a:xfrm>
            <a:off x="4820205" y="4499672"/>
            <a:ext cx="3779152" cy="1314152"/>
            <a:chOff x="1841956" y="2811974"/>
            <a:chExt cx="5272663" cy="3049297"/>
          </a:xfrm>
        </p:grpSpPr>
        <p:grpSp>
          <p:nvGrpSpPr>
            <p:cNvPr id="8" name="Google Shape;865;p163">
              <a:extLst>
                <a:ext uri="{FF2B5EF4-FFF2-40B4-BE49-F238E27FC236}">
                  <a16:creationId xmlns:a16="http://schemas.microsoft.com/office/drawing/2014/main" id="{E7122B9A-4DF1-828A-5F01-C1B152422094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1" name="Google Shape;866;p163">
                <a:extLst>
                  <a:ext uri="{FF2B5EF4-FFF2-40B4-BE49-F238E27FC236}">
                    <a16:creationId xmlns:a16="http://schemas.microsoft.com/office/drawing/2014/main" id="{07282855-7A80-C8B4-A8FB-F9C3DE6348E7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867;p163">
                <a:extLst>
                  <a:ext uri="{FF2B5EF4-FFF2-40B4-BE49-F238E27FC236}">
                    <a16:creationId xmlns:a16="http://schemas.microsoft.com/office/drawing/2014/main" id="{C93158F1-4B9C-88FC-1094-ABFAC93EAC26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868;p163">
                <a:extLst>
                  <a:ext uri="{FF2B5EF4-FFF2-40B4-BE49-F238E27FC236}">
                    <a16:creationId xmlns:a16="http://schemas.microsoft.com/office/drawing/2014/main" id="{1DCC8A9A-FA53-379A-DF64-EC86BD1BDF36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869;p163">
                <a:extLst>
                  <a:ext uri="{FF2B5EF4-FFF2-40B4-BE49-F238E27FC236}">
                    <a16:creationId xmlns:a16="http://schemas.microsoft.com/office/drawing/2014/main" id="{B3A65972-F7F2-AC8C-0A9E-8A787F4CDC1F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Google Shape;870;p163">
              <a:extLst>
                <a:ext uri="{FF2B5EF4-FFF2-40B4-BE49-F238E27FC236}">
                  <a16:creationId xmlns:a16="http://schemas.microsoft.com/office/drawing/2014/main" id="{3D2102AD-AAA1-ABEA-146B-2D5CF9F8755C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صَوْتُ </a:t>
              </a:r>
              <a:r>
                <a:rPr kumimoji="0" lang="ar-S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ٱلطُّبولِ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MA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 الموصوف)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871;p163">
              <a:extLst>
                <a:ext uri="{FF2B5EF4-FFF2-40B4-BE49-F238E27FC236}">
                  <a16:creationId xmlns:a16="http://schemas.microsoft.com/office/drawing/2014/main" id="{83FFB0CF-6EE0-CBBC-842A-EDA9B290FE83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oogle Shape;873;p163">
            <a:extLst>
              <a:ext uri="{FF2B5EF4-FFF2-40B4-BE49-F238E27FC236}">
                <a16:creationId xmlns:a16="http://schemas.microsoft.com/office/drawing/2014/main" id="{57BAC8D3-9826-A6C0-6872-F99F712C479A}"/>
              </a:ext>
            </a:extLst>
          </p:cNvPr>
          <p:cNvGrpSpPr/>
          <p:nvPr/>
        </p:nvGrpSpPr>
        <p:grpSpPr>
          <a:xfrm flipH="1">
            <a:off x="684630" y="4499646"/>
            <a:ext cx="3779152" cy="1308360"/>
            <a:chOff x="1841956" y="2811974"/>
            <a:chExt cx="5272663" cy="3049297"/>
          </a:xfrm>
        </p:grpSpPr>
        <p:grpSp>
          <p:nvGrpSpPr>
            <p:cNvPr id="17" name="Google Shape;874;p163">
              <a:extLst>
                <a:ext uri="{FF2B5EF4-FFF2-40B4-BE49-F238E27FC236}">
                  <a16:creationId xmlns:a16="http://schemas.microsoft.com/office/drawing/2014/main" id="{CB3DBE69-0F6C-C4B5-1AFE-B395F0DD3786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0" name="Google Shape;875;p163">
                <a:extLst>
                  <a:ext uri="{FF2B5EF4-FFF2-40B4-BE49-F238E27FC236}">
                    <a16:creationId xmlns:a16="http://schemas.microsoft.com/office/drawing/2014/main" id="{2DF7A496-0B53-3C83-08FB-540219291C2B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876;p163">
                <a:extLst>
                  <a:ext uri="{FF2B5EF4-FFF2-40B4-BE49-F238E27FC236}">
                    <a16:creationId xmlns:a16="http://schemas.microsoft.com/office/drawing/2014/main" id="{BF986293-9F4A-012F-5EEF-DF46FE02DCBF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877;p163">
                <a:extLst>
                  <a:ext uri="{FF2B5EF4-FFF2-40B4-BE49-F238E27FC236}">
                    <a16:creationId xmlns:a16="http://schemas.microsoft.com/office/drawing/2014/main" id="{1B85BA77-5F62-342F-439B-A699BCB45C2B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878;p163">
                <a:extLst>
                  <a:ext uri="{FF2B5EF4-FFF2-40B4-BE49-F238E27FC236}">
                    <a16:creationId xmlns:a16="http://schemas.microsoft.com/office/drawing/2014/main" id="{3C518E06-3F62-36E8-1614-FFD82D8EA5C6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Google Shape;879;p163">
              <a:extLst>
                <a:ext uri="{FF2B5EF4-FFF2-40B4-BE49-F238E27FC236}">
                  <a16:creationId xmlns:a16="http://schemas.microsoft.com/office/drawing/2014/main" id="{CA2DBF36-CEA3-FCCA-320B-77EED1B2A21B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lnSpc>
                  <a:spcPct val="150000"/>
                </a:lnSpc>
                <a:buClrTx/>
                <a:buSzPts val="2200"/>
                <a:defRPr/>
              </a:pPr>
              <a:r>
                <a:rPr lang="ar-SA" sz="2400" b="1" kern="1200" dirty="0">
                  <a:solidFill>
                    <a:srgbClr val="424D7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دَقّاتِ </a:t>
              </a:r>
              <a:r>
                <a:rPr lang="ar-SA" sz="2400" b="1" kern="1200" dirty="0" err="1">
                  <a:solidFill>
                    <a:srgbClr val="424D7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ٱلْقَلْبِ</a:t>
              </a:r>
              <a:r>
                <a:rPr lang="ar-MA" sz="2400" b="1" kern="1200" dirty="0">
                  <a:solidFill>
                    <a:srgbClr val="424D7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.</a:t>
              </a:r>
              <a:endParaRPr lang="fr-MA" sz="24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000"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479A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الوصف)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880;p163">
              <a:extLst>
                <a:ext uri="{FF2B5EF4-FFF2-40B4-BE49-F238E27FC236}">
                  <a16:creationId xmlns:a16="http://schemas.microsoft.com/office/drawing/2014/main" id="{39014CA3-5382-83E1-E159-6FA276648B45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Google Shape;882;p163">
            <a:extLst>
              <a:ext uri="{FF2B5EF4-FFF2-40B4-BE49-F238E27FC236}">
                <a16:creationId xmlns:a16="http://schemas.microsoft.com/office/drawing/2014/main" id="{BD3FFCE9-B1F5-7187-732B-C80B07881759}"/>
              </a:ext>
            </a:extLst>
          </p:cNvPr>
          <p:cNvSpPr/>
          <p:nvPr/>
        </p:nvSpPr>
        <p:spPr>
          <a:xfrm>
            <a:off x="3415398" y="3740959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SzPts val="2400"/>
            </a:pPr>
            <a:r>
              <a:rPr lang="ar-MA" sz="2400" b="1" kern="1200" dirty="0">
                <a:solidFill>
                  <a:srgbClr val="76202C"/>
                </a:solidFill>
                <a:latin typeface="Calibri"/>
                <a:ea typeface="Calibri"/>
                <a:cs typeface="Calibri"/>
                <a:sym typeface="Calibri"/>
              </a:rPr>
              <a:t>يَبْدو..... مِثْلَ</a:t>
            </a:r>
            <a:endParaRPr sz="2400" b="1" kern="1200" dirty="0">
              <a:solidFill>
                <a:srgbClr val="7620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872;p163">
            <a:extLst>
              <a:ext uri="{FF2B5EF4-FFF2-40B4-BE49-F238E27FC236}">
                <a16:creationId xmlns:a16="http://schemas.microsoft.com/office/drawing/2014/main" id="{5E9B1414-9A48-B461-427E-70967185D358}"/>
              </a:ext>
            </a:extLst>
          </p:cNvPr>
          <p:cNvSpPr/>
          <p:nvPr/>
        </p:nvSpPr>
        <p:spPr>
          <a:xfrm rot="5400000" flipH="1">
            <a:off x="6294097" y="3990394"/>
            <a:ext cx="669695" cy="124470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881;p163">
            <a:extLst>
              <a:ext uri="{FF2B5EF4-FFF2-40B4-BE49-F238E27FC236}">
                <a16:creationId xmlns:a16="http://schemas.microsoft.com/office/drawing/2014/main" id="{CAB2DBA2-F8FE-FF8D-AF0A-D046287FF4C4}"/>
              </a:ext>
            </a:extLst>
          </p:cNvPr>
          <p:cNvSpPr/>
          <p:nvPr/>
        </p:nvSpPr>
        <p:spPr>
          <a:xfrm rot="16200000">
            <a:off x="2168158" y="3990394"/>
            <a:ext cx="669695" cy="124470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9565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C67C3-E16E-E60F-DF2D-F1BD318E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5611EF-6618-4800-5CCB-9194430F1C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C66742-515E-2537-D1C9-C2F57E42F7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86004A-D038-7630-9D6A-1A1FDDF3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6EE0372-B117-25D2-F72A-7D81A0E84F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D0536F-8B84-95CF-DC48-E34F2DC3CC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5C0747-3184-9F33-E39B-E8D63A860F9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6BC373-F46A-1068-12B4-CDF86EC3C7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AD077B-0979-10F5-52FB-287D9001DC6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B7D19E-1D88-232E-16F6-145C8E49EF6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DDE2CE-A5DC-4ADC-F4EF-B4A9ADA95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9733A7-7C2A-8A14-893A-39200718F946}"/>
              </a:ext>
            </a:extLst>
          </p:cNvPr>
          <p:cNvSpPr txBox="1"/>
          <p:nvPr/>
        </p:nvSpPr>
        <p:spPr>
          <a:xfrm>
            <a:off x="-350691" y="795512"/>
            <a:ext cx="786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منكم يستعمل يبدو/تبدو مثل للوصف ؟</a:t>
            </a:r>
          </a:p>
        </p:txBody>
      </p:sp>
      <p:sp>
        <p:nvSpPr>
          <p:cNvPr id="3" name="Google Shape;895;p164">
            <a:extLst>
              <a:ext uri="{FF2B5EF4-FFF2-40B4-BE49-F238E27FC236}">
                <a16:creationId xmlns:a16="http://schemas.microsoft.com/office/drawing/2014/main" id="{D44F4E0E-64C5-47CD-07B5-7E218B211097}"/>
              </a:ext>
            </a:extLst>
          </p:cNvPr>
          <p:cNvSpPr/>
          <p:nvPr/>
        </p:nvSpPr>
        <p:spPr>
          <a:xfrm>
            <a:off x="3091042" y="3429000"/>
            <a:ext cx="2814266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 rtl="1">
              <a:buSzPts val="2400"/>
            </a:pPr>
            <a:r>
              <a:rPr lang="ar-MA" sz="2400" b="1" kern="1200" dirty="0">
                <a:solidFill>
                  <a:srgbClr val="76202C"/>
                </a:solidFill>
                <a:latin typeface="Calibri"/>
                <a:ea typeface="Calibri"/>
                <a:cs typeface="Calibri"/>
                <a:sym typeface="Calibri"/>
              </a:rPr>
              <a:t>يَبْدو/تَبْدو.... مِثْلَ</a:t>
            </a:r>
            <a:endParaRPr sz="2400" b="1" kern="1200" dirty="0">
              <a:solidFill>
                <a:srgbClr val="7620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3134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E9D68-427F-49E6-C233-500E9FC5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431766-7AAC-1066-059E-3C2FC303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DD1AD6-78DD-1B07-47E5-DB92B268AC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9E9755-3FA1-C8D5-72C9-88CE7F3033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FA135E-4A79-AA3B-2869-502BEA8560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649FE53-A416-6667-8F1E-E510E1C15E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40D044-126E-8964-13CF-CDC39D8BEC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0E323A-E903-7D7B-733E-F1E52ED4BA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FE81E4-D485-769E-FCB6-2133561589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335388-26BD-DC56-A0B7-D233483468E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E3FDBC-B2C1-6347-99F4-97946C35E6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967;p168">
            <a:extLst>
              <a:ext uri="{FF2B5EF4-FFF2-40B4-BE49-F238E27FC236}">
                <a16:creationId xmlns:a16="http://schemas.microsoft.com/office/drawing/2014/main" id="{BC48FC66-03BE-246C-18C8-0EFB12B4D1E0}"/>
              </a:ext>
            </a:extLst>
          </p:cNvPr>
          <p:cNvSpPr txBox="1"/>
          <p:nvPr/>
        </p:nvSpPr>
        <p:spPr>
          <a:xfrm>
            <a:off x="539744" y="2334942"/>
            <a:ext cx="7498740" cy="65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ar-SA" sz="28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الَتُّراثُ </a:t>
            </a:r>
            <a:r>
              <a:rPr lang="ar-SA" sz="28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ٱلثَّقافِيُّ</a:t>
            </a:r>
            <a:r>
              <a:rPr lang="ar-SA" sz="28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kern="1200" dirty="0" err="1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ٱلْإِفْريقِيُّ</a:t>
            </a:r>
            <a:r>
              <a:rPr lang="ar-SA" sz="28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kern="1200" dirty="0">
                <a:solidFill>
                  <a:srgbClr val="ED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يُشْبِهُ</a:t>
            </a:r>
            <a:r>
              <a:rPr lang="ar-SA" sz="2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لَوْحَةَ فُسَيْفِساءَ مُتَعَدِّدَةَ ٱلْأَلْوانِ. </a:t>
            </a:r>
            <a:endParaRPr lang="fr-MA" sz="2800" kern="1200" dirty="0">
              <a:solidFill>
                <a:srgbClr val="424D7B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968;p168">
            <a:extLst>
              <a:ext uri="{FF2B5EF4-FFF2-40B4-BE49-F238E27FC236}">
                <a16:creationId xmlns:a16="http://schemas.microsoft.com/office/drawing/2014/main" id="{7BBCB84A-C87A-7F6A-329C-6B82EA701A98}"/>
              </a:ext>
            </a:extLst>
          </p:cNvPr>
          <p:cNvGrpSpPr/>
          <p:nvPr/>
        </p:nvGrpSpPr>
        <p:grpSpPr>
          <a:xfrm>
            <a:off x="4801358" y="4321252"/>
            <a:ext cx="3779152" cy="1314152"/>
            <a:chOff x="1841956" y="2811974"/>
            <a:chExt cx="5272663" cy="3049297"/>
          </a:xfrm>
        </p:grpSpPr>
        <p:grpSp>
          <p:nvGrpSpPr>
            <p:cNvPr id="8" name="Google Shape;969;p168">
              <a:extLst>
                <a:ext uri="{FF2B5EF4-FFF2-40B4-BE49-F238E27FC236}">
                  <a16:creationId xmlns:a16="http://schemas.microsoft.com/office/drawing/2014/main" id="{DFCA83BD-4232-6679-1F10-2CC95AA753BA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1" name="Google Shape;970;p168">
                <a:extLst>
                  <a:ext uri="{FF2B5EF4-FFF2-40B4-BE49-F238E27FC236}">
                    <a16:creationId xmlns:a16="http://schemas.microsoft.com/office/drawing/2014/main" id="{B86DFA8E-83CA-D63E-409C-6BC960587317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971;p168">
                <a:extLst>
                  <a:ext uri="{FF2B5EF4-FFF2-40B4-BE49-F238E27FC236}">
                    <a16:creationId xmlns:a16="http://schemas.microsoft.com/office/drawing/2014/main" id="{0EBCB9FA-0397-250F-5238-B0C313C9AAA4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972;p168">
                <a:extLst>
                  <a:ext uri="{FF2B5EF4-FFF2-40B4-BE49-F238E27FC236}">
                    <a16:creationId xmlns:a16="http://schemas.microsoft.com/office/drawing/2014/main" id="{13B147A1-DCEE-B7B4-4E2E-9CD60101BA48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973;p168">
                <a:extLst>
                  <a:ext uri="{FF2B5EF4-FFF2-40B4-BE49-F238E27FC236}">
                    <a16:creationId xmlns:a16="http://schemas.microsoft.com/office/drawing/2014/main" id="{63CFC4E1-9DC5-4621-A718-C4E6C0260EB3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Google Shape;974;p168">
              <a:extLst>
                <a:ext uri="{FF2B5EF4-FFF2-40B4-BE49-F238E27FC236}">
                  <a16:creationId xmlns:a16="http://schemas.microsoft.com/office/drawing/2014/main" id="{DFA12673-1188-CCB1-C5C8-10658A1585A6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الَتُّراثُ </a:t>
              </a:r>
              <a:r>
                <a:rPr kumimoji="0" lang="ar-SA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ٱلثَّقافِيُّ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ar-SA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ٱلْإِفْريقِيُّ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MA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(الموصوف)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975;p168">
              <a:extLst>
                <a:ext uri="{FF2B5EF4-FFF2-40B4-BE49-F238E27FC236}">
                  <a16:creationId xmlns:a16="http://schemas.microsoft.com/office/drawing/2014/main" id="{4E617C98-9855-2B1A-36FB-46C10553C1F7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oogle Shape;977;p168">
            <a:extLst>
              <a:ext uri="{FF2B5EF4-FFF2-40B4-BE49-F238E27FC236}">
                <a16:creationId xmlns:a16="http://schemas.microsoft.com/office/drawing/2014/main" id="{7DC9AEF1-CAC3-664F-74E9-71A0D53861D1}"/>
              </a:ext>
            </a:extLst>
          </p:cNvPr>
          <p:cNvGrpSpPr/>
          <p:nvPr/>
        </p:nvGrpSpPr>
        <p:grpSpPr>
          <a:xfrm flipH="1">
            <a:off x="665783" y="4321226"/>
            <a:ext cx="3779152" cy="1308360"/>
            <a:chOff x="1841956" y="2811974"/>
            <a:chExt cx="5272663" cy="3049297"/>
          </a:xfrm>
        </p:grpSpPr>
        <p:grpSp>
          <p:nvGrpSpPr>
            <p:cNvPr id="17" name="Google Shape;978;p168">
              <a:extLst>
                <a:ext uri="{FF2B5EF4-FFF2-40B4-BE49-F238E27FC236}">
                  <a16:creationId xmlns:a16="http://schemas.microsoft.com/office/drawing/2014/main" id="{69A8B377-B07A-34B0-8C00-308D2AC7897F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0" name="Google Shape;979;p168">
                <a:extLst>
                  <a:ext uri="{FF2B5EF4-FFF2-40B4-BE49-F238E27FC236}">
                    <a16:creationId xmlns:a16="http://schemas.microsoft.com/office/drawing/2014/main" id="{F4FEDA3F-7390-B8DC-5A46-B59DBE850A7B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980;p168">
                <a:extLst>
                  <a:ext uri="{FF2B5EF4-FFF2-40B4-BE49-F238E27FC236}">
                    <a16:creationId xmlns:a16="http://schemas.microsoft.com/office/drawing/2014/main" id="{171CD139-BFF8-5838-D44E-0C015D331007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981;p168">
                <a:extLst>
                  <a:ext uri="{FF2B5EF4-FFF2-40B4-BE49-F238E27FC236}">
                    <a16:creationId xmlns:a16="http://schemas.microsoft.com/office/drawing/2014/main" id="{DB3F0197-1AAD-4C37-736C-5BBE5E816135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982;p168">
                <a:extLst>
                  <a:ext uri="{FF2B5EF4-FFF2-40B4-BE49-F238E27FC236}">
                    <a16:creationId xmlns:a16="http://schemas.microsoft.com/office/drawing/2014/main" id="{0C931CAC-ECE4-CF13-3348-ABAC66DEA2E5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Google Shape;983;p168">
              <a:extLst>
                <a:ext uri="{FF2B5EF4-FFF2-40B4-BE49-F238E27FC236}">
                  <a16:creationId xmlns:a16="http://schemas.microsoft.com/office/drawing/2014/main" id="{146F1398-8985-FA87-39D0-4C846A01B7BE}"/>
                </a:ext>
              </a:extLst>
            </p:cNvPr>
            <p:cNvSpPr/>
            <p:nvPr/>
          </p:nvSpPr>
          <p:spPr>
            <a:xfrm>
              <a:off x="2059357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000"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لَوْحَةَ فُسَيْفِساءَ مُتَعَدِّدَةَ ٱلْأَلْوانِ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(الوصف)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984;p168">
              <a:extLst>
                <a:ext uri="{FF2B5EF4-FFF2-40B4-BE49-F238E27FC236}">
                  <a16:creationId xmlns:a16="http://schemas.microsoft.com/office/drawing/2014/main" id="{2ED062CA-9145-B3B3-2778-43F03681C5D1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Google Shape;986;p168">
            <a:extLst>
              <a:ext uri="{FF2B5EF4-FFF2-40B4-BE49-F238E27FC236}">
                <a16:creationId xmlns:a16="http://schemas.microsoft.com/office/drawing/2014/main" id="{623541BB-DD68-1382-BEAE-27BAE0939085}"/>
              </a:ext>
            </a:extLst>
          </p:cNvPr>
          <p:cNvSpPr/>
          <p:nvPr/>
        </p:nvSpPr>
        <p:spPr>
          <a:xfrm>
            <a:off x="3963681" y="3551659"/>
            <a:ext cx="1091504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SzPts val="2400"/>
            </a:pPr>
            <a:r>
              <a:rPr lang="ar-MA" sz="24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يُشْبِه</a:t>
            </a:r>
            <a:endParaRPr sz="2400" b="1" kern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76;p168">
            <a:extLst>
              <a:ext uri="{FF2B5EF4-FFF2-40B4-BE49-F238E27FC236}">
                <a16:creationId xmlns:a16="http://schemas.microsoft.com/office/drawing/2014/main" id="{5C35C633-F096-C557-F0A4-7C53333A37B0}"/>
              </a:ext>
            </a:extLst>
          </p:cNvPr>
          <p:cNvSpPr/>
          <p:nvPr/>
        </p:nvSpPr>
        <p:spPr>
          <a:xfrm rot="5400000" flipH="1">
            <a:off x="6275251" y="3811974"/>
            <a:ext cx="669695" cy="124470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985;p168">
            <a:extLst>
              <a:ext uri="{FF2B5EF4-FFF2-40B4-BE49-F238E27FC236}">
                <a16:creationId xmlns:a16="http://schemas.microsoft.com/office/drawing/2014/main" id="{BA525950-A98B-B1CF-81BD-F6E7AA06F80E}"/>
              </a:ext>
            </a:extLst>
          </p:cNvPr>
          <p:cNvSpPr/>
          <p:nvPr/>
        </p:nvSpPr>
        <p:spPr>
          <a:xfrm rot="16200000">
            <a:off x="2149312" y="3811974"/>
            <a:ext cx="669695" cy="124470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FC6FDEF-227C-6E2D-350B-4EDF6A316CCD}"/>
              </a:ext>
            </a:extLst>
          </p:cNvPr>
          <p:cNvSpPr txBox="1"/>
          <p:nvPr/>
        </p:nvSpPr>
        <p:spPr>
          <a:xfrm>
            <a:off x="-309475" y="648583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buSzPts val="1800"/>
              <a:buFontTx/>
              <a:buNone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لاستخدام " يشبه" للوصف.</a:t>
            </a:r>
          </a:p>
          <a:p>
            <a:pPr algn="r" defTabSz="457200" rtl="1">
              <a:buSzPts val="1800"/>
              <a:buFontTx/>
              <a:buNone/>
            </a:pPr>
            <a:r>
              <a:rPr lang="ar-MA" sz="2400" i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يذكر الأستاذ(ة) بـ "كأن" التي يمكن استعمالها في الوصف والتشبيه.</a:t>
            </a:r>
            <a:endParaRPr lang="ar-MA" sz="2400" i="1" kern="12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0488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993C-F3F4-6CD6-19F2-F0891762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55791C-9281-A236-7302-15289228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A3F20C-8B62-491C-C661-DA3E7CB2FD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95EEBA-3389-D805-164C-DCFFED62A0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9E90F4D-47C3-F519-71B5-BB28AEB98C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107320-C01B-D775-002C-96EB2198FD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C479BE-05D3-1BAE-B040-287D9884BFE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8DE4C6-86D2-66D3-24F4-F2662242DF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34FFBF-2D00-4D77-52D0-51E00ADE0D7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8409ED-F3B3-4669-C539-AD03CCA6B52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C3F199-E97E-6596-D4F1-31250529A9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A9AA51-686E-B9B6-F0E9-D9DF14F26A24}"/>
              </a:ext>
            </a:extLst>
          </p:cNvPr>
          <p:cNvSpPr txBox="1"/>
          <p:nvPr/>
        </p:nvSpPr>
        <p:spPr>
          <a:xfrm>
            <a:off x="-350691" y="795512"/>
            <a:ext cx="786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منكم يستعمل يشبه/ تشبه في الوصف ؟</a:t>
            </a:r>
          </a:p>
        </p:txBody>
      </p:sp>
      <p:sp>
        <p:nvSpPr>
          <p:cNvPr id="3" name="Google Shape;895;p164">
            <a:extLst>
              <a:ext uri="{FF2B5EF4-FFF2-40B4-BE49-F238E27FC236}">
                <a16:creationId xmlns:a16="http://schemas.microsoft.com/office/drawing/2014/main" id="{2B217737-753F-51ED-8B9D-B7585F974381}"/>
              </a:ext>
            </a:extLst>
          </p:cNvPr>
          <p:cNvSpPr/>
          <p:nvPr/>
        </p:nvSpPr>
        <p:spPr>
          <a:xfrm>
            <a:off x="3091042" y="3429000"/>
            <a:ext cx="2814266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6202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تشبه/ يشبه</a:t>
            </a:r>
          </a:p>
        </p:txBody>
      </p:sp>
    </p:spTree>
    <p:extLst>
      <p:ext uri="{BB962C8B-B14F-4D97-AF65-F5344CB8AC3E}">
        <p14:creationId xmlns:p14="http://schemas.microsoft.com/office/powerpoint/2010/main" val="246017514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E52E-C682-BBAE-ABD1-A680F2A5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359676-FE4F-93AA-0EDA-7D9A3465EF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097525-4FBD-F33C-8047-64200E4C8A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338306-A948-33B3-6E2E-F6A72219A9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210552D-EF69-F899-B373-2C69AFD0E7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FF05C5A-BF4B-1BB6-99C1-60BAA61AC5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A8AA05-BA87-4236-C8FD-1E7351F277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546435-D76A-0583-B31A-419B897265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B0AF5C-B4AC-8907-0480-332E215339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020003-2D10-6ADB-ED0E-D21EF1EB0E7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66B6CC-EB14-6264-2EA3-E5B61C441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oogle Shape;1029;p171">
            <a:extLst>
              <a:ext uri="{FF2B5EF4-FFF2-40B4-BE49-F238E27FC236}">
                <a16:creationId xmlns:a16="http://schemas.microsoft.com/office/drawing/2014/main" id="{E9EE2F35-9A0F-63F1-54EB-B3E98C468069}"/>
              </a:ext>
            </a:extLst>
          </p:cNvPr>
          <p:cNvGrpSpPr/>
          <p:nvPr/>
        </p:nvGrpSpPr>
        <p:grpSpPr>
          <a:xfrm>
            <a:off x="4723042" y="4142833"/>
            <a:ext cx="3779152" cy="1314152"/>
            <a:chOff x="1841956" y="2811974"/>
            <a:chExt cx="5272663" cy="3049297"/>
          </a:xfrm>
        </p:grpSpPr>
        <p:grpSp>
          <p:nvGrpSpPr>
            <p:cNvPr id="6" name="Google Shape;1030;p171">
              <a:extLst>
                <a:ext uri="{FF2B5EF4-FFF2-40B4-BE49-F238E27FC236}">
                  <a16:creationId xmlns:a16="http://schemas.microsoft.com/office/drawing/2014/main" id="{A342E27E-144D-408B-62D8-B0E866FC01E8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37" name="Google Shape;1031;p171">
                <a:extLst>
                  <a:ext uri="{FF2B5EF4-FFF2-40B4-BE49-F238E27FC236}">
                    <a16:creationId xmlns:a16="http://schemas.microsoft.com/office/drawing/2014/main" id="{3988767B-09A9-824C-E805-5DD6902843AF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171">
                <a:extLst>
                  <a:ext uri="{FF2B5EF4-FFF2-40B4-BE49-F238E27FC236}">
                    <a16:creationId xmlns:a16="http://schemas.microsoft.com/office/drawing/2014/main" id="{AB1BB094-EF7B-698B-3A4C-9C08E69C70C3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171">
                <a:extLst>
                  <a:ext uri="{FF2B5EF4-FFF2-40B4-BE49-F238E27FC236}">
                    <a16:creationId xmlns:a16="http://schemas.microsoft.com/office/drawing/2014/main" id="{FCD222D1-0FE1-B136-218A-8044AAFB72FE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171">
                <a:extLst>
                  <a:ext uri="{FF2B5EF4-FFF2-40B4-BE49-F238E27FC236}">
                    <a16:creationId xmlns:a16="http://schemas.microsoft.com/office/drawing/2014/main" id="{1A531C62-A190-10A1-3F7C-5BB20144F340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Google Shape;1035;p171">
              <a:extLst>
                <a:ext uri="{FF2B5EF4-FFF2-40B4-BE49-F238E27FC236}">
                  <a16:creationId xmlns:a16="http://schemas.microsoft.com/office/drawing/2014/main" id="{A2E1EDB8-FB17-DA90-8592-4937339C8169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الموصوف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036;p171">
              <a:extLst>
                <a:ext uri="{FF2B5EF4-FFF2-40B4-BE49-F238E27FC236}">
                  <a16:creationId xmlns:a16="http://schemas.microsoft.com/office/drawing/2014/main" id="{AAC468B2-EE0B-9D41-AC22-15B9D7A550B9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Google Shape;1038;p171">
            <a:extLst>
              <a:ext uri="{FF2B5EF4-FFF2-40B4-BE49-F238E27FC236}">
                <a16:creationId xmlns:a16="http://schemas.microsoft.com/office/drawing/2014/main" id="{AC6E9266-840D-10E4-B429-A4CCE1C172A8}"/>
              </a:ext>
            </a:extLst>
          </p:cNvPr>
          <p:cNvGrpSpPr/>
          <p:nvPr/>
        </p:nvGrpSpPr>
        <p:grpSpPr>
          <a:xfrm flipH="1">
            <a:off x="587467" y="4142807"/>
            <a:ext cx="3779152" cy="1308360"/>
            <a:chOff x="1841956" y="2811974"/>
            <a:chExt cx="5272663" cy="3049297"/>
          </a:xfrm>
        </p:grpSpPr>
        <p:grpSp>
          <p:nvGrpSpPr>
            <p:cNvPr id="42" name="Google Shape;1039;p171">
              <a:extLst>
                <a:ext uri="{FF2B5EF4-FFF2-40B4-BE49-F238E27FC236}">
                  <a16:creationId xmlns:a16="http://schemas.microsoft.com/office/drawing/2014/main" id="{3BF7BB3B-5A81-8A57-2FC6-E647C5DC8ACC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45" name="Google Shape;1040;p171">
                <a:extLst>
                  <a:ext uri="{FF2B5EF4-FFF2-40B4-BE49-F238E27FC236}">
                    <a16:creationId xmlns:a16="http://schemas.microsoft.com/office/drawing/2014/main" id="{91FDA7AE-A2A0-633F-80AF-4506FD6375E4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1;p171">
                <a:extLst>
                  <a:ext uri="{FF2B5EF4-FFF2-40B4-BE49-F238E27FC236}">
                    <a16:creationId xmlns:a16="http://schemas.microsoft.com/office/drawing/2014/main" id="{FF56182B-C61C-DE60-9736-DAB131243F80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2;p171">
                <a:extLst>
                  <a:ext uri="{FF2B5EF4-FFF2-40B4-BE49-F238E27FC236}">
                    <a16:creationId xmlns:a16="http://schemas.microsoft.com/office/drawing/2014/main" id="{F8DBB54D-A6C9-623F-1CFD-36A62B4BFBD1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3;p171">
                <a:extLst>
                  <a:ext uri="{FF2B5EF4-FFF2-40B4-BE49-F238E27FC236}">
                    <a16:creationId xmlns:a16="http://schemas.microsoft.com/office/drawing/2014/main" id="{4B961BDF-5282-A15A-81A1-EBF228C375BC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3" name="Google Shape;1044;p171">
              <a:extLst>
                <a:ext uri="{FF2B5EF4-FFF2-40B4-BE49-F238E27FC236}">
                  <a16:creationId xmlns:a16="http://schemas.microsoft.com/office/drawing/2014/main" id="{A2A0164C-B5F6-0EBB-A7FD-D7F37B8CBF11}"/>
                </a:ext>
              </a:extLst>
            </p:cNvPr>
            <p:cNvSpPr/>
            <p:nvPr/>
          </p:nvSpPr>
          <p:spPr>
            <a:xfrm>
              <a:off x="2059357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تَفوقُ كُلَّ </a:t>
              </a: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لرَّقَصاتِ </a:t>
              </a: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لْعالَمِيَّةِ </a:t>
              </a:r>
              <a:r>
                <a: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لْأُخْرى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(الوصف)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045;p171">
              <a:extLst>
                <a:ext uri="{FF2B5EF4-FFF2-40B4-BE49-F238E27FC236}">
                  <a16:creationId xmlns:a16="http://schemas.microsoft.com/office/drawing/2014/main" id="{9BE5E5F6-ECB7-40F3-85CE-237EE7152736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Google Shape;1047;p171">
            <a:extLst>
              <a:ext uri="{FF2B5EF4-FFF2-40B4-BE49-F238E27FC236}">
                <a16:creationId xmlns:a16="http://schemas.microsoft.com/office/drawing/2014/main" id="{25080E99-57DF-E53B-1062-B035012B313C}"/>
              </a:ext>
            </a:extLst>
          </p:cNvPr>
          <p:cNvSpPr/>
          <p:nvPr/>
        </p:nvSpPr>
        <p:spPr>
          <a:xfrm>
            <a:off x="4026248" y="2938363"/>
            <a:ext cx="1091504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SzPts val="2400"/>
            </a:pPr>
            <a:r>
              <a:rPr lang="ar-MA" sz="24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تَفوقُ</a:t>
            </a:r>
            <a:endParaRPr sz="2400" b="1" kern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97;p169">
            <a:extLst>
              <a:ext uri="{FF2B5EF4-FFF2-40B4-BE49-F238E27FC236}">
                <a16:creationId xmlns:a16="http://schemas.microsoft.com/office/drawing/2014/main" id="{0E2A29C6-45E7-0C98-F756-3AB81B67D088}"/>
              </a:ext>
            </a:extLst>
          </p:cNvPr>
          <p:cNvSpPr txBox="1"/>
          <p:nvPr/>
        </p:nvSpPr>
        <p:spPr>
          <a:xfrm>
            <a:off x="339638" y="2141372"/>
            <a:ext cx="83170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 rtl="1">
              <a:buSzPts val="2200"/>
              <a:buFontTx/>
              <a:buNone/>
            </a:pP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اَلرَّقَصاتُ </a:t>
            </a:r>
            <a:r>
              <a:rPr lang="ar-SA" sz="20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لتَّقْليدِيَّةُ </a:t>
            </a:r>
            <a:r>
              <a:rPr lang="ar-SA" sz="20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لْإِفْريقِيَّةُ </a:t>
            </a:r>
            <a:r>
              <a:rPr lang="ar-MA" sz="20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تَفوقُ في حَيَوِيَّتِها وَتَعْبيرِها 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كُلَّ </a:t>
            </a:r>
            <a:r>
              <a:rPr lang="ar-SA" sz="20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لرَّقَصاتِ </a:t>
            </a:r>
            <a:r>
              <a:rPr lang="ar-SA" sz="20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لْعالَمِيَّةِ </a:t>
            </a:r>
            <a:r>
              <a:rPr lang="ar-SA" sz="20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لْأُخْرى.</a:t>
            </a:r>
            <a:endParaRPr sz="2000" b="1" kern="1200" dirty="0">
              <a:solidFill>
                <a:srgbClr val="424D7B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EB2E5E-3237-5407-9BC3-FD25C8284CFF}"/>
              </a:ext>
            </a:extLst>
          </p:cNvPr>
          <p:cNvSpPr/>
          <p:nvPr/>
        </p:nvSpPr>
        <p:spPr>
          <a:xfrm>
            <a:off x="4693889" y="4407424"/>
            <a:ext cx="3768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MA" sz="18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حَيَوِيَّةُ وَتَعْبيرِيَّةُ اَلرَّقَصاتِ </a:t>
            </a:r>
            <a:r>
              <a:rPr lang="ar-MA" sz="1800" b="1" kern="1200" dirty="0" err="1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ٱلتَّقْليدِيَّةِ</a:t>
            </a:r>
            <a:r>
              <a:rPr lang="ar-MA" sz="18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kern="1200" dirty="0" err="1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ٱلْإِفْريقِيَّةِ</a:t>
            </a:r>
            <a:r>
              <a:rPr lang="ar-MA" sz="1800" b="1" kern="1200" dirty="0">
                <a:solidFill>
                  <a:srgbClr val="424D7B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400" b="1" kern="1200" dirty="0">
              <a:solidFill>
                <a:srgbClr val="424D7B"/>
              </a:solidFill>
              <a:latin typeface="Calibri"/>
              <a:ea typeface="Calibri"/>
              <a:cs typeface="Calibri"/>
            </a:endParaRPr>
          </a:p>
          <a:p>
            <a:pPr defTabSz="457200">
              <a:buClrTx/>
              <a:buFontTx/>
              <a:buNone/>
            </a:pPr>
            <a:r>
              <a:rPr lang="ar-MA" sz="1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473FF20-D23A-FFBA-3652-41DC0772C254}"/>
              </a:ext>
            </a:extLst>
          </p:cNvPr>
          <p:cNvSpPr txBox="1"/>
          <p:nvPr/>
        </p:nvSpPr>
        <p:spPr>
          <a:xfrm>
            <a:off x="-289759" y="84704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  <a:buFontTx/>
              <a:buNone/>
              <a:defRPr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لاستعمال "يفوق/ تفوق" للمقارنة والوصف.</a:t>
            </a:r>
            <a:endParaRPr lang="ar-MA" sz="2400" b="1" kern="12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0501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45393-ECAE-639D-A929-0E69A78A0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B8FD2D-F5E2-C3D0-E6B6-BCA9F26C5A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E7EDC6-171E-D9B9-436F-132EFB99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4E5CB4F-FD91-5285-B98C-9AA33C4890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338C95-E7F5-C993-E521-BB249DEF67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2FA955D-50AC-BB17-F7BD-07AB65AE02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5C2112-1B9C-E68E-E7F4-45CE05E05F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5B77BA-CCCA-4EFD-98E5-B0E1830CBD1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B05B5F-CB89-765D-0670-081478C01D8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C455E1-EE3C-86DC-D002-8D39E5FA08F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967D4E-6A9E-678D-A340-022A6433C2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5B411A-DAB9-15BD-FB38-514EB3621072}"/>
              </a:ext>
            </a:extLst>
          </p:cNvPr>
          <p:cNvSpPr txBox="1"/>
          <p:nvPr/>
        </p:nvSpPr>
        <p:spPr>
          <a:xfrm>
            <a:off x="-350691" y="795512"/>
            <a:ext cx="786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منكم يستعمل يفوق / تفوق للوصف والمقارنة؟</a:t>
            </a:r>
          </a:p>
        </p:txBody>
      </p:sp>
      <p:sp>
        <p:nvSpPr>
          <p:cNvPr id="3" name="Google Shape;895;p164">
            <a:extLst>
              <a:ext uri="{FF2B5EF4-FFF2-40B4-BE49-F238E27FC236}">
                <a16:creationId xmlns:a16="http://schemas.microsoft.com/office/drawing/2014/main" id="{55C7FEAA-67F8-DF5A-5506-D9ED04090E06}"/>
              </a:ext>
            </a:extLst>
          </p:cNvPr>
          <p:cNvSpPr/>
          <p:nvPr/>
        </p:nvSpPr>
        <p:spPr>
          <a:xfrm>
            <a:off x="3091042" y="3429000"/>
            <a:ext cx="2814266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6202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يفوق/تفوق </a:t>
            </a:r>
          </a:p>
        </p:txBody>
      </p:sp>
    </p:spTree>
    <p:extLst>
      <p:ext uri="{BB962C8B-B14F-4D97-AF65-F5344CB8AC3E}">
        <p14:creationId xmlns:p14="http://schemas.microsoft.com/office/powerpoint/2010/main" val="125737363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3EA5-8F93-7490-9F16-A8BA22478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A99564-7F54-E7B3-8C78-9F4CE8ADF5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DF5F31-E41E-D437-723F-209B65B5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D81BB5-794C-E088-88EF-4038828F5D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8854B47-B256-52F9-458E-19F127F9E3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211BED-2630-2A29-4C7C-A34B9F2DB1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2E5CFC-46B9-1E9B-CA11-CC55A6D8BB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F78DE1-4FAC-BC97-DC9B-F21A0BCB36C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D983BE-A4A4-C273-B632-F41987458A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2574DA-D4BC-6C21-4D84-4D20F27058A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CCE391D-FC8A-0461-07CA-3A1423746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A3720DE-98FA-1694-052B-575B0397AA09}"/>
              </a:ext>
            </a:extLst>
          </p:cNvPr>
          <p:cNvSpPr txBox="1"/>
          <p:nvPr/>
        </p:nvSpPr>
        <p:spPr>
          <a:xfrm>
            <a:off x="-289759" y="84704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انتبهوا، نستعمل أيضا "تمثل" للوصف.</a:t>
            </a:r>
          </a:p>
        </p:txBody>
      </p:sp>
      <p:grpSp>
        <p:nvGrpSpPr>
          <p:cNvPr id="4" name="Google Shape;1029;p171">
            <a:extLst>
              <a:ext uri="{FF2B5EF4-FFF2-40B4-BE49-F238E27FC236}">
                <a16:creationId xmlns:a16="http://schemas.microsoft.com/office/drawing/2014/main" id="{E6EEF825-8225-5EDF-3CF6-D3DD1BC3E2D0}"/>
              </a:ext>
            </a:extLst>
          </p:cNvPr>
          <p:cNvGrpSpPr/>
          <p:nvPr/>
        </p:nvGrpSpPr>
        <p:grpSpPr>
          <a:xfrm>
            <a:off x="4723042" y="4142833"/>
            <a:ext cx="3779152" cy="1314152"/>
            <a:chOff x="1841956" y="2811974"/>
            <a:chExt cx="5272663" cy="3049297"/>
          </a:xfrm>
        </p:grpSpPr>
        <p:grpSp>
          <p:nvGrpSpPr>
            <p:cNvPr id="5" name="Google Shape;1030;p171">
              <a:extLst>
                <a:ext uri="{FF2B5EF4-FFF2-40B4-BE49-F238E27FC236}">
                  <a16:creationId xmlns:a16="http://schemas.microsoft.com/office/drawing/2014/main" id="{B02370EB-BC5F-4027-71D6-808FE4790F68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0" name="Google Shape;1031;p171">
                <a:extLst>
                  <a:ext uri="{FF2B5EF4-FFF2-40B4-BE49-F238E27FC236}">
                    <a16:creationId xmlns:a16="http://schemas.microsoft.com/office/drawing/2014/main" id="{705A22E1-5E0E-BED3-982F-A1AF2C008A34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1032;p171">
                <a:extLst>
                  <a:ext uri="{FF2B5EF4-FFF2-40B4-BE49-F238E27FC236}">
                    <a16:creationId xmlns:a16="http://schemas.microsoft.com/office/drawing/2014/main" id="{8C008395-D653-8BF2-9E4C-867DA390E97D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1033;p171">
                <a:extLst>
                  <a:ext uri="{FF2B5EF4-FFF2-40B4-BE49-F238E27FC236}">
                    <a16:creationId xmlns:a16="http://schemas.microsoft.com/office/drawing/2014/main" id="{96154ECC-F242-2002-AD26-AA9E715FB92E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1034;p171">
                <a:extLst>
                  <a:ext uri="{FF2B5EF4-FFF2-40B4-BE49-F238E27FC236}">
                    <a16:creationId xmlns:a16="http://schemas.microsoft.com/office/drawing/2014/main" id="{89A4E419-4503-26F9-4A8B-DCF81E66688C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" name="Google Shape;1035;p171">
              <a:extLst>
                <a:ext uri="{FF2B5EF4-FFF2-40B4-BE49-F238E27FC236}">
                  <a16:creationId xmlns:a16="http://schemas.microsoft.com/office/drawing/2014/main" id="{819E6CA0-2F77-2D68-94B8-F3DE7A6741C7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200"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(الموصوف)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Google Shape;1036;p171">
              <a:extLst>
                <a:ext uri="{FF2B5EF4-FFF2-40B4-BE49-F238E27FC236}">
                  <a16:creationId xmlns:a16="http://schemas.microsoft.com/office/drawing/2014/main" id="{C6542769-F060-78B4-6FA1-A5759157A7B9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oogle Shape;1038;p171">
            <a:extLst>
              <a:ext uri="{FF2B5EF4-FFF2-40B4-BE49-F238E27FC236}">
                <a16:creationId xmlns:a16="http://schemas.microsoft.com/office/drawing/2014/main" id="{EDA32FFA-CDDF-A7C8-538A-956E7D10121B}"/>
              </a:ext>
            </a:extLst>
          </p:cNvPr>
          <p:cNvGrpSpPr/>
          <p:nvPr/>
        </p:nvGrpSpPr>
        <p:grpSpPr>
          <a:xfrm flipH="1">
            <a:off x="587467" y="4142807"/>
            <a:ext cx="3779152" cy="1308360"/>
            <a:chOff x="1841956" y="2811974"/>
            <a:chExt cx="5272663" cy="3049297"/>
          </a:xfrm>
        </p:grpSpPr>
        <p:grpSp>
          <p:nvGrpSpPr>
            <p:cNvPr id="16" name="Google Shape;1039;p171">
              <a:extLst>
                <a:ext uri="{FF2B5EF4-FFF2-40B4-BE49-F238E27FC236}">
                  <a16:creationId xmlns:a16="http://schemas.microsoft.com/office/drawing/2014/main" id="{348E601A-AF64-8C8E-6DFB-8B6884DB6D8C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9" name="Google Shape;1040;p171">
                <a:extLst>
                  <a:ext uri="{FF2B5EF4-FFF2-40B4-BE49-F238E27FC236}">
                    <a16:creationId xmlns:a16="http://schemas.microsoft.com/office/drawing/2014/main" id="{735D7243-F86A-140F-6B6B-47B14C72F4D4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1041;p171">
                <a:extLst>
                  <a:ext uri="{FF2B5EF4-FFF2-40B4-BE49-F238E27FC236}">
                    <a16:creationId xmlns:a16="http://schemas.microsoft.com/office/drawing/2014/main" id="{3806212C-203F-7A77-003A-EB7DBC2FDC4C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1042;p171">
                <a:extLst>
                  <a:ext uri="{FF2B5EF4-FFF2-40B4-BE49-F238E27FC236}">
                    <a16:creationId xmlns:a16="http://schemas.microsoft.com/office/drawing/2014/main" id="{4D69F88D-9822-778B-FCEE-257C75A018B1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1043;p171">
                <a:extLst>
                  <a:ext uri="{FF2B5EF4-FFF2-40B4-BE49-F238E27FC236}">
                    <a16:creationId xmlns:a16="http://schemas.microsoft.com/office/drawing/2014/main" id="{90C2B16E-68CA-91F3-25EB-ABD408BE44FD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4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" name="Google Shape;1044;p171">
              <a:extLst>
                <a:ext uri="{FF2B5EF4-FFF2-40B4-BE49-F238E27FC236}">
                  <a16:creationId xmlns:a16="http://schemas.microsoft.com/office/drawing/2014/main" id="{A9ADF9EF-C855-5AAE-C1D6-785558B07E37}"/>
                </a:ext>
              </a:extLst>
            </p:cNvPr>
            <p:cNvSpPr/>
            <p:nvPr/>
          </p:nvSpPr>
          <p:spPr>
            <a:xfrm>
              <a:off x="2059357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أَجْمَلَ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ٱ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لْوِجْهاتِ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لسِّياحِيَّةِ في إِفْريقِيا</a:t>
              </a:r>
            </a:p>
            <a:p>
              <a:pPr marL="279400" marR="0" lvl="0" indent="0" algn="ctr" defTabSz="4572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(الوصف)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045;p171">
              <a:extLst>
                <a:ext uri="{FF2B5EF4-FFF2-40B4-BE49-F238E27FC236}">
                  <a16:creationId xmlns:a16="http://schemas.microsoft.com/office/drawing/2014/main" id="{5A8660BB-0A83-5CB2-01E0-83CDAAD96C2E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Google Shape;1047;p171">
            <a:extLst>
              <a:ext uri="{FF2B5EF4-FFF2-40B4-BE49-F238E27FC236}">
                <a16:creationId xmlns:a16="http://schemas.microsoft.com/office/drawing/2014/main" id="{9A88BF43-1B51-0BC6-40E3-987E5C0981E3}"/>
              </a:ext>
            </a:extLst>
          </p:cNvPr>
          <p:cNvSpPr/>
          <p:nvPr/>
        </p:nvSpPr>
        <p:spPr>
          <a:xfrm>
            <a:off x="3885365" y="3128617"/>
            <a:ext cx="1091504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SzPts val="2400"/>
              <a:buFontTx/>
              <a:buNone/>
            </a:pPr>
            <a:r>
              <a:rPr lang="ar-MA" sz="24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تُمَثِّلُ</a:t>
            </a:r>
            <a:endParaRPr sz="2400" b="1" kern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37;p171">
            <a:extLst>
              <a:ext uri="{FF2B5EF4-FFF2-40B4-BE49-F238E27FC236}">
                <a16:creationId xmlns:a16="http://schemas.microsoft.com/office/drawing/2014/main" id="{F48219E9-C6EC-8E84-089F-C91695FD329A}"/>
              </a:ext>
            </a:extLst>
          </p:cNvPr>
          <p:cNvSpPr/>
          <p:nvPr/>
        </p:nvSpPr>
        <p:spPr>
          <a:xfrm rot="5400000" flipH="1">
            <a:off x="6120742" y="3241472"/>
            <a:ext cx="1018498" cy="330845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1046;p171">
            <a:extLst>
              <a:ext uri="{FF2B5EF4-FFF2-40B4-BE49-F238E27FC236}">
                <a16:creationId xmlns:a16="http://schemas.microsoft.com/office/drawing/2014/main" id="{B4251E0E-F91F-3506-87AD-42C3C20A1CC4}"/>
              </a:ext>
            </a:extLst>
          </p:cNvPr>
          <p:cNvSpPr/>
          <p:nvPr/>
        </p:nvSpPr>
        <p:spPr>
          <a:xfrm rot="16200000">
            <a:off x="2048861" y="3095648"/>
            <a:ext cx="1018496" cy="330845"/>
          </a:xfrm>
          <a:custGeom>
            <a:avLst/>
            <a:gdLst/>
            <a:ahLst/>
            <a:cxnLst/>
            <a:rect l="l" t="t" r="r" b="b"/>
            <a:pathLst>
              <a:path w="985844" h="183230" extrusionOk="0">
                <a:moveTo>
                  <a:pt x="97345" y="131921"/>
                </a:moveTo>
                <a:cubicBezTo>
                  <a:pt x="166591" y="140303"/>
                  <a:pt x="231361" y="147923"/>
                  <a:pt x="295941" y="156400"/>
                </a:cubicBezTo>
                <a:cubicBezTo>
                  <a:pt x="300608" y="156972"/>
                  <a:pt x="304513" y="163068"/>
                  <a:pt x="314800" y="171640"/>
                </a:cubicBezTo>
                <a:cubicBezTo>
                  <a:pt x="283939" y="175355"/>
                  <a:pt x="260317" y="180022"/>
                  <a:pt x="236695" y="180689"/>
                </a:cubicBezTo>
                <a:cubicBezTo>
                  <a:pt x="174116" y="182404"/>
                  <a:pt x="111442" y="182404"/>
                  <a:pt x="48862" y="183071"/>
                </a:cubicBezTo>
                <a:cubicBezTo>
                  <a:pt x="41242" y="183166"/>
                  <a:pt x="33432" y="183642"/>
                  <a:pt x="26002" y="182308"/>
                </a:cubicBezTo>
                <a:cubicBezTo>
                  <a:pt x="761" y="177737"/>
                  <a:pt x="-6859" y="161354"/>
                  <a:pt x="6476" y="139446"/>
                </a:cubicBezTo>
                <a:cubicBezTo>
                  <a:pt x="12763" y="129064"/>
                  <a:pt x="20478" y="119253"/>
                  <a:pt x="29050" y="110680"/>
                </a:cubicBezTo>
                <a:cubicBezTo>
                  <a:pt x="61531" y="78391"/>
                  <a:pt x="94487" y="46577"/>
                  <a:pt x="127825" y="15145"/>
                </a:cubicBezTo>
                <a:cubicBezTo>
                  <a:pt x="133730" y="9525"/>
                  <a:pt x="142207" y="6477"/>
                  <a:pt x="153352" y="0"/>
                </a:cubicBezTo>
                <a:cubicBezTo>
                  <a:pt x="154971" y="48387"/>
                  <a:pt x="106679" y="61722"/>
                  <a:pt x="96202" y="100298"/>
                </a:cubicBezTo>
                <a:cubicBezTo>
                  <a:pt x="104869" y="98584"/>
                  <a:pt x="112108" y="97726"/>
                  <a:pt x="119157" y="95726"/>
                </a:cubicBezTo>
                <a:cubicBezTo>
                  <a:pt x="376046" y="25146"/>
                  <a:pt x="632364" y="32766"/>
                  <a:pt x="888110" y="101346"/>
                </a:cubicBezTo>
                <a:cubicBezTo>
                  <a:pt x="914590" y="108395"/>
                  <a:pt x="940307" y="118396"/>
                  <a:pt x="965929" y="128302"/>
                </a:cubicBezTo>
                <a:cubicBezTo>
                  <a:pt x="979455" y="133540"/>
                  <a:pt x="990885" y="143161"/>
                  <a:pt x="983551" y="159734"/>
                </a:cubicBezTo>
                <a:cubicBezTo>
                  <a:pt x="976502" y="175546"/>
                  <a:pt x="963167" y="175641"/>
                  <a:pt x="948784" y="169164"/>
                </a:cubicBezTo>
                <a:cubicBezTo>
                  <a:pt x="778287" y="93250"/>
                  <a:pt x="597312" y="84391"/>
                  <a:pt x="414908" y="86773"/>
                </a:cubicBezTo>
                <a:cubicBezTo>
                  <a:pt x="320134" y="88011"/>
                  <a:pt x="225932" y="98298"/>
                  <a:pt x="133444" y="120205"/>
                </a:cubicBezTo>
                <a:cubicBezTo>
                  <a:pt x="122110" y="123158"/>
                  <a:pt x="111251" y="127445"/>
                  <a:pt x="97345" y="13192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78E88E-E460-7CB4-BF5C-E6A0866261F3}"/>
              </a:ext>
            </a:extLst>
          </p:cNvPr>
          <p:cNvSpPr/>
          <p:nvPr/>
        </p:nvSpPr>
        <p:spPr>
          <a:xfrm>
            <a:off x="4832224" y="4366572"/>
            <a:ext cx="341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ar-SA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18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لْمَحْمِيّاتُ </a:t>
            </a:r>
            <a:r>
              <a:rPr lang="ar-SA" sz="18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1800" b="1" kern="1200" dirty="0">
                <a:solidFill>
                  <a:srgbClr val="424D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لطَّبيعِيَّةُ</a:t>
            </a:r>
            <a:endParaRPr lang="fr-FR" sz="1800" kern="1200" dirty="0">
              <a:solidFill>
                <a:srgbClr val="424D7B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F5B2C9-5A94-9BEF-5C49-1A24318712D5}"/>
              </a:ext>
            </a:extLst>
          </p:cNvPr>
          <p:cNvSpPr/>
          <p:nvPr/>
        </p:nvSpPr>
        <p:spPr>
          <a:xfrm>
            <a:off x="901726" y="1963271"/>
            <a:ext cx="7298990" cy="7134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تُمَثِّلُ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لْمَحْمِيّاتُ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لطَّبيعِيَّةُ أَجْمَلَ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لْوِجْهاتِ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لسِّياحِيَّةِ في إِفْريقِيا.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8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0255-8D7E-F1C6-3380-88E919C7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D85E95-913B-211C-FF65-6980DE6A4D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C6EF31-705F-5AC0-533D-6572459FB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2FAAFC-C71C-AE2C-4607-8045F4ACC7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36AF5A-4B04-B043-4C57-901E3D638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A56536-22B3-B638-DAE4-5F60A439E0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B46DF9-2437-E1CA-7A91-25FD800996D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09F6C-D282-8AE6-30DA-094C42445D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F470AC-C271-5D66-8379-6487D784786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9BF892-268B-9F77-0F48-14790DBFBBC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045274C-B914-6311-979E-F0CEFB80A9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D56D32-FD5C-AF12-AEC5-7F5CE3358684}"/>
              </a:ext>
            </a:extLst>
          </p:cNvPr>
          <p:cNvSpPr txBox="1"/>
          <p:nvPr/>
        </p:nvSpPr>
        <p:spPr>
          <a:xfrm>
            <a:off x="-350691" y="795512"/>
            <a:ext cx="786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منكم يستعمل تمثل/يمثل للوصف؟</a:t>
            </a:r>
          </a:p>
        </p:txBody>
      </p:sp>
      <p:sp>
        <p:nvSpPr>
          <p:cNvPr id="3" name="Google Shape;895;p164">
            <a:extLst>
              <a:ext uri="{FF2B5EF4-FFF2-40B4-BE49-F238E27FC236}">
                <a16:creationId xmlns:a16="http://schemas.microsoft.com/office/drawing/2014/main" id="{8678C7BA-547F-DAE0-A596-87E592274B6E}"/>
              </a:ext>
            </a:extLst>
          </p:cNvPr>
          <p:cNvSpPr/>
          <p:nvPr/>
        </p:nvSpPr>
        <p:spPr>
          <a:xfrm>
            <a:off x="3091042" y="3429000"/>
            <a:ext cx="2814266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6202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يُمَثِّلُ/ تُمَثِّلُ</a:t>
            </a:r>
          </a:p>
        </p:txBody>
      </p:sp>
    </p:spTree>
    <p:extLst>
      <p:ext uri="{BB962C8B-B14F-4D97-AF65-F5344CB8AC3E}">
        <p14:creationId xmlns:p14="http://schemas.microsoft.com/office/powerpoint/2010/main" val="49219625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858C9-B635-D67A-A2D5-3E300638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D907D2-F474-1EDF-62EC-5298974214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642E45-91EE-A32D-2C67-E4E86262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97A263-B4C3-EC47-5DAC-98C6C063FB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C1D368-2278-767E-0A1B-92EBA21965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824CFAD-EA0D-2FEF-1E01-C66C56530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B1DC7E-F14C-224B-0428-D32F9F1DBE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797233-D6DC-4C52-35E5-AAD7F988736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06D5F3-06D8-C6B6-B49B-E149C90ABD4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375879-FA36-8668-4296-B0A0720CB09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2C140B-5A7E-CA14-EF38-382CB73422B8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100 ، في ثنائيات أنجزوا التمرين التالي: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606957-7918-4BF4-EBD4-5AF6661B2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807D3703-71B6-CA05-7420-36D4691FE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283" y="1684361"/>
            <a:ext cx="3285784" cy="464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DA98A7-AA90-68EA-90C5-0F743482CB2B}"/>
              </a:ext>
            </a:extLst>
          </p:cNvPr>
          <p:cNvSpPr/>
          <p:nvPr/>
        </p:nvSpPr>
        <p:spPr>
          <a:xfrm>
            <a:off x="3033132" y="2598234"/>
            <a:ext cx="2798956" cy="1159727"/>
          </a:xfrm>
          <a:prstGeom prst="roundRect">
            <a:avLst>
              <a:gd name="adj" fmla="val 89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230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3BB4-B487-69D6-F614-59C8D2DD9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D3ED84A-99A5-124D-D3A6-6D50FF87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9442F5-5C30-1C8E-D27C-233B3DAC35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29FEE2B-1402-86FE-AC24-A29CE360DC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61EBF2B-AC37-0038-7BD6-204C4A6C16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ECC4BD-A73D-2098-247B-AC60CEDD4D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9615B2-EDB7-56DF-3635-C77090BF7D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A56AFC-AB71-482F-D8D3-70A433616B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B2632C-0224-5F73-7DD9-2D601131DB8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7C2D2C-953F-1010-CE96-E602440D3E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017E85-3C93-FBB7-4F0B-514B0FB217A7}"/>
              </a:ext>
            </a:extLst>
          </p:cNvPr>
          <p:cNvSpPr txBox="1"/>
          <p:nvPr/>
        </p:nvSpPr>
        <p:spPr>
          <a:xfrm>
            <a:off x="319751" y="644467"/>
            <a:ext cx="721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أضع مكان النقط أداة الوصف المناسبة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وتقديم التغذية الراجعة المناسبة. 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2008FD-E971-64A0-2317-F60E63C4DB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05C76D66-8453-4A9F-F02E-560211CF8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" y="2085592"/>
            <a:ext cx="8350659" cy="39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6524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Google Shape;3530;p5"/>
          <p:cNvSpPr txBox="1"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sz="4000" dirty="0">
                <a:solidFill>
                  <a:srgbClr val="424D7B"/>
                </a:solidFill>
              </a:rPr>
              <a:t>هيكلة حصة اليوم </a:t>
            </a:r>
            <a:endParaRPr sz="4000" dirty="0">
              <a:solidFill>
                <a:srgbClr val="424D7B"/>
              </a:solidFill>
              <a:ea typeface="Arial"/>
              <a:sym typeface="Arial"/>
            </a:endParaRPr>
          </a:p>
        </p:txBody>
      </p:sp>
      <p:pic>
        <p:nvPicPr>
          <p:cNvPr id="3531" name="Google Shape;3531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11" y="2013820"/>
            <a:ext cx="5488778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32" name="Google Shape;3532;p5"/>
          <p:cNvSpPr txBox="1"/>
          <p:nvPr/>
        </p:nvSpPr>
        <p:spPr>
          <a:xfrm>
            <a:off x="3846786" y="2106898"/>
            <a:ext cx="27374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-  01 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33" name="Google Shape;35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4" name="Google Shape;3534;p5"/>
          <p:cNvPicPr preferRelativeResize="0"/>
          <p:nvPr/>
        </p:nvPicPr>
        <p:blipFill rotWithShape="1">
          <a:blip r:embed="rId5">
            <a:alphaModFix/>
          </a:blip>
          <a:srcRect l="-7560" r="-7560"/>
          <a:stretch/>
        </p:blipFill>
        <p:spPr>
          <a:xfrm>
            <a:off x="1523717" y="1902092"/>
            <a:ext cx="585072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5" name="Google Shape;3535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11" y="4424397"/>
            <a:ext cx="5541844" cy="1508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36" name="Google Shape;3536;p5"/>
          <p:cNvSpPr txBox="1"/>
          <p:nvPr/>
        </p:nvSpPr>
        <p:spPr>
          <a:xfrm>
            <a:off x="4909622" y="4561042"/>
            <a:ext cx="1696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- 02استماع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37" name="Google Shape;3537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868" y="3194894"/>
            <a:ext cx="5525521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538" name="Google Shape;3538;p5"/>
          <p:cNvSpPr txBox="1"/>
          <p:nvPr/>
        </p:nvSpPr>
        <p:spPr>
          <a:xfrm>
            <a:off x="4873337" y="3279444"/>
            <a:ext cx="16209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02- أساليب</a:t>
            </a:r>
            <a:endParaRPr sz="2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539" name="Google Shape;353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6905" y="4600764"/>
            <a:ext cx="42474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Google Shape;3540;p5"/>
          <p:cNvPicPr preferRelativeResize="0"/>
          <p:nvPr/>
        </p:nvPicPr>
        <p:blipFill rotWithShape="1">
          <a:blip r:embed="rId7">
            <a:alphaModFix/>
          </a:blip>
          <a:srcRect l="-7560" r="-7560"/>
          <a:stretch/>
        </p:blipFill>
        <p:spPr>
          <a:xfrm>
            <a:off x="1512876" y="3083261"/>
            <a:ext cx="585072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1" name="Google Shape;3541;p5"/>
          <p:cNvPicPr preferRelativeResize="0"/>
          <p:nvPr/>
        </p:nvPicPr>
        <p:blipFill rotWithShape="1">
          <a:blip r:embed="rId7">
            <a:alphaModFix/>
          </a:blip>
          <a:srcRect l="-7560" r="-7560"/>
          <a:stretch/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Google Shape;354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3" name="Google Shape;3543;p5"/>
          <p:cNvSpPr txBox="1"/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تحدي الفهم</a:t>
            </a:r>
            <a:endParaRPr sz="22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sp>
        <p:nvSpPr>
          <p:cNvPr id="3544" name="Google Shape;3544;p5"/>
          <p:cNvSpPr txBox="1"/>
          <p:nvPr/>
        </p:nvSpPr>
        <p:spPr>
          <a:xfrm>
            <a:off x="2062624" y="357082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أَساليب الوصف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45" name="Google Shape;3545;p5"/>
          <p:cNvSpPr txBox="1"/>
          <p:nvPr/>
        </p:nvSpPr>
        <p:spPr>
          <a:xfrm>
            <a:off x="2164905" y="5029742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rtl="1">
              <a:buClr>
                <a:srgbClr val="424D7B"/>
              </a:buClr>
              <a:buSzPts val="1200"/>
              <a:buFont typeface="Noto Sans Symbols"/>
              <a:buChar char="●"/>
              <a:defRPr sz="2400" b="1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Dosis SemiBold"/>
              </a:rPr>
              <a:t>"حكاية من التراث الإفريقي – </a:t>
            </a:r>
            <a:r>
              <a:rPr lang="ar-MA" dirty="0" err="1">
                <a:sym typeface="Dosis SemiBold"/>
              </a:rPr>
              <a:t>باميرو</a:t>
            </a:r>
            <a:r>
              <a:rPr lang="ar-MA" dirty="0">
                <a:sym typeface="Dosis SemiBold"/>
              </a:rPr>
              <a:t>-": الحصة الثانية</a:t>
            </a:r>
          </a:p>
          <a:p>
            <a:r>
              <a:rPr lang="ar-MA" dirty="0">
                <a:sym typeface="Dosis SemiBold"/>
              </a:rPr>
              <a:t>أخذ الكلمة للتحدث</a:t>
            </a:r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1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1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1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B7B1C-6CD6-DD30-91A3-91B70F31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931995-0B96-098D-A390-C5B9E53B2C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CABDE1-27ED-55CE-D3B6-FB0847DE3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1908D66-9A7D-4565-CD3D-71BDCA4B05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6F83509-BDC2-4AD3-FDC6-7FE427DCE6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3D4249B-263F-40D2-F051-7357CF1275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2E8086-72F1-69A8-3BF3-1DB03316183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DFDB32-2CFA-5B39-858D-20F423786A5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3E6AB-5E78-E953-735A-8765D73DD10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B4FB0B-B981-8F93-73FE-D5BC73AC7E4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03D013-DB3A-16EA-4C86-889E467528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E7BD5AB0-1883-88A9-C3DE-A556300A7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" y="2085592"/>
            <a:ext cx="8350659" cy="39223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A0600E-6D83-BDBC-E7C5-AB4F190ADE32}"/>
              </a:ext>
            </a:extLst>
          </p:cNvPr>
          <p:cNvSpPr txBox="1"/>
          <p:nvPr/>
        </p:nvSpPr>
        <p:spPr>
          <a:xfrm>
            <a:off x="-220266" y="62228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buClrTx/>
              <a:buFontTx/>
              <a:buNone/>
              <a:defRPr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</a:p>
          <a:p>
            <a:pPr algn="r" defTabSz="685783" rtl="1">
              <a:buClrTx/>
              <a:buFontTx/>
              <a:buNone/>
              <a:defRPr/>
            </a:pPr>
            <a:r>
              <a:rPr lang="ar-MA" sz="2400" i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التصحيح التفاعلي على السبورة.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292B01-9EB6-281D-BC08-703CA300BDF6}"/>
              </a:ext>
            </a:extLst>
          </p:cNvPr>
          <p:cNvSpPr txBox="1"/>
          <p:nvPr/>
        </p:nvSpPr>
        <p:spPr>
          <a:xfrm>
            <a:off x="4359140" y="2659615"/>
            <a:ext cx="9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buClrTx/>
              <a:buFontTx/>
              <a:buNone/>
              <a:defRPr/>
            </a:pPr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تُمَثِّلُ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2976C3-0A1A-C2A2-9706-4C4167F04D0E}"/>
              </a:ext>
            </a:extLst>
          </p:cNvPr>
          <p:cNvSpPr txBox="1"/>
          <p:nvPr/>
        </p:nvSpPr>
        <p:spPr>
          <a:xfrm>
            <a:off x="3459140" y="3807538"/>
            <a:ext cx="9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buClrTx/>
              <a:buFontTx/>
              <a:buNone/>
              <a:defRPr/>
            </a:pPr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يَفوقُ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0C9F53-A65B-3416-B610-2BA426990461}"/>
              </a:ext>
            </a:extLst>
          </p:cNvPr>
          <p:cNvSpPr txBox="1"/>
          <p:nvPr/>
        </p:nvSpPr>
        <p:spPr>
          <a:xfrm>
            <a:off x="2949848" y="4955461"/>
            <a:ext cx="1430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buClrTx/>
              <a:buFontTx/>
              <a:buNone/>
              <a:defRPr/>
            </a:pPr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تَبْدو مِثْلَ</a:t>
            </a:r>
          </a:p>
        </p:txBody>
      </p:sp>
    </p:spTree>
    <p:extLst>
      <p:ext uri="{BB962C8B-B14F-4D97-AF65-F5344CB8AC3E}">
        <p14:creationId xmlns:p14="http://schemas.microsoft.com/office/powerpoint/2010/main" val="259221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BF5C-7534-8206-284C-FE82AD94E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2C3680-2C78-6848-1BA0-B6500990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6B75BE-3B70-BC13-A712-472D2DCB3D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63D3CF8-4F8B-5B64-B370-560B2E7D11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F05C305-AC59-7B7C-A101-891EFA8F11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439F7A-5665-107D-0251-809BAB5402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B9887F-43F6-911B-2DD4-E42EEE2F193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A241D6-E929-AA81-0F50-163BF665947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41D4CC-7A6D-A3BB-1622-0A361F21D6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B64119-4E36-7508-9081-BD1823D7B2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C49831-E493-9D43-8D00-FB1931D82997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بمفردكم أنجزوا التمرين التالي: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D5535C-90F6-E1C4-5332-A834E170CB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509C85A4-102C-3D02-EE8D-E60453CB3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283" y="1684361"/>
            <a:ext cx="3285784" cy="464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CF49B89-DDBA-8BEC-8776-1AF73F704A0A}"/>
              </a:ext>
            </a:extLst>
          </p:cNvPr>
          <p:cNvSpPr/>
          <p:nvPr/>
        </p:nvSpPr>
        <p:spPr>
          <a:xfrm>
            <a:off x="3033132" y="4204010"/>
            <a:ext cx="2938346" cy="1795346"/>
          </a:xfrm>
          <a:prstGeom prst="roundRect">
            <a:avLst>
              <a:gd name="adj" fmla="val 89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13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DCA0-2E72-1D3C-239A-794ABAD0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710610-33D8-DA8B-D682-D8EC8E6988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2B99A5-975E-CACC-3675-BDD0A278D4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EF3722-49A5-1B70-8145-90CFD07C2A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54975DC-EBFE-FA31-6DF3-7721899E23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487266-97EE-DC4E-2027-25D08B5896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243CC4-0AD7-A1D7-191E-163B0D69B3A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9DC020-5E9A-885F-583C-B3B6E7FCC69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0F9CB1-1B70-4076-60BE-25BEDE4E02B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AA4D6E-187C-EF4F-A0F0-DCFE96A9C93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E5C629-2EF3-1EF4-9890-E31EB6FD1B79}"/>
              </a:ext>
            </a:extLst>
          </p:cNvPr>
          <p:cNvSpPr txBox="1"/>
          <p:nvPr/>
        </p:nvSpPr>
        <p:spPr>
          <a:xfrm>
            <a:off x="319751" y="644467"/>
            <a:ext cx="721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أركب جملا محاكيا النمط المقترح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المرور بين الصفوف، وتقديم التغذية الراجعة المناسبة. 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BDD725-508F-B0CA-D3E1-3B25E4020F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6EA9620B-0281-B0B6-461E-693F9CEED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56" y="1940312"/>
            <a:ext cx="8006576" cy="46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644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471B-3715-6525-A2E0-501621DA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5459FB-355F-8067-4B81-41B63DCC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98B242-AA3F-61E8-A733-342517654A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F05B10-3C4F-2FD4-8AF5-1427F77C25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5CCF846-32DD-4178-840A-9FEC8F89D7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DF468B-FC75-9E9E-11D3-E38B1BE6CC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7A7C4E-08C0-590F-42AA-8B4972B14E2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7C048-12C6-5D0F-09E6-AD45CC0115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E3D81C-3ECA-1056-447B-C8561DCA937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3B83DC-2DCF-A01A-8560-634EDADC5DA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71B628C-D464-C0A3-28C2-9E8AE4C6D9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8138E05A-B58B-551C-4708-D22772C40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56" y="1940312"/>
            <a:ext cx="8006576" cy="46409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FDE0D5-F824-3962-BDD2-B841182A2503}"/>
              </a:ext>
            </a:extLst>
          </p:cNvPr>
          <p:cNvSpPr txBox="1"/>
          <p:nvPr/>
        </p:nvSpPr>
        <p:spPr>
          <a:xfrm>
            <a:off x="-220266" y="62228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buClrTx/>
              <a:buFontTx/>
              <a:buNone/>
              <a:defRPr/>
            </a:pPr>
            <a:r>
              <a:rPr lang="ar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</a:p>
          <a:p>
            <a:pPr algn="r" defTabSz="685783" rtl="1">
              <a:buClrTx/>
              <a:buFontTx/>
              <a:buNone/>
              <a:defRPr/>
            </a:pPr>
            <a:r>
              <a:rPr lang="ar-MA" sz="2400" i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التصحيح التفاعلي على السبورة. و قبول كل الإجابات السليمة</a:t>
            </a:r>
          </a:p>
        </p:txBody>
      </p:sp>
    </p:spTree>
    <p:extLst>
      <p:ext uri="{BB962C8B-B14F-4D97-AF65-F5344CB8AC3E}">
        <p14:creationId xmlns:p14="http://schemas.microsoft.com/office/powerpoint/2010/main" val="199940040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4" name="Google Shape;3894;p26"/>
          <p:cNvPicPr preferRelativeResize="0"/>
          <p:nvPr/>
        </p:nvPicPr>
        <p:blipFill rotWithShape="1">
          <a:blip r:embed="rId3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5" name="Google Shape;3895;p26"/>
          <p:cNvSpPr txBox="1"/>
          <p:nvPr/>
        </p:nvSpPr>
        <p:spPr>
          <a:xfrm>
            <a:off x="628650" y="812399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96" name="Google Shape;3896;p26"/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97" name="Google Shape;389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8" name="Google Shape;3898;p26" descr="Une image contenant horloge, cercle, symbole, Police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947" y="1790694"/>
            <a:ext cx="46907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9" name="Google Shape;389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0" name="Google Shape;3900;p26"/>
          <p:cNvSpPr txBox="1"/>
          <p:nvPr/>
        </p:nvSpPr>
        <p:spPr>
          <a:xfrm>
            <a:off x="1776845" y="3359838"/>
            <a:ext cx="5794240" cy="8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None/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«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حِكايَةٌ مِنَ </a:t>
            </a:r>
            <a:r>
              <a:rPr lang="ar-MA" sz="32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الثُّراثِ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ٱلْإِفْريقِيِّ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– </a:t>
            </a:r>
            <a:r>
              <a:rPr lang="ar-MA" sz="32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-»: الحصة الثانية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أخذ الكلمة للتحدث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7"/>
          <p:cNvSpPr txBox="1"/>
          <p:nvPr/>
        </p:nvSpPr>
        <p:spPr>
          <a:xfrm>
            <a:off x="-221461" y="877241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الآن، سنبدأ حصة الاستماع والتحدث بتذكر ما جاء في نص «حِكايَةٌ مِنَ </a:t>
            </a:r>
            <a:r>
              <a:rPr lang="ar-MA" sz="2400" b="1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الثُّراثِ</a:t>
            </a: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ٱلْإِفْريقِيِّ</a:t>
            </a: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– </a:t>
            </a:r>
            <a:r>
              <a:rPr lang="ar-MA" sz="2400" b="1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-».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15" name="Google Shape;3915;p27"/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حِكايَةٌ مِنَ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ٱلثُّراثِ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ٱلْإِفْريقِيِّ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–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</a:t>
            </a:r>
            <a:endParaRPr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16" name="Google Shape;3916;p27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4D7B3A03-83CF-74D5-F230-4261557B75D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515D4064-5175-94D7-C232-EC6357A890D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E0BAC5FC-91FD-526E-E3EA-1A86D47A71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9867C9E6-3FBB-88FA-B6DF-3FF10DE5D11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44866A6F-35A6-96F1-042D-3BC10A9526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A60B59A7-9876-8051-850B-C962A2F9E37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64A5F6E8-3E9D-3245-27E5-DECD3DD57B7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BD3663C0-AB62-E148-6F40-0ACCB33FEC8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7BA69DF9-17DE-FEA2-67DE-D7F17AC2ABA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8E4C31B3-CFE3-83AB-7F29-B597FC254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oogle Shape;3931;p28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33" name="Google Shape;3933;p28" descr="Une image contenant habits, sourire, dessin humoristique, clipart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90525658-6DB2-369E-72E2-7EC079C4F0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74F19059-505B-B20A-9B4A-16FCD7D6E8E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F250947B-7FBC-17B2-FE27-7626183138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2CD70CAD-3F2B-6D5D-AEB1-34DD2CEA37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682D6FDA-2A5E-4F85-E862-C5CDAF55667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FF599A15-046C-78B6-774C-D401708E90A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5FF5542A-96F1-574C-BDA2-EFDF4169993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3D8C47BF-7387-828D-F389-472779403D6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88A5FA17-D54A-3C18-1B59-A1DDB0DEB6D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94476760-74E1-32A5-8A69-B3338CE98F86}"/>
              </a:ext>
            </a:extLst>
          </p:cNvPr>
          <p:cNvSpPr txBox="1"/>
          <p:nvPr/>
        </p:nvSpPr>
        <p:spPr>
          <a:xfrm>
            <a:off x="469900" y="5512303"/>
            <a:ext cx="8572500" cy="67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مَنِ ٱلشَّخْصِيَّةُ ٱلرَّئيسَةُ في ٱلنَّصِّ؟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9791AD18-A2A4-313F-CF7A-4751CE545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p29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50" name="Google Shape;3950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CE23806E-BE03-5626-08ED-05A53C298FE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CF975C0-0C12-330C-DDDA-87B54CE5281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29F2E24A-27D1-3AD0-CADE-C7FA9698B4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DCF2E419-AF0F-8621-515F-1FCAB225B59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F02B3691-3586-C244-88D9-0D8D06A21C7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157B7649-482F-A86B-04F4-6E42EB7C046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62D23270-7A16-17DE-5D73-7BA94557A43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57F9FEC-B856-3EF3-A995-42A119A77E4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59813D2-DA3F-8177-54B5-C9A5BED90CE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3915;p27">
            <a:extLst>
              <a:ext uri="{FF2B5EF4-FFF2-40B4-BE49-F238E27FC236}">
                <a16:creationId xmlns:a16="http://schemas.microsoft.com/office/drawing/2014/main" id="{53814E4F-654D-F620-C4B2-7323E874A862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مِنْ أَيِّ بَلَدٍ يَنْحَدِرُ </a:t>
            </a:r>
            <a:r>
              <a:rPr lang="ar-MA" sz="4000" b="1" i="0" u="none" strike="noStrike" cap="none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6A7B538E-C93D-8B60-8B42-EE3855EDD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30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67" name="Google Shape;3967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D6F8127-D6F3-CF39-9A30-D0CEE20E607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58057A49-3E1E-A120-E9A1-7B9A8768E81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BF77516-11CC-EFCE-F766-ED27F7468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64FC464-8732-A0F1-706F-A96CB4B643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5D3610DD-F046-0C70-DDCC-BA88D0D534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BD4A11E0-113D-F263-B143-039DD716CFF7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4EEA3B8A-38D1-948C-A280-9BB87C9137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E21BB679-8CF4-1DAD-2C24-319CD51F6E0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7E2C4CF-D8C0-CD0F-8EC9-FA3912DDBE5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ED1DE8DB-FBEA-74CC-695F-BC45937B65CD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 ٱسْمُ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ٱلْقَبيلَةِ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ٱلَّتي يَنْتَمي إِلَيْها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61907CA3-A7C4-D86F-A6C9-9B71F3FD1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>
          <a:extLst>
            <a:ext uri="{FF2B5EF4-FFF2-40B4-BE49-F238E27FC236}">
              <a16:creationId xmlns:a16="http://schemas.microsoft.com/office/drawing/2014/main" id="{24227959-536B-E01A-CD6E-FB6EB0127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30">
            <a:extLst>
              <a:ext uri="{FF2B5EF4-FFF2-40B4-BE49-F238E27FC236}">
                <a16:creationId xmlns:a16="http://schemas.microsoft.com/office/drawing/2014/main" id="{E7C762C9-F4A9-5B89-E402-EF15239974B4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67" name="Google Shape;3967;p30">
            <a:extLst>
              <a:ext uri="{FF2B5EF4-FFF2-40B4-BE49-F238E27FC236}">
                <a16:creationId xmlns:a16="http://schemas.microsoft.com/office/drawing/2014/main" id="{E1B75DB5-2542-3BB0-9CE4-AFF113F700F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8A378F2-BC9E-163D-5641-488FF1F5591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6B2EB16F-118C-7823-A151-03EE93D0D25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B423E14-4CCA-7142-2E05-B7061F9AC6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82688306-A9E6-28D0-78AC-8F366F87BA8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2EF171C8-9EA6-1766-A47B-E4D76699E35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89DB7191-2924-A87A-B930-A0E5C33760DB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20A112C0-D859-F326-4166-8055498AE88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0583E2E9-1354-DA06-CF84-F9908F48AA0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7FAF92FD-D7D9-E3FD-984C-0D5AA799105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2C47A257-F167-8960-2247-63BF521A8C2A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 فَضَّلَ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ٱلْبَقاءَ في قَرْيَتِهِ ٱلصَّغيرَةِ؟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0F77D688-04F5-2820-98F0-53EED7331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63503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5" name="Google Shape;3552;p6">
            <a:extLst>
              <a:ext uri="{FF2B5EF4-FFF2-40B4-BE49-F238E27FC236}">
                <a16:creationId xmlns:a16="http://schemas.microsoft.com/office/drawing/2014/main" id="{3D01B2CE-564D-F1DC-E98E-E0CD5042E5A7}"/>
              </a:ext>
            </a:extLst>
          </p:cNvPr>
          <p:cNvGrpSpPr/>
          <p:nvPr/>
        </p:nvGrpSpPr>
        <p:grpSpPr>
          <a:xfrm>
            <a:off x="468351" y="3164297"/>
            <a:ext cx="7451649" cy="890781"/>
            <a:chOff x="575896" y="2851205"/>
            <a:chExt cx="7451649" cy="890781"/>
          </a:xfrm>
        </p:grpSpPr>
        <p:pic>
          <p:nvPicPr>
            <p:cNvPr id="6" name="Google Shape;3553;p6">
              <a:extLst>
                <a:ext uri="{FF2B5EF4-FFF2-40B4-BE49-F238E27FC236}">
                  <a16:creationId xmlns:a16="http://schemas.microsoft.com/office/drawing/2014/main" id="{79698397-96B8-6B4E-C3AE-781099530FD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75896" y="2851205"/>
              <a:ext cx="7451649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554;p6">
              <a:extLst>
                <a:ext uri="{FF2B5EF4-FFF2-40B4-BE49-F238E27FC236}">
                  <a16:creationId xmlns:a16="http://schemas.microsoft.com/office/drawing/2014/main" id="{E9717D20-27E3-55E4-10D8-17BEBDF49BBE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D7B"/>
                </a:buClr>
                <a:buSzPts val="2800"/>
                <a:buFont typeface="Arial"/>
                <a:buNone/>
              </a:pPr>
              <a:r>
                <a:rPr lang="ar-MA" sz="2800" b="1" i="0" u="none" strike="noStrike" cap="none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توظيف 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أسلوب الوصف</a:t>
              </a:r>
              <a:endParaRPr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9" name="Google Shape;3555;p6">
            <a:extLst>
              <a:ext uri="{FF2B5EF4-FFF2-40B4-BE49-F238E27FC236}">
                <a16:creationId xmlns:a16="http://schemas.microsoft.com/office/drawing/2014/main" id="{A3ABE5CF-686F-EFAF-1E9C-A11F4B733EB4}"/>
              </a:ext>
            </a:extLst>
          </p:cNvPr>
          <p:cNvGrpSpPr/>
          <p:nvPr/>
        </p:nvGrpSpPr>
        <p:grpSpPr>
          <a:xfrm>
            <a:off x="468351" y="4277773"/>
            <a:ext cx="7451649" cy="890781"/>
            <a:chOff x="575896" y="2851205"/>
            <a:chExt cx="7451649" cy="890781"/>
          </a:xfrm>
        </p:grpSpPr>
        <p:pic>
          <p:nvPicPr>
            <p:cNvPr id="10" name="Google Shape;3556;p6">
              <a:extLst>
                <a:ext uri="{FF2B5EF4-FFF2-40B4-BE49-F238E27FC236}">
                  <a16:creationId xmlns:a16="http://schemas.microsoft.com/office/drawing/2014/main" id="{1B177F2A-DBD6-6AD4-34F3-ADEDE3AD3D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75896" y="2851205"/>
              <a:ext cx="7451649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557;p6">
              <a:extLst>
                <a:ext uri="{FF2B5EF4-FFF2-40B4-BE49-F238E27FC236}">
                  <a16:creationId xmlns:a16="http://schemas.microsoft.com/office/drawing/2014/main" id="{F93D9877-D621-BEBA-7E1D-9453C6753DED}"/>
                </a:ext>
              </a:extLst>
            </p:cNvPr>
            <p:cNvSpPr/>
            <p:nvPr/>
          </p:nvSpPr>
          <p:spPr>
            <a:xfrm>
              <a:off x="910434" y="3134373"/>
              <a:ext cx="535589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D7B"/>
                </a:buClr>
                <a:buSzPts val="2800"/>
                <a:buFont typeface="Arial"/>
                <a:buNone/>
              </a:pPr>
              <a:r>
                <a:rPr lang="ar-MA" sz="2800" b="1" i="0" u="none" strike="noStrike" cap="none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توظيف استراتيجية أخذ النقط لإعادة سرد أحداث النص.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>
          <a:extLst>
            <a:ext uri="{FF2B5EF4-FFF2-40B4-BE49-F238E27FC236}">
              <a16:creationId xmlns:a16="http://schemas.microsoft.com/office/drawing/2014/main" id="{528F6834-60DB-3737-AE3B-219A3338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30">
            <a:extLst>
              <a:ext uri="{FF2B5EF4-FFF2-40B4-BE49-F238E27FC236}">
                <a16:creationId xmlns:a16="http://schemas.microsoft.com/office/drawing/2014/main" id="{FE7C8C99-7732-2A54-FD56-3BAF99BF689B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67" name="Google Shape;3967;p30">
            <a:extLst>
              <a:ext uri="{FF2B5EF4-FFF2-40B4-BE49-F238E27FC236}">
                <a16:creationId xmlns:a16="http://schemas.microsoft.com/office/drawing/2014/main" id="{EB925462-7396-109A-B8C9-9B08B2CF79D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5DF7067-8B2C-60F1-58D2-F2A8B2B492B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D78CE808-B1A6-C576-93F9-C2F8F522233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AC4E3C0-69F9-A3CA-C110-7826EC526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0ACD999-496F-C666-BED6-A48F38BBE01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EF612226-0AF2-79FF-18FA-79641D06FD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70D17CB1-5CE6-7C46-2494-16D5C90197ED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27B058AD-AE42-B895-99BA-5E52A3740ED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12E6BAAA-5EF5-D146-CE2F-AAB149D2971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47D45E9F-7C7D-46F0-63C0-4397B025694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A2AE60ED-9B1F-3386-7548-07C9EEB561A7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كَيْفَ ٱكْتَشَفَ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وَأَصْدِقاؤُهُ وُجودَ ٱلسُّيّاحِ ٱلْغُرَباءِ؟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1D71AD61-CB95-8E2F-488B-0D9B05B43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94507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>
          <a:extLst>
            <a:ext uri="{FF2B5EF4-FFF2-40B4-BE49-F238E27FC236}">
              <a16:creationId xmlns:a16="http://schemas.microsoft.com/office/drawing/2014/main" id="{1C47F0E6-41C9-7F58-C1A2-D5CAAF0B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30">
            <a:extLst>
              <a:ext uri="{FF2B5EF4-FFF2-40B4-BE49-F238E27FC236}">
                <a16:creationId xmlns:a16="http://schemas.microsoft.com/office/drawing/2014/main" id="{240ECE10-D5FD-E951-9C02-50CD133B5BF8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67" name="Google Shape;3967;p30">
            <a:extLst>
              <a:ext uri="{FF2B5EF4-FFF2-40B4-BE49-F238E27FC236}">
                <a16:creationId xmlns:a16="http://schemas.microsoft.com/office/drawing/2014/main" id="{1661E802-9CDF-C3D4-38D1-82D3B9BCBA06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4D71DAC3-BCBA-E5EE-33B9-3001EB91F43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46B2F1E6-84CE-5A8C-ADDD-279431DE241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453F48B5-AC21-CE60-642C-2B71DFD7A5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F44EEB5C-7651-EB6C-D66E-87C2F7FBF8A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CB291B06-2884-8542-DA6A-CF4CEA16489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BDC41233-3C07-8967-52D4-8484AF6357BD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BE4A1C8D-274B-16C3-D747-1DC27E3267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E62722A8-EB8A-B7A1-8F0C-1A674042156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9038EA37-0A2F-9DA5-D7F1-C2B36F4E91B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AB261A24-D6FE-4DD9-FF84-D111BA1B83E0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كَيْفَ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ٱسْتطاعَ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أَنْ يَتَواصَلَ مَعَ كَريمٍ؟</a:t>
            </a:r>
          </a:p>
        </p:txBody>
      </p:sp>
      <p:pic>
        <p:nvPicPr>
          <p:cNvPr id="11" name="Image 10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86275D68-7A09-803E-B77A-B9958992C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9" y="205354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87677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36"/>
          <p:cNvSpPr txBox="1"/>
          <p:nvPr/>
        </p:nvSpPr>
        <p:spPr>
          <a:xfrm>
            <a:off x="398069" y="889469"/>
            <a:ext cx="70711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انتبهوا، سنخصص هذه الحصة للتدرب على سرد قصة بأسلوبنا </a:t>
            </a:r>
            <a:r>
              <a:rPr lang="ar-MA" sz="2400" b="1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الخاص.تابعوا</a:t>
            </a: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الفيديو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69" name="Google Shape;4069;p36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80C262AF-E10F-BFBA-2C2D-AF8209C6951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B28834C-C807-3651-79D9-315999B22BC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8C9C070B-6CD6-F92E-007C-ABB41A705D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DB1F33B6-BCEE-A044-8C74-B92DA00324A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70C48174-CB62-8049-FC81-F304DD1B023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EF201686-2CFC-9E2C-E283-91EBB30AE6E5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540331FA-07D3-6CD2-1144-7D0EC8ADE3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E65AB43-BA6D-7577-0AC9-92FDF44E138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A1AB5E31-B504-F8F0-823E-129D51E796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dessin humoristique, habits, garçon, personne&#10;&#10;Le contenu généré par l’IA peut être incorrect.">
            <a:extLst>
              <a:ext uri="{FF2B5EF4-FFF2-40B4-BE49-F238E27FC236}">
                <a16:creationId xmlns:a16="http://schemas.microsoft.com/office/drawing/2014/main" id="{6EC82FAF-9CCE-A7E3-1273-2F6D89DE72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093174" y="1592168"/>
            <a:ext cx="4777059" cy="522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FBD0FD-98AC-E237-C256-F8630062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عرض الفيديو</a:t>
            </a:r>
            <a:endParaRPr lang="fr-MA" sz="2400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75A109C-076D-8B2F-5D24-9D7CF60F1F8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AC929B0D-05C4-C163-2F13-3F977A06B6A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CFAD29F-A05E-07A3-BE7E-3B11412F2B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3A9C0A2-A79E-28E4-6731-0F4FE6896CA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02EB94AF-2AB7-5759-7F5C-60FF4EED9BA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C6FC129F-62C6-940F-A908-AB3A92D8B63D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959B44DB-5199-CBF4-8A34-58CA02F51DC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11F4138C-ECEE-A96B-3085-1B5115A84B2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266055B-B335-ABD1-89A2-0876FBC68C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Google Shape;3611;p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63597A-ADDB-35E0-AE4D-BC5E7123C72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796980" y="618622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Espace réservé pour une image  1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E38DF9-7C12-8A6C-A6E4-10A15CCC523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10"/>
          <a:srcRect/>
          <a:stretch>
            <a:fillRect/>
          </a:stretch>
        </p:blipFill>
        <p:spPr/>
      </p:pic>
      <p:pic>
        <p:nvPicPr>
          <p:cNvPr id="20" name="AR_N4_P2_W4_S1 (إعادة سرد قصة)">
            <a:hlinkClick r:id="" action="ppaction://media"/>
            <a:extLst>
              <a:ext uri="{FF2B5EF4-FFF2-40B4-BE49-F238E27FC236}">
                <a16:creationId xmlns:a16="http://schemas.microsoft.com/office/drawing/2014/main" id="{4FC565E3-289A-E803-2346-26F4645EE1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850" y="1584000"/>
            <a:ext cx="7094461" cy="47468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0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3">
          <a:extLst>
            <a:ext uri="{FF2B5EF4-FFF2-40B4-BE49-F238E27FC236}">
              <a16:creationId xmlns:a16="http://schemas.microsoft.com/office/drawing/2014/main" id="{5415238A-49A0-839D-A66B-21D7141E5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76C2991-46A6-0A9A-3B02-4CEAA4AB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أعيد الاستماع للنص "حكاية من التراث الإفريقي –</a:t>
            </a:r>
            <a:r>
              <a:rPr lang="ar-MA" sz="2400" b="1" i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ستتناوبون على إعادة سردها</a:t>
            </a:r>
            <a:endParaRPr lang="fr-MA" sz="2400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0DF1042-A011-B681-809B-E9F176D42BD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1AF1825D-2482-61A9-460F-AB8ABCDAA2A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F63C2F2-9D75-3A5C-234D-A0E198D5E1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1748E1BF-2053-E905-FA7C-2AC11CC08F0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2EFEE9CE-EEED-481A-9D0E-8A09498660B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30889E7A-B00A-A13C-13BD-3D9901C52EE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E8CF4D45-F477-EBB3-907F-920643CF286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88BA56F-9FC7-6068-8D47-F08E8A41FDB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2D60014E-915E-72BA-C578-D68C89A554C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2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CEA1EC-9665-FC2C-3EB3-6509E070432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  <p:pic>
        <p:nvPicPr>
          <p:cNvPr id="30" name="FINALE -  حِكايَةٌ مِنَ التُّراثِ الْإِفْريقِيِّ -باميرو- V1 DON-720p-251220">
            <a:hlinkClick r:id="" action="ppaction://media"/>
            <a:extLst>
              <a:ext uri="{FF2B5EF4-FFF2-40B4-BE49-F238E27FC236}">
                <a16:creationId xmlns:a16="http://schemas.microsoft.com/office/drawing/2014/main" id="{DD3259F2-5EA4-74EB-CB58-9203FC74E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980" y="1942333"/>
            <a:ext cx="7545078" cy="42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8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p39"/>
          <p:cNvSpPr txBox="1"/>
          <p:nvPr/>
        </p:nvSpPr>
        <p:spPr>
          <a:xfrm>
            <a:off x="-288544" y="874197"/>
            <a:ext cx="7778645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خذوا كراساتكم على الصفحة رقم 101  بمفردكم أجيبوا عن التمرين التالي: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FCD17BEC-4B40-43B8-48D4-871579564F2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57F0F6C2-656B-D96E-1B5C-DF8B9FC1313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AA4614D-DC47-6F2A-9E9B-D6D87BD314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2CA2EF39-7190-D850-5AC5-09816D026D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87B49D49-D344-B337-E34A-152EEF0E5F6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980FD610-6C34-4C47-BDA6-2F0E4DD2192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C1F541F0-DA26-4A8B-BA97-6814E05FD4D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48C36152-4683-572C-07CD-AD4045F9FC3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8E8E9659-36E2-FF31-DFF6-B101A5E5E3B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33E7C4-7440-A2BC-9DE9-E436BB2AA4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25" name="Image 2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B032A06-8B43-2913-3DE2-32139433C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989" y="1584000"/>
            <a:ext cx="3463644" cy="488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AF44BAD-A5BE-DC05-F9A2-832EDA439889}"/>
              </a:ext>
            </a:extLst>
          </p:cNvPr>
          <p:cNvSpPr/>
          <p:nvPr/>
        </p:nvSpPr>
        <p:spPr>
          <a:xfrm>
            <a:off x="3358638" y="2375210"/>
            <a:ext cx="2938346" cy="1416205"/>
          </a:xfrm>
          <a:prstGeom prst="roundRect">
            <a:avLst>
              <a:gd name="adj" fmla="val 8975"/>
            </a:avLst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5">
          <a:extLst>
            <a:ext uri="{FF2B5EF4-FFF2-40B4-BE49-F238E27FC236}">
              <a16:creationId xmlns:a16="http://schemas.microsoft.com/office/drawing/2014/main" id="{A271D6C5-914B-9701-B690-47AE9EA14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p39">
            <a:extLst>
              <a:ext uri="{FF2B5EF4-FFF2-40B4-BE49-F238E27FC236}">
                <a16:creationId xmlns:a16="http://schemas.microsoft.com/office/drawing/2014/main" id="{512392D8-1798-11B9-4E6D-32598DA085EF}"/>
              </a:ext>
            </a:extLst>
          </p:cNvPr>
          <p:cNvSpPr txBox="1"/>
          <p:nvPr/>
        </p:nvSpPr>
        <p:spPr>
          <a:xfrm>
            <a:off x="-288544" y="874197"/>
            <a:ext cx="7778645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أملأ الجدول بما يناسب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14B726A-5D8C-508E-25AF-93B45E57539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0E271249-A856-D24F-B6F1-9419D861DBE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61FF102-6D3C-6D0B-6ECA-06723BBFAC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ECD89719-7652-C667-2C72-FD4602988A4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5D55881E-911D-98FF-A476-8DA688DB753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579EF6A1-8388-829B-0817-B4772850C709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C68CF8E2-36BC-6BEC-AA10-BBF5EB6A9E8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38DA26DD-F142-AD34-43AF-E4BD42FF097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F8898ED7-32D5-585C-D359-DDACD86493A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478318-E156-93E0-C9CE-C8605794DF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B76E12-A176-43D4-EB68-8B00F0103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933347"/>
            <a:ext cx="8299882" cy="45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646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5">
          <a:extLst>
            <a:ext uri="{FF2B5EF4-FFF2-40B4-BE49-F238E27FC236}">
              <a16:creationId xmlns:a16="http://schemas.microsoft.com/office/drawing/2014/main" id="{DCE2CEAA-B01B-F969-A6B0-C2597280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p39">
            <a:extLst>
              <a:ext uri="{FF2B5EF4-FFF2-40B4-BE49-F238E27FC236}">
                <a16:creationId xmlns:a16="http://schemas.microsoft.com/office/drawing/2014/main" id="{73AEA9A1-0295-FC09-E362-8B7A21B91BEB}"/>
              </a:ext>
            </a:extLst>
          </p:cNvPr>
          <p:cNvSpPr txBox="1"/>
          <p:nvPr/>
        </p:nvSpPr>
        <p:spPr>
          <a:xfrm>
            <a:off x="-288544" y="673479"/>
            <a:ext cx="77786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 للتصحيح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-يضغط الأستاذ على زر جهاز التحكم لتظهر الإجابات تباعا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A18BE7A-540A-8A47-E34E-36FC6AB91E8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D2F3786F-F3BF-EEE5-6985-2CDAF0CC045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2DCF7F75-B298-CD4F-80F1-A3817573DF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1A0377BB-6460-6A3B-5AFF-D6C7D6263FF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9B7D6EB5-FD6E-DB2F-6889-1E67FFDA21D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854B0161-FEAB-BCA6-A7A3-AE084DD88D4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05CFD5A0-33A5-1C7D-1A8B-9D49DBEFE0E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2D7609F6-1B0B-EDB4-3682-D2F93C09AFA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D25952E3-BAF1-BA1F-6F68-B1EFD69513A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A644FD-75CD-6194-FA68-58EFA929616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3" name="Image 12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61FFF5E2-A378-B369-0790-5F7350091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8" y="1888116"/>
            <a:ext cx="8383779" cy="46576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6707F8-6356-67E8-58A2-778D69DB5918}"/>
              </a:ext>
            </a:extLst>
          </p:cNvPr>
          <p:cNvSpPr txBox="1"/>
          <p:nvPr/>
        </p:nvSpPr>
        <p:spPr>
          <a:xfrm>
            <a:off x="398068" y="3309468"/>
            <a:ext cx="410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كوخ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 الْخَشَبِيِّ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بَلَدِ الْكونْغو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الْمُروجِ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200" b="1" kern="12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AB9F50-B840-E2BE-1850-9456B3CC3991}"/>
              </a:ext>
            </a:extLst>
          </p:cNvPr>
          <p:cNvSpPr txBox="1"/>
          <p:nvPr/>
        </p:nvSpPr>
        <p:spPr>
          <a:xfrm>
            <a:off x="522642" y="3942480"/>
            <a:ext cx="410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أَفْتَحُ عَيْنَيَّ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أَتَوَجَّهُ نَحْوَ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أَعودُ لِأُساعِدَ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200" b="1" kern="12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1CAA96-DDBC-5C15-9E67-086C80177E5B}"/>
              </a:ext>
            </a:extLst>
          </p:cNvPr>
          <p:cNvSpPr txBox="1"/>
          <p:nvPr/>
        </p:nvSpPr>
        <p:spPr>
          <a:xfrm>
            <a:off x="398068" y="4598260"/>
            <a:ext cx="410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وَبَيْنَما كُنّا نَتَوَغَّلُ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أَصْواتٌ غَريبَةٌ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قارَبا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200" b="1" kern="12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8EAA95-F31B-902E-A899-1C34B8759D12}"/>
              </a:ext>
            </a:extLst>
          </p:cNvPr>
          <p:cNvSpPr txBox="1"/>
          <p:nvPr/>
        </p:nvSpPr>
        <p:spPr>
          <a:xfrm>
            <a:off x="409525" y="5208504"/>
            <a:ext cx="410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بِحَفاوَةٍ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الطَّعامَ وَالْمَأْوى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لُغَةِ الْإِشارَةِ</a:t>
            </a:r>
            <a:endParaRPr lang="fr-FR" sz="3200" b="1" kern="12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C408B8-A02C-5ECD-1E0E-EEE4F54CB113}"/>
              </a:ext>
            </a:extLst>
          </p:cNvPr>
          <p:cNvSpPr txBox="1"/>
          <p:nvPr/>
        </p:nvSpPr>
        <p:spPr>
          <a:xfrm>
            <a:off x="701540" y="587713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>
              <a:buClrTx/>
              <a:buFontTx/>
              <a:buNone/>
            </a:pP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وَحينَ آنَ مَوْعِدُ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تَعاهَدْنا 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يَوْما</a:t>
            </a:r>
            <a:r>
              <a:rPr lang="a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</a:t>
            </a:r>
            <a:r>
              <a:rPr lang="ar-S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</a:t>
            </a:r>
            <a:endParaRPr lang="fr-FR" sz="3200" b="1" kern="120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3095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5">
          <a:extLst>
            <a:ext uri="{FF2B5EF4-FFF2-40B4-BE49-F238E27FC236}">
              <a16:creationId xmlns:a16="http://schemas.microsoft.com/office/drawing/2014/main" id="{5E832BBE-4BDD-02F7-3EC7-D64567C5D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p39">
            <a:extLst>
              <a:ext uri="{FF2B5EF4-FFF2-40B4-BE49-F238E27FC236}">
                <a16:creationId xmlns:a16="http://schemas.microsoft.com/office/drawing/2014/main" id="{0E020F9D-611D-9FFF-AF1B-760036130815}"/>
              </a:ext>
            </a:extLst>
          </p:cNvPr>
          <p:cNvSpPr txBox="1"/>
          <p:nvPr/>
        </p:nvSpPr>
        <p:spPr>
          <a:xfrm>
            <a:off x="-288544" y="874197"/>
            <a:ext cx="7778645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3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من منكم يستطيع إعادة سرد قصة </a:t>
            </a:r>
            <a:r>
              <a:rPr kumimoji="0" lang="ar-MA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باميرو</a:t>
            </a:r>
            <a:r>
              <a:rPr kumimoji="0" lang="ar-MA" sz="23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بأسلوبه الخاص؟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7C85FE01-A2E7-899A-6399-F6C3014A880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EF8B5CA-87A0-1F32-CFBC-267A4634751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6E5216B9-CA86-2854-3B9F-5BAE9AFD42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1E8F607-D614-908A-078C-FA699DB86F6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126BC0F6-1AD9-E2D4-A92A-1A4D7F0D4D8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CDA869B3-CA45-0287-86A4-DBE9EB69BC62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kumimoji="0" lang="ar-M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0DA3EFA3-D99C-D963-104F-385BA019F0A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109D3C76-6962-CB6A-3451-8BC304B6729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C27E51D-1B01-48A0-76A6-99EC022D8F1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F65AA71-37D9-1245-654E-0A6224FE904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5" name="Image 14" descr="Une image contenant habits, plein air, personne, garçon&#10;&#10;Le contenu généré par l’IA peut être incorrect.">
            <a:extLst>
              <a:ext uri="{FF2B5EF4-FFF2-40B4-BE49-F238E27FC236}">
                <a16:creationId xmlns:a16="http://schemas.microsoft.com/office/drawing/2014/main" id="{0C8F832B-8825-79B8-9516-6BFD417D0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3" y="1853193"/>
            <a:ext cx="7778644" cy="448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60076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40"/>
          <p:cNvSpPr txBox="1"/>
          <p:nvPr/>
        </p:nvSpPr>
        <p:spPr>
          <a:xfrm>
            <a:off x="-309475" y="874271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كل من قام بالتحدث يُقَوِّمُ إنتاجه باعتماد الشبكة التالية.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33" name="Google Shape;4133;p40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496581E9-85CA-635B-CD89-B117C99C378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B7EE9B3C-108D-4503-982D-2FA7AB5EB00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207A1CA-3023-397F-36CD-D13751DA53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ED601042-CF6D-0429-C9C0-81CE709E640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626C74CA-6856-ECBE-CFA1-CA16687F103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A1EA03D7-7A12-B79B-0415-07E7A2FB02F1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7D410B39-83D8-003E-3F56-FC3A4805508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5993609-6673-D568-8444-CFC960A7383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B209D209-1809-F137-159B-105E91806FB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A9D2D8-6335-D5AE-C599-C5D73C76515D}"/>
              </a:ext>
            </a:extLst>
          </p:cNvPr>
          <p:cNvSpPr txBox="1"/>
          <p:nvPr/>
        </p:nvSpPr>
        <p:spPr>
          <a:xfrm>
            <a:off x="5475643" y="2022438"/>
            <a:ext cx="3302598" cy="7100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7D128C39-2B8F-E50E-95DD-3684A7E6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59" y="2162502"/>
            <a:ext cx="8385841" cy="399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Google Shape;3562;p7"/>
          <p:cNvSpPr txBox="1">
            <a:spLocks noGrp="1"/>
          </p:cNvSpPr>
          <p:nvPr>
            <p:ph type="title"/>
          </p:nvPr>
        </p:nvSpPr>
        <p:spPr>
          <a:xfrm>
            <a:off x="461889" y="937634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sz="4000"/>
              <a:t>  افتتاح الحصة</a:t>
            </a:r>
            <a:endParaRPr sz="4400"/>
          </a:p>
        </p:txBody>
      </p:sp>
      <p:pic>
        <p:nvPicPr>
          <p:cNvPr id="3563" name="Google Shape;35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087" y="108163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4" name="Google Shape;3564;p7"/>
          <p:cNvPicPr preferRelativeResize="0"/>
          <p:nvPr/>
        </p:nvPicPr>
        <p:blipFill rotWithShape="1">
          <a:blip r:embed="rId4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5" name="Google Shape;3565;p7"/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66" name="Google Shape;35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2911" y="1970694"/>
            <a:ext cx="7266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Google Shape;3567;p7"/>
          <p:cNvPicPr preferRelativeResize="0"/>
          <p:nvPr/>
        </p:nvPicPr>
        <p:blipFill rotWithShape="1">
          <a:blip r:embed="rId6">
            <a:alphaModFix/>
          </a:blip>
          <a:srcRect l="-7560" r="-7560"/>
          <a:stretch/>
        </p:blipFill>
        <p:spPr>
          <a:xfrm>
            <a:off x="895743" y="178157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8" name="Google Shape;3568;p7"/>
          <p:cNvSpPr txBox="1"/>
          <p:nvPr/>
        </p:nvSpPr>
        <p:spPr>
          <a:xfrm>
            <a:off x="2406083" y="3501790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الترحيب.</a:t>
            </a:r>
            <a:endParaRPr sz="28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تحدي الفهم.</a:t>
            </a:r>
            <a:endParaRPr sz="2800" b="0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اختــتام الحــصة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3196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71689" y="1902284"/>
            <a:ext cx="650176" cy="654612"/>
          </a:xfrm>
          <a:prstGeom prst="rect">
            <a:avLst/>
          </a:prstGeom>
        </p:spPr>
      </p:pic>
      <p:pic>
        <p:nvPicPr>
          <p:cNvPr id="5" name="Image 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DA720A5E-0960-E50D-E0DD-B279C9FA7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3" y="1676644"/>
            <a:ext cx="563407" cy="648397"/>
          </a:xfrm>
          <a:prstGeom prst="rect">
            <a:avLst/>
          </a:prstGeom>
        </p:spPr>
      </p:pic>
      <p:pic>
        <p:nvPicPr>
          <p:cNvPr id="4" name="Google Shape;4171;p43">
            <a:extLst>
              <a:ext uri="{FF2B5EF4-FFF2-40B4-BE49-F238E27FC236}">
                <a16:creationId xmlns:a16="http://schemas.microsoft.com/office/drawing/2014/main" id="{79CDB913-B38E-66E3-A91A-8CEA83F42E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0572" y="98931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Google Shape;416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3" name="Google Shape;4163;p4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ماذا تعلمتم اليوم؟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8C6D582B-6B66-F9FF-C608-FF741F7AF96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EA73D828-B774-D097-71B6-09E358C3BD6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96ADE82-0E9B-07D6-0AEB-5397141C42A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6E63942-6A4E-35A9-ABE3-F4B5308A2F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EEB20644-B582-753D-5750-A5D31EA6D49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C88DD3E9-AFDC-D4F4-9451-F524B3DCBF8C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2C7A38D4-97F5-46AF-7ACB-A1EF154506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F25752CD-1DB2-5EF1-F66A-5EA4FBA0A57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CA369940-2F3D-87B9-DE8A-D1749097553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86B192A-B76F-F68E-8DC0-E9DCA3665BB8}"/>
              </a:ext>
            </a:extLst>
          </p:cNvPr>
          <p:cNvSpPr/>
          <p:nvPr/>
        </p:nvSpPr>
        <p:spPr>
          <a:xfrm>
            <a:off x="4991324" y="4437063"/>
            <a:ext cx="3600000" cy="1439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ٱسْتِعْمالِ وَ تَوْظيفِ أُسْلوبِ ٱلْوَصْفِ.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950311-45EB-5A91-CE97-D2E2CD411801}"/>
              </a:ext>
            </a:extLst>
          </p:cNvPr>
          <p:cNvSpPr/>
          <p:nvPr/>
        </p:nvSpPr>
        <p:spPr>
          <a:xfrm>
            <a:off x="516464" y="4437063"/>
            <a:ext cx="3600000" cy="14398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أَخْذِ ٱلْكَلِمَةِ لِسَرْدِ قِصَّةٍ.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DD6D3C-FBBB-B72A-C148-8DFF384DBD92}"/>
              </a:ext>
            </a:extLst>
          </p:cNvPr>
          <p:cNvSpPr/>
          <p:nvPr/>
        </p:nvSpPr>
        <p:spPr>
          <a:xfrm>
            <a:off x="3361249" y="2147076"/>
            <a:ext cx="2385288" cy="1449066"/>
          </a:xfrm>
          <a:prstGeom prst="ellips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ٱلْحِصَّةِ</a:t>
            </a:r>
          </a:p>
        </p:txBody>
      </p:sp>
      <p:cxnSp>
        <p:nvCxnSpPr>
          <p:cNvPr id="14" name="Connecteur : en angle 7">
            <a:extLst>
              <a:ext uri="{FF2B5EF4-FFF2-40B4-BE49-F238E27FC236}">
                <a16:creationId xmlns:a16="http://schemas.microsoft.com/office/drawing/2014/main" id="{CA066716-44D8-67DE-4DF6-3D97993FA3FD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5252148" y="2897886"/>
            <a:ext cx="840921" cy="2237431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8">
            <a:extLst>
              <a:ext uri="{FF2B5EF4-FFF2-40B4-BE49-F238E27FC236}">
                <a16:creationId xmlns:a16="http://schemas.microsoft.com/office/drawing/2014/main" id="{8C7692A8-9EB9-067F-0016-A0077D08D275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3014719" y="2897888"/>
            <a:ext cx="840921" cy="2237429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" name="Google Shape;4178;p4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المنزل أنجزوا التمرين التالي على الصفحة  رقم 101.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79" name="Google Shape;4179;p43" descr="Une image contenant dessin humoristique, clipart, illustration, Dessin anim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0FC7507-B649-1BAA-AFC4-C71B74570AD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F5E7D5D-DF6D-976A-579A-998572EEBB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564C04A-ACE7-A942-33F3-3BF9801A89E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F42B5EF2-718F-3C20-3B94-F18FF8B4F6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2F65E54F-C2C5-199A-5833-AC2C33C06F9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45F33B1-CF05-6F47-7191-FD4B42ED9B4C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7E2F46AD-9F27-CCE1-2813-8E7C6BFC59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A5DE691-BB17-CF91-75F9-A14B274D13A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643BD924-47BC-02E9-7541-732B5F54CDE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94DF766-D54E-CEEB-1544-BA298D7A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989" y="1584000"/>
            <a:ext cx="3463644" cy="488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B357B54-E487-72E6-8660-F36F00CCEC2B}"/>
              </a:ext>
            </a:extLst>
          </p:cNvPr>
          <p:cNvSpPr/>
          <p:nvPr/>
        </p:nvSpPr>
        <p:spPr>
          <a:xfrm>
            <a:off x="3358638" y="4024141"/>
            <a:ext cx="2938346" cy="1094270"/>
          </a:xfrm>
          <a:prstGeom prst="roundRect">
            <a:avLst>
              <a:gd name="adj" fmla="val 8975"/>
            </a:avLst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p44"/>
          <p:cNvSpPr txBox="1">
            <a:spLocks noGrp="1"/>
          </p:cNvSpPr>
          <p:nvPr>
            <p:ph type="title"/>
          </p:nvPr>
        </p:nvSpPr>
        <p:spPr>
          <a:xfrm>
            <a:off x="-309921" y="757546"/>
            <a:ext cx="783605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يسجل الأستاذ اسم الفائز على لائحة. (يمكن أن تكون اللائحة معروضة على أحد جدران الفصل).</a:t>
            </a:r>
            <a:endParaRPr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86" name="Google Shape;4186;p44"/>
          <p:cNvPicPr preferRelativeResize="0"/>
          <p:nvPr/>
        </p:nvPicPr>
        <p:blipFill rotWithShape="1">
          <a:blip r:embed="rId3">
            <a:alphaModFix/>
          </a:blip>
          <a:srcRect l="22027" r="21803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4188" name="Google Shape;4188;p44" descr="Une image contenant dessin humoristique, clipart, illustration, Dessin animé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AD69A748-0983-6364-9DA2-C9141F70FE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9BDBE493-058C-1AA9-8704-49D2E64011F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5687B9B-803F-A524-DFA0-5EFC67093E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76326014-84F6-E487-A087-C2C3361AB3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94F73C28-34C4-FB12-9716-A076B3A364B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0382B8E-310C-93B6-498A-7171023B608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CBFB06DE-D80E-D24A-44DF-968E4E89F48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2AAA17F7-7D8F-CD25-FB57-DCD49B5313E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36546D0E-3CDC-D436-A6C9-F77A686ADCF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2" name="Google Shape;4202;p45" descr="Une image contenant noir, obscurité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01550" y="599402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B9564E5C-4390-CC00-C934-150C0D2CA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6192" y="1835168"/>
            <a:ext cx="6351616" cy="3572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p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مرحبا بكم ، سننطلق في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حصة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 اللغة العربية.</a:t>
            </a:r>
            <a:endParaRPr sz="2400" b="1" dirty="0">
              <a:solidFill>
                <a:schemeClr val="bg1">
                  <a:lumMod val="50000"/>
                </a:schemeClr>
              </a:solidFill>
              <a:ea typeface="Arial"/>
              <a:sym typeface="Arial"/>
            </a:endParaRPr>
          </a:p>
        </p:txBody>
      </p:sp>
      <p:pic>
        <p:nvPicPr>
          <p:cNvPr id="3574" name="Google Shape;3574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66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5" name="Google Shape;3575;p8" descr="Une image contenant dessin humoristique, chaussures, clipart, illustration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977" y="1661746"/>
            <a:ext cx="4929307" cy="44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3A6C60C-78A3-7E66-9593-46E7356883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84384E0-9B7B-10EA-EC79-258BBB0CDC9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C60627A-671A-DFDE-D332-558CC57A72D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77A12FCD-D987-6EFB-FCEE-D3D7DAABD73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075602CC-9AB9-2E75-59BF-CB556735717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6D1D781-6752-9446-67E0-A9B280EA95FB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DCC5BBC3-074B-1168-65AD-7E4BAEC754F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0433B1E1-8138-8BDC-7D21-1C84E5B4266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E59658DE-BBC0-AFC1-B0CB-A66FA0EBCF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Google Shape;3589;p9"/>
          <p:cNvSpPr txBox="1">
            <a:spLocks noGrp="1"/>
          </p:cNvSpPr>
          <p:nvPr>
            <p:ph type="title"/>
          </p:nvPr>
        </p:nvSpPr>
        <p:spPr>
          <a:xfrm>
            <a:off x="607020" y="819538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590" name="Google Shape;35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771517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6;p8">
            <a:extLst>
              <a:ext uri="{FF2B5EF4-FFF2-40B4-BE49-F238E27FC236}">
                <a16:creationId xmlns:a16="http://schemas.microsoft.com/office/drawing/2014/main" id="{A28A6919-9C9A-3C5B-2E46-0B3120E125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7;p8">
            <a:extLst>
              <a:ext uri="{FF2B5EF4-FFF2-40B4-BE49-F238E27FC236}">
                <a16:creationId xmlns:a16="http://schemas.microsoft.com/office/drawing/2014/main" id="{FC0ACD6E-356A-A723-0380-A6E6A8851FF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78;p8">
            <a:extLst>
              <a:ext uri="{FF2B5EF4-FFF2-40B4-BE49-F238E27FC236}">
                <a16:creationId xmlns:a16="http://schemas.microsoft.com/office/drawing/2014/main" id="{636B4867-60AF-B8B8-E790-D988E2FA913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79;p8">
            <a:extLst>
              <a:ext uri="{FF2B5EF4-FFF2-40B4-BE49-F238E27FC236}">
                <a16:creationId xmlns:a16="http://schemas.microsoft.com/office/drawing/2014/main" id="{7DD7C168-B968-6E74-8569-43A69FB3108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580;p8">
            <a:extLst>
              <a:ext uri="{FF2B5EF4-FFF2-40B4-BE49-F238E27FC236}">
                <a16:creationId xmlns:a16="http://schemas.microsoft.com/office/drawing/2014/main" id="{BCA23E48-91D0-52FB-A1C2-1D535158CC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1;p8">
            <a:extLst>
              <a:ext uri="{FF2B5EF4-FFF2-40B4-BE49-F238E27FC236}">
                <a16:creationId xmlns:a16="http://schemas.microsoft.com/office/drawing/2014/main" id="{352A4C50-8749-20CD-6C47-E592E083160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2;p8">
            <a:extLst>
              <a:ext uri="{FF2B5EF4-FFF2-40B4-BE49-F238E27FC236}">
                <a16:creationId xmlns:a16="http://schemas.microsoft.com/office/drawing/2014/main" id="{6B39AAC6-4CBF-7401-699F-00249BF1DAA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3583;p8">
            <a:extLst>
              <a:ext uri="{FF2B5EF4-FFF2-40B4-BE49-F238E27FC236}">
                <a16:creationId xmlns:a16="http://schemas.microsoft.com/office/drawing/2014/main" id="{AA01CC7D-ED12-A924-BB15-9666C1E47C9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3584;p8">
            <a:extLst>
              <a:ext uri="{FF2B5EF4-FFF2-40B4-BE49-F238E27FC236}">
                <a16:creationId xmlns:a16="http://schemas.microsoft.com/office/drawing/2014/main" id="{E3895F49-3E09-7C07-8078-BF7EDB8FC1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1333;p8">
            <a:extLst>
              <a:ext uri="{FF2B5EF4-FFF2-40B4-BE49-F238E27FC236}">
                <a16:creationId xmlns:a16="http://schemas.microsoft.com/office/drawing/2014/main" id="{0F732444-8799-A9F2-1788-918C3B997E0C}"/>
              </a:ext>
            </a:extLst>
          </p:cNvPr>
          <p:cNvSpPr txBox="1"/>
          <p:nvPr/>
        </p:nvSpPr>
        <p:spPr>
          <a:xfrm>
            <a:off x="292063" y="2917556"/>
            <a:ext cx="71571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ctr" rtl="1">
              <a:buFontTx/>
              <a:buNone/>
              <a:defRPr/>
            </a:pPr>
            <a:r>
              <a:rPr lang="ar-MA" sz="3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أَثْناءَ 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7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56F33231-56FC-936F-1479-FD42AA14F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9331" y="2690733"/>
            <a:ext cx="1038382" cy="1038382"/>
          </a:xfrm>
          <a:prstGeom prst="ellipse">
            <a:avLst/>
          </a:prstGeom>
          <a:ln w="57150" cap="rnd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3173567E-6ED4-2782-D6EF-687435A4B249}"/>
              </a:ext>
            </a:extLst>
          </p:cNvPr>
          <p:cNvSpPr txBox="1"/>
          <p:nvPr/>
        </p:nvSpPr>
        <p:spPr>
          <a:xfrm>
            <a:off x="619331" y="1782076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>
              <a:buFontTx/>
              <a:buNone/>
              <a:defRPr/>
            </a:pPr>
            <a:r>
              <a:rPr lang="ar-MA" sz="3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أُخْرِجُ وَ أَضَعُ أَدَواتي في مِحْفَظَتي بِهُدوءٍ، كَيْ لا أُزْعِجَ ٱلْآخَرينَ.</a:t>
            </a:r>
          </a:p>
        </p:txBody>
      </p:sp>
      <p:pic>
        <p:nvPicPr>
          <p:cNvPr id="9" name="Image 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BCABBE70-C87D-01C5-8CD8-D4742CA83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17" y="1575611"/>
            <a:ext cx="997666" cy="997666"/>
          </a:xfrm>
          <a:prstGeom prst="ellipse">
            <a:avLst/>
          </a:prstGeom>
          <a:ln w="57150" cap="rnd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8822EBD4-F531-97DB-4290-48F3F510AA39}"/>
              </a:ext>
            </a:extLst>
          </p:cNvPr>
          <p:cNvSpPr/>
          <p:nvPr/>
        </p:nvSpPr>
        <p:spPr>
          <a:xfrm>
            <a:off x="7459331" y="3895841"/>
            <a:ext cx="1104045" cy="103838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D46B2AE-2951-77F5-D8C2-D110C31D0148}"/>
              </a:ext>
            </a:extLst>
          </p:cNvPr>
          <p:cNvSpPr txBox="1">
            <a:spLocks/>
          </p:cNvSpPr>
          <p:nvPr/>
        </p:nvSpPr>
        <p:spPr>
          <a:xfrm>
            <a:off x="1305646" y="4223337"/>
            <a:ext cx="6035851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457200"/>
            <a:r>
              <a:rPr lang="ar-MA" sz="3200" b="1" kern="1200" dirty="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F6760F-059A-D5FD-90E2-FB04B5D8F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1814" y="4988309"/>
            <a:ext cx="1571623" cy="1571623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19641B4D-A6B8-1923-A1BA-E05D19543987}"/>
              </a:ext>
            </a:extLst>
          </p:cNvPr>
          <p:cNvSpPr txBox="1">
            <a:spLocks/>
          </p:cNvSpPr>
          <p:nvPr/>
        </p:nvSpPr>
        <p:spPr>
          <a:xfrm>
            <a:off x="694944" y="5564585"/>
            <a:ext cx="4698960" cy="683605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أُصَحِّحُ أَخْطائي عَلى كُرّاسَتي وَدَفْتَري.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p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ضعوا اللوحة والكراسة في القمطر.</a:t>
            </a:r>
            <a:endParaRPr sz="2400" b="1" dirty="0">
              <a:solidFill>
                <a:schemeClr val="bg1">
                  <a:lumMod val="50000"/>
                </a:schemeClr>
              </a:solidFill>
              <a:ea typeface="Arial"/>
              <a:sym typeface="Arial"/>
            </a:endParaRPr>
          </a:p>
        </p:txBody>
      </p:sp>
      <p:pic>
        <p:nvPicPr>
          <p:cNvPr id="3611" name="Google Shape;3611;p10" descr="Une image contenant noir, obscurité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96980" y="618622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2" name="Google Shape;3612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978436" y="738187"/>
            <a:ext cx="791626" cy="79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D897EABC-CEC9-D068-A232-169632738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70A6A61A-E602-97A8-CE4E-B9675DA6FC1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4A33FEDC-2302-AE15-8E63-877519866B90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3B0E2D64-9B03-7676-7977-78776204DEB6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D333F6C1-9273-15BE-1ECE-F0957478BD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CB0BA528-CDD3-6152-DD35-560FFFABA88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59DA36E8-9599-14C6-DDE9-334AF5BD7A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45D6390E-AC5A-7FDC-F5EE-B028359A04F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5951E021-B3A8-9ACC-062A-256D43CC5CD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569A7ECE-0855-B678-3D3A-39F6D28BE533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Env-Apprenant_Tmpl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1569</Words>
  <Application>Microsoft Office PowerPoint</Application>
  <PresentationFormat>Affichage à l'écran (4:3)</PresentationFormat>
  <Paragraphs>407</Paragraphs>
  <Slides>65</Slides>
  <Notes>42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65</vt:i4>
      </vt:variant>
    </vt:vector>
  </HeadingPairs>
  <TitlesOfParts>
    <vt:vector size="95" baseType="lpstr">
      <vt:lpstr>Arial</vt:lpstr>
      <vt:lpstr>Wingdings</vt:lpstr>
      <vt:lpstr>Dosis SemiBold</vt:lpstr>
      <vt:lpstr>Microsoft Uighur</vt:lpstr>
      <vt:lpstr>Dosis ExtraBold</vt:lpstr>
      <vt:lpstr>Dosis Medium</vt:lpstr>
      <vt:lpstr>Calibri Light</vt:lpstr>
      <vt:lpstr>Noto Sans Symbols</vt:lpstr>
      <vt:lpstr>Modern Love</vt:lpstr>
      <vt:lpstr>Dosis</vt:lpstr>
      <vt:lpstr>Calibri</vt:lpstr>
      <vt:lpstr>3_Env-Enseignant</vt:lpstr>
      <vt:lpstr>1_Env-Enseignant</vt:lpstr>
      <vt:lpstr>Thème Office</vt:lpstr>
      <vt:lpstr>2_01- نشاط اعتيادي</vt:lpstr>
      <vt:lpstr>01- نشاط اعتيادي</vt:lpstr>
      <vt:lpstr>1_اختتام الحصة</vt:lpstr>
      <vt:lpstr>1_01- نشاط اعتيادي</vt:lpstr>
      <vt:lpstr>7_Env-Enseignant</vt:lpstr>
      <vt:lpstr>3_Env-Apprenant_Tmplt</vt:lpstr>
      <vt:lpstr>اختتام الحصة</vt:lpstr>
      <vt:lpstr>04- قراءة/ كتابة</vt:lpstr>
      <vt:lpstr>4_Env-Enseignant</vt:lpstr>
      <vt:lpstr>2_Thème Office</vt:lpstr>
      <vt:lpstr>6_Env-Enseignant</vt:lpstr>
      <vt:lpstr>1_04- قراءة/ كتابة</vt:lpstr>
      <vt:lpstr>4_Thème Office</vt:lpstr>
      <vt:lpstr>2_Env-Apprenant_Tmplt</vt:lpstr>
      <vt:lpstr>3_01- نشاط اعتيادي</vt:lpstr>
      <vt:lpstr>4_01- نشاط اعتيادي</vt:lpstr>
      <vt:lpstr>Présentation PowerPoint</vt:lpstr>
      <vt:lpstr>Présentation PowerPoint</vt:lpstr>
      <vt:lpstr>تنظيم حصص الأسبوع التربوي الرابع</vt:lpstr>
      <vt:lpstr>هيكلة حصة اليوم </vt:lpstr>
      <vt:lpstr>عند نهاية الحصة</vt:lpstr>
      <vt:lpstr>  افتتاح الحصة</vt:lpstr>
      <vt:lpstr>مرحبا بكم ،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 انشطة اعتيادية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أجيبوا عن السؤال التالي على ألواحكم بشكل مختصر بسرعة.</vt:lpstr>
      <vt:lpstr>صححوا. من وجد الإجابة الصحيحة؟ من يشرح جوابه؟  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أساليب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عرض الفيديو</vt:lpstr>
      <vt:lpstr>الآن أعيد الاستماع للنص "حكاية من التراث الإفريقي –باميرو- ستتناوبون على إعادة سردها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في المنزل أنجزوا التمرين التالي على الصفحة  رقم 101.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33</cp:revision>
  <dcterms:created xsi:type="dcterms:W3CDTF">2023-09-20T21:35:22Z</dcterms:created>
  <dcterms:modified xsi:type="dcterms:W3CDTF">2026-01-04T15:34:51Z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0x010100A145FA8167D8004E8AA390D934C6071E</vt:lpwstr>
  </property>
</Properties>
</file>