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5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6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7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8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9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0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6" r:id="rId2"/>
    <p:sldMasterId id="2147483701" r:id="rId3"/>
    <p:sldMasterId id="2147483723" r:id="rId4"/>
    <p:sldMasterId id="2147483735" r:id="rId5"/>
    <p:sldMasterId id="2147483739" r:id="rId6"/>
    <p:sldMasterId id="2147483744" r:id="rId7"/>
    <p:sldMasterId id="2147483760" r:id="rId8"/>
    <p:sldMasterId id="2147483764" r:id="rId9"/>
    <p:sldMasterId id="2147483781" r:id="rId10"/>
    <p:sldMasterId id="2147483804" r:id="rId11"/>
    <p:sldMasterId id="2147483832" r:id="rId12"/>
    <p:sldMasterId id="2147483855" r:id="rId13"/>
    <p:sldMasterId id="2147483879" r:id="rId14"/>
    <p:sldMasterId id="2147483905" r:id="rId15"/>
    <p:sldMasterId id="2147483924" r:id="rId16"/>
    <p:sldMasterId id="2147483941" r:id="rId17"/>
    <p:sldMasterId id="2147483965" r:id="rId18"/>
    <p:sldMasterId id="2147483988" r:id="rId19"/>
    <p:sldMasterId id="2147484000" r:id="rId20"/>
    <p:sldMasterId id="2147484004" r:id="rId21"/>
  </p:sldMasterIdLst>
  <p:notesMasterIdLst>
    <p:notesMasterId r:id="rId50"/>
  </p:notesMasterIdLst>
  <p:sldIdLst>
    <p:sldId id="2147482692" r:id="rId22"/>
    <p:sldId id="2147482584" r:id="rId23"/>
    <p:sldId id="266" r:id="rId24"/>
    <p:sldId id="2147482542" r:id="rId25"/>
    <p:sldId id="2147482726" r:id="rId26"/>
    <p:sldId id="2147482586" r:id="rId27"/>
    <p:sldId id="267" r:id="rId28"/>
    <p:sldId id="2147482694" r:id="rId29"/>
    <p:sldId id="2147482562" r:id="rId30"/>
    <p:sldId id="2147482563" r:id="rId31"/>
    <p:sldId id="2147482564" r:id="rId32"/>
    <p:sldId id="2147482597" r:id="rId33"/>
    <p:sldId id="2147482760" r:id="rId34"/>
    <p:sldId id="2147482567" r:id="rId35"/>
    <p:sldId id="2147482737" r:id="rId36"/>
    <p:sldId id="2147482739" r:id="rId37"/>
    <p:sldId id="2147482742" r:id="rId38"/>
    <p:sldId id="2147482695" r:id="rId39"/>
    <p:sldId id="2147482572" r:id="rId40"/>
    <p:sldId id="2147482573" r:id="rId41"/>
    <p:sldId id="2147482574" r:id="rId42"/>
    <p:sldId id="2147482575" r:id="rId43"/>
    <p:sldId id="2147482576" r:id="rId44"/>
    <p:sldId id="2147482635" r:id="rId45"/>
    <p:sldId id="2147482617" r:id="rId46"/>
    <p:sldId id="2147482438" r:id="rId47"/>
    <p:sldId id="2147482618" r:id="rId48"/>
    <p:sldId id="2147482625" r:id="rId49"/>
  </p:sldIdLst>
  <p:sldSz cx="9144000" cy="6858000" type="screen4x3"/>
  <p:notesSz cx="6858000" cy="9144000"/>
  <p:embeddedFontLst>
    <p:embeddedFont>
      <p:font typeface="Microsoft Himalaya" panose="01010100010101010101" pitchFamily="2" charset="0"/>
      <p:regular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Arial Rounded MT Bold" panose="020F0704030504030204" pitchFamily="34" charset="0"/>
      <p:regular r:id="rId54"/>
    </p:embeddedFont>
    <p:embeddedFont>
      <p:font typeface="Dosis" panose="020B0604020202020204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Dosis SemiBold" panose="020B0604020202020204" charset="0"/>
      <p:bold r:id="rId61"/>
    </p:embeddedFont>
    <p:embeddedFont>
      <p:font typeface="Abadi" panose="020B0604020202020204" charset="0"/>
      <p:regular r:id="rId62"/>
      <p:bold r:id="rId63"/>
      <p:italic r:id="rId64"/>
      <p:boldItalic r:id="rId65"/>
    </p:embeddedFont>
    <p:embeddedFont>
      <p:font typeface="Modern Love" panose="020B0604020202020204" charset="0"/>
      <p:regular r:id="rId66"/>
    </p:embeddedFont>
    <p:embeddedFont>
      <p:font typeface="Wingdings 2" panose="05020102010507070707" pitchFamily="18" charset="2"/>
      <p:regular r:id="rId67"/>
    </p:embeddedFont>
    <p:embeddedFont>
      <p:font typeface="Dosis Medium" panose="020B0604020202020204" charset="0"/>
      <p:regular r:id="rId68"/>
    </p:embeddedFont>
    <p:embeddedFont>
      <p:font typeface="Microsoft Uighur" panose="02000000000000000000" pitchFamily="2" charset="-78"/>
      <p:regular r:id="rId69"/>
      <p:bold r:id="rId70"/>
    </p:embeddedFont>
    <p:embeddedFont>
      <p:font typeface="Dosis ExtraBold" panose="020B0604020202020204" charset="0"/>
      <p:bold r:id="rId71"/>
    </p:embeddedFont>
    <p:embeddedFont>
      <p:font typeface="Noto Sans Symbols" panose="020B0604020202020204" charset="0"/>
      <p:regular r:id="rId72"/>
      <p:bold r:id="rId7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D7C"/>
    <a:srgbClr val="959BB4"/>
    <a:srgbClr val="9DA3B9"/>
    <a:srgbClr val="615F5F"/>
    <a:srgbClr val="9299B1"/>
    <a:srgbClr val="565F88"/>
    <a:srgbClr val="F6F6F6"/>
    <a:srgbClr val="F2F2F2"/>
    <a:srgbClr val="0097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1.fnt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font" Target="fonts/font7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>
          <a:extLst>
            <a:ext uri="{FF2B5EF4-FFF2-40B4-BE49-F238E27FC236}">
              <a16:creationId xmlns:a16="http://schemas.microsoft.com/office/drawing/2014/main" xmlns="" id="{1DE608D9-130D-4629-F7FB-ED39724C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12:notes">
            <a:extLst>
              <a:ext uri="{FF2B5EF4-FFF2-40B4-BE49-F238E27FC236}">
                <a16:creationId xmlns:a16="http://schemas.microsoft.com/office/drawing/2014/main" xmlns="" id="{65B7A78F-059E-38E7-8D1F-A45D6BB34B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0" name="Google Shape;1340;p12:notes">
            <a:extLst>
              <a:ext uri="{FF2B5EF4-FFF2-40B4-BE49-F238E27FC236}">
                <a16:creationId xmlns:a16="http://schemas.microsoft.com/office/drawing/2014/main" xmlns="" id="{5E8FCF08-8528-302B-047E-2A1CB5CB9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63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6" name="Google Shape;13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59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>
          <a:extLst>
            <a:ext uri="{FF2B5EF4-FFF2-40B4-BE49-F238E27FC236}">
              <a16:creationId xmlns:a16="http://schemas.microsoft.com/office/drawing/2014/main" xmlns="" id="{83DE66A0-27BF-AC86-A732-828D616AA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3:notes">
            <a:extLst>
              <a:ext uri="{FF2B5EF4-FFF2-40B4-BE49-F238E27FC236}">
                <a16:creationId xmlns:a16="http://schemas.microsoft.com/office/drawing/2014/main" xmlns="" id="{1D12670D-F7EF-6181-C977-E64F2D7DF9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6" name="Google Shape;1356;p13:notes">
            <a:extLst>
              <a:ext uri="{FF2B5EF4-FFF2-40B4-BE49-F238E27FC236}">
                <a16:creationId xmlns:a16="http://schemas.microsoft.com/office/drawing/2014/main" xmlns="" id="{EF3F0D84-5B57-3682-D525-D30F385DF6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46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>
          <a:extLst>
            <a:ext uri="{FF2B5EF4-FFF2-40B4-BE49-F238E27FC236}">
              <a16:creationId xmlns:a16="http://schemas.microsoft.com/office/drawing/2014/main" xmlns="" id="{435D5369-1CD7-7A8B-29AF-A6A88899D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3:notes">
            <a:extLst>
              <a:ext uri="{FF2B5EF4-FFF2-40B4-BE49-F238E27FC236}">
                <a16:creationId xmlns:a16="http://schemas.microsoft.com/office/drawing/2014/main" xmlns="" id="{CA1066C0-73CC-61D0-6677-A7A45739F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6" name="Google Shape;1356;p13:notes">
            <a:extLst>
              <a:ext uri="{FF2B5EF4-FFF2-40B4-BE49-F238E27FC236}">
                <a16:creationId xmlns:a16="http://schemas.microsoft.com/office/drawing/2014/main" xmlns="" id="{C92A5151-6728-6328-ADF6-3B229295AB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19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>
          <a:extLst>
            <a:ext uri="{FF2B5EF4-FFF2-40B4-BE49-F238E27FC236}">
              <a16:creationId xmlns:a16="http://schemas.microsoft.com/office/drawing/2014/main" xmlns="" id="{3110EC44-0519-694B-48B2-8024A948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3:notes">
            <a:extLst>
              <a:ext uri="{FF2B5EF4-FFF2-40B4-BE49-F238E27FC236}">
                <a16:creationId xmlns:a16="http://schemas.microsoft.com/office/drawing/2014/main" xmlns="" id="{1ABCAE46-0FC4-6064-21FF-352C643E5C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6" name="Google Shape;1356;p13:notes">
            <a:extLst>
              <a:ext uri="{FF2B5EF4-FFF2-40B4-BE49-F238E27FC236}">
                <a16:creationId xmlns:a16="http://schemas.microsoft.com/office/drawing/2014/main" xmlns="" id="{06B4AAB9-264E-9C54-F53C-235D471F8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60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8" name="Google Shape;13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97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7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7.png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7.png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4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6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7.png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0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0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07483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2699914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52464480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2013058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06986178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67325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13932666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0611370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7528536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4570596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74900130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43020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339583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311436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5469884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6373715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6031225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5687743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65270251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146399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241358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2898912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538671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0566641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1106918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2632530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5413820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15463525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4688571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07586896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99362881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4179087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9153300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59331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4948106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3205459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589756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909961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01488630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42553325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6866076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2008481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5297205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8977150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2136478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11513976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290283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8578038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0500249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93664320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3675509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8344414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9308039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6999720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52834551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089423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8151718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134714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9973902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3387800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3301356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4659897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1156162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1718154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6649866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38045020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238792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19129005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728627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1474556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3860911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Disposition personnalisée">
  <p:cSld name="10_Disposition personnalisé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3"/>
          <p:cNvSpPr txBox="1"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F8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565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69449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730262466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64638936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59963752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6036306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9255376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202656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023385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382817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9573392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6438434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52331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938160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84204724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929396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2929818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4461255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458155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762945364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741572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51777625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7488913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41383579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26586256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2585005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Mascotte" userDrawn="1">
  <p:cSld name="3_Voc_Act_01_Mascotte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23"/>
          <p:cNvSpPr txBox="1"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23"/>
          <p:cNvSpPr>
            <a:spLocks noGrp="1"/>
          </p:cNvSpPr>
          <p:nvPr>
            <p:ph type="media" idx="3"/>
          </p:nvPr>
        </p:nvSpPr>
        <p:spPr>
          <a:xfrm>
            <a:off x="1697307" y="1660200"/>
            <a:ext cx="26325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1318;p6">
            <a:extLst>
              <a:ext uri="{FF2B5EF4-FFF2-40B4-BE49-F238E27FC236}">
                <a16:creationId xmlns:a16="http://schemas.microsoft.com/office/drawing/2014/main" xmlns="" id="{864A84C5-B19E-C315-DE6A-F76A6E423EF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960105" y="719856"/>
            <a:ext cx="828000" cy="82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3" name="Google Shape;791;p223">
            <a:extLst>
              <a:ext uri="{FF2B5EF4-FFF2-40B4-BE49-F238E27FC236}">
                <a16:creationId xmlns:a16="http://schemas.microsoft.com/office/drawing/2014/main" xmlns="" id="{0243A2A1-CE22-EFA1-F587-695EE0425A50}"/>
              </a:ext>
            </a:extLst>
          </p:cNvPr>
          <p:cNvSpPr>
            <a:spLocks noGrp="1"/>
          </p:cNvSpPr>
          <p:nvPr>
            <p:ph type="media" idx="11"/>
          </p:nvPr>
        </p:nvSpPr>
        <p:spPr>
          <a:xfrm>
            <a:off x="4814193" y="1660200"/>
            <a:ext cx="26325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464390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AEB84C65-C0CD-509C-5882-6B5080E3C774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xmlns="" id="{C38717F7-3530-3848-5049-823662AA1055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53062B-A80E-51FD-E3E2-B6E6F2B35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3143" r="-13143"/>
          <a:stretch>
            <a:fillRect/>
          </a:stretch>
        </p:blipFill>
        <p:spPr>
          <a:xfrm>
            <a:off x="7967489" y="3027833"/>
            <a:ext cx="5364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80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9445529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3443204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601519221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1938462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xmlns="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29438224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48818435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2769077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2823662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xmlns="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188334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38033047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542518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3352977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44559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156176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546869772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93415580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8787629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001873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97979297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716212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10197832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75452387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40342184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073700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267989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20908326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37375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570882132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929982981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صرف و تحويل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661839960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4700614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8686733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162773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4066166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3861736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826676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7567770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36371492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>
                <a:solidFill>
                  <a:srgbClr val="CAF2F4"/>
                </a:solidFill>
                <a:latin typeface="Microsoft Uighur" panose="02000000000000000000" pitchFamily="2" charset="-78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icrosoft Uighur" panose="02000000000000000000" pitchFamily="2" charset="-78"/>
              </a:endParaRP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49787"/>
            <a:ext cx="17795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436121" y="3058690"/>
            <a:ext cx="990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</a:t>
            </a:r>
            <a:endParaRPr kumimoji="0" lang="fr-MA" sz="20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4772477" y="430750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صرف و تحويل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302579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0"/>
          <p:cNvSpPr txBox="1"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F88"/>
              </a:buClr>
              <a:buSzPts val="3600"/>
              <a:buFont typeface="Arial"/>
              <a:buNone/>
              <a:defRPr sz="3600" b="1">
                <a:solidFill>
                  <a:srgbClr val="565F88"/>
                </a:solidFill>
                <a:latin typeface="Microsoft Uighur" panose="02000000000000000000" pitchFamily="2" charset="-78"/>
                <a:ea typeface="Microsoft Uighur" panose="02000000000000000000" pitchFamily="2" charset="-78"/>
                <a:cs typeface="Microsoft Uighur" panose="02000000000000000000" pitchFamily="2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105538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icrosoft Uighur" panose="02000000000000000000" pitchFamily="2" charset="-7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89" name="Google Shape;89;p1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90" name="Google Shape;90;p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91" name="Google Shape;91;p1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1750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1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1" name="Google Shape;101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02" name="Google Shape;102;p1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03" name="Google Shape;103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024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7" name="Google Shape;107;p1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8" name="Google Shape;108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09" name="Google Shape;109;p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10" name="Google Shape;110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0160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4" name="Google Shape;114;p1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5" name="Google Shape;115;p11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6" name="Google Shape;116;p11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7" name="Google Shape;117;p1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18" name="Google Shape;118;p1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19" name="Google Shape;119;p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33477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23" name="Google Shape;123;p1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24" name="Google Shape;124;p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135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icrosoft Uighur" panose="02000000000000000000" pitchFamily="2" charset="-78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8" name="Google Shape;128;p1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29" name="Google Shape;129;p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0" name="Google Shape;130;p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1" name="Google Shape;131;p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3549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1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35" name="Google Shape;135;p1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36" name="Google Shape;136;p1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7" name="Google Shape;137;p1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8" name="Google Shape;138;p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827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584489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1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2" name="Google Shape;142;p1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43" name="Google Shape;143;p1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44" name="Google Shape;144;p1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1586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12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8" name="Google Shape;148;p1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49" name="Google Shape;149;p1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50" name="Google Shape;150;p1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3163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9997715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9286793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2002705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5175743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29827596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  <a:lvl2pPr algn="r" rtl="1">
              <a:defRPr>
                <a:latin typeface="Arial" panose="020B0604020202020204" pitchFamily="34" charset="0"/>
              </a:defRPr>
            </a:lvl2pPr>
            <a:lvl3pPr algn="r" rtl="1">
              <a:defRPr>
                <a:latin typeface="Arial" panose="020B0604020202020204" pitchFamily="34" charset="0"/>
              </a:defRPr>
            </a:lvl3pPr>
            <a:lvl4pPr algn="r" rtl="1">
              <a:defRPr>
                <a:latin typeface="Arial" panose="020B0604020202020204" pitchFamily="34" charset="0"/>
              </a:defRPr>
            </a:lvl4pPr>
            <a:lvl5pPr algn="r" rtl="1"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338788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85428865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295457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525018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5964719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6923969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9306470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0317640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4114160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669222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5152918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3812536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7413101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598086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02521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45453575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27510150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40314645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Arial" panose="020B0604020202020204" pitchFamily="34" charset="0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3737803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0"/>
          <p:cNvSpPr txBox="1"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F88"/>
              </a:buClr>
              <a:buSzPts val="3600"/>
              <a:buFont typeface="Arial"/>
              <a:buNone/>
              <a:defRPr sz="3600" b="1">
                <a:solidFill>
                  <a:srgbClr val="565F88"/>
                </a:solidFill>
                <a:latin typeface="Microsoft Uighur" panose="02000000000000000000" pitchFamily="2" charset="-78"/>
                <a:ea typeface="Microsoft Uighur" panose="02000000000000000000" pitchFamily="2" charset="-78"/>
                <a:cs typeface="Microsoft Uighur" panose="02000000000000000000" pitchFamily="2" charset="-78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200095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icrosoft Uighur" panose="02000000000000000000" pitchFamily="2" charset="-7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89" name="Google Shape;89;p1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90" name="Google Shape;90;p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91" name="Google Shape;91;p1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55778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5" name="Google Shape;95;p1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96" name="Google Shape;96;p1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97" name="Google Shape;97;p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44252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1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1" name="Google Shape;101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02" name="Google Shape;102;p1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03" name="Google Shape;103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0426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1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7" name="Google Shape;107;p1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8" name="Google Shape;108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09" name="Google Shape;109;p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10" name="Google Shape;110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61121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11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4" name="Google Shape;114;p11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5" name="Google Shape;115;p11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6" name="Google Shape;116;p11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7" name="Google Shape;117;p1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18" name="Google Shape;118;p1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19" name="Google Shape;119;p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269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78543889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23" name="Google Shape;123;p1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24" name="Google Shape;124;p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2127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icrosoft Uighur" panose="02000000000000000000" pitchFamily="2" charset="-78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28" name="Google Shape;128;p1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29" name="Google Shape;129;p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0" name="Google Shape;130;p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1" name="Google Shape;131;p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5107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4" name="Google Shape;134;p1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35" name="Google Shape;135;p1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icrosoft Uighur" panose="02000000000000000000" pitchFamily="2" charset="-7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36" name="Google Shape;136;p1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7" name="Google Shape;137;p1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38" name="Google Shape;138;p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892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1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2" name="Google Shape;142;p1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43" name="Google Shape;143;p1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44" name="Google Shape;144;p1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05594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icrosoft Uighur" panose="02000000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12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icrosoft Uighur" panose="02000000000000000000" pitchFamily="2" charset="-7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8" name="Google Shape;148;p1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49" name="Google Shape;149;p1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 dirty="0"/>
          </a:p>
        </p:txBody>
      </p:sp>
      <p:sp>
        <p:nvSpPr>
          <p:cNvPr id="150" name="Google Shape;150;p1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11931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90584011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1688448"/>
      </p:ext>
    </p:extLst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oc_Act_01_4 Vignt+Txt">
  <p:cSld name="5_Voc_Act_01_4 Vignt+T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95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6" name="Google Shape;346;p95"/>
          <p:cNvSpPr>
            <a:spLocks noGrp="1"/>
          </p:cNvSpPr>
          <p:nvPr>
            <p:ph type="pic" idx="2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47" name="Google Shape;347;p95"/>
          <p:cNvSpPr>
            <a:spLocks noGrp="1"/>
          </p:cNvSpPr>
          <p:nvPr>
            <p:ph type="pic" idx="3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48" name="Google Shape;348;p95"/>
          <p:cNvSpPr>
            <a:spLocks noGrp="1"/>
          </p:cNvSpPr>
          <p:nvPr>
            <p:ph type="pic" idx="4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49" name="Google Shape;349;p95"/>
          <p:cNvSpPr>
            <a:spLocks noGrp="1"/>
          </p:cNvSpPr>
          <p:nvPr>
            <p:ph type="body" idx="1"/>
          </p:nvPr>
        </p:nvSpPr>
        <p:spPr>
          <a:xfrm>
            <a:off x="1479323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95"/>
          <p:cNvSpPr>
            <a:spLocks noGrp="1"/>
          </p:cNvSpPr>
          <p:nvPr>
            <p:ph type="body" idx="5"/>
          </p:nvPr>
        </p:nvSpPr>
        <p:spPr>
          <a:xfrm>
            <a:off x="375931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95"/>
          <p:cNvSpPr>
            <a:spLocks noGrp="1"/>
          </p:cNvSpPr>
          <p:nvPr>
            <p:ph type="body" idx="6"/>
          </p:nvPr>
        </p:nvSpPr>
        <p:spPr>
          <a:xfrm>
            <a:off x="6039301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95"/>
          <p:cNvSpPr>
            <a:spLocks noGrp="1"/>
          </p:cNvSpPr>
          <p:nvPr>
            <p:ph type="pic" idx="7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404695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Vid">
  <p:cSld name="02_Voc_Act_01_Vid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97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5" name="Google Shape;355;p97"/>
          <p:cNvSpPr>
            <a:spLocks noGrp="1"/>
          </p:cNvSpPr>
          <p:nvPr>
            <p:ph type="media" idx="2"/>
          </p:nvPr>
        </p:nvSpPr>
        <p:spPr>
          <a:xfrm>
            <a:off x="1872000" y="2160000"/>
            <a:ext cx="5400000" cy="360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6" name="Google Shape;356;p97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662070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_Libre">
  <p:cSld name="02_Voc_Act_01__Libr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8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>
                <a:latin typeface="+mj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9" name="Google Shape;359;p98"/>
          <p:cNvSpPr>
            <a:spLocks noGrp="1"/>
          </p:cNvSpPr>
          <p:nvPr>
            <p:ph type="pic" idx="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81336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80289467"/>
      </p:ext>
    </p:extLst>
  </p:cSld>
  <p:clrMapOvr>
    <a:masterClrMapping/>
  </p:clrMapOvr>
  <p:transition spd="slow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Mascotte">
  <p:cSld name="02_Voc_Act_01_Mascott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47"/>
          <p:cNvSpPr txBox="1"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2" name="Google Shape;362;p147"/>
          <p:cNvSpPr>
            <a:spLocks noGrp="1"/>
          </p:cNvSpPr>
          <p:nvPr>
            <p:ph type="pic" idx="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63" name="Google Shape;363;p147"/>
          <p:cNvSpPr>
            <a:spLocks noGrp="1"/>
          </p:cNvSpPr>
          <p:nvPr>
            <p:ph type="media" idx="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321633"/>
      </p:ext>
    </p:extLst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Large Vidéo">
  <p:cSld name="02_Voc_Act_01_Large Vidéo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8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48"/>
          <p:cNvSpPr>
            <a:spLocks noGrp="1"/>
          </p:cNvSpPr>
          <p:nvPr>
            <p:ph type="media" idx="2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67" name="Google Shape;367;p148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276767"/>
      </p:ext>
    </p:extLst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_Vidéo title">
  <p:cSld name="02_Voc_Act_01__Vidéo titl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9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0" name="Google Shape;370;p149"/>
          <p:cNvSpPr>
            <a:spLocks noGrp="1"/>
          </p:cNvSpPr>
          <p:nvPr>
            <p:ph type="media" idx="2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1" name="Google Shape;371;p149"/>
          <p:cNvSpPr txBox="1">
            <a:spLocks noGrp="1"/>
          </p:cNvSpPr>
          <p:nvPr>
            <p:ph type="body" idx="1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149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80511"/>
      </p:ext>
    </p:extLst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position personnalisée">
  <p:cSld name="3_Disposition personnalisé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0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50"/>
          <p:cNvSpPr>
            <a:spLocks noGrp="1"/>
          </p:cNvSpPr>
          <p:nvPr>
            <p:ph type="pic" idx="2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76" name="Google Shape;376;p150"/>
          <p:cNvSpPr txBox="1">
            <a:spLocks noGrp="1"/>
          </p:cNvSpPr>
          <p:nvPr>
            <p:ph type="body" idx="1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474F71"/>
                </a:solidFill>
                <a:latin typeface="+mn-lt"/>
                <a:ea typeface="Dosis"/>
                <a:cs typeface="Dosis"/>
                <a:sym typeface="Dosis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150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021388"/>
      </p:ext>
    </p:extLst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dia">
  <p:cSld name="4_Media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1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0" name="Google Shape;380;p151"/>
          <p:cNvSpPr>
            <a:spLocks noGrp="1"/>
          </p:cNvSpPr>
          <p:nvPr>
            <p:ph type="body" idx="1"/>
          </p:nvPr>
        </p:nvSpPr>
        <p:spPr>
          <a:xfrm>
            <a:off x="754184" y="2126456"/>
            <a:ext cx="2318436" cy="41400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8612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914400" marR="0" lvl="1" indent="-3143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1" name="Google Shape;381;p151"/>
          <p:cNvSpPr>
            <a:spLocks noGrp="1"/>
          </p:cNvSpPr>
          <p:nvPr>
            <p:ph type="media" idx="2"/>
          </p:nvPr>
        </p:nvSpPr>
        <p:spPr>
          <a:xfrm>
            <a:off x="3600000" y="2340000"/>
            <a:ext cx="4680000" cy="360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2" name="Google Shape;382;p151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333637"/>
      </p:ext>
    </p:extLst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Img">
  <p:cSld name="6_Img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2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5" name="Google Shape;385;p152"/>
          <p:cNvSpPr>
            <a:spLocks noGrp="1"/>
          </p:cNvSpPr>
          <p:nvPr>
            <p:ph type="body" idx="1"/>
          </p:nvPr>
        </p:nvSpPr>
        <p:spPr>
          <a:xfrm>
            <a:off x="754184" y="2126456"/>
            <a:ext cx="2318436" cy="41400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8612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L="914400" marR="0" lvl="1" indent="-3143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0037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925" algn="r" rtl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6" name="Google Shape;386;p152"/>
          <p:cNvSpPr>
            <a:spLocks noGrp="1"/>
          </p:cNvSpPr>
          <p:nvPr>
            <p:ph type="pic" idx="2"/>
          </p:nvPr>
        </p:nvSpPr>
        <p:spPr>
          <a:xfrm>
            <a:off x="3600450" y="2340000"/>
            <a:ext cx="4680000" cy="360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87" name="Google Shape;387;p152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31285"/>
      </p:ext>
    </p:extLst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g">
  <p:cSld name="8_Img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3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0" name="Google Shape;390;p153"/>
          <p:cNvSpPr>
            <a:spLocks noGrp="1"/>
          </p:cNvSpPr>
          <p:nvPr>
            <p:ph type="pic" idx="2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1" name="Google Shape;391;p153"/>
          <p:cNvSpPr>
            <a:spLocks noGrp="1"/>
          </p:cNvSpPr>
          <p:nvPr>
            <p:ph type="pic" idx="3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2" name="Google Shape;392;p153"/>
          <p:cNvSpPr>
            <a:spLocks noGrp="1"/>
          </p:cNvSpPr>
          <p:nvPr>
            <p:ph type="pic" idx="4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3" name="Google Shape;393;p153"/>
          <p:cNvSpPr>
            <a:spLocks noGrp="1"/>
          </p:cNvSpPr>
          <p:nvPr>
            <p:ph type="pic" idx="5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4" name="Google Shape;394;p153"/>
          <p:cNvSpPr>
            <a:spLocks noGrp="1"/>
          </p:cNvSpPr>
          <p:nvPr>
            <p:ph type="pic" idx="6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5" name="Google Shape;395;p153"/>
          <p:cNvSpPr>
            <a:spLocks noGrp="1"/>
          </p:cNvSpPr>
          <p:nvPr>
            <p:ph type="pic" idx="7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6" name="Google Shape;396;p153"/>
          <p:cNvSpPr>
            <a:spLocks noGrp="1"/>
          </p:cNvSpPr>
          <p:nvPr>
            <p:ph type="pic" idx="8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7" name="Google Shape;397;p153"/>
          <p:cNvSpPr>
            <a:spLocks noGrp="1"/>
          </p:cNvSpPr>
          <p:nvPr>
            <p:ph type="pic" idx="9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8" name="Google Shape;398;p153"/>
          <p:cNvSpPr>
            <a:spLocks noGrp="1"/>
          </p:cNvSpPr>
          <p:nvPr>
            <p:ph type="pic" idx="13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399" name="Google Shape;399;p153"/>
          <p:cNvSpPr>
            <a:spLocks noGrp="1"/>
          </p:cNvSpPr>
          <p:nvPr>
            <p:ph type="media" idx="14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0" name="Google Shape;400;p153"/>
          <p:cNvSpPr>
            <a:spLocks noGrp="1"/>
          </p:cNvSpPr>
          <p:nvPr>
            <p:ph type="pic" idx="15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577124"/>
      </p:ext>
    </p:extLst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4 Vignt">
  <p:cSld name="02_Voc_Act_01_4 Vign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4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3" name="Google Shape;403;p154"/>
          <p:cNvSpPr>
            <a:spLocks noGrp="1"/>
          </p:cNvSpPr>
          <p:nvPr>
            <p:ph type="pic" idx="2"/>
          </p:nvPr>
        </p:nvSpPr>
        <p:spPr>
          <a:xfrm>
            <a:off x="844356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04" name="Google Shape;404;p154"/>
          <p:cNvSpPr>
            <a:spLocks noGrp="1"/>
          </p:cNvSpPr>
          <p:nvPr>
            <p:ph type="pic" idx="3"/>
          </p:nvPr>
        </p:nvSpPr>
        <p:spPr>
          <a:xfrm>
            <a:off x="2832698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05" name="Google Shape;405;p154"/>
          <p:cNvSpPr>
            <a:spLocks noGrp="1"/>
          </p:cNvSpPr>
          <p:nvPr>
            <p:ph type="pic" idx="4"/>
          </p:nvPr>
        </p:nvSpPr>
        <p:spPr>
          <a:xfrm>
            <a:off x="4821040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06" name="Google Shape;406;p154"/>
          <p:cNvSpPr>
            <a:spLocks noGrp="1"/>
          </p:cNvSpPr>
          <p:nvPr>
            <p:ph type="pic" idx="5"/>
          </p:nvPr>
        </p:nvSpPr>
        <p:spPr>
          <a:xfrm>
            <a:off x="6809383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07" name="Google Shape;407;p154"/>
          <p:cNvSpPr>
            <a:spLocks noGrp="1"/>
          </p:cNvSpPr>
          <p:nvPr>
            <p:ph type="pic" idx="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862070"/>
      </p:ext>
    </p:extLst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4 Vignt+Txt">
  <p:cSld name="02_Voc_Act_01_4 Vignt+T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5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0" name="Google Shape;410;p155"/>
          <p:cNvSpPr>
            <a:spLocks noGrp="1"/>
          </p:cNvSpPr>
          <p:nvPr>
            <p:ph type="pic" idx="2"/>
          </p:nvPr>
        </p:nvSpPr>
        <p:spPr>
          <a:xfrm>
            <a:off x="844356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11" name="Google Shape;411;p155"/>
          <p:cNvSpPr>
            <a:spLocks noGrp="1"/>
          </p:cNvSpPr>
          <p:nvPr>
            <p:ph type="pic" idx="3"/>
          </p:nvPr>
        </p:nvSpPr>
        <p:spPr>
          <a:xfrm>
            <a:off x="2832698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12" name="Google Shape;412;p155"/>
          <p:cNvSpPr>
            <a:spLocks noGrp="1"/>
          </p:cNvSpPr>
          <p:nvPr>
            <p:ph type="pic" idx="4"/>
          </p:nvPr>
        </p:nvSpPr>
        <p:spPr>
          <a:xfrm>
            <a:off x="4821040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13" name="Google Shape;413;p155"/>
          <p:cNvSpPr>
            <a:spLocks noGrp="1"/>
          </p:cNvSpPr>
          <p:nvPr>
            <p:ph type="pic" idx="5"/>
          </p:nvPr>
        </p:nvSpPr>
        <p:spPr>
          <a:xfrm>
            <a:off x="6809383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14" name="Google Shape;414;p155"/>
          <p:cNvSpPr>
            <a:spLocks noGrp="1"/>
          </p:cNvSpPr>
          <p:nvPr>
            <p:ph type="body" idx="1"/>
          </p:nvPr>
        </p:nvSpPr>
        <p:spPr>
          <a:xfrm>
            <a:off x="844355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5" name="Google Shape;415;p155"/>
          <p:cNvSpPr>
            <a:spLocks noGrp="1"/>
          </p:cNvSpPr>
          <p:nvPr>
            <p:ph type="body" idx="6"/>
          </p:nvPr>
        </p:nvSpPr>
        <p:spPr>
          <a:xfrm>
            <a:off x="2832697" y="4573417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155"/>
          <p:cNvSpPr>
            <a:spLocks noGrp="1"/>
          </p:cNvSpPr>
          <p:nvPr>
            <p:ph type="body" idx="7"/>
          </p:nvPr>
        </p:nvSpPr>
        <p:spPr>
          <a:xfrm>
            <a:off x="4821039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155"/>
          <p:cNvSpPr>
            <a:spLocks noGrp="1"/>
          </p:cNvSpPr>
          <p:nvPr>
            <p:ph type="body" idx="8"/>
          </p:nvPr>
        </p:nvSpPr>
        <p:spPr>
          <a:xfrm>
            <a:off x="6809383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155"/>
          <p:cNvSpPr>
            <a:spLocks noGrp="1"/>
          </p:cNvSpPr>
          <p:nvPr>
            <p:ph type="pic" idx="9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616631"/>
      </p:ext>
    </p:extLst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oc_Act_01_4 Vignt+Txt">
  <p:cSld name="6_Voc_Act_01_4 Vignt+T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6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1" name="Google Shape;421;p156"/>
          <p:cNvSpPr>
            <a:spLocks noGrp="1"/>
          </p:cNvSpPr>
          <p:nvPr>
            <p:ph type="pic" idx="2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2" name="Google Shape;422;p156"/>
          <p:cNvSpPr>
            <a:spLocks noGrp="1"/>
          </p:cNvSpPr>
          <p:nvPr>
            <p:ph type="pic" idx="3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3" name="Google Shape;423;p156"/>
          <p:cNvSpPr>
            <a:spLocks noGrp="1"/>
          </p:cNvSpPr>
          <p:nvPr>
            <p:ph type="pic" idx="4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4" name="Google Shape;424;p156"/>
          <p:cNvSpPr>
            <a:spLocks noGrp="1"/>
          </p:cNvSpPr>
          <p:nvPr>
            <p:ph type="pic" idx="5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5" name="Google Shape;425;p156"/>
          <p:cNvSpPr>
            <a:spLocks noGrp="1"/>
          </p:cNvSpPr>
          <p:nvPr>
            <p:ph type="pic" idx="6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6" name="Google Shape;426;p156"/>
          <p:cNvSpPr>
            <a:spLocks noGrp="1"/>
          </p:cNvSpPr>
          <p:nvPr>
            <p:ph type="pic" idx="7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27" name="Google Shape;427;p156"/>
          <p:cNvSpPr>
            <a:spLocks noGrp="1"/>
          </p:cNvSpPr>
          <p:nvPr>
            <p:ph type="pic" idx="8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5232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6596994"/>
      </p:ext>
    </p:extLst>
  </p:cSld>
  <p:clrMapOvr>
    <a:masterClrMapping/>
  </p:clrMapOvr>
  <p:transition spd="slow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oc_Act_01_4 Vignt+Txt">
  <p:cSld name="4_Voc_Act_01_4 Vignt+Tx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7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0" name="Google Shape;430;p157"/>
          <p:cNvSpPr>
            <a:spLocks noGrp="1"/>
          </p:cNvSpPr>
          <p:nvPr>
            <p:ph type="pic" idx="2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31" name="Google Shape;431;p157"/>
          <p:cNvSpPr>
            <a:spLocks noGrp="1"/>
          </p:cNvSpPr>
          <p:nvPr>
            <p:ph type="pic" idx="3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32" name="Google Shape;432;p157"/>
          <p:cNvSpPr>
            <a:spLocks noGrp="1"/>
          </p:cNvSpPr>
          <p:nvPr>
            <p:ph type="pic" idx="4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33" name="Google Shape;433;p157"/>
          <p:cNvSpPr>
            <a:spLocks noGrp="1"/>
          </p:cNvSpPr>
          <p:nvPr>
            <p:ph type="pic" idx="5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34" name="Google Shape;434;p157"/>
          <p:cNvSpPr>
            <a:spLocks noGrp="1"/>
          </p:cNvSpPr>
          <p:nvPr>
            <p:ph type="body" idx="1"/>
          </p:nvPr>
        </p:nvSpPr>
        <p:spPr>
          <a:xfrm>
            <a:off x="117628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57"/>
          <p:cNvSpPr>
            <a:spLocks noGrp="1"/>
          </p:cNvSpPr>
          <p:nvPr>
            <p:ph type="body" idx="6"/>
          </p:nvPr>
        </p:nvSpPr>
        <p:spPr>
          <a:xfrm>
            <a:off x="287279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157"/>
          <p:cNvSpPr>
            <a:spLocks noGrp="1"/>
          </p:cNvSpPr>
          <p:nvPr>
            <p:ph type="body" idx="7"/>
          </p:nvPr>
        </p:nvSpPr>
        <p:spPr>
          <a:xfrm>
            <a:off x="456931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157"/>
          <p:cNvSpPr>
            <a:spLocks noGrp="1"/>
          </p:cNvSpPr>
          <p:nvPr>
            <p:ph type="body" idx="8"/>
          </p:nvPr>
        </p:nvSpPr>
        <p:spPr>
          <a:xfrm>
            <a:off x="626582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157"/>
          <p:cNvSpPr>
            <a:spLocks noGrp="1"/>
          </p:cNvSpPr>
          <p:nvPr>
            <p:ph type="pic" idx="9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720895"/>
      </p:ext>
    </p:extLst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oc_Act_01_4 Vignt+Txt">
  <p:cSld name="3_Voc_Act_01_4 Vignt+T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8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1" name="Google Shape;441;p158"/>
          <p:cNvSpPr>
            <a:spLocks noGrp="1"/>
          </p:cNvSpPr>
          <p:nvPr>
            <p:ph type="pic" idx="2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42" name="Google Shape;442;p158"/>
          <p:cNvSpPr>
            <a:spLocks noGrp="1"/>
          </p:cNvSpPr>
          <p:nvPr>
            <p:ph type="pic" idx="3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43" name="Google Shape;443;p158"/>
          <p:cNvSpPr>
            <a:spLocks noGrp="1"/>
          </p:cNvSpPr>
          <p:nvPr>
            <p:ph type="pic" idx="4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44" name="Google Shape;444;p158"/>
          <p:cNvSpPr>
            <a:spLocks noGrp="1"/>
          </p:cNvSpPr>
          <p:nvPr>
            <p:ph type="pic" idx="5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45" name="Google Shape;445;p158"/>
          <p:cNvSpPr>
            <a:spLocks noGrp="1"/>
          </p:cNvSpPr>
          <p:nvPr>
            <p:ph type="body" idx="1"/>
          </p:nvPr>
        </p:nvSpPr>
        <p:spPr>
          <a:xfrm>
            <a:off x="35837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158"/>
          <p:cNvSpPr>
            <a:spLocks noGrp="1"/>
          </p:cNvSpPr>
          <p:nvPr>
            <p:ph type="body" idx="6"/>
          </p:nvPr>
        </p:nvSpPr>
        <p:spPr>
          <a:xfrm>
            <a:off x="205489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158"/>
          <p:cNvSpPr>
            <a:spLocks noGrp="1"/>
          </p:cNvSpPr>
          <p:nvPr>
            <p:ph type="body" idx="7"/>
          </p:nvPr>
        </p:nvSpPr>
        <p:spPr>
          <a:xfrm>
            <a:off x="3751407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158"/>
          <p:cNvSpPr>
            <a:spLocks noGrp="1"/>
          </p:cNvSpPr>
          <p:nvPr>
            <p:ph type="body" idx="8"/>
          </p:nvPr>
        </p:nvSpPr>
        <p:spPr>
          <a:xfrm>
            <a:off x="5447922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158"/>
          <p:cNvSpPr>
            <a:spLocks noGrp="1"/>
          </p:cNvSpPr>
          <p:nvPr>
            <p:ph type="pic" idx="9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50" name="Google Shape;450;p158"/>
          <p:cNvSpPr>
            <a:spLocks noGrp="1"/>
          </p:cNvSpPr>
          <p:nvPr>
            <p:ph type="body" idx="13"/>
          </p:nvPr>
        </p:nvSpPr>
        <p:spPr>
          <a:xfrm>
            <a:off x="7144439" y="4680000"/>
            <a:ext cx="1620000" cy="360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158"/>
          <p:cNvSpPr>
            <a:spLocks noGrp="1"/>
          </p:cNvSpPr>
          <p:nvPr>
            <p:ph type="pic" idx="14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304846"/>
      </p:ext>
    </p:extLst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5 Vignt">
  <p:cSld name="02_Voc_Act_01_5 Vign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59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4" name="Google Shape;454;p159"/>
          <p:cNvSpPr>
            <a:spLocks noGrp="1"/>
          </p:cNvSpPr>
          <p:nvPr>
            <p:ph type="pic" idx="2"/>
          </p:nvPr>
        </p:nvSpPr>
        <p:spPr>
          <a:xfrm>
            <a:off x="453739" y="270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55" name="Google Shape;455;p159"/>
          <p:cNvSpPr>
            <a:spLocks noGrp="1"/>
          </p:cNvSpPr>
          <p:nvPr>
            <p:ph type="pic" idx="3"/>
          </p:nvPr>
        </p:nvSpPr>
        <p:spPr>
          <a:xfrm>
            <a:off x="7149739" y="270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56" name="Google Shape;456;p159"/>
          <p:cNvSpPr>
            <a:spLocks noGrp="1"/>
          </p:cNvSpPr>
          <p:nvPr>
            <p:ph type="pic" idx="4"/>
          </p:nvPr>
        </p:nvSpPr>
        <p:spPr>
          <a:xfrm>
            <a:off x="2127739" y="270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57" name="Google Shape;457;p159"/>
          <p:cNvSpPr>
            <a:spLocks noGrp="1"/>
          </p:cNvSpPr>
          <p:nvPr>
            <p:ph type="pic" idx="5"/>
          </p:nvPr>
        </p:nvSpPr>
        <p:spPr>
          <a:xfrm>
            <a:off x="3801739" y="270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58" name="Google Shape;458;p159"/>
          <p:cNvSpPr>
            <a:spLocks noGrp="1"/>
          </p:cNvSpPr>
          <p:nvPr>
            <p:ph type="pic" idx="6"/>
          </p:nvPr>
        </p:nvSpPr>
        <p:spPr>
          <a:xfrm>
            <a:off x="5475739" y="270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59" name="Google Shape;459;p159"/>
          <p:cNvSpPr>
            <a:spLocks noGrp="1"/>
          </p:cNvSpPr>
          <p:nvPr>
            <p:ph type="pic" idx="7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81487"/>
      </p:ext>
    </p:extLst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5 Vignt+Txt">
  <p:cSld name="02_Voc_Act_01_5 Vignt+Tx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0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2" name="Google Shape;462;p160"/>
          <p:cNvSpPr>
            <a:spLocks noGrp="1"/>
          </p:cNvSpPr>
          <p:nvPr>
            <p:ph type="pic" idx="2"/>
          </p:nvPr>
        </p:nvSpPr>
        <p:spPr>
          <a:xfrm>
            <a:off x="453739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63" name="Google Shape;463;p160"/>
          <p:cNvSpPr>
            <a:spLocks noGrp="1"/>
          </p:cNvSpPr>
          <p:nvPr>
            <p:ph type="pic" idx="3"/>
          </p:nvPr>
        </p:nvSpPr>
        <p:spPr>
          <a:xfrm>
            <a:off x="7149739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64" name="Google Shape;464;p160"/>
          <p:cNvSpPr>
            <a:spLocks noGrp="1"/>
          </p:cNvSpPr>
          <p:nvPr>
            <p:ph type="pic" idx="4"/>
          </p:nvPr>
        </p:nvSpPr>
        <p:spPr>
          <a:xfrm>
            <a:off x="2127739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65" name="Google Shape;465;p160"/>
          <p:cNvSpPr>
            <a:spLocks noGrp="1"/>
          </p:cNvSpPr>
          <p:nvPr>
            <p:ph type="pic" idx="5"/>
          </p:nvPr>
        </p:nvSpPr>
        <p:spPr>
          <a:xfrm>
            <a:off x="3801739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66" name="Google Shape;466;p160"/>
          <p:cNvSpPr>
            <a:spLocks noGrp="1"/>
          </p:cNvSpPr>
          <p:nvPr>
            <p:ph type="pic" idx="6"/>
          </p:nvPr>
        </p:nvSpPr>
        <p:spPr>
          <a:xfrm>
            <a:off x="5475739" y="2880000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67" name="Google Shape;467;p160"/>
          <p:cNvSpPr>
            <a:spLocks noGrp="1"/>
          </p:cNvSpPr>
          <p:nvPr>
            <p:ph type="body" idx="1"/>
          </p:nvPr>
        </p:nvSpPr>
        <p:spPr>
          <a:xfrm>
            <a:off x="453738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160"/>
          <p:cNvSpPr>
            <a:spLocks noGrp="1"/>
          </p:cNvSpPr>
          <p:nvPr>
            <p:ph type="body" idx="7"/>
          </p:nvPr>
        </p:nvSpPr>
        <p:spPr>
          <a:xfrm>
            <a:off x="2127738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160"/>
          <p:cNvSpPr>
            <a:spLocks noGrp="1"/>
          </p:cNvSpPr>
          <p:nvPr>
            <p:ph type="body" idx="8"/>
          </p:nvPr>
        </p:nvSpPr>
        <p:spPr>
          <a:xfrm>
            <a:off x="3801737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Google Shape;470;p160"/>
          <p:cNvSpPr>
            <a:spLocks noGrp="1"/>
          </p:cNvSpPr>
          <p:nvPr>
            <p:ph type="body" idx="9"/>
          </p:nvPr>
        </p:nvSpPr>
        <p:spPr>
          <a:xfrm>
            <a:off x="5475738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160"/>
          <p:cNvSpPr>
            <a:spLocks noGrp="1"/>
          </p:cNvSpPr>
          <p:nvPr>
            <p:ph type="body" idx="13"/>
          </p:nvPr>
        </p:nvSpPr>
        <p:spPr>
          <a:xfrm>
            <a:off x="7149739" y="4572000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160"/>
          <p:cNvSpPr>
            <a:spLocks noGrp="1"/>
          </p:cNvSpPr>
          <p:nvPr>
            <p:ph type="pic" idx="14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240796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oc_Act_01_5 Vignt+Txt">
  <p:cSld name="3_Voc_Act_01_5 Vignt+Txt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61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5" name="Google Shape;475;p161"/>
          <p:cNvSpPr>
            <a:spLocks noGrp="1"/>
          </p:cNvSpPr>
          <p:nvPr>
            <p:ph type="pic" idx="2"/>
          </p:nvPr>
        </p:nvSpPr>
        <p:spPr>
          <a:xfrm>
            <a:off x="453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76" name="Google Shape;476;p161"/>
          <p:cNvSpPr>
            <a:spLocks noGrp="1"/>
          </p:cNvSpPr>
          <p:nvPr>
            <p:ph type="pic" idx="3"/>
          </p:nvPr>
        </p:nvSpPr>
        <p:spPr>
          <a:xfrm>
            <a:off x="7149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77" name="Google Shape;477;p161"/>
          <p:cNvSpPr>
            <a:spLocks noGrp="1"/>
          </p:cNvSpPr>
          <p:nvPr>
            <p:ph type="pic" idx="4"/>
          </p:nvPr>
        </p:nvSpPr>
        <p:spPr>
          <a:xfrm>
            <a:off x="2127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78" name="Google Shape;478;p161"/>
          <p:cNvSpPr>
            <a:spLocks noGrp="1"/>
          </p:cNvSpPr>
          <p:nvPr>
            <p:ph type="pic" idx="5"/>
          </p:nvPr>
        </p:nvSpPr>
        <p:spPr>
          <a:xfrm>
            <a:off x="3801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79" name="Google Shape;479;p161"/>
          <p:cNvSpPr>
            <a:spLocks noGrp="1"/>
          </p:cNvSpPr>
          <p:nvPr>
            <p:ph type="pic" idx="6"/>
          </p:nvPr>
        </p:nvSpPr>
        <p:spPr>
          <a:xfrm>
            <a:off x="5475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80" name="Google Shape;480;p161"/>
          <p:cNvSpPr>
            <a:spLocks noGrp="1"/>
          </p:cNvSpPr>
          <p:nvPr>
            <p:ph type="pic" idx="7"/>
          </p:nvPr>
        </p:nvSpPr>
        <p:spPr>
          <a:xfrm>
            <a:off x="783971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81" name="Google Shape;481;p161"/>
          <p:cNvSpPr>
            <a:spLocks noGrp="1"/>
          </p:cNvSpPr>
          <p:nvPr>
            <p:ph type="pic" idx="8"/>
          </p:nvPr>
        </p:nvSpPr>
        <p:spPr>
          <a:xfrm>
            <a:off x="2772313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82" name="Google Shape;482;p161"/>
          <p:cNvSpPr>
            <a:spLocks noGrp="1"/>
          </p:cNvSpPr>
          <p:nvPr>
            <p:ph type="pic" idx="9"/>
          </p:nvPr>
        </p:nvSpPr>
        <p:spPr>
          <a:xfrm>
            <a:off x="4760655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83" name="Google Shape;483;p161"/>
          <p:cNvSpPr>
            <a:spLocks noGrp="1"/>
          </p:cNvSpPr>
          <p:nvPr>
            <p:ph type="pic" idx="13"/>
          </p:nvPr>
        </p:nvSpPr>
        <p:spPr>
          <a:xfrm>
            <a:off x="6748998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84" name="Google Shape;484;p161"/>
          <p:cNvSpPr>
            <a:spLocks noGrp="1"/>
          </p:cNvSpPr>
          <p:nvPr>
            <p:ph type="pic" idx="14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970897"/>
      </p:ext>
    </p:extLst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Voc_Act_01_5 Vignt+Txt">
  <p:cSld name="5_Voc_Act_01_5 Vignt+Txt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2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7" name="Google Shape;487;p162"/>
          <p:cNvSpPr>
            <a:spLocks noGrp="1"/>
          </p:cNvSpPr>
          <p:nvPr>
            <p:ph type="pic" idx="2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88" name="Google Shape;488;p162"/>
          <p:cNvSpPr>
            <a:spLocks noGrp="1"/>
          </p:cNvSpPr>
          <p:nvPr>
            <p:ph type="pic" idx="3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89" name="Google Shape;489;p162"/>
          <p:cNvSpPr>
            <a:spLocks noGrp="1"/>
          </p:cNvSpPr>
          <p:nvPr>
            <p:ph type="pic" idx="4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0" name="Google Shape;490;p162"/>
          <p:cNvSpPr>
            <a:spLocks noGrp="1"/>
          </p:cNvSpPr>
          <p:nvPr>
            <p:ph type="pic" idx="5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1" name="Google Shape;491;p162"/>
          <p:cNvSpPr>
            <a:spLocks noGrp="1"/>
          </p:cNvSpPr>
          <p:nvPr>
            <p:ph type="pic" idx="6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2" name="Google Shape;492;p162"/>
          <p:cNvSpPr>
            <a:spLocks noGrp="1"/>
          </p:cNvSpPr>
          <p:nvPr>
            <p:ph type="pic" idx="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3" name="Google Shape;493;p162"/>
          <p:cNvSpPr>
            <a:spLocks noGrp="1"/>
          </p:cNvSpPr>
          <p:nvPr>
            <p:ph type="pic" idx="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4" name="Google Shape;494;p162"/>
          <p:cNvSpPr>
            <a:spLocks noGrp="1"/>
          </p:cNvSpPr>
          <p:nvPr>
            <p:ph type="pic" idx="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5" name="Google Shape;495;p162"/>
          <p:cNvSpPr>
            <a:spLocks noGrp="1"/>
          </p:cNvSpPr>
          <p:nvPr>
            <p:ph type="pic" idx="13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96" name="Google Shape;496;p162"/>
          <p:cNvSpPr>
            <a:spLocks noGrp="1"/>
          </p:cNvSpPr>
          <p:nvPr>
            <p:ph type="pic" idx="14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698279"/>
      </p:ext>
    </p:extLst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oc_Act_01_5 Vignt+Txt">
  <p:cSld name="4_Voc_Act_01_5 Vignt+T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63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9" name="Google Shape;499;p163"/>
          <p:cNvSpPr>
            <a:spLocks noGrp="1"/>
          </p:cNvSpPr>
          <p:nvPr>
            <p:ph type="pic" idx="2"/>
          </p:nvPr>
        </p:nvSpPr>
        <p:spPr>
          <a:xfrm>
            <a:off x="453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00" name="Google Shape;500;p163"/>
          <p:cNvSpPr>
            <a:spLocks noGrp="1"/>
          </p:cNvSpPr>
          <p:nvPr>
            <p:ph type="pic" idx="3"/>
          </p:nvPr>
        </p:nvSpPr>
        <p:spPr>
          <a:xfrm>
            <a:off x="7149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01" name="Google Shape;501;p163"/>
          <p:cNvSpPr>
            <a:spLocks noGrp="1"/>
          </p:cNvSpPr>
          <p:nvPr>
            <p:ph type="pic" idx="4"/>
          </p:nvPr>
        </p:nvSpPr>
        <p:spPr>
          <a:xfrm>
            <a:off x="2127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02" name="Google Shape;502;p163"/>
          <p:cNvSpPr>
            <a:spLocks noGrp="1"/>
          </p:cNvSpPr>
          <p:nvPr>
            <p:ph type="pic" idx="5"/>
          </p:nvPr>
        </p:nvSpPr>
        <p:spPr>
          <a:xfrm>
            <a:off x="3801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03" name="Google Shape;503;p163"/>
          <p:cNvSpPr>
            <a:spLocks noGrp="1"/>
          </p:cNvSpPr>
          <p:nvPr>
            <p:ph type="pic" idx="6"/>
          </p:nvPr>
        </p:nvSpPr>
        <p:spPr>
          <a:xfrm>
            <a:off x="5475739" y="4130825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04" name="Google Shape;504;p163"/>
          <p:cNvSpPr>
            <a:spLocks noGrp="1"/>
          </p:cNvSpPr>
          <p:nvPr>
            <p:ph type="body" idx="1"/>
          </p:nvPr>
        </p:nvSpPr>
        <p:spPr>
          <a:xfrm>
            <a:off x="453738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163"/>
          <p:cNvSpPr>
            <a:spLocks noGrp="1"/>
          </p:cNvSpPr>
          <p:nvPr>
            <p:ph type="body" idx="7"/>
          </p:nvPr>
        </p:nvSpPr>
        <p:spPr>
          <a:xfrm>
            <a:off x="2127738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163"/>
          <p:cNvSpPr>
            <a:spLocks noGrp="1"/>
          </p:cNvSpPr>
          <p:nvPr>
            <p:ph type="body" idx="8"/>
          </p:nvPr>
        </p:nvSpPr>
        <p:spPr>
          <a:xfrm>
            <a:off x="3801737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163"/>
          <p:cNvSpPr>
            <a:spLocks noGrp="1"/>
          </p:cNvSpPr>
          <p:nvPr>
            <p:ph type="body" idx="9"/>
          </p:nvPr>
        </p:nvSpPr>
        <p:spPr>
          <a:xfrm>
            <a:off x="5475738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163"/>
          <p:cNvSpPr>
            <a:spLocks noGrp="1"/>
          </p:cNvSpPr>
          <p:nvPr>
            <p:ph type="body" idx="13"/>
          </p:nvPr>
        </p:nvSpPr>
        <p:spPr>
          <a:xfrm>
            <a:off x="7149739" y="5822825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9" name="Google Shape;509;p163"/>
          <p:cNvSpPr>
            <a:spLocks noGrp="1"/>
          </p:cNvSpPr>
          <p:nvPr>
            <p:ph type="pic" idx="14"/>
          </p:nvPr>
        </p:nvSpPr>
        <p:spPr>
          <a:xfrm>
            <a:off x="783971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10" name="Google Shape;510;p163"/>
          <p:cNvSpPr>
            <a:spLocks noGrp="1"/>
          </p:cNvSpPr>
          <p:nvPr>
            <p:ph type="pic" idx="15"/>
          </p:nvPr>
        </p:nvSpPr>
        <p:spPr>
          <a:xfrm>
            <a:off x="2772313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11" name="Google Shape;511;p163"/>
          <p:cNvSpPr>
            <a:spLocks noGrp="1"/>
          </p:cNvSpPr>
          <p:nvPr>
            <p:ph type="pic" idx="16"/>
          </p:nvPr>
        </p:nvSpPr>
        <p:spPr>
          <a:xfrm>
            <a:off x="4760655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12" name="Google Shape;512;p163"/>
          <p:cNvSpPr>
            <a:spLocks noGrp="1"/>
          </p:cNvSpPr>
          <p:nvPr>
            <p:ph type="pic" idx="17"/>
          </p:nvPr>
        </p:nvSpPr>
        <p:spPr>
          <a:xfrm>
            <a:off x="6748998" y="1968822"/>
            <a:ext cx="1490261" cy="149026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B5377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13" name="Google Shape;513;p163"/>
          <p:cNvSpPr>
            <a:spLocks noGrp="1"/>
          </p:cNvSpPr>
          <p:nvPr>
            <p:ph type="body" idx="18"/>
          </p:nvPr>
        </p:nvSpPr>
        <p:spPr>
          <a:xfrm>
            <a:off x="783970" y="3660822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4" name="Google Shape;514;p163"/>
          <p:cNvSpPr>
            <a:spLocks noGrp="1"/>
          </p:cNvSpPr>
          <p:nvPr>
            <p:ph type="body" idx="19"/>
          </p:nvPr>
        </p:nvSpPr>
        <p:spPr>
          <a:xfrm>
            <a:off x="2772312" y="3662239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5" name="Google Shape;515;p163"/>
          <p:cNvSpPr>
            <a:spLocks noGrp="1"/>
          </p:cNvSpPr>
          <p:nvPr>
            <p:ph type="body" idx="20"/>
          </p:nvPr>
        </p:nvSpPr>
        <p:spPr>
          <a:xfrm>
            <a:off x="4760654" y="3660822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Google Shape;516;p163"/>
          <p:cNvSpPr>
            <a:spLocks noGrp="1"/>
          </p:cNvSpPr>
          <p:nvPr>
            <p:ph type="body" idx="21"/>
          </p:nvPr>
        </p:nvSpPr>
        <p:spPr>
          <a:xfrm>
            <a:off x="6748998" y="3660822"/>
            <a:ext cx="1490261" cy="28550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163"/>
          <p:cNvSpPr>
            <a:spLocks noGrp="1"/>
          </p:cNvSpPr>
          <p:nvPr>
            <p:ph type="pic" idx="2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131642"/>
      </p:ext>
    </p:extLst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Voc_Act_01_Img">
  <p:cSld name="02_Voc_Act_01_Img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4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0" name="Google Shape;520;p164"/>
          <p:cNvSpPr>
            <a:spLocks noGrp="1"/>
          </p:cNvSpPr>
          <p:nvPr>
            <p:ph type="pic" idx="2"/>
          </p:nvPr>
        </p:nvSpPr>
        <p:spPr>
          <a:xfrm>
            <a:off x="1872000" y="2160000"/>
            <a:ext cx="5400000" cy="360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21" name="Google Shape;521;p164"/>
          <p:cNvSpPr>
            <a:spLocks noGrp="1"/>
          </p:cNvSpPr>
          <p:nvPr>
            <p:ph type="pic" idx="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780612"/>
      </p:ext>
    </p:extLst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Disposition personnalisée">
  <p:cSld name="12_Disposition personnalisée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7156" y="2240177"/>
            <a:ext cx="6169687" cy="118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7156" y="3667318"/>
            <a:ext cx="6169687" cy="120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156" y="5113317"/>
            <a:ext cx="6169687" cy="120101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65"/>
          <p:cNvSpPr txBox="1"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F71"/>
              </a:buClr>
              <a:buSzPts val="1600"/>
              <a:buFont typeface="Dosis"/>
              <a:buNone/>
              <a:defRPr b="1">
                <a:solidFill>
                  <a:srgbClr val="474F7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65"/>
          <p:cNvSpPr txBox="1">
            <a:spLocks noGrp="1"/>
          </p:cNvSpPr>
          <p:nvPr>
            <p:ph type="body" idx="1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200"/>
              <a:buFont typeface="Noto Sans Symbols"/>
              <a:buChar char="⌖"/>
              <a:defRPr sz="1200" b="0" i="0" u="none" strike="noStrike" cap="none">
                <a:solidFill>
                  <a:srgbClr val="474F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osis Medium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8" name="Google Shape;528;p165"/>
          <p:cNvSpPr>
            <a:spLocks noGrp="1"/>
          </p:cNvSpPr>
          <p:nvPr>
            <p:ph type="pic" idx="2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29" name="Google Shape;529;p165"/>
          <p:cNvSpPr txBox="1">
            <a:spLocks noGrp="1"/>
          </p:cNvSpPr>
          <p:nvPr>
            <p:ph type="body" idx="3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200"/>
              <a:buFont typeface="Noto Sans Symbols"/>
              <a:buChar char="⌖"/>
              <a:defRPr sz="1200" b="0" i="0" u="none" strike="noStrike" cap="none">
                <a:solidFill>
                  <a:srgbClr val="474F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osis Medium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0" name="Google Shape;530;p165"/>
          <p:cNvSpPr>
            <a:spLocks noGrp="1"/>
          </p:cNvSpPr>
          <p:nvPr>
            <p:ph type="pic" idx="4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31" name="Google Shape;531;p165"/>
          <p:cNvSpPr txBox="1">
            <a:spLocks noGrp="1"/>
          </p:cNvSpPr>
          <p:nvPr>
            <p:ph type="body" idx="5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r" rtl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474F71"/>
              </a:buClr>
              <a:buSzPts val="1200"/>
              <a:buFont typeface="Noto Sans Symbols"/>
              <a:buChar char="⌖"/>
              <a:defRPr sz="1200" b="0" i="0" u="none" strike="noStrike" cap="none">
                <a:solidFill>
                  <a:srgbClr val="474F7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osis Medium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474F7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474F7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92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2" name="Google Shape;532;p165"/>
          <p:cNvSpPr>
            <a:spLocks noGrp="1"/>
          </p:cNvSpPr>
          <p:nvPr>
            <p:ph type="pic" idx="6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33" name="Google Shape;533;p165"/>
          <p:cNvSpPr>
            <a:spLocks noGrp="1"/>
          </p:cNvSpPr>
          <p:nvPr>
            <p:ph type="pic" idx="7"/>
          </p:nvPr>
        </p:nvSpPr>
        <p:spPr>
          <a:xfrm>
            <a:off x="7924249" y="684000"/>
            <a:ext cx="900000" cy="900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4538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365371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3860879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782275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113533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729337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929418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0870368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943095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348466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6662060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383923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092263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815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208968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11276610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2398565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345511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2763921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623395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857734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0966953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547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069D7F-11EF-F23A-2FA6-31161449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A85322-9477-DC92-EA13-71852875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CF9B8D-3A41-6E5D-6443-9B7AACA3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AE0463B-99EC-A204-674C-92C855860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8339C47-C583-B17C-87B4-7FA73E79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95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14159727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35276EA-5B46-6BB8-86B0-A711948C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034A581-A160-D5BB-1EAA-878DD451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B946E42-CEF9-1561-23F3-4E653E2C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AE108CA-EF46-6CD3-CF8B-7294D907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2320BB6-E325-55F4-A28E-218540D8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150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C798504-E15E-BE07-AB84-1D7E1335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71AAE04-3088-5A72-00AF-DA396F207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04CD8E7-6546-C5B1-2188-F83A71097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CFC210B-0DCF-D889-88C4-992028068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150D5B9-FA74-C57E-1FA5-DBDB863C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64A1BF4-EC37-C42B-80DD-E16ED698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1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608F31-5A1E-5F63-FBD1-53BA44FA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09467A5-4160-3702-00BD-57B6F77ED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63EFB0F-985C-177F-0102-E5BD50A12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7D2FB60-4203-032B-9C76-ECD09A84D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272A3C-BF57-2590-B9F1-BA2AAD531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DE87441-E597-F74C-46AF-74918FA6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A5C73AF-49A0-9EA8-6BE1-EE61C27C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97657AC-C45C-8FD2-25A4-ED253393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52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2235B0-B492-1D28-CDCD-43B7A0A9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AD1D77E-37FF-0B8C-2B1D-60D3439C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CCE8FE5-D96E-F618-58F1-EC6D0189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7F3413B-9805-8AE6-749C-F5B5818B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413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313B5E80-3656-3AA9-138D-F3A15AC5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0D6EC30-2C4B-56A8-E4A1-78D7C293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4D18EB4-E3FE-135B-D701-9921B28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095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C7093E-A007-8D78-15FE-2ABCA45A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9B3731D-9710-FB6D-679B-4234C153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57AA8A2-274A-2FFE-B460-80E39C05B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590D919-BA78-C583-9995-F7071DE3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0A41BC4-D7B2-B7B6-5802-53B9DB70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4A19917-7AFA-D764-8D41-F88F089D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770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87DA99-83FE-1C27-B56F-0CDC2410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3627D3D-F101-2C41-842A-8BC117788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6AA9662-18C5-2707-8BBE-D2205393F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3412A42-8968-DDA5-52CC-C35BB492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0866BD0-2A33-B877-19FC-84D4EF72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037CE85-B6CF-DCC1-C116-D44918783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89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303A3D-2C6E-0CA4-B960-65AF01C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881EE60-AE7A-7F90-BBEB-17B83A38A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6A6E81E-1A43-B692-73F8-37F712A4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E0D30DD-8521-24FD-B8BD-43916B8D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CECB86C-D60B-51AB-BD57-C98C0AC2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60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473E2D1-1D3D-0FD2-514D-FE3F56C59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B739D0F-6624-782E-9D75-468D2D92D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A7CEC9B-ED1E-A3AC-2723-5A29691A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9FCCC9-0B0E-488C-8B71-DE178BBCE440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DD77378-0608-4525-5052-F45EF7DB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611D101-34C2-0FDB-500D-30DE16C7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7334E06-98E3-47DD-8C91-626D0C637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84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5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492595083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474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xmlns="" id="{998E753B-669B-CF56-F198-B2302C128C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5105400"/>
            <a:ext cx="1318425" cy="175030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609660">
              <a:defRPr/>
            </a:pPr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xmlns="" id="{D45FA7BE-5EDF-358F-BE69-EEE653FADEA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7416800" y="4953000"/>
            <a:ext cx="1705780" cy="190270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609660">
              <a:defRPr/>
            </a:pPr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5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3">
            <a:extLst>
              <a:ext uri="{FF2B5EF4-FFF2-40B4-BE49-F238E27FC236}">
                <a16:creationId xmlns:a16="http://schemas.microsoft.com/office/drawing/2014/main" xmlns="" id="{FDAC4016-80F8-7D2F-2BC3-76EA04DE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120000"/>
            <a:ext cx="7387200" cy="6000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rgbClr val="2159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D8CE0998-F5AF-52EF-E124-79B90701973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5105400"/>
            <a:ext cx="1318425" cy="1750300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609660">
              <a:defRPr/>
            </a:pPr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8B9D6A13-198F-1A01-A150-A0DB4D5B1B4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7416800" y="4953000"/>
            <a:ext cx="1705780" cy="1902700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609660">
              <a:defRPr/>
            </a:pPr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85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5490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82024872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5879329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773397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1963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80221867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0623892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400986048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 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قراءة 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6419267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18372421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785316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980264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9138254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403273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3756780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018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3209037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33970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96333239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41171749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559704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55620182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398006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211630948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77885336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2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1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استماع وتحدث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853218663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9235804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43499463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8021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97716"/>
            <a:chOff x="963273" y="2342097"/>
            <a:chExt cx="1787772" cy="297716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51813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68651910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74753062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1876436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 rtl="1">
              <a:defRPr sz="14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0912877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xmlns="" id="{1A348FF6-7337-CD7C-01D8-243004C57F8B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EFCEC94-48CF-76F3-8E04-669E47E40907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276485E-3286-D0CC-8E6C-6143ABF00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63620" y="3238222"/>
            <a:ext cx="819806" cy="8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9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DEE5DF2A-A2C5-9DDC-2526-F329CE533D62}"/>
              </a:ext>
            </a:extLst>
          </p:cNvPr>
          <p:cNvGrpSpPr/>
          <p:nvPr userDrawn="1"/>
        </p:nvGrpSpPr>
        <p:grpSpPr>
          <a:xfrm>
            <a:off x="1748749" y="4368679"/>
            <a:ext cx="5368645" cy="1013653"/>
            <a:chOff x="1748749" y="1791236"/>
            <a:chExt cx="5368645" cy="1013653"/>
          </a:xfrm>
        </p:grpSpPr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xmlns="" id="{0F869710-FE9A-677D-2DED-7221C5922D8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xmlns="" id="{77F6BDE5-2CD1-90CD-2054-C65021FC3B1E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64F060CB-5859-7A1C-1945-399BF4432E18}"/>
              </a:ext>
            </a:extLst>
          </p:cNvPr>
          <p:cNvGrpSpPr/>
          <p:nvPr userDrawn="1"/>
        </p:nvGrpSpPr>
        <p:grpSpPr>
          <a:xfrm>
            <a:off x="1748749" y="3100374"/>
            <a:ext cx="5368645" cy="1013653"/>
            <a:chOff x="1748749" y="1791236"/>
            <a:chExt cx="5368645" cy="1013653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6C7D7D1B-54A2-EE56-FF38-BA1C4D631D96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xmlns="" id="{EBF7EB9F-D0CB-C146-C0DF-1FEA97915CD3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A53ADCC-F9EE-1544-60CF-B13B748987BA}"/>
              </a:ext>
            </a:extLst>
          </p:cNvPr>
          <p:cNvGrpSpPr/>
          <p:nvPr userDrawn="1"/>
        </p:nvGrpSpPr>
        <p:grpSpPr>
          <a:xfrm>
            <a:off x="1748749" y="1791236"/>
            <a:ext cx="5368645" cy="1013653"/>
            <a:chOff x="1748749" y="1791236"/>
            <a:chExt cx="5368645" cy="1013653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5C479736-F023-78FA-4D69-3C86D60DBD07}"/>
                </a:ext>
              </a:extLst>
            </p:cNvPr>
            <p:cNvSpPr/>
            <p:nvPr userDrawn="1"/>
          </p:nvSpPr>
          <p:spPr>
            <a:xfrm>
              <a:off x="1748749" y="1791236"/>
              <a:ext cx="5368645" cy="305065"/>
            </a:xfrm>
            <a:custGeom>
              <a:avLst/>
              <a:gdLst>
                <a:gd name="connsiteX0" fmla="*/ 170093 w 5365259"/>
                <a:gd name="connsiteY0" fmla="*/ 0 h 305065"/>
                <a:gd name="connsiteX1" fmla="*/ 5198553 w 5365259"/>
                <a:gd name="connsiteY1" fmla="*/ 0 h 305065"/>
                <a:gd name="connsiteX2" fmla="*/ 5355280 w 5365259"/>
                <a:gd name="connsiteY2" fmla="*/ 103885 h 305065"/>
                <a:gd name="connsiteX3" fmla="*/ 5365259 w 5365259"/>
                <a:gd name="connsiteY3" fmla="*/ 153316 h 305065"/>
                <a:gd name="connsiteX4" fmla="*/ 5365259 w 5365259"/>
                <a:gd name="connsiteY4" fmla="*/ 305065 h 305065"/>
                <a:gd name="connsiteX5" fmla="*/ 0 w 5365259"/>
                <a:gd name="connsiteY5" fmla="*/ 305065 h 305065"/>
                <a:gd name="connsiteX6" fmla="*/ 0 w 5365259"/>
                <a:gd name="connsiteY6" fmla="*/ 170093 h 305065"/>
                <a:gd name="connsiteX7" fmla="*/ 170093 w 5365259"/>
                <a:gd name="connsiteY7" fmla="*/ 0 h 30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5259" h="305065">
                  <a:moveTo>
                    <a:pt x="170093" y="0"/>
                  </a:moveTo>
                  <a:lnTo>
                    <a:pt x="5198553" y="0"/>
                  </a:lnTo>
                  <a:cubicBezTo>
                    <a:pt x="5269008" y="0"/>
                    <a:pt x="5329458" y="42836"/>
                    <a:pt x="5355280" y="103885"/>
                  </a:cubicBezTo>
                  <a:lnTo>
                    <a:pt x="5365259" y="153316"/>
                  </a:lnTo>
                  <a:lnTo>
                    <a:pt x="5365259" y="305065"/>
                  </a:lnTo>
                  <a:lnTo>
                    <a:pt x="0" y="305065"/>
                  </a:lnTo>
                  <a:lnTo>
                    <a:pt x="0" y="170093"/>
                  </a:lnTo>
                  <a:cubicBezTo>
                    <a:pt x="0" y="76153"/>
                    <a:pt x="76153" y="0"/>
                    <a:pt x="170093" y="0"/>
                  </a:cubicBezTo>
                  <a:close/>
                </a:path>
              </a:pathLst>
            </a:custGeom>
            <a:solidFill>
              <a:srgbClr val="55B6DF"/>
            </a:solidFill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>
                <a:solidFill>
                  <a:srgbClr val="CAF2F4"/>
                </a:solidFill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xmlns="" id="{631E814A-6B8A-876F-B330-D29CBCDCBA25}"/>
                </a:ext>
              </a:extLst>
            </p:cNvPr>
            <p:cNvSpPr/>
            <p:nvPr userDrawn="1"/>
          </p:nvSpPr>
          <p:spPr>
            <a:xfrm>
              <a:off x="1748749" y="1928428"/>
              <a:ext cx="5368644" cy="876461"/>
            </a:xfrm>
            <a:prstGeom prst="roundRect">
              <a:avLst/>
            </a:prstGeom>
            <a:noFill/>
            <a:ln>
              <a:solidFill>
                <a:srgbClr val="55B6D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4749553" y="1749787"/>
            <a:ext cx="17795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انشطة اعتيادية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5376809" y="3058690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20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29315594-663F-76C6-60A7-A64669BD4407}"/>
              </a:ext>
            </a:extLst>
          </p:cNvPr>
          <p:cNvSpPr txBox="1"/>
          <p:nvPr userDrawn="1"/>
        </p:nvSpPr>
        <p:spPr>
          <a:xfrm>
            <a:off x="4772477" y="430750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424D7B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424D7B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xmlns="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66739982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3287203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37092058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8559616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1017889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81852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0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23" Type="http://schemas.openxmlformats.org/officeDocument/2006/relationships/theme" Target="../theme/theme12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5" Type="http://schemas.openxmlformats.org/officeDocument/2006/relationships/image" Target="../media/image3.bin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24" Type="http://schemas.openxmlformats.org/officeDocument/2006/relationships/theme" Target="../theme/theme13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26" Type="http://schemas.openxmlformats.org/officeDocument/2006/relationships/theme" Target="../theme/theme14.xml"/><Relationship Id="rId3" Type="http://schemas.openxmlformats.org/officeDocument/2006/relationships/slideLayout" Target="../slideLayouts/slideLayout166.xml"/><Relationship Id="rId21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5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24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slideLayout" Target="../slideLayouts/slideLayout185.xml"/><Relationship Id="rId27" Type="http://schemas.openxmlformats.org/officeDocument/2006/relationships/image" Target="../media/image3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204.xml"/><Relationship Id="rId20" Type="http://schemas.openxmlformats.org/officeDocument/2006/relationships/image" Target="../media/image3.bin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208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4.xml"/><Relationship Id="rId21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image" Target="../media/image3.bin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theme" Target="../theme/theme18.xm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4" Type="http://schemas.openxmlformats.org/officeDocument/2006/relationships/image" Target="../media/image10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24" Type="http://schemas.openxmlformats.org/officeDocument/2006/relationships/image" Target="../media/image29.jpg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theme" Target="../theme/theme21.xml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3.bin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8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49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150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7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001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16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01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  <p:sldLayoutId id="2147483904" r:id="rId2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7366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40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badi" panose="020B0604020202020204" pitchFamily="34" charset="0"/>
          <a:ea typeface="Abadi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badi" panose="020B0604020202020204" pitchFamily="34" charset="0"/>
          <a:ea typeface="Abadi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780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892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badi" panose="020B0604020202020204" pitchFamily="34" charset="0"/>
          <a:ea typeface="Abadi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badi" panose="020B0604020202020204" pitchFamily="34" charset="0"/>
          <a:ea typeface="Abadi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87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 b="0" i="0" u="none" strike="noStrike" cap="none">
                <a:solidFill>
                  <a:srgbClr val="757575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8221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582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2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fld id="{C764DE79-268F-4C1A-8933-263129D2AF90}" type="datetimeFigureOut">
              <a:rPr lang="en-US" smtClean="0"/>
              <a:pPr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Uighur" panose="02000000000000000000" pitchFamily="2" charset="-78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Uighur" panose="02000000000000000000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1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2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5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83.xml"/><Relationship Id="rId7" Type="http://schemas.openxmlformats.org/officeDocument/2006/relationships/image" Target="../media/image3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1.png"/><Relationship Id="rId5" Type="http://schemas.openxmlformats.org/officeDocument/2006/relationships/image" Target="../media/image60.gif"/><Relationship Id="rId10" Type="http://schemas.openxmlformats.org/officeDocument/2006/relationships/image" Target="../media/image36.png"/><Relationship Id="rId4" Type="http://schemas.openxmlformats.org/officeDocument/2006/relationships/image" Target="../media/image59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2.png"/><Relationship Id="rId4" Type="http://schemas.openxmlformats.org/officeDocument/2006/relationships/image" Target="../media/image6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6A7E62D6-0506-FA8F-665D-2FF6E2DB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4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E8B466-66F5-2254-4B13-A491649F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07524E4-F208-C2F2-7897-F8DA610D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0CABCC71-876B-5887-05FD-08F87CFD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EE45480C-1D51-B920-8972-E830979FE60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87B583E2-4994-2364-8034-DD7853DBB15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0742EF5-C638-CC43-202C-D50E93DA743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C4F558-72E9-CFE2-F397-F732F190563F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5D4DCFC-4123-E93D-0CA7-86A6B2F32541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3D7C7FC-4268-340E-844C-79C863129C11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CEF51DF-4054-739C-7EB7-03F4654C4E4B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F3CBD39-B5D6-FD0E-1D51-7454510825DE}"/>
              </a:ext>
            </a:extLst>
          </p:cNvPr>
          <p:cNvSpPr txBox="1"/>
          <p:nvPr/>
        </p:nvSpPr>
        <p:spPr>
          <a:xfrm>
            <a:off x="2348345" y="848955"/>
            <a:ext cx="5120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لنتذكر خطوات كِتابَةِ وَضْعِيَّةِ نِهايَةِ قِصَّةٍ قَصيرَةٍ.</a:t>
            </a: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94A5E97-EED5-5CFC-5A35-DE2B7E7925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EA3C343-5D6B-CCD8-794A-54C0669C5D23}"/>
              </a:ext>
            </a:extLst>
          </p:cNvPr>
          <p:cNvGrpSpPr/>
          <p:nvPr/>
        </p:nvGrpSpPr>
        <p:grpSpPr>
          <a:xfrm>
            <a:off x="1565722" y="2638179"/>
            <a:ext cx="6843115" cy="1253585"/>
            <a:chOff x="340392" y="2108480"/>
            <a:chExt cx="8392671" cy="1253585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DE22FD3B-8C85-B6A1-434D-ACA4375690BC}"/>
                </a:ext>
              </a:extLst>
            </p:cNvPr>
            <p:cNvSpPr/>
            <p:nvPr/>
          </p:nvSpPr>
          <p:spPr>
            <a:xfrm rot="120000" flipH="1" flipV="1">
              <a:off x="340392" y="2108480"/>
              <a:ext cx="8392671" cy="1253585"/>
            </a:xfrm>
            <a:custGeom>
              <a:avLst/>
              <a:gdLst>
                <a:gd name="connsiteX0" fmla="*/ 138545 w 2969491"/>
                <a:gd name="connsiteY0" fmla="*/ 124691 h 651164"/>
                <a:gd name="connsiteX1" fmla="*/ 2706255 w 2969491"/>
                <a:gd name="connsiteY1" fmla="*/ 0 h 651164"/>
                <a:gd name="connsiteX2" fmla="*/ 2890982 w 2969491"/>
                <a:gd name="connsiteY2" fmla="*/ 78509 h 651164"/>
                <a:gd name="connsiteX3" fmla="*/ 2969491 w 2969491"/>
                <a:gd name="connsiteY3" fmla="*/ 258618 h 651164"/>
                <a:gd name="connsiteX4" fmla="*/ 2872509 w 2969491"/>
                <a:gd name="connsiteY4" fmla="*/ 378691 h 651164"/>
                <a:gd name="connsiteX5" fmla="*/ 170873 w 2969491"/>
                <a:gd name="connsiteY5" fmla="*/ 651164 h 651164"/>
                <a:gd name="connsiteX6" fmla="*/ 9236 w 2969491"/>
                <a:gd name="connsiteY6" fmla="*/ 531091 h 651164"/>
                <a:gd name="connsiteX7" fmla="*/ 0 w 2969491"/>
                <a:gd name="connsiteY7" fmla="*/ 207818 h 651164"/>
                <a:gd name="connsiteX8" fmla="*/ 138545 w 2969491"/>
                <a:gd name="connsiteY8" fmla="*/ 124691 h 651164"/>
                <a:gd name="connsiteX0" fmla="*/ 138545 w 2969491"/>
                <a:gd name="connsiteY0" fmla="*/ 124691 h 651164"/>
                <a:gd name="connsiteX1" fmla="*/ 2706255 w 2969491"/>
                <a:gd name="connsiteY1" fmla="*/ 0 h 651164"/>
                <a:gd name="connsiteX2" fmla="*/ 2890982 w 2969491"/>
                <a:gd name="connsiteY2" fmla="*/ 78509 h 651164"/>
                <a:gd name="connsiteX3" fmla="*/ 2969491 w 2969491"/>
                <a:gd name="connsiteY3" fmla="*/ 258618 h 651164"/>
                <a:gd name="connsiteX4" fmla="*/ 2872509 w 2969491"/>
                <a:gd name="connsiteY4" fmla="*/ 378691 h 651164"/>
                <a:gd name="connsiteX5" fmla="*/ 170873 w 2969491"/>
                <a:gd name="connsiteY5" fmla="*/ 651164 h 651164"/>
                <a:gd name="connsiteX6" fmla="*/ 9236 w 2969491"/>
                <a:gd name="connsiteY6" fmla="*/ 531091 h 651164"/>
                <a:gd name="connsiteX7" fmla="*/ 0 w 2969491"/>
                <a:gd name="connsiteY7" fmla="*/ 207818 h 651164"/>
                <a:gd name="connsiteX8" fmla="*/ 138545 w 2969491"/>
                <a:gd name="connsiteY8" fmla="*/ 124691 h 651164"/>
                <a:gd name="connsiteX0" fmla="*/ 138545 w 2969491"/>
                <a:gd name="connsiteY0" fmla="*/ 124691 h 651164"/>
                <a:gd name="connsiteX1" fmla="*/ 2706255 w 2969491"/>
                <a:gd name="connsiteY1" fmla="*/ 0 h 651164"/>
                <a:gd name="connsiteX2" fmla="*/ 2890982 w 2969491"/>
                <a:gd name="connsiteY2" fmla="*/ 78509 h 651164"/>
                <a:gd name="connsiteX3" fmla="*/ 2969491 w 2969491"/>
                <a:gd name="connsiteY3" fmla="*/ 258618 h 651164"/>
                <a:gd name="connsiteX4" fmla="*/ 2872509 w 2969491"/>
                <a:gd name="connsiteY4" fmla="*/ 378691 h 651164"/>
                <a:gd name="connsiteX5" fmla="*/ 170873 w 2969491"/>
                <a:gd name="connsiteY5" fmla="*/ 651164 h 651164"/>
                <a:gd name="connsiteX6" fmla="*/ 9236 w 2969491"/>
                <a:gd name="connsiteY6" fmla="*/ 531091 h 651164"/>
                <a:gd name="connsiteX7" fmla="*/ 0 w 2969491"/>
                <a:gd name="connsiteY7" fmla="*/ 207818 h 651164"/>
                <a:gd name="connsiteX8" fmla="*/ 138545 w 2969491"/>
                <a:gd name="connsiteY8" fmla="*/ 124691 h 651164"/>
                <a:gd name="connsiteX0" fmla="*/ 138545 w 2969491"/>
                <a:gd name="connsiteY0" fmla="*/ 124691 h 651164"/>
                <a:gd name="connsiteX1" fmla="*/ 2706255 w 2969491"/>
                <a:gd name="connsiteY1" fmla="*/ 0 h 651164"/>
                <a:gd name="connsiteX2" fmla="*/ 2890982 w 2969491"/>
                <a:gd name="connsiteY2" fmla="*/ 78509 h 651164"/>
                <a:gd name="connsiteX3" fmla="*/ 2969491 w 2969491"/>
                <a:gd name="connsiteY3" fmla="*/ 258618 h 651164"/>
                <a:gd name="connsiteX4" fmla="*/ 2872509 w 2969491"/>
                <a:gd name="connsiteY4" fmla="*/ 378691 h 651164"/>
                <a:gd name="connsiteX5" fmla="*/ 170873 w 2969491"/>
                <a:gd name="connsiteY5" fmla="*/ 651164 h 651164"/>
                <a:gd name="connsiteX6" fmla="*/ 9236 w 2969491"/>
                <a:gd name="connsiteY6" fmla="*/ 531091 h 651164"/>
                <a:gd name="connsiteX7" fmla="*/ 0 w 2969491"/>
                <a:gd name="connsiteY7" fmla="*/ 207818 h 651164"/>
                <a:gd name="connsiteX8" fmla="*/ 138545 w 2969491"/>
                <a:gd name="connsiteY8" fmla="*/ 124691 h 651164"/>
                <a:gd name="connsiteX0" fmla="*/ 138545 w 2969491"/>
                <a:gd name="connsiteY0" fmla="*/ 124691 h 656902"/>
                <a:gd name="connsiteX1" fmla="*/ 2706255 w 2969491"/>
                <a:gd name="connsiteY1" fmla="*/ 0 h 656902"/>
                <a:gd name="connsiteX2" fmla="*/ 2890982 w 2969491"/>
                <a:gd name="connsiteY2" fmla="*/ 78509 h 656902"/>
                <a:gd name="connsiteX3" fmla="*/ 2969491 w 2969491"/>
                <a:gd name="connsiteY3" fmla="*/ 258618 h 656902"/>
                <a:gd name="connsiteX4" fmla="*/ 2872509 w 2969491"/>
                <a:gd name="connsiteY4" fmla="*/ 378691 h 656902"/>
                <a:gd name="connsiteX5" fmla="*/ 170873 w 2969491"/>
                <a:gd name="connsiteY5" fmla="*/ 651164 h 656902"/>
                <a:gd name="connsiteX6" fmla="*/ 9236 w 2969491"/>
                <a:gd name="connsiteY6" fmla="*/ 531091 h 656902"/>
                <a:gd name="connsiteX7" fmla="*/ 0 w 2969491"/>
                <a:gd name="connsiteY7" fmla="*/ 207818 h 656902"/>
                <a:gd name="connsiteX8" fmla="*/ 138545 w 2969491"/>
                <a:gd name="connsiteY8" fmla="*/ 124691 h 656902"/>
                <a:gd name="connsiteX0" fmla="*/ 138545 w 2969491"/>
                <a:gd name="connsiteY0" fmla="*/ 124890 h 657101"/>
                <a:gd name="connsiteX1" fmla="*/ 2706255 w 2969491"/>
                <a:gd name="connsiteY1" fmla="*/ 199 h 657101"/>
                <a:gd name="connsiteX2" fmla="*/ 2890982 w 2969491"/>
                <a:gd name="connsiteY2" fmla="*/ 78708 h 657101"/>
                <a:gd name="connsiteX3" fmla="*/ 2969491 w 2969491"/>
                <a:gd name="connsiteY3" fmla="*/ 258817 h 657101"/>
                <a:gd name="connsiteX4" fmla="*/ 2872509 w 2969491"/>
                <a:gd name="connsiteY4" fmla="*/ 378890 h 657101"/>
                <a:gd name="connsiteX5" fmla="*/ 170873 w 2969491"/>
                <a:gd name="connsiteY5" fmla="*/ 651363 h 657101"/>
                <a:gd name="connsiteX6" fmla="*/ 9236 w 2969491"/>
                <a:gd name="connsiteY6" fmla="*/ 531290 h 657101"/>
                <a:gd name="connsiteX7" fmla="*/ 0 w 2969491"/>
                <a:gd name="connsiteY7" fmla="*/ 208017 h 657101"/>
                <a:gd name="connsiteX8" fmla="*/ 138545 w 2969491"/>
                <a:gd name="connsiteY8" fmla="*/ 124890 h 657101"/>
                <a:gd name="connsiteX0" fmla="*/ 138545 w 2969491"/>
                <a:gd name="connsiteY0" fmla="*/ 125008 h 657219"/>
                <a:gd name="connsiteX1" fmla="*/ 2706255 w 2969491"/>
                <a:gd name="connsiteY1" fmla="*/ 317 h 657219"/>
                <a:gd name="connsiteX2" fmla="*/ 2890982 w 2969491"/>
                <a:gd name="connsiteY2" fmla="*/ 78826 h 657219"/>
                <a:gd name="connsiteX3" fmla="*/ 2969491 w 2969491"/>
                <a:gd name="connsiteY3" fmla="*/ 258935 h 657219"/>
                <a:gd name="connsiteX4" fmla="*/ 2872509 w 2969491"/>
                <a:gd name="connsiteY4" fmla="*/ 379008 h 657219"/>
                <a:gd name="connsiteX5" fmla="*/ 170873 w 2969491"/>
                <a:gd name="connsiteY5" fmla="*/ 651481 h 657219"/>
                <a:gd name="connsiteX6" fmla="*/ 9236 w 2969491"/>
                <a:gd name="connsiteY6" fmla="*/ 531408 h 657219"/>
                <a:gd name="connsiteX7" fmla="*/ 0 w 2969491"/>
                <a:gd name="connsiteY7" fmla="*/ 208135 h 657219"/>
                <a:gd name="connsiteX8" fmla="*/ 138545 w 2969491"/>
                <a:gd name="connsiteY8" fmla="*/ 125008 h 657219"/>
                <a:gd name="connsiteX0" fmla="*/ 138545 w 2972005"/>
                <a:gd name="connsiteY0" fmla="*/ 125008 h 657219"/>
                <a:gd name="connsiteX1" fmla="*/ 2706255 w 2972005"/>
                <a:gd name="connsiteY1" fmla="*/ 317 h 657219"/>
                <a:gd name="connsiteX2" fmla="*/ 2890982 w 2972005"/>
                <a:gd name="connsiteY2" fmla="*/ 78826 h 657219"/>
                <a:gd name="connsiteX3" fmla="*/ 2969491 w 2972005"/>
                <a:gd name="connsiteY3" fmla="*/ 258935 h 657219"/>
                <a:gd name="connsiteX4" fmla="*/ 2872509 w 2972005"/>
                <a:gd name="connsiteY4" fmla="*/ 379008 h 657219"/>
                <a:gd name="connsiteX5" fmla="*/ 170873 w 2972005"/>
                <a:gd name="connsiteY5" fmla="*/ 651481 h 657219"/>
                <a:gd name="connsiteX6" fmla="*/ 9236 w 2972005"/>
                <a:gd name="connsiteY6" fmla="*/ 531408 h 657219"/>
                <a:gd name="connsiteX7" fmla="*/ 0 w 2972005"/>
                <a:gd name="connsiteY7" fmla="*/ 208135 h 657219"/>
                <a:gd name="connsiteX8" fmla="*/ 138545 w 2972005"/>
                <a:gd name="connsiteY8" fmla="*/ 125008 h 657219"/>
                <a:gd name="connsiteX0" fmla="*/ 138545 w 2973912"/>
                <a:gd name="connsiteY0" fmla="*/ 125008 h 657219"/>
                <a:gd name="connsiteX1" fmla="*/ 2706255 w 2973912"/>
                <a:gd name="connsiteY1" fmla="*/ 317 h 657219"/>
                <a:gd name="connsiteX2" fmla="*/ 2890982 w 2973912"/>
                <a:gd name="connsiteY2" fmla="*/ 78826 h 657219"/>
                <a:gd name="connsiteX3" fmla="*/ 2969491 w 2973912"/>
                <a:gd name="connsiteY3" fmla="*/ 258935 h 657219"/>
                <a:gd name="connsiteX4" fmla="*/ 2872509 w 2973912"/>
                <a:gd name="connsiteY4" fmla="*/ 379008 h 657219"/>
                <a:gd name="connsiteX5" fmla="*/ 170873 w 2973912"/>
                <a:gd name="connsiteY5" fmla="*/ 651481 h 657219"/>
                <a:gd name="connsiteX6" fmla="*/ 9236 w 2973912"/>
                <a:gd name="connsiteY6" fmla="*/ 531408 h 657219"/>
                <a:gd name="connsiteX7" fmla="*/ 0 w 2973912"/>
                <a:gd name="connsiteY7" fmla="*/ 208135 h 657219"/>
                <a:gd name="connsiteX8" fmla="*/ 138545 w 2973912"/>
                <a:gd name="connsiteY8" fmla="*/ 125008 h 6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3912" h="657219">
                  <a:moveTo>
                    <a:pt x="138545" y="125008"/>
                  </a:moveTo>
                  <a:lnTo>
                    <a:pt x="2706255" y="317"/>
                  </a:lnTo>
                  <a:cubicBezTo>
                    <a:pt x="2828121" y="-3658"/>
                    <a:pt x="2867087" y="30047"/>
                    <a:pt x="2890982" y="78826"/>
                  </a:cubicBezTo>
                  <a:lnTo>
                    <a:pt x="2969491" y="258935"/>
                  </a:lnTo>
                  <a:cubicBezTo>
                    <a:pt x="2987406" y="336640"/>
                    <a:pt x="2950053" y="379178"/>
                    <a:pt x="2872509" y="379008"/>
                  </a:cubicBezTo>
                  <a:lnTo>
                    <a:pt x="170873" y="651481"/>
                  </a:lnTo>
                  <a:cubicBezTo>
                    <a:pt x="101922" y="666723"/>
                    <a:pt x="5337" y="659356"/>
                    <a:pt x="9236" y="531408"/>
                  </a:cubicBezTo>
                  <a:lnTo>
                    <a:pt x="0" y="208135"/>
                  </a:lnTo>
                  <a:cubicBezTo>
                    <a:pt x="26085" y="152793"/>
                    <a:pt x="37097" y="137645"/>
                    <a:pt x="138545" y="125008"/>
                  </a:cubicBezTo>
                  <a:close/>
                </a:path>
              </a:pathLst>
            </a:custGeom>
            <a:solidFill>
              <a:srgbClr val="9BD8FF">
                <a:alpha val="20000"/>
              </a:srgbClr>
            </a:solidFill>
            <a:ln w="1365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DFD2FE89-14BB-DD12-8A69-3C1CB17F56D1}"/>
                </a:ext>
              </a:extLst>
            </p:cNvPr>
            <p:cNvSpPr/>
            <p:nvPr/>
          </p:nvSpPr>
          <p:spPr>
            <a:xfrm>
              <a:off x="1836981" y="2395978"/>
              <a:ext cx="6156440" cy="678587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أَقْتَرِحُ </a:t>
              </a:r>
              <a:r>
                <a:rPr kumimoji="0" lang="ar-MA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حَدَثاً أَخْتَتِمُ بِهِ قِصَّتي؛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0E2D5B59-C58C-1F76-62D5-A7BB169AF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9539" y="2504341"/>
              <a:ext cx="466725" cy="466725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6491AAF-A81A-C9A0-66CF-4DEFBDE147F8}"/>
              </a:ext>
            </a:extLst>
          </p:cNvPr>
          <p:cNvGrpSpPr/>
          <p:nvPr/>
        </p:nvGrpSpPr>
        <p:grpSpPr>
          <a:xfrm>
            <a:off x="223325" y="3850650"/>
            <a:ext cx="8232320" cy="1253585"/>
            <a:chOff x="603508" y="3455690"/>
            <a:chExt cx="8145039" cy="125358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370B56C4-6D9D-E937-85F1-7EF045CCB6EE}"/>
                </a:ext>
              </a:extLst>
            </p:cNvPr>
            <p:cNvGrpSpPr/>
            <p:nvPr/>
          </p:nvGrpSpPr>
          <p:grpSpPr>
            <a:xfrm>
              <a:off x="603508" y="3455690"/>
              <a:ext cx="8145039" cy="1253585"/>
              <a:chOff x="587556" y="2135170"/>
              <a:chExt cx="8145039" cy="1253585"/>
            </a:xfrm>
          </p:grpSpPr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xmlns="" id="{CB613E46-B0AE-2097-594B-39D0A6CF531F}"/>
                  </a:ext>
                </a:extLst>
              </p:cNvPr>
              <p:cNvSpPr/>
              <p:nvPr/>
            </p:nvSpPr>
            <p:spPr>
              <a:xfrm rot="120000" flipH="1" flipV="1">
                <a:off x="1869411" y="2135170"/>
                <a:ext cx="6863184" cy="1253585"/>
              </a:xfrm>
              <a:custGeom>
                <a:avLst/>
                <a:gdLst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6902"/>
                  <a:gd name="connsiteX1" fmla="*/ 2706255 w 2969491"/>
                  <a:gd name="connsiteY1" fmla="*/ 0 h 656902"/>
                  <a:gd name="connsiteX2" fmla="*/ 2890982 w 2969491"/>
                  <a:gd name="connsiteY2" fmla="*/ 78509 h 656902"/>
                  <a:gd name="connsiteX3" fmla="*/ 2969491 w 2969491"/>
                  <a:gd name="connsiteY3" fmla="*/ 258618 h 656902"/>
                  <a:gd name="connsiteX4" fmla="*/ 2872509 w 2969491"/>
                  <a:gd name="connsiteY4" fmla="*/ 378691 h 656902"/>
                  <a:gd name="connsiteX5" fmla="*/ 170873 w 2969491"/>
                  <a:gd name="connsiteY5" fmla="*/ 651164 h 656902"/>
                  <a:gd name="connsiteX6" fmla="*/ 9236 w 2969491"/>
                  <a:gd name="connsiteY6" fmla="*/ 531091 h 656902"/>
                  <a:gd name="connsiteX7" fmla="*/ 0 w 2969491"/>
                  <a:gd name="connsiteY7" fmla="*/ 207818 h 656902"/>
                  <a:gd name="connsiteX8" fmla="*/ 138545 w 2969491"/>
                  <a:gd name="connsiteY8" fmla="*/ 124691 h 656902"/>
                  <a:gd name="connsiteX0" fmla="*/ 138545 w 2969491"/>
                  <a:gd name="connsiteY0" fmla="*/ 124890 h 657101"/>
                  <a:gd name="connsiteX1" fmla="*/ 2706255 w 2969491"/>
                  <a:gd name="connsiteY1" fmla="*/ 199 h 657101"/>
                  <a:gd name="connsiteX2" fmla="*/ 2890982 w 2969491"/>
                  <a:gd name="connsiteY2" fmla="*/ 78708 h 657101"/>
                  <a:gd name="connsiteX3" fmla="*/ 2969491 w 2969491"/>
                  <a:gd name="connsiteY3" fmla="*/ 258817 h 657101"/>
                  <a:gd name="connsiteX4" fmla="*/ 2872509 w 2969491"/>
                  <a:gd name="connsiteY4" fmla="*/ 378890 h 657101"/>
                  <a:gd name="connsiteX5" fmla="*/ 170873 w 2969491"/>
                  <a:gd name="connsiteY5" fmla="*/ 651363 h 657101"/>
                  <a:gd name="connsiteX6" fmla="*/ 9236 w 2969491"/>
                  <a:gd name="connsiteY6" fmla="*/ 531290 h 657101"/>
                  <a:gd name="connsiteX7" fmla="*/ 0 w 2969491"/>
                  <a:gd name="connsiteY7" fmla="*/ 208017 h 657101"/>
                  <a:gd name="connsiteX8" fmla="*/ 138545 w 2969491"/>
                  <a:gd name="connsiteY8" fmla="*/ 124890 h 657101"/>
                  <a:gd name="connsiteX0" fmla="*/ 138545 w 2969491"/>
                  <a:gd name="connsiteY0" fmla="*/ 125008 h 657219"/>
                  <a:gd name="connsiteX1" fmla="*/ 2706255 w 2969491"/>
                  <a:gd name="connsiteY1" fmla="*/ 317 h 657219"/>
                  <a:gd name="connsiteX2" fmla="*/ 2890982 w 2969491"/>
                  <a:gd name="connsiteY2" fmla="*/ 78826 h 657219"/>
                  <a:gd name="connsiteX3" fmla="*/ 2969491 w 2969491"/>
                  <a:gd name="connsiteY3" fmla="*/ 258935 h 657219"/>
                  <a:gd name="connsiteX4" fmla="*/ 2872509 w 2969491"/>
                  <a:gd name="connsiteY4" fmla="*/ 379008 h 657219"/>
                  <a:gd name="connsiteX5" fmla="*/ 170873 w 2969491"/>
                  <a:gd name="connsiteY5" fmla="*/ 651481 h 657219"/>
                  <a:gd name="connsiteX6" fmla="*/ 9236 w 2969491"/>
                  <a:gd name="connsiteY6" fmla="*/ 531408 h 657219"/>
                  <a:gd name="connsiteX7" fmla="*/ 0 w 2969491"/>
                  <a:gd name="connsiteY7" fmla="*/ 208135 h 657219"/>
                  <a:gd name="connsiteX8" fmla="*/ 138545 w 2969491"/>
                  <a:gd name="connsiteY8" fmla="*/ 125008 h 657219"/>
                  <a:gd name="connsiteX0" fmla="*/ 138545 w 2972005"/>
                  <a:gd name="connsiteY0" fmla="*/ 125008 h 657219"/>
                  <a:gd name="connsiteX1" fmla="*/ 2706255 w 2972005"/>
                  <a:gd name="connsiteY1" fmla="*/ 317 h 657219"/>
                  <a:gd name="connsiteX2" fmla="*/ 2890982 w 2972005"/>
                  <a:gd name="connsiteY2" fmla="*/ 78826 h 657219"/>
                  <a:gd name="connsiteX3" fmla="*/ 2969491 w 2972005"/>
                  <a:gd name="connsiteY3" fmla="*/ 258935 h 657219"/>
                  <a:gd name="connsiteX4" fmla="*/ 2872509 w 2972005"/>
                  <a:gd name="connsiteY4" fmla="*/ 379008 h 657219"/>
                  <a:gd name="connsiteX5" fmla="*/ 170873 w 2972005"/>
                  <a:gd name="connsiteY5" fmla="*/ 651481 h 657219"/>
                  <a:gd name="connsiteX6" fmla="*/ 9236 w 2972005"/>
                  <a:gd name="connsiteY6" fmla="*/ 531408 h 657219"/>
                  <a:gd name="connsiteX7" fmla="*/ 0 w 2972005"/>
                  <a:gd name="connsiteY7" fmla="*/ 208135 h 657219"/>
                  <a:gd name="connsiteX8" fmla="*/ 138545 w 2972005"/>
                  <a:gd name="connsiteY8" fmla="*/ 125008 h 657219"/>
                  <a:gd name="connsiteX0" fmla="*/ 138545 w 2973912"/>
                  <a:gd name="connsiteY0" fmla="*/ 125008 h 657219"/>
                  <a:gd name="connsiteX1" fmla="*/ 2706255 w 2973912"/>
                  <a:gd name="connsiteY1" fmla="*/ 317 h 657219"/>
                  <a:gd name="connsiteX2" fmla="*/ 2890982 w 2973912"/>
                  <a:gd name="connsiteY2" fmla="*/ 78826 h 657219"/>
                  <a:gd name="connsiteX3" fmla="*/ 2969491 w 2973912"/>
                  <a:gd name="connsiteY3" fmla="*/ 258935 h 657219"/>
                  <a:gd name="connsiteX4" fmla="*/ 2872509 w 2973912"/>
                  <a:gd name="connsiteY4" fmla="*/ 379008 h 657219"/>
                  <a:gd name="connsiteX5" fmla="*/ 170873 w 2973912"/>
                  <a:gd name="connsiteY5" fmla="*/ 651481 h 657219"/>
                  <a:gd name="connsiteX6" fmla="*/ 9236 w 2973912"/>
                  <a:gd name="connsiteY6" fmla="*/ 531408 h 657219"/>
                  <a:gd name="connsiteX7" fmla="*/ 0 w 2973912"/>
                  <a:gd name="connsiteY7" fmla="*/ 208135 h 657219"/>
                  <a:gd name="connsiteX8" fmla="*/ 138545 w 2973912"/>
                  <a:gd name="connsiteY8" fmla="*/ 125008 h 6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3912" h="657219">
                    <a:moveTo>
                      <a:pt x="138545" y="125008"/>
                    </a:moveTo>
                    <a:lnTo>
                      <a:pt x="2706255" y="317"/>
                    </a:lnTo>
                    <a:cubicBezTo>
                      <a:pt x="2828121" y="-3658"/>
                      <a:pt x="2867087" y="30047"/>
                      <a:pt x="2890982" y="78826"/>
                    </a:cubicBezTo>
                    <a:lnTo>
                      <a:pt x="2969491" y="258935"/>
                    </a:lnTo>
                    <a:cubicBezTo>
                      <a:pt x="2987406" y="336640"/>
                      <a:pt x="2950053" y="379178"/>
                      <a:pt x="2872509" y="379008"/>
                    </a:cubicBezTo>
                    <a:lnTo>
                      <a:pt x="170873" y="651481"/>
                    </a:lnTo>
                    <a:cubicBezTo>
                      <a:pt x="101922" y="666723"/>
                      <a:pt x="5337" y="659356"/>
                      <a:pt x="9236" y="531408"/>
                    </a:cubicBezTo>
                    <a:lnTo>
                      <a:pt x="0" y="208135"/>
                    </a:lnTo>
                    <a:cubicBezTo>
                      <a:pt x="26085" y="152793"/>
                      <a:pt x="37097" y="137645"/>
                      <a:pt x="138545" y="125008"/>
                    </a:cubicBezTo>
                    <a:close/>
                  </a:path>
                </a:pathLst>
              </a:custGeom>
              <a:solidFill>
                <a:srgbClr val="9BD8FF">
                  <a:alpha val="20000"/>
                </a:srgbClr>
              </a:solidFill>
              <a:ln w="1365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xmlns="" id="{D22C537A-DF05-E946-0B1E-178F12C6F395}"/>
                  </a:ext>
                </a:extLst>
              </p:cNvPr>
              <p:cNvSpPr/>
              <p:nvPr/>
            </p:nvSpPr>
            <p:spPr>
              <a:xfrm>
                <a:off x="587556" y="2461171"/>
                <a:ext cx="7560155" cy="678587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MA" sz="4400" b="1" kern="0" dirty="0">
                    <a:solidFill>
                      <a:srgbClr val="FF0000"/>
                    </a:solidFill>
                    <a:latin typeface="Microsoft Uighur" panose="02000000000000000000" pitchFamily="2" charset="-78"/>
                    <a:cs typeface="Microsoft Uighur" panose="02000000000000000000" pitchFamily="2" charset="-78"/>
                  </a:rPr>
                  <a:t>أَكْتُبُ </a:t>
                </a:r>
                <a:r>
                  <a:rPr kumimoji="0" lang="ar-MA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Microsoft Uighur" panose="02000000000000000000" pitchFamily="2" charset="-78"/>
                    <a:cs typeface="Microsoft Uighur" panose="02000000000000000000" pitchFamily="2" charset="-78"/>
                  </a:rPr>
                  <a:t>جُمْلَةً لِاسْتِخْلاصِ عِبْرَةٍ مِنَ ٱلْقِصَّةِ؛</a:t>
                </a:r>
              </a:p>
            </p:txBody>
          </p:sp>
        </p:grp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1410F138-9A15-5959-0CDA-6A34AA89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5B9BD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0716" y="3824861"/>
              <a:ext cx="466725" cy="46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89138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E7879A-AD19-854F-3E35-2DEB97B75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B7E4DE1-E2C0-8563-3235-0A0E5112AA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A2BBBA5-B381-83CD-A883-BDA0F7F6BD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CF7B7FF9-C2CF-31C1-96FA-7333A76433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B6D75790-B18D-667A-3164-943E9B60FA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F5230A6-5823-801F-2399-C4778D6F7E4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535B8A6-6EC5-63B4-9604-6D716206F685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84DCF1D-52AD-C460-4930-69D23A0D52E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799C96E-AD8E-B798-CF72-866142770D98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75F9071-7A2C-B562-C5E0-CDE6A4DA615E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5D50A23-FA64-5A08-149D-0396194AF9FE}"/>
              </a:ext>
            </a:extLst>
          </p:cNvPr>
          <p:cNvSpPr txBox="1"/>
          <p:nvPr/>
        </p:nvSpPr>
        <p:spPr>
          <a:xfrm>
            <a:off x="779318" y="848955"/>
            <a:ext cx="6689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هذه الحصة، ستواصلون تدربكم على كِتابَةِ وَضْعِيَّةِ نِهايَةِ قِصَّةٍ قَصيرَةٍ.</a:t>
            </a:r>
          </a:p>
        </p:txBody>
      </p:sp>
      <p:pic>
        <p:nvPicPr>
          <p:cNvPr id="8" name="Espace réservé pour une image  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A182A05-F023-3CFD-F955-302CB28493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1135FAB-DDBE-2805-E12D-E3C318664589}"/>
              </a:ext>
            </a:extLst>
          </p:cNvPr>
          <p:cNvSpPr txBox="1"/>
          <p:nvPr/>
        </p:nvSpPr>
        <p:spPr>
          <a:xfrm>
            <a:off x="1838960" y="3177694"/>
            <a:ext cx="5772899" cy="1168539"/>
          </a:xfrm>
          <a:prstGeom prst="roundRect">
            <a:avLst>
              <a:gd name="adj" fmla="val 50000"/>
            </a:avLst>
          </a:prstGeom>
          <a:solidFill>
            <a:srgbClr val="ECF8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كِتابَةُ وَضْعِيَّةِ نِهايَةِ قِصَّةٍ قَصيرَةٍ.</a:t>
            </a:r>
          </a:p>
        </p:txBody>
      </p:sp>
    </p:spTree>
    <p:extLst>
      <p:ext uri="{BB962C8B-B14F-4D97-AF65-F5344CB8AC3E}">
        <p14:creationId xmlns:p14="http://schemas.microsoft.com/office/powerpoint/2010/main" val="36467704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D0BE72-E7EF-86B7-A0AB-121A20FE9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08A5C3B9-9679-7837-0042-E04D2D9E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DC77ED1-92B3-7F1A-4A0D-91EE52A1CD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A5F0B868-570D-AA97-BD43-5A2A5ED505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E574E067-627F-714B-B0A9-F7269068C2E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03163288-4916-DBCF-89F7-E836A31F5C6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F5AE187-4F88-83E6-0DD9-E48F1BC2351A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C457764-50A1-30AA-0175-AF45BFB9D808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C4B18EB-4F42-880F-4E92-C82C354D280C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98AA621-85D5-AA39-E14B-B27465B1553E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DC02672-38F8-103A-B4EE-E9E937FBB9A6}"/>
              </a:ext>
            </a:extLst>
          </p:cNvPr>
          <p:cNvSpPr txBox="1"/>
          <p:nvPr/>
        </p:nvSpPr>
        <p:spPr>
          <a:xfrm>
            <a:off x="-309475" y="836400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في ثنائيات ،خذوا كراساتكم على الصفحة رقم 105 و أنجزوا التمرين التالي:</a:t>
            </a:r>
          </a:p>
        </p:txBody>
      </p:sp>
      <p:pic>
        <p:nvPicPr>
          <p:cNvPr id="11" name="Espace réservé pour une image  10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21EEB846-F555-7532-70F8-2AAB315338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capture d’écran, Police, lettre&#10;&#10;Le contenu généré par l’IA peut être incorrect.">
            <a:extLst>
              <a:ext uri="{FF2B5EF4-FFF2-40B4-BE49-F238E27FC236}">
                <a16:creationId xmlns:a16="http://schemas.microsoft.com/office/drawing/2014/main" xmlns="" id="{C3F77795-B764-FA00-06CC-026EE6DBD2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8509" y="1714692"/>
            <a:ext cx="3398604" cy="472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402E439E-AE67-8038-86F9-297051FA9C51}"/>
              </a:ext>
            </a:extLst>
          </p:cNvPr>
          <p:cNvSpPr/>
          <p:nvPr/>
        </p:nvSpPr>
        <p:spPr>
          <a:xfrm>
            <a:off x="3366656" y="3499235"/>
            <a:ext cx="2991844" cy="2693747"/>
          </a:xfrm>
          <a:prstGeom prst="roundRect">
            <a:avLst>
              <a:gd name="adj" fmla="val 1054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365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58FC1B-1BF7-1787-4D7A-6848B47F3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E98B436-0068-89F5-30AC-25731915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970B38F6-8FC7-980E-3FA4-795DE1FF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4C29BC7A-90DC-6121-5A05-3C3177893A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34CC96C1-6222-8A87-43E8-4CDB5038A78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87080FE-56A4-83B3-C4E3-EF9B2630875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FFC9C39-FC81-042E-7926-D3B6B50CFABB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AEB5AF6-9D36-0D08-72EB-8BA56E5829B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BC14EDE-E15E-4AA2-FBB5-7165E457D1CA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5B854B1-1A77-226C-5256-598E399B04F9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899C85BE-F52D-7D24-DAB6-EB773C917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5759E48-434C-7C94-0593-F4BFD4A4B01B}"/>
              </a:ext>
            </a:extLst>
          </p:cNvPr>
          <p:cNvSpPr txBox="1"/>
          <p:nvPr/>
        </p:nvSpPr>
        <p:spPr>
          <a:xfrm>
            <a:off x="488373" y="684000"/>
            <a:ext cx="7084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أقرأ نهاية القصة الآتية (في ضيافة كيميا) و أنتج نهاية رديفة على غرارها:</a:t>
            </a:r>
          </a:p>
          <a:p>
            <a:pPr marL="0" marR="0" lvl="1" indent="0" algn="r" defTabSz="3429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المرور بين الصفوف، وتقديم التغذية الراجعة اللازمة.</a:t>
            </a:r>
          </a:p>
        </p:txBody>
      </p:sp>
      <p:pic>
        <p:nvPicPr>
          <p:cNvPr id="4" name="Image 3" descr="Une image contenant texte, Police, écriture manuscrite, calligraphie&#10;&#10;Le contenu généré par l’IA peut être incorrect.">
            <a:extLst>
              <a:ext uri="{FF2B5EF4-FFF2-40B4-BE49-F238E27FC236}">
                <a16:creationId xmlns:a16="http://schemas.microsoft.com/office/drawing/2014/main" xmlns="" id="{A0069F92-24EE-F2D5-3B0D-F3DC97089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069" y="2064890"/>
            <a:ext cx="8281986" cy="38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32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DB7B95-8A06-7865-034F-7FE65E7E6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2D9A450A-00EA-1189-0B38-BB35B877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BDFB2656-F181-E126-963C-8F83AD72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A28FFCDD-8AAC-9454-8F62-BB37B76F2F1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0B0F0A6F-5E98-11D8-64AD-FE804423D3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11FA18B-DB3D-F2E9-082B-7006A2088351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CACEC11-A634-B318-9433-50A9564526B1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A241670-361F-F9D5-4141-E027A41BFCF2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0CF41FF-7C0A-9EFA-BDE4-77EF36D65DB6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AC52A81-A982-0063-5CBB-527D5851F7F3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1E067BB-86E3-AC88-2BAC-75FDE72CD57D}"/>
              </a:ext>
            </a:extLst>
          </p:cNvPr>
          <p:cNvSpPr txBox="1"/>
          <p:nvPr/>
        </p:nvSpPr>
        <p:spPr>
          <a:xfrm>
            <a:off x="-170660" y="684000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 للتصحيح: نحدد حدث النهاية.</a:t>
            </a:r>
          </a:p>
          <a:p>
            <a:pPr marL="0" marR="0" lvl="1" indent="0" algn="r" defTabSz="34293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تناوب متعلمين على تقديم فقراتهم، تصحيح الأخطاء على السبورة.</a:t>
            </a:r>
          </a:p>
        </p:txBody>
      </p:sp>
      <p:pic>
        <p:nvPicPr>
          <p:cNvPr id="9" name="Espace réservé pour une image  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DA736B0-8F3A-D981-4B83-85BA24C8C9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xmlns="" id="{4E3CADEB-F566-85F3-9279-E61B2E2FC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54" y="2533657"/>
            <a:ext cx="8481795" cy="27681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7614C06-5AAE-63D0-F0DB-819B8A5A8E05}"/>
              </a:ext>
            </a:extLst>
          </p:cNvPr>
          <p:cNvSpPr txBox="1"/>
          <p:nvPr/>
        </p:nvSpPr>
        <p:spPr>
          <a:xfrm>
            <a:off x="4827811" y="3801045"/>
            <a:ext cx="3791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جُلوسُ ٱلصَديقانِ</a:t>
            </a:r>
            <a:r>
              <a:rPr kumimoji="0" lang="ar-MA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تَحْتَ شَجَرَةٍ عِمْلاقَةٍ وَ تَبادُلُهُما </a:t>
            </a:r>
            <a:r>
              <a:rPr kumimoji="0" lang="ar-MA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ٱلْحَديثَ</a:t>
            </a:r>
            <a:r>
              <a:rPr kumimoji="0" lang="ar-MA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ar-MA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5529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CF0E78-7D96-ADB3-25B1-CD40ECEE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F5C3753D-80F3-D67D-0826-B17458F7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FCD1A56-D5A0-CE4B-82D8-74947F94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B13AEFAB-5C16-1297-569F-8151AA47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F65C2F3C-B58A-6780-84A8-1574DF261D3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A4663BC-0B97-0918-DE56-64EAA0087CB7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3B0EAAD-3DA0-C6C5-F0CC-8015975847E3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B51CEAA-ECC5-46CC-763A-E4D89AEA209D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A0E8178-71A2-EA1A-739A-FDE06AC9BC0B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114CA6C-427D-AE6B-1A7D-5259AC7B073F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98BF6EB-09CA-3CE9-19C5-BB5D2325451D}"/>
              </a:ext>
            </a:extLst>
          </p:cNvPr>
          <p:cNvSpPr txBox="1"/>
          <p:nvPr/>
        </p:nvSpPr>
        <p:spPr>
          <a:xfrm>
            <a:off x="-170660" y="819083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 نحدد العبرة المستخلصة</a:t>
            </a:r>
          </a:p>
        </p:txBody>
      </p:sp>
      <p:pic>
        <p:nvPicPr>
          <p:cNvPr id="9" name="Espace réservé pour une image  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A6C1F1A-22A8-D7F4-C49E-4B53BD4E02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 5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xmlns="" id="{3D36DBA5-64B7-B54C-3AF3-D6F4C179D1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54" y="2533657"/>
            <a:ext cx="8481795" cy="27681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33E3E52-FA1C-1FB2-3A85-02631F0864B1}"/>
              </a:ext>
            </a:extLst>
          </p:cNvPr>
          <p:cNvSpPr txBox="1"/>
          <p:nvPr/>
        </p:nvSpPr>
        <p:spPr>
          <a:xfrm>
            <a:off x="4827811" y="3801045"/>
            <a:ext cx="37912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جُلوسُ ٱلصَديقانِ تَحْتَ شَجَرَةٍ عِمْلاقَةٍ وَ تَبادُلُهُما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ٱلْحَديثَ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8C63A5-63C3-2CD6-DAF4-31F76FC3C67B}"/>
              </a:ext>
            </a:extLst>
          </p:cNvPr>
          <p:cNvSpPr txBox="1"/>
          <p:nvPr/>
        </p:nvSpPr>
        <p:spPr>
          <a:xfrm>
            <a:off x="280312" y="3801044"/>
            <a:ext cx="43423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رَغْمَ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ٱخْتِلافِ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kumimoji="0" lang="ar-MA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ٱلْعاداتِ</a:t>
            </a:r>
            <a:r>
              <a:rPr kumimoji="0" lang="ar-MA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هُناكَ أَشْياءُ كَثيرَةٌ تَجْمَعُ بَيْنَ ٱلصَّديقَيْنِ.</a:t>
            </a:r>
          </a:p>
        </p:txBody>
      </p:sp>
    </p:spTree>
    <p:extLst>
      <p:ext uri="{BB962C8B-B14F-4D97-AF65-F5344CB8AC3E}">
        <p14:creationId xmlns:p14="http://schemas.microsoft.com/office/powerpoint/2010/main" val="3283967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1230F4-EAD7-5137-71E8-BB422DF4E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ED4F29F7-0A5D-2635-45F1-793B9F3AA4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126435B-247B-7EA3-D134-54AEB919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F89666B7-1225-21A5-4EBA-93A450A4C0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AD794494-AD8D-A740-16A5-85F45856F31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DBEA9E4-8DB5-A550-D568-CC3A576EAFCD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BABB8E6-0720-ED7B-7D92-36ED657C19BF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6B76AC6-6526-1D6C-23B3-B033C78C8699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1FEABCD-1521-5F67-F787-438A336A67EB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F761A76-7C05-F0EF-B634-534EAE15B32A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9AD8543-F140-C445-0FFB-128D9BD4B61E}"/>
              </a:ext>
            </a:extLst>
          </p:cNvPr>
          <p:cNvSpPr txBox="1"/>
          <p:nvPr/>
        </p:nvSpPr>
        <p:spPr>
          <a:xfrm>
            <a:off x="-153611" y="903167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الآن أغير عناصر وضعية نهاية القصة المقترحة  ثم أركب هذه العناصر الجديدة لإنتاج نهاية رديفة.</a:t>
            </a:r>
          </a:p>
        </p:txBody>
      </p:sp>
      <p:pic>
        <p:nvPicPr>
          <p:cNvPr id="11" name="Espace réservé pour une image  10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729C878-DE95-E4AA-591D-17961561DF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2497173D-4D88-541D-FFE6-07FF54F41CAB}"/>
              </a:ext>
            </a:extLst>
          </p:cNvPr>
          <p:cNvSpPr/>
          <p:nvPr/>
        </p:nvSpPr>
        <p:spPr>
          <a:xfrm>
            <a:off x="4691480" y="2388974"/>
            <a:ext cx="37592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Polic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xmlns="" id="{F5A9D9FD-BD90-E136-8C10-585A95D3F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93" y="4146945"/>
            <a:ext cx="8195213" cy="22999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94EB432-6A86-3480-B0E9-0CF064CC19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393" y="1848226"/>
            <a:ext cx="7778645" cy="2270222"/>
          </a:xfrm>
          <a:prstGeom prst="rect">
            <a:avLst/>
          </a:prstGeom>
        </p:spPr>
      </p:pic>
      <p:sp>
        <p:nvSpPr>
          <p:cNvPr id="10" name="Flèche : bas 9">
            <a:extLst>
              <a:ext uri="{FF2B5EF4-FFF2-40B4-BE49-F238E27FC236}">
                <a16:creationId xmlns:a16="http://schemas.microsoft.com/office/drawing/2014/main" xmlns="" id="{920828E1-4053-0F1D-CD3E-0D095D0F13C2}"/>
              </a:ext>
            </a:extLst>
          </p:cNvPr>
          <p:cNvSpPr/>
          <p:nvPr/>
        </p:nvSpPr>
        <p:spPr>
          <a:xfrm>
            <a:off x="4267199" y="4030105"/>
            <a:ext cx="304800" cy="2336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5875429-0CCA-4238-61E8-3AF89E714F4F}"/>
              </a:ext>
            </a:extLst>
          </p:cNvPr>
          <p:cNvSpPr txBox="1"/>
          <p:nvPr/>
        </p:nvSpPr>
        <p:spPr>
          <a:xfrm>
            <a:off x="4419599" y="5239919"/>
            <a:ext cx="4215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تَجَوَّلَ ٱلصَّديقانِ بِجانِبِ </a:t>
            </a:r>
            <a:r>
              <a:rPr lang="ar-MA" sz="3600" b="1" dirty="0">
                <a:solidFill>
                  <a:srgbClr val="C0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ضِفافِ ٱلنَّهْرِ </a:t>
            </a: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وَقَدْ</a:t>
            </a:r>
            <a:r>
              <a:rPr kumimoji="0" lang="ar-MA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أَبْدى سَعْدُ إِعْجابَهُ بِبَلَدِ </a:t>
            </a:r>
            <a:r>
              <a:rPr kumimoji="0" lang="ar-MA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مامادو</a:t>
            </a:r>
            <a:r>
              <a:rPr kumimoji="0" lang="ar-MA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</a:t>
            </a:r>
            <a:endParaRPr kumimoji="0" lang="ar-M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FE407F3-2B3F-3040-053E-D14F1420A3DF}"/>
              </a:ext>
            </a:extLst>
          </p:cNvPr>
          <p:cNvSpPr txBox="1"/>
          <p:nvPr/>
        </p:nvSpPr>
        <p:spPr>
          <a:xfrm>
            <a:off x="135672" y="5246527"/>
            <a:ext cx="4215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كُلُّ </a:t>
            </a:r>
            <a:r>
              <a:rPr kumimoji="0" lang="ar-MA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بَلَدٍ جَميلٌ </a:t>
            </a: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وَمُتَمَيِّزٌ بِعاداتِهِ وَ تَقاليدِهِ.</a:t>
            </a:r>
          </a:p>
        </p:txBody>
      </p:sp>
    </p:spTree>
    <p:extLst>
      <p:ext uri="{BB962C8B-B14F-4D97-AF65-F5344CB8AC3E}">
        <p14:creationId xmlns:p14="http://schemas.microsoft.com/office/powerpoint/2010/main" val="427897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2DF154-73AE-A6C8-F1D0-004D3578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A0056E75-ACAE-FF47-8B2B-D8D0AEC4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BB3FE888-2585-C466-4627-CD528A7569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2D4D3587-8A37-22A7-8510-217A2D8DF1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94592D76-3AA5-4172-4ADE-6CC9625F53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DEB86FC-9C7F-E6CB-8FF9-5AEEA2E637B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6301025-0885-3015-A8AC-300558A8229F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7AF7835-FA19-1DB9-9783-2C5552149B0D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54E735F-8506-072C-B0B3-E44491F8F83E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2F800E0-06D8-A0D3-E98C-37955B9EB2E0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D734F5A-828D-4C28-CF7D-CB974F3BF89E}"/>
              </a:ext>
            </a:extLst>
          </p:cNvPr>
          <p:cNvSpPr txBox="1"/>
          <p:nvPr/>
        </p:nvSpPr>
        <p:spPr>
          <a:xfrm>
            <a:off x="-309475" y="808691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3429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هذا نموذج لوضعية نهاية رديفة على غرار الوضعية الأصلية.</a:t>
            </a:r>
          </a:p>
        </p:txBody>
      </p:sp>
      <p:pic>
        <p:nvPicPr>
          <p:cNvPr id="11" name="Espace réservé pour une image  10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0738F97-B45C-A8C0-6E03-AF7B53B750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5112DBDA-65D5-A392-5115-813721165C8B}"/>
              </a:ext>
            </a:extLst>
          </p:cNvPr>
          <p:cNvSpPr/>
          <p:nvPr/>
        </p:nvSpPr>
        <p:spPr>
          <a:xfrm>
            <a:off x="453051" y="3348545"/>
            <a:ext cx="7812177" cy="67858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  <a:p>
            <a:pPr lvl="0" algn="r" defTabSz="914400" rtl="1">
              <a:defRPr/>
            </a:pPr>
            <a:r>
              <a:rPr lang="ar-MA" sz="40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في ٱلْيَوْمِ الأَخيرِ مِنَ ٱلزِّيارَةِ، أَخَذَ </a:t>
            </a:r>
            <a:r>
              <a:rPr lang="ar-MA" sz="4000" b="1" kern="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مامادو</a:t>
            </a:r>
            <a:r>
              <a:rPr lang="ar-MA" sz="40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صَديقَهُ سَعْداً في جَوْلَةٍ بِجانِبِ ضِفافِ ٱلنَّهْرِ </a:t>
            </a:r>
            <a:r>
              <a:rPr lang="ar-MA" sz="4000" b="1" kern="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ٱلخَلّابَةِ،وَ</a:t>
            </a:r>
            <a:r>
              <a:rPr lang="ar-MA" sz="40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بَيْنَما هُما يَتَجَوَّلانِ ، قالَ سَعْدٌ:</a:t>
            </a:r>
          </a:p>
          <a:p>
            <a:pPr lvl="0" algn="r" defTabSz="914400" rtl="1">
              <a:defRPr/>
            </a:pPr>
            <a:r>
              <a:rPr lang="ar-MA" sz="40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-أَنا مُعْجَبٌ جِدّاً بِبَلَدِكَ يا </a:t>
            </a:r>
            <a:r>
              <a:rPr lang="ar-MA" sz="4000" b="1" kern="0" dirty="0" err="1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مامادو</a:t>
            </a:r>
            <a:r>
              <a:rPr lang="ar-MA" sz="40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! فَكُلُّ ما رَأَيْتُهُ جَميلٌ وَ مُبْهِرٌ. </a:t>
            </a:r>
          </a:p>
          <a:p>
            <a:pPr lvl="0" algn="r" defTabSz="914400" rtl="1">
              <a:defRPr/>
            </a:pP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"كُلُّ بَلَدٍ جَميلٌ وَمُتَمَيِّزٌ بِعاداتِهِ وَتَقاليدِهِ،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وَٱلصَّداقَةُ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تَجْمَعُنا رَغْمَ </a:t>
            </a:r>
            <a:r>
              <a:rPr lang="ar-MA" sz="4000" b="1" kern="0" dirty="0" err="1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ٱلِاخْتِلافِ</a:t>
            </a:r>
            <a:r>
              <a:rPr lang="ar-MA" sz="4000" b="1" kern="0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00935515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1A47B7-DD59-ED67-DFD2-E8705997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56FC9371-584C-9D01-746B-653897DC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7" y="874536"/>
            <a:ext cx="7886700" cy="720000"/>
          </a:xfrm>
        </p:spPr>
        <p:txBody>
          <a:bodyPr/>
          <a:lstStyle/>
          <a:p>
            <a:r>
              <a:rPr lang="ar-AE" sz="4000" dirty="0"/>
              <a:t> إنتاج كتابي –ح</a:t>
            </a:r>
            <a:r>
              <a:rPr lang="ar-MA" sz="4000" dirty="0"/>
              <a:t>4</a:t>
            </a:r>
            <a:r>
              <a:rPr lang="ar-AE" sz="4000" dirty="0"/>
              <a:t> </a:t>
            </a:r>
            <a:r>
              <a:rPr lang="fr-FR" sz="4000" dirty="0"/>
              <a:t>-</a:t>
            </a:r>
            <a:endParaRPr lang="fr-MA" sz="4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0ED3A305-43DE-987A-2FBE-AEAEF075D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5518877-DE16-F592-E131-F0019A53C3B1}"/>
              </a:ext>
            </a:extLst>
          </p:cNvPr>
          <p:cNvSpPr txBox="1"/>
          <p:nvPr/>
        </p:nvSpPr>
        <p:spPr>
          <a:xfrm>
            <a:off x="5716971" y="1777877"/>
            <a:ext cx="145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MA" sz="3600" b="1" i="0" u="none" strike="noStrike" kern="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Arial"/>
              </a:rPr>
              <a:t>إنتاج كتابي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3AE7338F-DDA0-D6CE-8748-BB371E5F2D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53218E14-5872-10D7-67C8-932C2F212A9C}"/>
              </a:ext>
            </a:extLst>
          </p:cNvPr>
          <p:cNvSpPr txBox="1">
            <a:spLocks/>
          </p:cNvSpPr>
          <p:nvPr/>
        </p:nvSpPr>
        <p:spPr>
          <a:xfrm>
            <a:off x="2322000" y="308700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spcBef>
                <a:spcPts val="0"/>
              </a:spcBef>
              <a:buClr>
                <a:srgbClr val="424D7B"/>
              </a:buClr>
              <a:buSzPts val="1200"/>
              <a:buFont typeface="Noto Sans Symbols"/>
              <a:buChar char="●"/>
              <a:defRPr/>
            </a:pPr>
            <a:r>
              <a:rPr lang="ar-MA" sz="2800" b="1" dirty="0">
                <a:ea typeface="Dosis SemiBold"/>
                <a:cs typeface="Microsoft Uighur" panose="02000000000000000000" pitchFamily="2" charset="-78"/>
                <a:sym typeface="Dosis SemiBold"/>
              </a:rPr>
              <a:t>كتابة قصة رديفة-4-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DF6C81D0-D543-6827-5DF6-50AA9307493A}"/>
              </a:ext>
            </a:extLst>
          </p:cNvPr>
          <p:cNvSpPr/>
          <p:nvPr/>
        </p:nvSpPr>
        <p:spPr>
          <a:xfrm>
            <a:off x="5450872" y="1037823"/>
            <a:ext cx="473568" cy="473568"/>
          </a:xfrm>
          <a:prstGeom prst="ellipse">
            <a:avLst/>
          </a:prstGeom>
          <a:solidFill>
            <a:srgbClr val="00ACA4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Espace réservé pour une image  20">
            <a:extLst>
              <a:ext uri="{FF2B5EF4-FFF2-40B4-BE49-F238E27FC236}">
                <a16:creationId xmlns:a16="http://schemas.microsoft.com/office/drawing/2014/main" xmlns="" id="{D6ECEE73-BE33-41E2-E8BE-3AD5973388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802742" y="1570158"/>
            <a:ext cx="703488" cy="7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83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E452C8-EBB8-B7E7-281E-F1B435CB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91307810-ADA5-9109-8B06-151E06AFF9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147E480B-576C-BFAC-5B21-48D8732CF9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C488E3DE-7FA9-D565-A09B-182E87AD260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EE819360-79B5-0534-75B8-D4D8C30F6B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18D18A3-E11F-AED2-5849-7ECF0BB48850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8E2E71D-13B9-A1EF-CFD8-C2F1D27B62D1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CFA3AE2-74BC-5D77-69A6-44AB9ECEF4C2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41614A8-426D-5668-353A-7908BDA93E4C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AEDDAB6-F6E3-0654-9824-B0555C99AC53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4D7D4EA-6D2E-A21F-31C4-4B348C94F82B}"/>
              </a:ext>
            </a:extLst>
          </p:cNvPr>
          <p:cNvSpPr txBox="1"/>
          <p:nvPr/>
        </p:nvSpPr>
        <p:spPr>
          <a:xfrm>
            <a:off x="-160269" y="684000"/>
            <a:ext cx="77786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انتبهوا إلى السبورة، سأريكم بعض الأخطاء التي رصدتها في إنجازاتكم، وكيفية تصحيحها.</a:t>
            </a:r>
          </a:p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000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يصحح الأستاذ(ة) على السبورة نماذج من الأخطاء المرصودة في إنجازات المتعلمين.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B6A88E1-4895-15EC-363D-D7B7388CF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21" y="1944284"/>
            <a:ext cx="7950358" cy="4587155"/>
          </a:xfrm>
          <a:prstGeom prst="rect">
            <a:avLst/>
          </a:prstGeom>
        </p:spPr>
      </p:pic>
      <p:pic>
        <p:nvPicPr>
          <p:cNvPr id="8" name="Espace réservé pour une image  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82F7F5FF-A00E-C255-744B-5CE2216EAA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56853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>
          <a:extLst>
            <a:ext uri="{FF2B5EF4-FFF2-40B4-BE49-F238E27FC236}">
              <a16:creationId xmlns:a16="http://schemas.microsoft.com/office/drawing/2014/main" xmlns="" id="{DA3DDF0C-AE24-280D-DF21-ED6C48D8F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pour une image  18">
            <a:extLst>
              <a:ext uri="{FF2B5EF4-FFF2-40B4-BE49-F238E27FC236}">
                <a16:creationId xmlns:a16="http://schemas.microsoft.com/office/drawing/2014/main" xmlns="" id="{E6CB90F4-5AFB-E24B-B099-E1D462294054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5017" y="693861"/>
            <a:ext cx="782264" cy="782264"/>
          </a:xfrm>
        </p:spPr>
      </p:pic>
      <p:sp>
        <p:nvSpPr>
          <p:cNvPr id="27" name="Google Shape;1342;p12">
            <a:extLst>
              <a:ext uri="{FF2B5EF4-FFF2-40B4-BE49-F238E27FC236}">
                <a16:creationId xmlns:a16="http://schemas.microsoft.com/office/drawing/2014/main" xmlns="" id="{7701C594-2A1D-7EF8-B4E2-5EF797C93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743" y="778993"/>
            <a:ext cx="7199418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A5A5A5"/>
              </a:buClr>
              <a:buFont typeface="Arial"/>
            </a:pPr>
            <a:r>
              <a:rPr lang="ar-MA" sz="2400" b="1" dirty="0">
                <a:solidFill>
                  <a:srgbClr val="A5A5A5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خذوا ألواحكم.</a:t>
            </a:r>
            <a:endParaRPr sz="2400" b="1" dirty="0">
              <a:solidFill>
                <a:srgbClr val="A5A5A5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8" name="Image 27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1A81EE3D-1734-5E05-B849-379342077D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45" y="2268939"/>
            <a:ext cx="3237931" cy="323793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58EDF40-9B93-6FB6-F293-30015233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E7D2771-9396-9A49-6F2B-A843ACD725E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D714E19-7E39-D3EF-CFB4-4009D436F79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11C8CA1-7962-09EA-A74D-8A2402ECBF5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C7A5F6-08AF-4878-A03A-D75E996B70C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65ABB04-B227-92B5-5F27-A5115BF82294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171285-5E8B-6F1D-1D53-84B1E195EB77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92B038A-BA1D-8EAE-1B3D-16F878F4D43C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959B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81187DD-F261-D169-0F3C-35A9E28683F6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64999710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892066-6F88-115A-4603-7962F52F4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36B35F4F-9D01-9499-6CD4-B288DF8FE4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E45A5BD1-6F32-E543-E148-750C3271AB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36E30356-63E1-A779-1C4C-F702C484C9A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CEBBF45E-A066-62FA-D627-2D06F4DFF25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9C0024-A88D-BAE1-6C26-0FE5664B65A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7D42C22-5411-773D-C2D7-27BD2CC1F23B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6D9289D-6F2C-1853-E3B6-042CA9F5431C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A7E855A-74D1-7B86-3CB4-668D457E76D5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E4236AA-5DA1-967D-BAAC-0926BB5C6393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553BAF7-5A7D-101C-7CAA-74C334F33E08}"/>
              </a:ext>
            </a:extLst>
          </p:cNvPr>
          <p:cNvSpPr txBox="1"/>
          <p:nvPr/>
        </p:nvSpPr>
        <p:spPr>
          <a:xfrm>
            <a:off x="-212224" y="663218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كل واحد منكم يبحث في إنتاجه عن هذه الأخطاء ويصححها.</a:t>
            </a:r>
          </a:p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المرور بين الصفوف، التأكد من تصحيح الأخطاء.</a:t>
            </a:r>
          </a:p>
        </p:txBody>
      </p:sp>
      <p:pic>
        <p:nvPicPr>
          <p:cNvPr id="8" name="Espace réservé pour une image  7" descr="Une image contenant dessin humoristique, jouet, Animation&#10;&#10;Le contenu généré par l’IA peut être incorrect.">
            <a:extLst>
              <a:ext uri="{FF2B5EF4-FFF2-40B4-BE49-F238E27FC236}">
                <a16:creationId xmlns:a16="http://schemas.microsoft.com/office/drawing/2014/main" xmlns="" id="{88391B3A-31A6-989E-95E1-A40D159A6C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4676F3F4-B754-7D9E-16B6-038AAE585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10" y="1853193"/>
            <a:ext cx="8167154" cy="47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3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9ED6E1-EF50-99CE-3A89-E984299C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EDE09DC7-D89B-E4A5-7130-0DEE0291CB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537270B-1852-3B77-B958-641D5E2A74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6E2387E5-F970-AD6D-5E86-8E6B0BAA0A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6755BEE7-FE85-3E0A-8E76-DDC02114B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48BEEEB-4C07-A0D8-3F0D-4A1D7FE9772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6E4A4FE-687D-A2A2-CC16-47C0B878B9EA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BF6844D-CAF2-2FB3-10EF-D3807593F3A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56D3C0C-BDD9-C50C-B2A3-744B562CDB17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9F498E1-90A6-77BB-18BA-BF3A246B1922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C3DF412-9CC6-119C-E0A2-1608FB03D2B4}"/>
              </a:ext>
            </a:extLst>
          </p:cNvPr>
          <p:cNvSpPr txBox="1"/>
          <p:nvPr/>
        </p:nvSpPr>
        <p:spPr>
          <a:xfrm>
            <a:off x="-309475" y="838565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انتبهوا، سأقدم لكم معايير شبكة التقويم الذاتي.</a:t>
            </a:r>
            <a:endParaRPr lang="ar-MA" sz="2400" dirty="0">
              <a:solidFill>
                <a:prstClr val="white">
                  <a:lumMod val="65000"/>
                </a:prst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4984ED87-CFE9-06B4-8641-A8C080908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25894"/>
              </p:ext>
            </p:extLst>
          </p:nvPr>
        </p:nvGraphicFramePr>
        <p:xfrm>
          <a:off x="609600" y="2655066"/>
          <a:ext cx="7924800" cy="2824981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298311081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xmlns="" val="139753599"/>
                    </a:ext>
                  </a:extLst>
                </a:gridCol>
                <a:gridCol w="6499412">
                  <a:extLst>
                    <a:ext uri="{9D8B030D-6E8A-4147-A177-3AD203B41FA5}">
                      <a16:colId xmlns:a16="http://schemas.microsoft.com/office/drawing/2014/main" xmlns="" val="543822409"/>
                    </a:ext>
                  </a:extLst>
                </a:gridCol>
              </a:tblGrid>
              <a:tr h="20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لا</a:t>
                      </a:r>
                      <a:endParaRPr lang="fr-MA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نعم </a:t>
                      </a:r>
                      <a:endParaRPr lang="fr-MA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558699"/>
                  </a:ext>
                </a:extLst>
              </a:tr>
              <a:tr h="60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اِسْتَعْمَلْتُ عَناصِرَ مُناسِبَةً لِوَضْعِيَّةِ نِهايَةٍ رَديفَةٍ لِلْقِصَّةِ.</a:t>
                      </a:r>
                      <a:endParaRPr lang="fr-FR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5086229"/>
                  </a:ext>
                </a:extLst>
              </a:tr>
              <a:tr h="48384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تَأَكَّدْتُ مِنْ صِحَّةِ ٱلْمَعْلوماتِ ٱلَّتي كَتَبْتُها.</a:t>
                      </a:r>
                      <a:endParaRPr lang="fr-MA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4209904"/>
                  </a:ext>
                </a:extLst>
              </a:tr>
              <a:tr h="359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اِسْتَعْمَلْتُ أَدَواتِ رَبْطٍ مُناسِبَةٍ لِكِتابَةٍ نَصٍّ مُنْسَجِمٍ.</a:t>
                      </a:r>
                      <a:endParaRPr lang="fr-FR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8392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اِسْتَعْمَلْتُ عَلاماتِ تَرْقيمٍ مُناسِبَةً.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0399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كَتَبْتُ بِخَطٍّ واضِحٍ وَجَميلٍ. </a:t>
                      </a:r>
                      <a:endParaRPr lang="fr-MA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92025"/>
                  </a:ext>
                </a:extLst>
              </a:tr>
            </a:tbl>
          </a:graphicData>
        </a:graphic>
      </p:graphicFrame>
      <p:pic>
        <p:nvPicPr>
          <p:cNvPr id="8" name="Espace réservé pour une image  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6EF8F893-D660-96E2-A416-6D433EBE42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47191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109E86-BD1B-8127-E777-472ECD7A8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4F1616AF-50FB-E831-D252-8B33AD4CE7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4E3966E-00F1-FFC2-A118-CE456749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2C5DE4FA-F1BC-E182-D6DF-67AD1EB3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06CC91D9-E55D-A272-74F9-05AE3FECD61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06906C5-134C-C4F0-2BEF-9B6CDF937F7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458CBEC-71B0-9947-C2B0-304CFC3EB2EC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FF8D4F9-CA67-4AC7-BE3A-7D717E17F266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7AC8451-4FD7-0D44-9C71-2947DC23ACAA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A00F282-D14B-AF8A-E771-AE771716C8B9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F03ABC3-D778-CDCD-4111-C3DFE67CD08B}"/>
              </a:ext>
            </a:extLst>
          </p:cNvPr>
          <p:cNvSpPr txBox="1"/>
          <p:nvPr/>
        </p:nvSpPr>
        <p:spPr>
          <a:xfrm>
            <a:off x="1658069" y="684000"/>
            <a:ext cx="5811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كل واحد منكم يراجع إنتاجه ويتحقق من مطابقته لمعايير الشبكة.</a:t>
            </a:r>
          </a:p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المرور بين الصفوف، تقديم التغذية الراجعة اللازمة.</a:t>
            </a:r>
          </a:p>
        </p:txBody>
      </p:sp>
      <p:pic>
        <p:nvPicPr>
          <p:cNvPr id="8" name="Espace réservé pour une image  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D942598-59FE-077E-B7C3-2BC45E4A1F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B7B9A49C-E661-5D69-A1E9-D729F950B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83385"/>
              </p:ext>
            </p:extLst>
          </p:nvPr>
        </p:nvGraphicFramePr>
        <p:xfrm>
          <a:off x="609600" y="2655066"/>
          <a:ext cx="7924800" cy="2824981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298311081"/>
                    </a:ext>
                  </a:extLst>
                </a:gridCol>
                <a:gridCol w="663388">
                  <a:extLst>
                    <a:ext uri="{9D8B030D-6E8A-4147-A177-3AD203B41FA5}">
                      <a16:colId xmlns:a16="http://schemas.microsoft.com/office/drawing/2014/main" xmlns="" val="139753599"/>
                    </a:ext>
                  </a:extLst>
                </a:gridCol>
                <a:gridCol w="6499412">
                  <a:extLst>
                    <a:ext uri="{9D8B030D-6E8A-4147-A177-3AD203B41FA5}">
                      <a16:colId xmlns:a16="http://schemas.microsoft.com/office/drawing/2014/main" xmlns="" val="543822409"/>
                    </a:ext>
                  </a:extLst>
                </a:gridCol>
              </a:tblGrid>
              <a:tr h="204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لا</a:t>
                      </a:r>
                      <a:endParaRPr lang="fr-MA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MA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نعم </a:t>
                      </a:r>
                      <a:endParaRPr lang="fr-MA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558699"/>
                  </a:ext>
                </a:extLst>
              </a:tr>
              <a:tr h="603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/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اِسْتَعْمَلْتُ عَناصِرَ مُناسِبَةً لِوَضْعِيَّةِ نِهايَةٍ رَديفَةٍ لِلْقِصَّةِ.</a:t>
                      </a:r>
                      <a:endParaRPr lang="fr-FR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5086229"/>
                  </a:ext>
                </a:extLst>
              </a:tr>
              <a:tr h="483840"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تَأَكَّدْتُ مِنْ صِحَّةِ ٱلْمَعْلوماتِ ٱلَّتي كَتَبْتُها.</a:t>
                      </a:r>
                      <a:endParaRPr lang="fr-MA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4209904"/>
                  </a:ext>
                </a:extLst>
              </a:tr>
              <a:tr h="359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6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37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06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675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43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11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180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349" algn="l" defTabSz="514337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اِسْتَعْمَلْتُ أَدَواتِ رَبْطٍ مُناسِبَةٍ لِكِتابَةٍ نَصٍّ مُنْسَجِمٍ.</a:t>
                      </a:r>
                      <a:endParaRPr lang="fr-FR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8392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اِسْتَعْمَلْتُ عَلاماتِ تَرْقيمٍ مُناسِبَةً.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0399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MA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b="1" kern="1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كَتَبْتُ بِخَطٍّ واضِحٍ وَجَميلٍ. </a:t>
                      </a:r>
                      <a:endParaRPr lang="fr-MA" sz="2400" b="1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592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45851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236828-FCBE-39A5-34DA-15EA4F33D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9E5DF1F5-0BB1-C874-1012-6B5E0CB341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CE01DF84-1FCF-7342-DA6B-AAC077500E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ED1E892C-C9FB-51D1-707B-C620FBA67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01D414BB-346C-1AD6-DCFA-D9DDF736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4AC44ED-D280-526B-43EF-9CE32BBBD12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C81732A-BFFA-119B-CAA0-25354DC4DCB0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DD1EB00-630B-A812-7285-4A647331744B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61CC01A-5C19-B9A2-C31F-FD9C8F946DD7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F1F364D-483B-93E6-1EAE-12333B39FA7B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pic>
        <p:nvPicPr>
          <p:cNvPr id="5" name="Espace réservé pour une image  4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094689A7-A9CA-2A4B-C881-789D27F58FF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49825BE-F2A0-62AC-90F0-DD94522A25CB}"/>
              </a:ext>
            </a:extLst>
          </p:cNvPr>
          <p:cNvSpPr txBox="1"/>
          <p:nvPr/>
        </p:nvSpPr>
        <p:spPr>
          <a:xfrm>
            <a:off x="-222614" y="635688"/>
            <a:ext cx="77786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الآن، كل واحد منكم يعيد كتابة إنتاجه بخط جميل دون أخطاء.</a:t>
            </a:r>
          </a:p>
          <a:p>
            <a:pPr marL="0" lvl="1" algn="r" defTabSz="342935" rtl="1">
              <a:spcBef>
                <a:spcPct val="0"/>
              </a:spcBef>
              <a:defRPr/>
            </a:pPr>
            <a:r>
              <a:rPr lang="ar-MA" sz="2400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المرور بين الصفوف، تقديم التغذية الراجعة اللازمة. تخصيص 5 دقائق لإعادة الكتابة وإنهاء الحصة.</a:t>
            </a:r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xmlns="" id="{A5498099-9BA0-29D8-7AD5-2BED225B2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110" y="1853193"/>
            <a:ext cx="8167154" cy="47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440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301C28-F626-07F7-C292-5DEB00BE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2EC3464E-0A29-86D7-7665-1252AF0A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81" y="1454335"/>
            <a:ext cx="5638800" cy="720000"/>
          </a:xfrm>
        </p:spPr>
        <p:txBody>
          <a:bodyPr/>
          <a:lstStyle/>
          <a:p>
            <a:r>
              <a:rPr lang="ar-SA" dirty="0"/>
              <a:t>اختــتام الحــصة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xmlns="" id="{62AB2E06-F632-4C3C-EAF2-85528EAFB1D6}"/>
              </a:ext>
            </a:extLst>
          </p:cNvPr>
          <p:cNvSpPr/>
          <p:nvPr/>
        </p:nvSpPr>
        <p:spPr>
          <a:xfrm>
            <a:off x="817678" y="2955833"/>
            <a:ext cx="7508644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AF2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FC4291C2-8344-7C59-2A5B-F16F031F4B1A}"/>
              </a:ext>
            </a:extLst>
          </p:cNvPr>
          <p:cNvSpPr/>
          <p:nvPr/>
        </p:nvSpPr>
        <p:spPr>
          <a:xfrm>
            <a:off x="817677" y="2955833"/>
            <a:ext cx="7508646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4732B98-3547-FBF8-D4B6-7A99686C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804" y="1529407"/>
            <a:ext cx="456592" cy="456592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EE9464E-5F99-BE84-7E18-3B58641D0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678" y="2667220"/>
            <a:ext cx="720000" cy="828613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xmlns="" id="{59FA1D78-11DA-A4C9-08B7-788CD86DF1E7}"/>
              </a:ext>
            </a:extLst>
          </p:cNvPr>
          <p:cNvSpPr txBox="1">
            <a:spLocks/>
          </p:cNvSpPr>
          <p:nvPr/>
        </p:nvSpPr>
        <p:spPr>
          <a:xfrm>
            <a:off x="1920240" y="3796310"/>
            <a:ext cx="5360798" cy="86713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4D7B"/>
              </a:buClr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ماذا تعلمتم اليوم؟ </a:t>
            </a:r>
          </a:p>
        </p:txBody>
      </p:sp>
    </p:spTree>
    <p:extLst>
      <p:ext uri="{BB962C8B-B14F-4D97-AF65-F5344CB8AC3E}">
        <p14:creationId xmlns:p14="http://schemas.microsoft.com/office/powerpoint/2010/main" val="1555979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53E5B0-2931-3615-E486-00359E75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E115681A-9661-F9FC-B798-1BB4590879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itre 3">
            <a:extLst>
              <a:ext uri="{FF2B5EF4-FFF2-40B4-BE49-F238E27FC236}">
                <a16:creationId xmlns:a16="http://schemas.microsoft.com/office/drawing/2014/main" xmlns="" id="{18F65C2D-AE5E-70CA-BFD6-A7B02B52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</p:spPr>
        <p:txBody>
          <a:bodyPr>
            <a:noAutofit/>
          </a:bodyPr>
          <a:lstStyle/>
          <a:p>
            <a:pPr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ماذا تعلمتم اليوم؟</a:t>
            </a:r>
            <a:endParaRPr lang="fr-FR" sz="24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A8068E88-6646-75D6-BB8E-E63A82755AE5}"/>
              </a:ext>
            </a:extLst>
          </p:cNvPr>
          <p:cNvCxnSpPr>
            <a:cxnSpLocks/>
            <a:stCxn id="28" idx="5"/>
            <a:endCxn id="25" idx="0"/>
          </p:cNvCxnSpPr>
          <p:nvPr/>
        </p:nvCxnSpPr>
        <p:spPr>
          <a:xfrm>
            <a:off x="5240833" y="3221314"/>
            <a:ext cx="1662997" cy="792696"/>
          </a:xfrm>
          <a:prstGeom prst="straightConnector1">
            <a:avLst/>
          </a:prstGeom>
          <a:noFill/>
          <a:ln w="38100" cap="rnd" cmpd="sng" algn="ctr">
            <a:solidFill>
              <a:srgbClr val="106585"/>
            </a:solidFill>
            <a:prstDash val="solid"/>
            <a:miter lim="800000"/>
            <a:tailEnd type="stealth"/>
          </a:ln>
          <a:effectLst/>
        </p:spPr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F8982083-3752-EB93-1ED9-AADDEA231E5B}"/>
              </a:ext>
            </a:extLst>
          </p:cNvPr>
          <p:cNvSpPr/>
          <p:nvPr/>
        </p:nvSpPr>
        <p:spPr>
          <a:xfrm>
            <a:off x="5380182" y="4014010"/>
            <a:ext cx="3047296" cy="1584000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تَدَرَّبْتُ عَلى كِتابَةِ وَضْعِيَّةِ نِهايَةِ قِصَّةٍ قَصيرَةٍ.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1112AF6-5349-6B71-12D3-11CCC5A9E591}"/>
              </a:ext>
            </a:extLst>
          </p:cNvPr>
          <p:cNvSpPr/>
          <p:nvPr/>
        </p:nvSpPr>
        <p:spPr>
          <a:xfrm>
            <a:off x="843877" y="4014010"/>
            <a:ext cx="3186982" cy="1584000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صَحَّحْتُ أَخْطائي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ٱلْخاصَّةَ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 </a:t>
            </a:r>
            <a:r>
              <a:rPr kumimoji="0" lang="ar-MA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بِٱلْإِنْتاجِ</a:t>
            </a: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Microsoft Himalaya" panose="01010100010101010101" pitchFamily="2" charset="0"/>
                <a:cs typeface="Microsoft Uighur" panose="02000000000000000000" pitchFamily="2" charset="-78"/>
              </a:rPr>
              <a:t> ٱلْكِتابي وَ أَعَدْتُ كِتابَةَ إِنْتاجي.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ED29A4BE-362F-6181-75D1-A30263487DA4}"/>
              </a:ext>
            </a:extLst>
          </p:cNvPr>
          <p:cNvCxnSpPr>
            <a:cxnSpLocks/>
            <a:stCxn id="28" idx="3"/>
            <a:endCxn id="26" idx="0"/>
          </p:cNvCxnSpPr>
          <p:nvPr/>
        </p:nvCxnSpPr>
        <p:spPr>
          <a:xfrm flipH="1">
            <a:off x="2437368" y="3221314"/>
            <a:ext cx="1579867" cy="792696"/>
          </a:xfrm>
          <a:prstGeom prst="straightConnector1">
            <a:avLst/>
          </a:prstGeom>
          <a:noFill/>
          <a:ln w="38100" cap="rnd" cmpd="sng" algn="ctr">
            <a:solidFill>
              <a:srgbClr val="106585"/>
            </a:solidFill>
            <a:prstDash val="solid"/>
            <a:miter lim="800000"/>
            <a:tailEnd type="stealth"/>
          </a:ln>
          <a:effectLst/>
        </p:spPr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F385C28C-9204-4CC6-2D9D-9A8159B6A720}"/>
              </a:ext>
            </a:extLst>
          </p:cNvPr>
          <p:cNvSpPr/>
          <p:nvPr/>
        </p:nvSpPr>
        <p:spPr>
          <a:xfrm>
            <a:off x="3763819" y="1744300"/>
            <a:ext cx="1730430" cy="17304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424D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في هَذِهِ </a:t>
            </a:r>
            <a:r>
              <a:rPr kumimoji="0" lang="ar-M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ٱلْحِصَّةِ</a:t>
            </a:r>
            <a:endParaRPr kumimoji="0" lang="ar-MA" sz="36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4FB1B09-2D08-5151-F3D4-FF01327719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B053BC5-ED83-5975-8171-584AEAE0B3C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97673AE-7935-6A56-6EB9-F225AC5476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67EC6A1-C54C-1284-E5F2-D851C879F91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8266F7-1416-3F36-8494-552C455E7404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EBE07A-CE55-01F9-0C28-935D19A6465B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436916-74BF-0B3E-DCEF-251D39E5692D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48F2BB-679C-9A2F-8827-DB022413B716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E1989F2-A228-2514-4B17-9336CC1C820C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462770990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A705E26-8C2C-45E8-A662-322214C2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-228600" y="793237"/>
            <a:ext cx="7836055" cy="612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وقت النجمة. الفائز بنجمة المشاركة بهدوء  هو (هي) صديقكم (صديقتكم)....... صفقوا له (لها).</a:t>
            </a:r>
            <a:br>
              <a:rPr lang="ar-MA" sz="2400" b="1" dirty="0">
                <a:solidFill>
                  <a:schemeClr val="bg1">
                    <a:lumMod val="6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</a:br>
            <a:r>
              <a:rPr lang="ar-MA" sz="2400" i="1" dirty="0">
                <a:solidFill>
                  <a:schemeClr val="bg1">
                    <a:lumMod val="65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يسجل الأستاذ اسم الفائز على لائحة. (يمكن أن تكون اللائحة معروضة على أحد جدران الفصل).</a:t>
            </a:r>
            <a:endParaRPr lang="fr-FR" sz="2400" dirty="0"/>
          </a:p>
        </p:txBody>
      </p:sp>
      <p:pic>
        <p:nvPicPr>
          <p:cNvPr id="25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C7CD5873-7C7C-93C6-9959-9294D106DA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44C513DD-75E8-7F23-C79D-4B9527C2CF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2020" y="6126700"/>
            <a:ext cx="540000" cy="540000"/>
          </a:xfrm>
          <a:prstGeom prst="rect">
            <a:avLst/>
          </a:prstGeom>
        </p:spPr>
      </p:pic>
      <p:pic>
        <p:nvPicPr>
          <p:cNvPr id="28" name="Espace réservé pour une image  13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9977763-3A1C-C22A-59BB-5AA491616E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249" y="684000"/>
            <a:ext cx="830475" cy="8304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1FFB504-9F49-31C3-65C8-FC6A940F5BA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CB559AA-BE96-7EA9-FDF6-C108217609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77B0DB9-5E10-3A16-A04A-AD2A38E7F3F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2CA70DC-DD21-FF9B-A3BD-FFEE0099A07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0431248-C4D8-615A-774D-422DBD1051DB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98DDE6-1FC3-CDD5-742B-F447388BBC64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3E52E20-62B1-525C-F2F4-0B3B6D7C2355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AA44675-C996-5A3C-6264-21A7DC169A0D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C0D8766-4506-948F-B6A3-9D71BB43EC2E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809479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0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03E4E412-BA34-A468-613B-B92D20B42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1550" y="5994029"/>
            <a:ext cx="540000" cy="540000"/>
          </a:xfrm>
          <a:prstGeom prst="rect">
            <a:avLst/>
          </a:prstGeom>
        </p:spPr>
      </p:pic>
      <p:pic>
        <p:nvPicPr>
          <p:cNvPr id="4" name="اختتام الحصة4">
            <a:hlinkClick r:id="" action="ppaction://media"/>
            <a:extLst>
              <a:ext uri="{FF2B5EF4-FFF2-40B4-BE49-F238E27FC236}">
                <a16:creationId xmlns:a16="http://schemas.microsoft.com/office/drawing/2014/main" xmlns="" id="{65C1788F-2DD5-9699-9D65-6677A97DDD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6192" y="2130135"/>
            <a:ext cx="6351616" cy="35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59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9251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3"/>
          <p:cNvSpPr txBox="1">
            <a:spLocks noGrp="1"/>
          </p:cNvSpPr>
          <p:nvPr>
            <p:ph type="title"/>
          </p:nvPr>
        </p:nvSpPr>
        <p:spPr>
          <a:xfrm>
            <a:off x="475701" y="771779"/>
            <a:ext cx="7103769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A5A5A5"/>
              </a:buClr>
              <a:buFont typeface="Arial"/>
            </a:pPr>
            <a:r>
              <a:rPr lang="ar-MA" sz="2400" b="1" dirty="0">
                <a:solidFill>
                  <a:srgbClr val="A5A5A5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اقرؤوا  السؤال جيدا . حددوا المطلوب. تذكروا كل الاختيارات المقدمة.</a:t>
            </a:r>
            <a:endParaRPr sz="2400" b="1" dirty="0">
              <a:solidFill>
                <a:srgbClr val="A5A5A5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0AD686BD-48D7-FB37-D6CA-13DAF6863A9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7025" y="700024"/>
            <a:ext cx="769940" cy="769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8;p13">
            <a:extLst>
              <a:ext uri="{FF2B5EF4-FFF2-40B4-BE49-F238E27FC236}">
                <a16:creationId xmlns:a16="http://schemas.microsoft.com/office/drawing/2014/main" xmlns="" id="{7A578A48-9417-EDF7-09D5-9927C9B6E776}"/>
              </a:ext>
            </a:extLst>
          </p:cNvPr>
          <p:cNvSpPr txBox="1">
            <a:spLocks/>
          </p:cNvSpPr>
          <p:nvPr/>
        </p:nvSpPr>
        <p:spPr>
          <a:xfrm>
            <a:off x="946971" y="2005028"/>
            <a:ext cx="7000054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 b="0" i="0" u="none" strike="noStrike" cap="none">
                <a:solidFill>
                  <a:srgbClr val="757575"/>
                </a:solidFill>
                <a:latin typeface="+mj-lt"/>
                <a:ea typeface="Dosis Medium"/>
                <a:cs typeface="Arial" panose="020B0604020202020204" pitchFamily="34" charset="0"/>
                <a:sym typeface="Dosi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A5A5A5"/>
              </a:buClr>
              <a:buFont typeface="Arial"/>
              <a:buNone/>
            </a:pPr>
            <a:r>
              <a: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لِماذا لَمْ يَسْتَطِعْ ريشانُ أَنْ يُحَلِّقَ بَعيداً عَنِ ٱلْغابَةِ؟</a:t>
            </a:r>
            <a:endParaRPr lang="ar-MA" sz="4400" b="1" kern="0" dirty="0">
              <a:solidFill>
                <a:srgbClr val="00206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C1C3293-21C7-ACFA-E3C4-D093D34FBCA9}"/>
              </a:ext>
            </a:extLst>
          </p:cNvPr>
          <p:cNvGrpSpPr/>
          <p:nvPr/>
        </p:nvGrpSpPr>
        <p:grpSpPr>
          <a:xfrm>
            <a:off x="1651922" y="2874089"/>
            <a:ext cx="5827345" cy="612000"/>
            <a:chOff x="1995487" y="3429000"/>
            <a:chExt cx="5827345" cy="612000"/>
          </a:xfrm>
        </p:grpSpPr>
        <p:sp>
          <p:nvSpPr>
            <p:cNvPr id="4" name="Google Shape;1358;p13">
              <a:extLst>
                <a:ext uri="{FF2B5EF4-FFF2-40B4-BE49-F238E27FC236}">
                  <a16:creationId xmlns:a16="http://schemas.microsoft.com/office/drawing/2014/main" xmlns="" id="{A61C0504-58B4-7BBA-DF0A-B8F9261DF186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 جَناحَهُ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ٱحْتَرَقَ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بِسَبَبِ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ٱلْحَريقِ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xmlns="" id="{0938F674-347E-2749-FE15-0D0DF4EBAA4F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أ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8BA89969-B500-E18B-82BD-F484609C156B}"/>
              </a:ext>
            </a:extLst>
          </p:cNvPr>
          <p:cNvGrpSpPr/>
          <p:nvPr/>
        </p:nvGrpSpPr>
        <p:grpSpPr>
          <a:xfrm>
            <a:off x="1651922" y="3724692"/>
            <a:ext cx="5827345" cy="612000"/>
            <a:chOff x="1995487" y="3429000"/>
            <a:chExt cx="5827345" cy="612000"/>
          </a:xfrm>
        </p:grpSpPr>
        <p:sp>
          <p:nvSpPr>
            <p:cNvPr id="9" name="Google Shape;1358;p13">
              <a:extLst>
                <a:ext uri="{FF2B5EF4-FFF2-40B4-BE49-F238E27FC236}">
                  <a16:creationId xmlns:a16="http://schemas.microsoft.com/office/drawing/2014/main" xmlns="" id="{36673A4C-AEA9-91CB-6853-F71703B9FFDE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ٱلدُّخانَ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كَثيفٌ؛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CBB92E35-F08A-D2BA-3E08-C019470C4917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ب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25367BF1-61B7-ABA7-A353-8CA77AAA0B46}"/>
              </a:ext>
            </a:extLst>
          </p:cNvPr>
          <p:cNvGrpSpPr/>
          <p:nvPr/>
        </p:nvGrpSpPr>
        <p:grpSpPr>
          <a:xfrm>
            <a:off x="1672360" y="4635334"/>
            <a:ext cx="5827345" cy="612000"/>
            <a:chOff x="1995487" y="3429000"/>
            <a:chExt cx="5827345" cy="612000"/>
          </a:xfrm>
        </p:grpSpPr>
        <p:sp>
          <p:nvSpPr>
            <p:cNvPr id="20" name="Google Shape;1358;p13">
              <a:extLst>
                <a:ext uri="{FF2B5EF4-FFF2-40B4-BE49-F238E27FC236}">
                  <a16:creationId xmlns:a16="http://schemas.microsoft.com/office/drawing/2014/main" xmlns="" id="{8EB2D1D1-E236-92F3-7431-70E7AFAB63D4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لِأَنَّهُ لا يُريدُ تَرْكَ ٱلْغابَةِ تَحْتَرِقُ؛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5AB446A8-2FE4-401E-03B5-22F8DBB459EA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ج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9B93F960-FE5B-5AD7-763D-9CBA8C87B8DA}"/>
              </a:ext>
            </a:extLst>
          </p:cNvPr>
          <p:cNvGrpSpPr/>
          <p:nvPr/>
        </p:nvGrpSpPr>
        <p:grpSpPr>
          <a:xfrm>
            <a:off x="1672360" y="5545976"/>
            <a:ext cx="5827345" cy="612000"/>
            <a:chOff x="1995487" y="3429000"/>
            <a:chExt cx="5827345" cy="612000"/>
          </a:xfrm>
        </p:grpSpPr>
        <p:sp>
          <p:nvSpPr>
            <p:cNvPr id="23" name="Google Shape;1358;p13">
              <a:extLst>
                <a:ext uri="{FF2B5EF4-FFF2-40B4-BE49-F238E27FC236}">
                  <a16:creationId xmlns:a16="http://schemas.microsoft.com/office/drawing/2014/main" xmlns="" id="{72B6150E-F131-AF19-7027-85569AA4A811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لِأَنَّهُ شَعَرَ بِٱلتَّعَبِ.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A5BE302D-1729-AA98-205D-236330C70BD5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د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B1FF362-E2F1-0F90-A453-2264F00651C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5E8F3130-85EA-EE5E-535F-3608488266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2D7C31A9-43EB-655D-1088-EBC7CF7E17A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DB3553D1-C54B-9DDE-2EFC-BC12AF1D0AA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483DAFD-5A71-2CF9-9534-540CD149FAD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ED6F42F-DBC1-1543-4851-4F84AA941B25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6494E8E-A798-0152-58C0-41840D62BA00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680C1A-A702-A9E8-B28C-2207A7606C53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959B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35BAB72-C992-FDEE-BB54-027DC7448128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>
          <a:extLst>
            <a:ext uri="{FF2B5EF4-FFF2-40B4-BE49-F238E27FC236}">
              <a16:creationId xmlns:a16="http://schemas.microsoft.com/office/drawing/2014/main" xmlns="" id="{FACDC913-69CC-3586-43E2-E28554F39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3">
            <a:extLst>
              <a:ext uri="{FF2B5EF4-FFF2-40B4-BE49-F238E27FC236}">
                <a16:creationId xmlns:a16="http://schemas.microsoft.com/office/drawing/2014/main" xmlns="" id="{1F726B7E-909A-92DB-2EBA-4E7DDFC13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97" y="771779"/>
            <a:ext cx="7472373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</a:pPr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ابحثوا عن الجواب في النص . انتبهوا سيختفي النص بعد 10 ثوان.</a:t>
            </a:r>
            <a:endParaRPr sz="2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5A1677BB-C61C-A944-AF90-D31AD28B388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4964" y="739319"/>
            <a:ext cx="731836" cy="731834"/>
          </a:xfrm>
          <a:prstGeom prst="rect">
            <a:avLst/>
          </a:prstGeom>
        </p:spPr>
      </p:pic>
      <p:pic>
        <p:nvPicPr>
          <p:cNvPr id="2" name="Image 1" descr="Une image contenant texte, Police, écriture manuscrite, document&#10;&#10;Le contenu généré par l’IA peut être incorrect.">
            <a:extLst>
              <a:ext uri="{FF2B5EF4-FFF2-40B4-BE49-F238E27FC236}">
                <a16:creationId xmlns:a16="http://schemas.microsoft.com/office/drawing/2014/main" xmlns="" id="{F73DD2AA-0E1D-B7B2-3A9A-F3FE92E8D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02" y="1909082"/>
            <a:ext cx="8287326" cy="458523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0CD99E9-3604-8A91-F5BE-FF733C1E8E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C67871D-C19B-3099-D09E-4C3D3AD7683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427532C-FA7A-01DE-892D-35B2D583CEB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553A6F7-04E8-1B7C-683E-165149DE488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0ACE52-1A57-8679-7414-50A19CFEFF72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8FB0AB-682B-56AF-B9BB-439316831333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B0164F-7CB0-63CF-3F32-E5360BA16720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5D6E990-AA6D-538F-48D3-DFDA180A87DE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959B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DCC294-101B-C41C-7293-C4FFD2B8B4E5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1285406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>
          <a:extLst>
            <a:ext uri="{FF2B5EF4-FFF2-40B4-BE49-F238E27FC236}">
              <a16:creationId xmlns:a16="http://schemas.microsoft.com/office/drawing/2014/main" xmlns="" id="{585990B5-2436-F206-B144-93355F5F9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3">
            <a:extLst>
              <a:ext uri="{FF2B5EF4-FFF2-40B4-BE49-F238E27FC236}">
                <a16:creationId xmlns:a16="http://schemas.microsoft.com/office/drawing/2014/main" xmlns="" id="{9A7D6B1E-6F91-E19F-34A3-C6C12AA493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5701" y="771779"/>
            <a:ext cx="7103769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A5A5A5"/>
              </a:buClr>
              <a:buFont typeface="Arial"/>
            </a:pPr>
            <a:r>
              <a:rPr lang="ar-MA" sz="2400" b="1" dirty="0">
                <a:solidFill>
                  <a:srgbClr val="A5A5A5"/>
                </a:solidFill>
                <a:latin typeface="Microsoft Uighur" panose="02000000000000000000" pitchFamily="2" charset="-78"/>
                <a:ea typeface="Arial"/>
                <a:cs typeface="Microsoft Uighur" panose="02000000000000000000" pitchFamily="2" charset="-78"/>
                <a:sym typeface="Arial"/>
              </a:rPr>
              <a:t>اكتبوا حرف الجواب الصحيح ثم ارفعوا الألواح عند سماع الاشارة. </a:t>
            </a:r>
            <a:endParaRPr sz="2400" b="1" dirty="0">
              <a:solidFill>
                <a:srgbClr val="A5A5A5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1E87F4CB-FA67-476E-8F3D-AF8E7AEBF12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7025" y="700024"/>
            <a:ext cx="769940" cy="7699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8;p13">
            <a:extLst>
              <a:ext uri="{FF2B5EF4-FFF2-40B4-BE49-F238E27FC236}">
                <a16:creationId xmlns:a16="http://schemas.microsoft.com/office/drawing/2014/main" xmlns="" id="{530E508F-21F4-C0C1-7BF8-0DADC740F3F5}"/>
              </a:ext>
            </a:extLst>
          </p:cNvPr>
          <p:cNvSpPr txBox="1">
            <a:spLocks/>
          </p:cNvSpPr>
          <p:nvPr/>
        </p:nvSpPr>
        <p:spPr>
          <a:xfrm>
            <a:off x="946971" y="2005028"/>
            <a:ext cx="7000054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 b="0" i="0" u="none" strike="noStrike" cap="none">
                <a:solidFill>
                  <a:srgbClr val="757575"/>
                </a:solidFill>
                <a:latin typeface="+mj-lt"/>
                <a:ea typeface="Dosis Medium"/>
                <a:cs typeface="Arial" panose="020B0604020202020204" pitchFamily="34" charset="0"/>
                <a:sym typeface="Dosi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A5A5A5"/>
              </a:buClr>
              <a:buFont typeface="Arial"/>
              <a:buNone/>
            </a:pPr>
            <a:r>
              <a: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لِماذا لَمْ يَسْتَطِعْ ريشانُ أَنْ يُحَلِّقَ بَعيداً عَنِ ٱلْغابَةِ؟</a:t>
            </a:r>
            <a:endParaRPr lang="ar-MA" sz="4400" b="1" kern="0" dirty="0">
              <a:solidFill>
                <a:srgbClr val="00206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B0906B90-68D6-6199-F837-C0B2D1336566}"/>
              </a:ext>
            </a:extLst>
          </p:cNvPr>
          <p:cNvGrpSpPr/>
          <p:nvPr/>
        </p:nvGrpSpPr>
        <p:grpSpPr>
          <a:xfrm>
            <a:off x="1651922" y="2874089"/>
            <a:ext cx="5827345" cy="612000"/>
            <a:chOff x="1995487" y="3429000"/>
            <a:chExt cx="5827345" cy="612000"/>
          </a:xfrm>
        </p:grpSpPr>
        <p:sp>
          <p:nvSpPr>
            <p:cNvPr id="6" name="Google Shape;1358;p13">
              <a:extLst>
                <a:ext uri="{FF2B5EF4-FFF2-40B4-BE49-F238E27FC236}">
                  <a16:creationId xmlns:a16="http://schemas.microsoft.com/office/drawing/2014/main" xmlns="" id="{656B6C3C-8998-4023-89AE-AECF80DBC749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 جَناحَهُ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ٱحْتَرَقَ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بِسَبَبِ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ٱلْحَريقِ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21812B96-5F29-589D-890F-661129A84272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أ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7D02E14A-0A49-C006-EFEE-59378A02E10C}"/>
              </a:ext>
            </a:extLst>
          </p:cNvPr>
          <p:cNvGrpSpPr/>
          <p:nvPr/>
        </p:nvGrpSpPr>
        <p:grpSpPr>
          <a:xfrm>
            <a:off x="1651922" y="3724692"/>
            <a:ext cx="5827345" cy="612000"/>
            <a:chOff x="1995487" y="3429000"/>
            <a:chExt cx="5827345" cy="612000"/>
          </a:xfrm>
        </p:grpSpPr>
        <p:sp>
          <p:nvSpPr>
            <p:cNvPr id="9" name="Google Shape;1358;p13">
              <a:extLst>
                <a:ext uri="{FF2B5EF4-FFF2-40B4-BE49-F238E27FC236}">
                  <a16:creationId xmlns:a16="http://schemas.microsoft.com/office/drawing/2014/main" xmlns="" id="{07BAEDD6-465D-C9F6-2256-B911399AD390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ٱلدُّخانَ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كَثيفٌ؛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4A2E25DE-FD99-7596-7C74-9DF1A005A0C4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ب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475A6E1-B69D-7BAF-27BD-D25C7E226AA1}"/>
              </a:ext>
            </a:extLst>
          </p:cNvPr>
          <p:cNvGrpSpPr/>
          <p:nvPr/>
        </p:nvGrpSpPr>
        <p:grpSpPr>
          <a:xfrm>
            <a:off x="1672360" y="4635334"/>
            <a:ext cx="5827345" cy="612000"/>
            <a:chOff x="1995487" y="3429000"/>
            <a:chExt cx="5827345" cy="612000"/>
          </a:xfrm>
        </p:grpSpPr>
        <p:sp>
          <p:nvSpPr>
            <p:cNvPr id="20" name="Google Shape;1358;p13">
              <a:extLst>
                <a:ext uri="{FF2B5EF4-FFF2-40B4-BE49-F238E27FC236}">
                  <a16:creationId xmlns:a16="http://schemas.microsoft.com/office/drawing/2014/main" xmlns="" id="{94334B51-9CC9-0393-B286-DD1B6D7F675C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لِأَنَّهُ لا يُريدُ تَرْكَ ٱلْغابَةِ تَحْتَرِقُ؛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E140A33E-94BF-13C4-E463-F6134835E0BC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ج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D8FA60AF-4BE9-738E-6DBF-6942187AE69A}"/>
              </a:ext>
            </a:extLst>
          </p:cNvPr>
          <p:cNvGrpSpPr/>
          <p:nvPr/>
        </p:nvGrpSpPr>
        <p:grpSpPr>
          <a:xfrm>
            <a:off x="1672360" y="5545976"/>
            <a:ext cx="5827345" cy="612000"/>
            <a:chOff x="1995487" y="3429000"/>
            <a:chExt cx="5827345" cy="612000"/>
          </a:xfrm>
        </p:grpSpPr>
        <p:sp>
          <p:nvSpPr>
            <p:cNvPr id="23" name="Google Shape;1358;p13">
              <a:extLst>
                <a:ext uri="{FF2B5EF4-FFF2-40B4-BE49-F238E27FC236}">
                  <a16:creationId xmlns:a16="http://schemas.microsoft.com/office/drawing/2014/main" xmlns="" id="{4EF86C3D-1413-C938-D789-9135CD241FB1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لِأَنَّهُ شَعَرَ بِٱلتَّعَبِ.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4BB61F35-8932-BAB1-0507-8B1DC1F34F4F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د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DF9AB2-A594-D359-D4F0-225CBF9675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BB6D1523-0B61-AC61-90F4-390DD7730FA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848DC353-4979-FF31-4118-B1C659DCAC8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F4477430-496C-2839-CBF3-D33B5E0469D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FBD2ACE-69DE-F913-45FB-763794305F75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71ED235-D49B-5153-DAAE-20D5C7E6567D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C671340-07E2-55E7-22B7-F6C48B9B99FA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5A25034-DC5C-E703-2D65-58EB26DECEAD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959B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4EB27EE-9587-D2FF-CD8E-2F85E14AE1D0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25533882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>
          <a:extLst>
            <a:ext uri="{FF2B5EF4-FFF2-40B4-BE49-F238E27FC236}">
              <a16:creationId xmlns:a16="http://schemas.microsoft.com/office/drawing/2014/main" xmlns="" id="{3A9FD0FB-F1A9-98B5-A1C6-C0B24D5BB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3">
            <a:extLst>
              <a:ext uri="{FF2B5EF4-FFF2-40B4-BE49-F238E27FC236}">
                <a16:creationId xmlns:a16="http://schemas.microsoft.com/office/drawing/2014/main" xmlns="" id="{2AE2F7DA-28CD-787E-995C-C4D136400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097" y="771779"/>
            <a:ext cx="7472373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Arial"/>
              <a:buNone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Microsoft Uighur" panose="02000000000000000000" pitchFamily="2" charset="-78"/>
                <a:ea typeface="Arial"/>
                <a:cs typeface="Microsoft Uighur" panose="02000000000000000000" pitchFamily="2" charset="-78"/>
                <a:sym typeface="Arial"/>
              </a:rPr>
              <a:t>صححوا. من يشرح جوابه؟ </a:t>
            </a:r>
            <a:endParaRPr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7CF6CA0-FC57-E845-C9DE-91A30632B34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4964" y="739319"/>
            <a:ext cx="731836" cy="73183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2BB95248-F4C4-A61F-D4E3-68088B1A48C1}"/>
              </a:ext>
            </a:extLst>
          </p:cNvPr>
          <p:cNvSpPr txBox="1"/>
          <p:nvPr/>
        </p:nvSpPr>
        <p:spPr>
          <a:xfrm>
            <a:off x="7471640" y="4859567"/>
            <a:ext cx="687293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45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0" cap="none" spc="0" normalizeH="0" baseline="0" noProof="0" dirty="0">
                <a:ln>
                  <a:noFill/>
                </a:ln>
                <a:solidFill>
                  <a:srgbClr val="009242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  <a:sym typeface="Wingdings 2" panose="05020102010507070707" pitchFamily="18" charset="2"/>
              </a:rPr>
              <a:t></a:t>
            </a:r>
            <a:endParaRPr kumimoji="0" lang="ar-MA" sz="6000" b="1" i="0" u="none" strike="noStrike" kern="0" cap="none" spc="0" normalizeH="0" baseline="0" noProof="0" dirty="0">
              <a:ln>
                <a:noFill/>
              </a:ln>
              <a:solidFill>
                <a:srgbClr val="009242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11" name="Google Shape;1358;p13">
            <a:extLst>
              <a:ext uri="{FF2B5EF4-FFF2-40B4-BE49-F238E27FC236}">
                <a16:creationId xmlns:a16="http://schemas.microsoft.com/office/drawing/2014/main" xmlns="" id="{04A621A1-5988-7F49-7156-C54BA189C5D3}"/>
              </a:ext>
            </a:extLst>
          </p:cNvPr>
          <p:cNvSpPr txBox="1">
            <a:spLocks/>
          </p:cNvSpPr>
          <p:nvPr/>
        </p:nvSpPr>
        <p:spPr>
          <a:xfrm>
            <a:off x="946971" y="2005028"/>
            <a:ext cx="7000054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Font typeface="Dosis Medium"/>
              <a:buNone/>
              <a:defRPr sz="1600" b="0" i="0" u="none" strike="noStrike" cap="none">
                <a:solidFill>
                  <a:srgbClr val="757575"/>
                </a:solidFill>
                <a:latin typeface="+mj-lt"/>
                <a:ea typeface="Dosis Medium"/>
                <a:cs typeface="Arial" panose="020B0604020202020204" pitchFamily="34" charset="0"/>
                <a:sym typeface="Dosi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A5A5A5"/>
              </a:buClr>
              <a:buFont typeface="Arial"/>
              <a:buNone/>
            </a:pPr>
            <a:r>
              <a: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Calibri"/>
              </a:rPr>
              <a:t>لِماذا لَمْ يَسْتَطِعْ ريشانُ أَنْ يُحَلِّقَ بَعيداً عَنِ ٱلْغابَةِ؟</a:t>
            </a:r>
            <a:endParaRPr lang="ar-MA" sz="4400" b="1" kern="0" dirty="0">
              <a:solidFill>
                <a:srgbClr val="002060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D68A577-9876-002A-1C94-8A76AC30BC5C}"/>
              </a:ext>
            </a:extLst>
          </p:cNvPr>
          <p:cNvGrpSpPr/>
          <p:nvPr/>
        </p:nvGrpSpPr>
        <p:grpSpPr>
          <a:xfrm>
            <a:off x="1651922" y="2874089"/>
            <a:ext cx="5827345" cy="612000"/>
            <a:chOff x="1995487" y="3429000"/>
            <a:chExt cx="5827345" cy="612000"/>
          </a:xfrm>
        </p:grpSpPr>
        <p:sp>
          <p:nvSpPr>
            <p:cNvPr id="13" name="Google Shape;1358;p13">
              <a:extLst>
                <a:ext uri="{FF2B5EF4-FFF2-40B4-BE49-F238E27FC236}">
                  <a16:creationId xmlns:a16="http://schemas.microsoft.com/office/drawing/2014/main" xmlns="" id="{C9884BA6-91AE-C3F7-D02E-29F70DA44220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 جَناحَهُ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ٱحْتَرَقَ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بِسَبَبِ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ٱلْحَريقِ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xmlns="" id="{A77CA3DB-A5B9-58C8-74D2-96A0A018C589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أ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B5BCB7B-0338-DFE4-0291-B3EE91E2E191}"/>
              </a:ext>
            </a:extLst>
          </p:cNvPr>
          <p:cNvGrpSpPr/>
          <p:nvPr/>
        </p:nvGrpSpPr>
        <p:grpSpPr>
          <a:xfrm>
            <a:off x="1651922" y="3724692"/>
            <a:ext cx="5827345" cy="612000"/>
            <a:chOff x="1995487" y="3429000"/>
            <a:chExt cx="5827345" cy="612000"/>
          </a:xfrm>
        </p:grpSpPr>
        <p:sp>
          <p:nvSpPr>
            <p:cNvPr id="16" name="Google Shape;1358;p13">
              <a:extLst>
                <a:ext uri="{FF2B5EF4-FFF2-40B4-BE49-F238E27FC236}">
                  <a16:creationId xmlns:a16="http://schemas.microsoft.com/office/drawing/2014/main" xmlns="" id="{7A968355-5971-834E-0527-72DF643F9FFF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 </a:t>
              </a:r>
              <a:r>
                <a:rPr lang="ar-MA" sz="4400" b="1" kern="0" dirty="0" err="1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ٱلدُّخانَ</a:t>
              </a: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 كَثيفٌ؛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xmlns="" id="{AD7D8831-28CF-691D-21FE-CB7B7C3C1D1A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ب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08211B47-3EAA-20BB-C488-4B0F2813F238}"/>
              </a:ext>
            </a:extLst>
          </p:cNvPr>
          <p:cNvGrpSpPr/>
          <p:nvPr/>
        </p:nvGrpSpPr>
        <p:grpSpPr>
          <a:xfrm>
            <a:off x="1672360" y="4635334"/>
            <a:ext cx="5827345" cy="612000"/>
            <a:chOff x="1995487" y="3429000"/>
            <a:chExt cx="5827345" cy="612000"/>
          </a:xfrm>
        </p:grpSpPr>
        <p:sp>
          <p:nvSpPr>
            <p:cNvPr id="24" name="Google Shape;1358;p13">
              <a:extLst>
                <a:ext uri="{FF2B5EF4-FFF2-40B4-BE49-F238E27FC236}">
                  <a16:creationId xmlns:a16="http://schemas.microsoft.com/office/drawing/2014/main" xmlns="" id="{0CF61242-2B20-9F79-1C91-1E13D040153B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لِأَنَّهُ لا يُريدُ تَرْكَ ٱلْغابَةِ تَحْتَرِقُ؛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xmlns="" id="{D385DEA8-EA18-5711-0533-BE37DA3CCD35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ج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9D29CB8A-8528-0192-42FC-202512A99949}"/>
              </a:ext>
            </a:extLst>
          </p:cNvPr>
          <p:cNvGrpSpPr/>
          <p:nvPr/>
        </p:nvGrpSpPr>
        <p:grpSpPr>
          <a:xfrm>
            <a:off x="1672360" y="5545976"/>
            <a:ext cx="5827345" cy="612000"/>
            <a:chOff x="1995487" y="3429000"/>
            <a:chExt cx="5827345" cy="612000"/>
          </a:xfrm>
        </p:grpSpPr>
        <p:sp>
          <p:nvSpPr>
            <p:cNvPr id="27" name="Google Shape;1358;p13">
              <a:extLst>
                <a:ext uri="{FF2B5EF4-FFF2-40B4-BE49-F238E27FC236}">
                  <a16:creationId xmlns:a16="http://schemas.microsoft.com/office/drawing/2014/main" xmlns="" id="{4D53E6DA-4035-0EA6-EEF8-0FA37D0DA9C1}"/>
                </a:ext>
              </a:extLst>
            </p:cNvPr>
            <p:cNvSpPr txBox="1">
              <a:spLocks/>
            </p:cNvSpPr>
            <p:nvPr/>
          </p:nvSpPr>
          <p:spPr>
            <a:xfrm>
              <a:off x="1995487" y="3429000"/>
              <a:ext cx="5153025" cy="612000"/>
            </a:xfrm>
            <a:prstGeom prst="roundRect">
              <a:avLst>
                <a:gd name="adj" fmla="val 2685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57575"/>
                </a:buClr>
                <a:buSzPts val="1600"/>
                <a:buFont typeface="Dosis Medium"/>
                <a:buNone/>
                <a:defRPr sz="1600" b="0" i="0" u="none" strike="noStrike" cap="none">
                  <a:solidFill>
                    <a:srgbClr val="757575"/>
                  </a:solidFill>
                  <a:latin typeface="+mj-lt"/>
                  <a:ea typeface="Dosis Medium"/>
                  <a:cs typeface="Arial" panose="020B0604020202020204" pitchFamily="34" charset="0"/>
                  <a:sym typeface="Dosis Medium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defTabSz="914400">
                <a:buClr>
                  <a:srgbClr val="A5A5A5"/>
                </a:buClr>
                <a:buFont typeface="Arial"/>
                <a:buNone/>
              </a:pPr>
              <a:r>
                <a:rPr lang="ar-MA" sz="4400" b="1" kern="0" dirty="0">
                  <a:solidFill>
                    <a:srgbClr val="00206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  <a:sym typeface="Calibri"/>
                </a:rPr>
                <a:t>لِأَنَّهُ شَعَرَ بِٱلتَّعَبِ.</a:t>
              </a:r>
              <a:endParaRPr lang="ar-MA" sz="4400" b="1" kern="0" dirty="0">
                <a:solidFill>
                  <a:srgbClr val="00206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xmlns="" id="{19074488-2383-9D9F-D924-E737476C582C}"/>
                </a:ext>
              </a:extLst>
            </p:cNvPr>
            <p:cNvSpPr/>
            <p:nvPr/>
          </p:nvSpPr>
          <p:spPr>
            <a:xfrm>
              <a:off x="7243712" y="3429000"/>
              <a:ext cx="579120" cy="61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3200" b="1" dirty="0">
                  <a:solidFill>
                    <a:schemeClr val="tx1"/>
                  </a:solidFill>
                </a:rPr>
                <a:t>د</a:t>
              </a:r>
              <a:endParaRPr lang="fr-FR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C015889-3F3B-C7AF-2F81-5FB885AD03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0D3B231-ABF0-2BCE-39CE-3B76D7E4430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A556C03-DFC7-B1A4-CC05-12F6B505BC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A3ACB13-EBF5-FC9B-A976-CC58C235DC0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2059175-8C5F-0946-EABB-275ADAFE8898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21E7183-7B0E-7B53-ABCB-53C2EB34FE5C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CD718FF-64B1-4F24-CB0A-A707206D18D2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B385752-6957-1C0A-58B8-90A96AA80D12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959B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A914580-1496-B66E-5359-D21BB2B5E460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4293039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4"/>
          <p:cNvSpPr txBox="1"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A5A5A5"/>
              </a:buClr>
              <a:buFont typeface="Arial"/>
            </a:pPr>
            <a:r>
              <a:rPr lang="ar-MA" sz="2400" b="1" dirty="0">
                <a:solidFill>
                  <a:srgbClr val="A5A5A5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ستقرؤون النص قراءة جماعية . من يريد أن يقود القراءة؟</a:t>
            </a:r>
            <a:br>
              <a:rPr lang="ar-MA" sz="2400" b="1" dirty="0">
                <a:solidFill>
                  <a:srgbClr val="A5A5A5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</a:br>
            <a:r>
              <a:rPr lang="ar-MA" sz="2400" i="1" dirty="0">
                <a:solidFill>
                  <a:srgbClr val="A5A5A5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-يحرص الأستاذ على تتبع مشاركة الجميع في القراءة الجماعية.</a:t>
            </a:r>
            <a:endParaRPr sz="2400" i="1" dirty="0">
              <a:solidFill>
                <a:srgbClr val="A5A5A5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6" name="Espace réservé pour une image  5" descr="Une image contenant dessin humoristique, Dessin animé, Animation, clipart&#10;&#10;Le contenu généré par l’IA peut être incorrect.">
            <a:extLst>
              <a:ext uri="{FF2B5EF4-FFF2-40B4-BE49-F238E27FC236}">
                <a16:creationId xmlns:a16="http://schemas.microsoft.com/office/drawing/2014/main" xmlns="" id="{F200A3F4-F0F0-1303-1FBD-6B5CD67AAA7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Image 2" descr="Une image contenant texte, Police, écriture manuscrite, document&#10;&#10;Le contenu généré par l’IA peut être incorrect.">
            <a:extLst>
              <a:ext uri="{FF2B5EF4-FFF2-40B4-BE49-F238E27FC236}">
                <a16:creationId xmlns:a16="http://schemas.microsoft.com/office/drawing/2014/main" xmlns="" id="{898BA95A-B199-D01F-46A8-BFBDCAD9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02" y="1909082"/>
            <a:ext cx="8287326" cy="458523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B6611E-E97D-F8EB-C5E8-92F8F3E80CE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E2A93C8-9663-7593-AFBE-105DC287B8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4D4279B-952E-5393-9EC7-2B40617F1BB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721CAE8-3C75-41A0-46F2-953B6E18EDB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E1D40A1-88D8-403F-35BC-7B634C18B6E3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6F358F-6A0E-7AAA-6891-82D0E2CB5442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298B3E-6972-C5C4-A528-B54A1FF7D6B2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15D6596-C58D-DA18-CD6B-A31F2231E277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959BB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DB105BA-1AE0-C739-B1F0-3B7C3CF10EE0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5D25B6-8691-A633-A997-50BC84AD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xmlns="" id="{F0948ACC-1FFA-18BE-FB7E-DC96DEC6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7" y="874536"/>
            <a:ext cx="7886700" cy="720000"/>
          </a:xfrm>
        </p:spPr>
        <p:txBody>
          <a:bodyPr/>
          <a:lstStyle/>
          <a:p>
            <a:r>
              <a:rPr lang="ar-AE" sz="4000" dirty="0"/>
              <a:t> إنتاج كتابي –ح3 </a:t>
            </a:r>
            <a:r>
              <a:rPr lang="fr-FR" sz="4000" dirty="0"/>
              <a:t>-</a:t>
            </a:r>
            <a:endParaRPr lang="fr-MA" sz="4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B2067D7B-5298-07BC-85CF-7E0DEC499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B28DC24E-7294-05E2-2CAE-D9C717F67C70}"/>
              </a:ext>
            </a:extLst>
          </p:cNvPr>
          <p:cNvSpPr txBox="1"/>
          <p:nvPr/>
        </p:nvSpPr>
        <p:spPr>
          <a:xfrm>
            <a:off x="5716971" y="1777877"/>
            <a:ext cx="145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MA" sz="36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  <a:sym typeface="Arial"/>
              </a:rPr>
              <a:t>إنتاج كتابي</a:t>
            </a:r>
            <a:endParaRPr kumimoji="0" lang="ar-MA" sz="3600" b="1" i="0" u="none" strike="noStrike" kern="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  <a:sym typeface="Arial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C81F7E4F-F7F7-E82C-C45A-C0D83B8B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pic>
        <p:nvPicPr>
          <p:cNvPr id="32" name="Espace réservé pour une image  20">
            <a:extLst>
              <a:ext uri="{FF2B5EF4-FFF2-40B4-BE49-F238E27FC236}">
                <a16:creationId xmlns:a16="http://schemas.microsoft.com/office/drawing/2014/main" xmlns="" id="{765ADB7C-76AC-0409-DF04-4E9B9193FB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895743" y="1781573"/>
            <a:ext cx="540000" cy="540000"/>
          </a:xfrm>
          <a:prstGeom prst="rect">
            <a:avLst/>
          </a:prstGeom>
        </p:spPr>
      </p:pic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xmlns="" id="{67AA7A70-A627-1489-1390-EEC5DEC24956}"/>
              </a:ext>
            </a:extLst>
          </p:cNvPr>
          <p:cNvSpPr txBox="1">
            <a:spLocks/>
          </p:cNvSpPr>
          <p:nvPr/>
        </p:nvSpPr>
        <p:spPr>
          <a:xfrm>
            <a:off x="2322000" y="308700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rtl="1">
              <a:spcBef>
                <a:spcPts val="0"/>
              </a:spcBef>
              <a:buClr>
                <a:srgbClr val="424D7B"/>
              </a:buClr>
              <a:buSzPts val="1200"/>
              <a:buFont typeface="Noto Sans Symbols"/>
              <a:buChar char="●"/>
              <a:defRPr/>
            </a:pPr>
            <a:r>
              <a:rPr lang="ar-MA" sz="2800" b="1" dirty="0">
                <a:ea typeface="Dosis SemiBold"/>
                <a:cs typeface="Microsoft Uighur" panose="02000000000000000000" pitchFamily="2" charset="-78"/>
                <a:sym typeface="Dosis SemiBold"/>
              </a:rPr>
              <a:t>كتابة قصة قصيرة رديفة "وضعية النهاية -3-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D7B"/>
              </a:buClr>
              <a:buSzPts val="1200"/>
              <a:buNone/>
              <a:tabLst/>
              <a:defRPr/>
            </a:pPr>
            <a:endParaRPr kumimoji="0" lang="ar-MA" sz="28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 SemiBold" pitchFamily="2" charset="0"/>
              <a:ea typeface="+mn-ea"/>
              <a:cs typeface="Microsoft Uighur" panose="02000000000000000000" pitchFamily="2" charset="-78"/>
              <a:sym typeface="Arial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EADB48CB-210B-BBC4-A6B0-45B96B55DCEC}"/>
              </a:ext>
            </a:extLst>
          </p:cNvPr>
          <p:cNvSpPr/>
          <p:nvPr/>
        </p:nvSpPr>
        <p:spPr>
          <a:xfrm>
            <a:off x="5450872" y="1037823"/>
            <a:ext cx="473568" cy="473568"/>
          </a:xfrm>
          <a:prstGeom prst="ellipse">
            <a:avLst/>
          </a:prstGeom>
          <a:solidFill>
            <a:srgbClr val="00ACA4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9569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F7167E-20FC-ECA8-6A73-FE375C1D8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4F8F0CB5-1745-7A61-3CF5-9426A001C5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183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63638B53-A498-DEC0-83E7-416BAA58BD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392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FA24B513-C357-CAB4-5995-D1FF8C66B9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106" y="136738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9B1A6659-F6C2-2198-BB3D-DFF843C59D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202" y="136738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8900334-888B-E752-7165-463F7E37E96F}"/>
              </a:ext>
            </a:extLst>
          </p:cNvPr>
          <p:cNvSpPr>
            <a:spLocks/>
          </p:cNvSpPr>
          <p:nvPr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9299B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69A6B0A-B53B-EDFC-B9B3-513F5529BD05}"/>
              </a:ext>
            </a:extLst>
          </p:cNvPr>
          <p:cNvSpPr>
            <a:spLocks/>
          </p:cNvSpPr>
          <p:nvPr/>
        </p:nvSpPr>
        <p:spPr>
          <a:xfrm>
            <a:off x="2949848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5F736A5-A00E-5779-8131-F238D09593CF}"/>
              </a:ext>
            </a:extLst>
          </p:cNvPr>
          <p:cNvSpPr>
            <a:spLocks/>
          </p:cNvSpPr>
          <p:nvPr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1600" b="1" i="0" u="none" strike="noStrike" kern="1200" cap="none" spc="0" normalizeH="0" baseline="0" noProof="0" dirty="0">
              <a:ln>
                <a:noFill/>
              </a:ln>
              <a:solidFill>
                <a:srgbClr val="565F88">
                  <a:alpha val="2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F55FFFB-80C2-A96E-6C71-7058F4CC9BD7}"/>
              </a:ext>
            </a:extLst>
          </p:cNvPr>
          <p:cNvSpPr>
            <a:spLocks/>
          </p:cNvSpPr>
          <p:nvPr/>
        </p:nvSpPr>
        <p:spPr>
          <a:xfrm>
            <a:off x="4827811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إنتاج كتابي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4EC0F5E-A23F-55A5-A76B-738EF5D76B4D}"/>
              </a:ext>
            </a:extLst>
          </p:cNvPr>
          <p:cNvSpPr>
            <a:spLocks/>
          </p:cNvSpPr>
          <p:nvPr/>
        </p:nvSpPr>
        <p:spPr>
          <a:xfrm>
            <a:off x="69494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69C040F-58B5-D168-A513-F8ACA2C26167}"/>
              </a:ext>
            </a:extLst>
          </p:cNvPr>
          <p:cNvSpPr txBox="1"/>
          <p:nvPr/>
        </p:nvSpPr>
        <p:spPr>
          <a:xfrm>
            <a:off x="-309475" y="819645"/>
            <a:ext cx="777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 defTabSz="342935">
              <a:spcBef>
                <a:spcPct val="0"/>
              </a:spcBef>
              <a:defRPr/>
            </a:pPr>
            <a:r>
              <a:rPr lang="ar-MA" sz="2400" b="1" dirty="0">
                <a:solidFill>
                  <a:prstClr val="white">
                    <a:lumMod val="65000"/>
                  </a:prst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يذكرنا بخطوات كِتابَةِ وَضْعِيَّةِ نِهايَةِ قِصَّةٍ قَصيرَةٍ؟</a:t>
            </a:r>
          </a:p>
        </p:txBody>
      </p:sp>
      <p:pic>
        <p:nvPicPr>
          <p:cNvPr id="8" name="Espace réservé pour une image  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53FC3120-CC5E-A453-F9B8-AA7A8CD137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BA31F12-4088-6D16-A405-559A708224A0}"/>
              </a:ext>
            </a:extLst>
          </p:cNvPr>
          <p:cNvSpPr txBox="1"/>
          <p:nvPr/>
        </p:nvSpPr>
        <p:spPr>
          <a:xfrm>
            <a:off x="1838960" y="3177694"/>
            <a:ext cx="5772899" cy="1168539"/>
          </a:xfrm>
          <a:prstGeom prst="roundRect">
            <a:avLst>
              <a:gd name="adj" fmla="val 50000"/>
            </a:avLst>
          </a:prstGeom>
          <a:solidFill>
            <a:srgbClr val="ECF8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كِتابَةُ وَضْعِيَّةِ نِهايَةِ قِصَّةٍ قَصيرَةٍ.</a:t>
            </a:r>
          </a:p>
        </p:txBody>
      </p:sp>
    </p:spTree>
    <p:extLst>
      <p:ext uri="{BB962C8B-B14F-4D97-AF65-F5344CB8AC3E}">
        <p14:creationId xmlns:p14="http://schemas.microsoft.com/office/powerpoint/2010/main" val="387263968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01- نشاط اعتيادي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9977</TotalTime>
  <Words>914</Words>
  <Application>Microsoft Office PowerPoint</Application>
  <PresentationFormat>Affichage à l'écran (4:3)</PresentationFormat>
  <Paragraphs>187</Paragraphs>
  <Slides>28</Slides>
  <Notes>6</Notes>
  <HiddenSlides>0</HiddenSlides>
  <MMClips>2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21</vt:i4>
      </vt:variant>
      <vt:variant>
        <vt:lpstr>Titres des diapositives</vt:lpstr>
      </vt:variant>
      <vt:variant>
        <vt:i4>28</vt:i4>
      </vt:variant>
    </vt:vector>
  </HeadingPairs>
  <TitlesOfParts>
    <vt:vector size="64" baseType="lpstr">
      <vt:lpstr>Microsoft Himalaya</vt:lpstr>
      <vt:lpstr>Calibri Light</vt:lpstr>
      <vt:lpstr>Arial Rounded MT Bold</vt:lpstr>
      <vt:lpstr>Arial</vt:lpstr>
      <vt:lpstr>Dosis</vt:lpstr>
      <vt:lpstr>Wingdings</vt:lpstr>
      <vt:lpstr>Calibri</vt:lpstr>
      <vt:lpstr>Dosis SemiBold</vt:lpstr>
      <vt:lpstr>Abadi</vt:lpstr>
      <vt:lpstr>Modern Love</vt:lpstr>
      <vt:lpstr>Wingdings 2</vt:lpstr>
      <vt:lpstr>Dosis Medium</vt:lpstr>
      <vt:lpstr>Microsoft Uighur</vt:lpstr>
      <vt:lpstr>Dosis ExtraBold</vt:lpstr>
      <vt:lpstr>Noto Sans Symbols</vt:lpstr>
      <vt:lpstr>00_Env-Enseignant</vt:lpstr>
      <vt:lpstr>1_Env-Enseignant</vt:lpstr>
      <vt:lpstr>1_01- نشاط اعتيادي</vt:lpstr>
      <vt:lpstr>6_Conception personnalisée</vt:lpstr>
      <vt:lpstr>1_Conception personnalisée</vt:lpstr>
      <vt:lpstr>1_Office Theme 2013 - 2022</vt:lpstr>
      <vt:lpstr>2_Env-Enseignant</vt:lpstr>
      <vt:lpstr>5_Env-Apprenant_Tmplt</vt:lpstr>
      <vt:lpstr>3_Env-Enseignant</vt:lpstr>
      <vt:lpstr>01- نشاط اعتيادي</vt:lpstr>
      <vt:lpstr>2_Env-Apprenant_Tmplt</vt:lpstr>
      <vt:lpstr>اختتام الحصة</vt:lpstr>
      <vt:lpstr>1_اختتام الحصة</vt:lpstr>
      <vt:lpstr>3_04- قراءة/ كتابة</vt:lpstr>
      <vt:lpstr>2_03- استماع وتحدث</vt:lpstr>
      <vt:lpstr>4_Env-Enseignant</vt:lpstr>
      <vt:lpstr>Thème Office</vt:lpstr>
      <vt:lpstr>2_01- نشاط اعتيادي</vt:lpstr>
      <vt:lpstr>2_Thème Office</vt:lpstr>
      <vt:lpstr>3_Env-Apprenant_Tmplt</vt:lpstr>
      <vt:lpstr>3_01- نشاط اعتيادي</vt:lpstr>
      <vt:lpstr>Présentation PowerPoint</vt:lpstr>
      <vt:lpstr>خذوا ألواحكم.</vt:lpstr>
      <vt:lpstr>اقرؤوا  السؤال جيدا . حددوا المطلوب. تذكروا كل الاختيارات المقدمة.</vt:lpstr>
      <vt:lpstr>ابحثوا عن الجواب في النص . انتبهوا سيختفي النص بعد 10 ثوان.</vt:lpstr>
      <vt:lpstr>اكتبوا حرف الجواب الصحيح ثم ارفعوا الألواح عند سماع الاشارة. </vt:lpstr>
      <vt:lpstr>صححوا. من يشرح جوابه؟ </vt:lpstr>
      <vt:lpstr>ستقرؤون النص قراءة جماعية . من يريد أن يقود القراءة؟ -يحرص الأستاذ على تتبع مشاركة الجميع في القراءة الجماعية.</vt:lpstr>
      <vt:lpstr> إنتاج كتابي –ح3 -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إنتاج كتابي –ح4 -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اختــتام الحــصة</vt:lpstr>
      <vt:lpstr>ماذا تعلمتم اليوم؟</vt:lpstr>
      <vt:lpstr>وقت النجمة. الفائز بنجمة المشاركة بهدوء  هو (هي) صديقكم (صديقتكم)....... صفقوا له (لها). يسجل الأستاذ اسم الفائز على لائحة. (يمكن أن تكون اللائحة معروضة على أحد جدران الفصل).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317</cp:revision>
  <dcterms:created xsi:type="dcterms:W3CDTF">2023-09-20T21:35:22Z</dcterms:created>
  <dcterms:modified xsi:type="dcterms:W3CDTF">2026-01-07T16:10:07Z</dcterms:modified>
</cp:coreProperties>
</file>