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8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9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0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1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2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3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4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15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16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17.xml" ContentType="application/vnd.openxmlformats-officedocument.theme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theme/theme18.xml" ContentType="application/vnd.openxmlformats-officedocument.theme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19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theme/theme20.xml" ContentType="application/vnd.openxmlformats-officedocument.theme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theme/theme21.xml" ContentType="application/vnd.openxmlformats-officedocument.theme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6" r:id="rId2"/>
    <p:sldMasterId id="2147483701" r:id="rId3"/>
    <p:sldMasterId id="2147483723" r:id="rId4"/>
    <p:sldMasterId id="2147483735" r:id="rId5"/>
    <p:sldMasterId id="2147483739" r:id="rId6"/>
    <p:sldMasterId id="2147483763" r:id="rId7"/>
    <p:sldMasterId id="2147483791" r:id="rId8"/>
    <p:sldMasterId id="2147483814" r:id="rId9"/>
    <p:sldMasterId id="2147483829" r:id="rId10"/>
    <p:sldMasterId id="2147483846" r:id="rId11"/>
    <p:sldMasterId id="2147483863" r:id="rId12"/>
    <p:sldMasterId id="2147483886" r:id="rId13"/>
    <p:sldMasterId id="2147483909" r:id="rId14"/>
    <p:sldMasterId id="2147483925" r:id="rId15"/>
    <p:sldMasterId id="2147483940" r:id="rId16"/>
    <p:sldMasterId id="2147483959" r:id="rId17"/>
    <p:sldMasterId id="2147483976" r:id="rId18"/>
    <p:sldMasterId id="2147484000" r:id="rId19"/>
    <p:sldMasterId id="2147484023" r:id="rId20"/>
    <p:sldMasterId id="2147484049" r:id="rId21"/>
    <p:sldMasterId id="2147484061" r:id="rId22"/>
  </p:sldMasterIdLst>
  <p:notesMasterIdLst>
    <p:notesMasterId r:id="rId87"/>
  </p:notesMasterIdLst>
  <p:sldIdLst>
    <p:sldId id="2147482692" r:id="rId23"/>
    <p:sldId id="2147482483" r:id="rId24"/>
    <p:sldId id="2147482471" r:id="rId25"/>
    <p:sldId id="2147482696" r:id="rId26"/>
    <p:sldId id="2147482488" r:id="rId27"/>
    <p:sldId id="2147482691" r:id="rId28"/>
    <p:sldId id="265" r:id="rId29"/>
    <p:sldId id="2147482730" r:id="rId30"/>
    <p:sldId id="262" r:id="rId31"/>
    <p:sldId id="2147482759" r:id="rId32"/>
    <p:sldId id="2147482566" r:id="rId33"/>
    <p:sldId id="2147482584" r:id="rId34"/>
    <p:sldId id="266" r:id="rId35"/>
    <p:sldId id="2147482542" r:id="rId36"/>
    <p:sldId id="2147482726" r:id="rId37"/>
    <p:sldId id="2147482586" r:id="rId38"/>
    <p:sldId id="2147482778" r:id="rId39"/>
    <p:sldId id="2147482779" r:id="rId40"/>
    <p:sldId id="2147482780" r:id="rId41"/>
    <p:sldId id="2147482781" r:id="rId42"/>
    <p:sldId id="267" r:id="rId43"/>
    <p:sldId id="2147482694" r:id="rId44"/>
    <p:sldId id="2147482591" r:id="rId45"/>
    <p:sldId id="2147482764" r:id="rId46"/>
    <p:sldId id="2147482592" r:id="rId47"/>
    <p:sldId id="2147482732" r:id="rId48"/>
    <p:sldId id="2147482766" r:id="rId49"/>
    <p:sldId id="2147482767" r:id="rId50"/>
    <p:sldId id="2147482768" r:id="rId51"/>
    <p:sldId id="2147482765" r:id="rId52"/>
    <p:sldId id="2147482733" r:id="rId53"/>
    <p:sldId id="2147482734" r:id="rId54"/>
    <p:sldId id="2147482769" r:id="rId55"/>
    <p:sldId id="2147482770" r:id="rId56"/>
    <p:sldId id="2147482771" r:id="rId57"/>
    <p:sldId id="2147482772" r:id="rId58"/>
    <p:sldId id="2147482773" r:id="rId59"/>
    <p:sldId id="2147482774" r:id="rId60"/>
    <p:sldId id="2147482775" r:id="rId61"/>
    <p:sldId id="2147482776" r:id="rId62"/>
    <p:sldId id="2147482738" r:id="rId63"/>
    <p:sldId id="2147482739" r:id="rId64"/>
    <p:sldId id="2147482740" r:id="rId65"/>
    <p:sldId id="2147482749" r:id="rId66"/>
    <p:sldId id="2147482750" r:id="rId67"/>
    <p:sldId id="2147482777" r:id="rId68"/>
    <p:sldId id="2147482751" r:id="rId69"/>
    <p:sldId id="2147482489" r:id="rId70"/>
    <p:sldId id="2147482621" r:id="rId71"/>
    <p:sldId id="2147482622" r:id="rId72"/>
    <p:sldId id="2147482623" r:id="rId73"/>
    <p:sldId id="2147482760" r:id="rId74"/>
    <p:sldId id="2147482761" r:id="rId75"/>
    <p:sldId id="2147482762" r:id="rId76"/>
    <p:sldId id="2147482763" r:id="rId77"/>
    <p:sldId id="2147482625" r:id="rId78"/>
    <p:sldId id="2147482731" r:id="rId79"/>
    <p:sldId id="2147482782" r:id="rId80"/>
    <p:sldId id="2147482643" r:id="rId81"/>
    <p:sldId id="2147482615" r:id="rId82"/>
    <p:sldId id="2147482642" r:id="rId83"/>
    <p:sldId id="2147482438" r:id="rId84"/>
    <p:sldId id="2147482563" r:id="rId85"/>
    <p:sldId id="2147482522" r:id="rId86"/>
  </p:sldIdLst>
  <p:sldSz cx="9144000" cy="6858000" type="screen4x3"/>
  <p:notesSz cx="6858000" cy="9144000"/>
  <p:embeddedFontLst>
    <p:embeddedFont>
      <p:font typeface="Abadi" panose="020B0604020104020204" pitchFamily="34" charset="0"/>
      <p:regular r:id="rId88"/>
      <p:bold r:id="rId89"/>
      <p:italic r:id="rId90"/>
      <p:boldItalic r:id="rId91"/>
    </p:embeddedFont>
    <p:embeddedFont>
      <p:font typeface="Arial Rounded MT Bold" panose="020F0704030504030204" pitchFamily="34" charset="0"/>
      <p:regular r:id="rId92"/>
    </p:embeddedFont>
    <p:embeddedFont>
      <p:font typeface="Dosis" pitchFamily="2" charset="0"/>
      <p:regular r:id="rId93"/>
      <p:bold r:id="rId94"/>
    </p:embeddedFont>
    <p:embeddedFont>
      <p:font typeface="Dosis ExtraBold" pitchFamily="2" charset="0"/>
      <p:bold r:id="rId95"/>
    </p:embeddedFont>
    <p:embeddedFont>
      <p:font typeface="Dosis Medium" pitchFamily="2" charset="0"/>
      <p:regular r:id="rId96"/>
    </p:embeddedFont>
    <p:embeddedFont>
      <p:font typeface="Dosis SemiBold" pitchFamily="2" charset="0"/>
      <p:bold r:id="rId97"/>
    </p:embeddedFont>
    <p:embeddedFont>
      <p:font typeface="Microsoft Uighur" panose="02000000000000000000" pitchFamily="2" charset="-78"/>
      <p:regular r:id="rId98"/>
      <p:bold r:id="rId99"/>
    </p:embeddedFont>
    <p:embeddedFont>
      <p:font typeface="Modern Love" panose="04090805081005020601" pitchFamily="82" charset="0"/>
      <p:regular r:id="rId100"/>
    </p:embeddedFont>
    <p:embeddedFont>
      <p:font typeface="Noto Sans Symbols" panose="020B0604020202020204" charset="0"/>
      <p:regular r:id="rId101"/>
      <p:bold r:id="rId10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99B1"/>
    <a:srgbClr val="565F88"/>
    <a:srgbClr val="F6F6F6"/>
    <a:srgbClr val="E6E6E6"/>
    <a:srgbClr val="F2F2F2"/>
    <a:srgbClr val="0097B2"/>
    <a:srgbClr val="FFFFFF"/>
    <a:srgbClr val="4C5155"/>
    <a:srgbClr val="D6E9EA"/>
    <a:srgbClr val="7FB9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35" autoAdjust="0"/>
    <p:restoredTop sz="94660"/>
  </p:normalViewPr>
  <p:slideViewPr>
    <p:cSldViewPr snapToGrid="0">
      <p:cViewPr varScale="1">
        <p:scale>
          <a:sx n="75" d="100"/>
          <a:sy n="75" d="100"/>
        </p:scale>
        <p:origin x="874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63" Type="http://schemas.openxmlformats.org/officeDocument/2006/relationships/slide" Target="slides/slide41.xml"/><Relationship Id="rId68" Type="http://schemas.openxmlformats.org/officeDocument/2006/relationships/slide" Target="slides/slide46.xml"/><Relationship Id="rId84" Type="http://schemas.openxmlformats.org/officeDocument/2006/relationships/slide" Target="slides/slide62.xml"/><Relationship Id="rId89" Type="http://schemas.openxmlformats.org/officeDocument/2006/relationships/font" Target="fonts/font2.fntdata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74" Type="http://schemas.openxmlformats.org/officeDocument/2006/relationships/slide" Target="slides/slide52.xml"/><Relationship Id="rId79" Type="http://schemas.openxmlformats.org/officeDocument/2006/relationships/slide" Target="slides/slide57.xml"/><Relationship Id="rId102" Type="http://schemas.openxmlformats.org/officeDocument/2006/relationships/font" Target="fonts/font15.fntdata"/><Relationship Id="rId5" Type="http://schemas.openxmlformats.org/officeDocument/2006/relationships/slideMaster" Target="slideMasters/slideMaster5.xml"/><Relationship Id="rId90" Type="http://schemas.openxmlformats.org/officeDocument/2006/relationships/font" Target="fonts/font3.fntdata"/><Relationship Id="rId95" Type="http://schemas.openxmlformats.org/officeDocument/2006/relationships/font" Target="fonts/font8.fntdata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64" Type="http://schemas.openxmlformats.org/officeDocument/2006/relationships/slide" Target="slides/slide42.xml"/><Relationship Id="rId69" Type="http://schemas.openxmlformats.org/officeDocument/2006/relationships/slide" Target="slides/slide47.xml"/><Relationship Id="rId80" Type="http://schemas.openxmlformats.org/officeDocument/2006/relationships/slide" Target="slides/slide58.xml"/><Relationship Id="rId85" Type="http://schemas.openxmlformats.org/officeDocument/2006/relationships/slide" Target="slides/slide6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59" Type="http://schemas.openxmlformats.org/officeDocument/2006/relationships/slide" Target="slides/slide37.xml"/><Relationship Id="rId103" Type="http://schemas.openxmlformats.org/officeDocument/2006/relationships/presProps" Target="pres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slide" Target="slides/slide48.xml"/><Relationship Id="rId75" Type="http://schemas.openxmlformats.org/officeDocument/2006/relationships/slide" Target="slides/slide53.xml"/><Relationship Id="rId83" Type="http://schemas.openxmlformats.org/officeDocument/2006/relationships/slide" Target="slides/slide61.xml"/><Relationship Id="rId88" Type="http://schemas.openxmlformats.org/officeDocument/2006/relationships/font" Target="fonts/font1.fntdata"/><Relationship Id="rId91" Type="http://schemas.openxmlformats.org/officeDocument/2006/relationships/font" Target="fonts/font4.fntdata"/><Relationship Id="rId96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73" Type="http://schemas.openxmlformats.org/officeDocument/2006/relationships/slide" Target="slides/slide51.xml"/><Relationship Id="rId78" Type="http://schemas.openxmlformats.org/officeDocument/2006/relationships/slide" Target="slides/slide56.xml"/><Relationship Id="rId81" Type="http://schemas.openxmlformats.org/officeDocument/2006/relationships/slide" Target="slides/slide59.xml"/><Relationship Id="rId86" Type="http://schemas.openxmlformats.org/officeDocument/2006/relationships/slide" Target="slides/slide64.xml"/><Relationship Id="rId94" Type="http://schemas.openxmlformats.org/officeDocument/2006/relationships/font" Target="fonts/font7.fntdata"/><Relationship Id="rId99" Type="http://schemas.openxmlformats.org/officeDocument/2006/relationships/font" Target="fonts/font12.fntdata"/><Relationship Id="rId101" Type="http://schemas.openxmlformats.org/officeDocument/2006/relationships/font" Target="fonts/font14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7.xml"/><Relationship Id="rId34" Type="http://schemas.openxmlformats.org/officeDocument/2006/relationships/slide" Target="slides/slide12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76" Type="http://schemas.openxmlformats.org/officeDocument/2006/relationships/slide" Target="slides/slide54.xml"/><Relationship Id="rId97" Type="http://schemas.openxmlformats.org/officeDocument/2006/relationships/font" Target="fonts/font10.fntdata"/><Relationship Id="rId10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9.xml"/><Relationship Id="rId92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7.xml"/><Relationship Id="rId24" Type="http://schemas.openxmlformats.org/officeDocument/2006/relationships/slide" Target="slides/slide2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66" Type="http://schemas.openxmlformats.org/officeDocument/2006/relationships/slide" Target="slides/slide44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39.xml"/><Relationship Id="rId82" Type="http://schemas.openxmlformats.org/officeDocument/2006/relationships/slide" Target="slides/slide60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56" Type="http://schemas.openxmlformats.org/officeDocument/2006/relationships/slide" Target="slides/slide34.xml"/><Relationship Id="rId77" Type="http://schemas.openxmlformats.org/officeDocument/2006/relationships/slide" Target="slides/slide55.xml"/><Relationship Id="rId100" Type="http://schemas.openxmlformats.org/officeDocument/2006/relationships/font" Target="fonts/font13.fntdata"/><Relationship Id="rId105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72" Type="http://schemas.openxmlformats.org/officeDocument/2006/relationships/slide" Target="slides/slide50.xml"/><Relationship Id="rId93" Type="http://schemas.openxmlformats.org/officeDocument/2006/relationships/font" Target="fonts/font6.fntdata"/><Relationship Id="rId98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3.xml"/><Relationship Id="rId46" Type="http://schemas.openxmlformats.org/officeDocument/2006/relationships/slide" Target="slides/slide24.xml"/><Relationship Id="rId67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id="{0A03CBEB-1A1E-784C-A44B-20DE0EE9A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id="{7698CC1C-4858-42DD-57AD-625ED4C3E5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id="{C6A26A07-7B33-6008-3296-0F2C1099D0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0492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id="{BD1887A9-B7A8-D670-3536-3661F0231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id="{330E0E9B-714F-6B4A-024E-91EB85A500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id="{B5BE6597-4C5F-D391-3E4C-B10B294EA37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8734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id="{A9CC0012-07A2-E2AE-B50F-5AD6FFDB5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id="{A97E3617-0E33-E6FC-C933-E113064A55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id="{3195B399-5965-C151-85DD-BF2E84237A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1275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8" name="Google Shape;137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89" name="Google Shape;128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0" name="Google Shape;129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>
          <a:extLst>
            <a:ext uri="{FF2B5EF4-FFF2-40B4-BE49-F238E27FC236}">
              <a16:creationId xmlns:a16="http://schemas.microsoft.com/office/drawing/2014/main" id="{AC9D9829-B3A9-CA0A-7783-1DE31953A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>
            <a:extLst>
              <a:ext uri="{FF2B5EF4-FFF2-40B4-BE49-F238E27FC236}">
                <a16:creationId xmlns:a16="http://schemas.microsoft.com/office/drawing/2014/main" id="{DF5D41C2-8268-4DDF-53A2-FC95996B12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>
            <a:extLst>
              <a:ext uri="{FF2B5EF4-FFF2-40B4-BE49-F238E27FC236}">
                <a16:creationId xmlns:a16="http://schemas.microsoft.com/office/drawing/2014/main" id="{0677C7D4-3B50-4FF7-B827-C58ED5521C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5630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>
          <a:extLst>
            <a:ext uri="{FF2B5EF4-FFF2-40B4-BE49-F238E27FC236}">
              <a16:creationId xmlns:a16="http://schemas.microsoft.com/office/drawing/2014/main" id="{1DE608D9-130D-4629-F7FB-ED39724C4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>
            <a:extLst>
              <a:ext uri="{FF2B5EF4-FFF2-40B4-BE49-F238E27FC236}">
                <a16:creationId xmlns:a16="http://schemas.microsoft.com/office/drawing/2014/main" id="{65B7A78F-059E-38E7-8D1F-A45D6BB34B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>
            <a:extLst>
              <a:ext uri="{FF2B5EF4-FFF2-40B4-BE49-F238E27FC236}">
                <a16:creationId xmlns:a16="http://schemas.microsoft.com/office/drawing/2014/main" id="{5E8FCF08-8528-302B-047E-2A1CB5CB98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4633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id="{83DE66A0-27BF-AC86-A732-828D616AA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id="{1D12670D-F7EF-6181-C977-E64F2D7DF9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id="{EF3F0D84-5B57-3682-D525-D30F385DF6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1468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id="{435D5369-1CD7-7A8B-29AF-A6A88899D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id="{CA1066C0-73CC-61D0-6677-A7A45739F1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id="{C92A5151-6728-6328-ADF6-3B229295AB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6194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id="{3110EC44-0519-694B-48B2-8024A948D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id="{1ABCAE46-0FC4-6064-21FF-352C643E5C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id="{06B4AAB9-264E-9C54-F53C-235D471F8A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5609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id="{AA0E083D-FD5F-E404-C350-E47446527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id="{F2751076-E5D7-36A4-5F0A-3660926FDF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id="{C379F928-31E8-A8BD-A299-3E740DE70E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1143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.png"/></Relationships>
</file>

<file path=ppt/slideLayouts/_rels/slideLayout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Layouts/_rels/slideLayout1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Layouts/_rels/slideLayout1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Layouts/_rels/slideLayout1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Layouts/_rels/slideLayout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20.png"/><Relationship Id="rId9" Type="http://schemas.microsoft.com/office/2007/relationships/hdphoto" Target="../media/hdphoto2.wdp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9.png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9.png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9.png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4.xml"/><Relationship Id="rId4" Type="http://schemas.microsoft.com/office/2007/relationships/hdphoto" Target="../media/hdphoto4.wdp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5.wdp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5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5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5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7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7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7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7.xml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7.xml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8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9.png"/></Relationships>
</file>

<file path=ppt/slideLayouts/_rels/slideLayout3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0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0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0.xml"/></Relationships>
</file>

<file path=ppt/slideLayouts/_rels/slideLayout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1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2.xml"/><Relationship Id="rId4" Type="http://schemas.microsoft.com/office/2007/relationships/hdphoto" Target="../media/hdphoto7.wdp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13.sv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13.sv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358802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3025969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0255696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1073702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209122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4932958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8133291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0566882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6425143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2502766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526615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168831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6685865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0398533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0098559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58890282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57969792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2159716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0529530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8353539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668453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6828821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461351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8455978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3326667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6251907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6227220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2056473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3680347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6996621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500313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285337946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816733296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335305163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3039298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3571535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8314314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7224604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222990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2214801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7592669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626581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7694930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5348994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030391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7021991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980855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219098010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520958310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636140097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33076927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439199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0918372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0616042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1925275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45727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8941168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1A348FF6-7337-CD7C-01D8-243004C57F8B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EFCEC94-48CF-76F3-8E04-669E47E40907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276485E-3286-D0CC-8E6C-6143ABF00C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563620" y="3238222"/>
            <a:ext cx="819806" cy="82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763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4872204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6" name="Google Shape;346;p95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7" name="Google Shape;347;p95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8" name="Google Shape;348;p95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9" name="Google Shape;349;p95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0" name="Google Shape;350;p95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1" name="Google Shape;351;p95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2" name="Google Shape;352;p9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2664420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9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5" name="Google Shape;355;p97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6" name="Google Shape;356;p9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0886813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9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9" name="Google Shape;359;p9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0999935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47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2" name="Google Shape;362;p14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63" name="Google Shape;363;p147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179877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6" name="Google Shape;366;p148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67" name="Google Shape;367;p14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6990964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0" name="Google Shape;370;p149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1" name="Google Shape;371;p149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2" name="Google Shape;372;p14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7778568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150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76" name="Google Shape;376;p150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+mn-lt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7" name="Google Shape;37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9459297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5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151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1" name="Google Shape;381;p151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15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054692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85928088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5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15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152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87" name="Google Shape;387;p15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0839274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5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n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153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1" name="Google Shape;391;p153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2" name="Google Shape;392;p153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3" name="Google Shape;393;p153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4" name="Google Shape;394;p153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5" name="Google Shape;395;p153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6" name="Google Shape;396;p153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7" name="Google Shape;397;p153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8" name="Google Shape;398;p153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9" name="Google Shape;399;p153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0" name="Google Shape;400;p153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1481120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5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3" name="Google Shape;403;p154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4" name="Google Shape;404;p154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5" name="Google Shape;405;p154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6" name="Google Shape;406;p154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7" name="Google Shape;407;p154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5392467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0" name="Google Shape;410;p15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1" name="Google Shape;411;p15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2" name="Google Shape;412;p15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3" name="Google Shape;413;p15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4" name="Google Shape;414;p155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5" name="Google Shape;415;p155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6" name="Google Shape;416;p155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7" name="Google Shape;417;p155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8" name="Google Shape;418;p155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7850833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5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1" name="Google Shape;421;p156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2" name="Google Shape;422;p156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3" name="Google Shape;423;p156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4" name="Google Shape;424;p156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5" name="Google Shape;425;p156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6" name="Google Shape;426;p156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7" name="Google Shape;427;p156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2687120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0" name="Google Shape;430;p157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1" name="Google Shape;431;p157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2" name="Google Shape;432;p157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3" name="Google Shape;433;p157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4" name="Google Shape;434;p157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5" name="Google Shape;435;p157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6" name="Google Shape;436;p157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7" name="Google Shape;437;p157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8" name="Google Shape;438;p157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5216520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5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1" name="Google Shape;441;p158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2" name="Google Shape;442;p158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3" name="Google Shape;443;p158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4" name="Google Shape;444;p158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5" name="Google Shape;445;p158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6" name="Google Shape;446;p158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7" name="Google Shape;447;p158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8" name="Google Shape;448;p158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9" name="Google Shape;449;p158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50" name="Google Shape;450;p158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1" name="Google Shape;451;p15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0037876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5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4" name="Google Shape;454;p159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5" name="Google Shape;455;p159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6" name="Google Shape;456;p159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7" name="Google Shape;457;p159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8" name="Google Shape;458;p159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9" name="Google Shape;459;p159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502035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6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2" name="Google Shape;462;p160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3" name="Google Shape;463;p160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4" name="Google Shape;464;p160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5" name="Google Shape;465;p160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6" name="Google Shape;466;p160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7" name="Google Shape;467;p160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8" name="Google Shape;468;p160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9" name="Google Shape;469;p160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0" name="Google Shape;470;p160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1" name="Google Shape;471;p160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2" name="Google Shape;472;p160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8375458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6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5" name="Google Shape;475;p161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6" name="Google Shape;476;p161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7" name="Google Shape;477;p161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8" name="Google Shape;478;p161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9" name="Google Shape;479;p161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0" name="Google Shape;480;p161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1" name="Google Shape;481;p161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2" name="Google Shape;482;p161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3" name="Google Shape;483;p161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4" name="Google Shape;484;p161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33769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95532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6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7" name="Google Shape;487;p16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88" name="Google Shape;488;p16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89" name="Google Shape;489;p16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0" name="Google Shape;490;p16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1" name="Google Shape;491;p16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2" name="Google Shape;492;p16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3" name="Google Shape;493;p16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4" name="Google Shape;494;p16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5" name="Google Shape;495;p16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6" name="Google Shape;496;p16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6539798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6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9" name="Google Shape;499;p16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0" name="Google Shape;500;p16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1" name="Google Shape;501;p16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2" name="Google Shape;502;p16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3" name="Google Shape;503;p16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4" name="Google Shape;504;p163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5" name="Google Shape;505;p163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6" name="Google Shape;506;p163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7" name="Google Shape;507;p163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8" name="Google Shape;508;p163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9" name="Google Shape;509;p163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0" name="Google Shape;510;p163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1" name="Google Shape;511;p163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2" name="Google Shape;512;p163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3" name="Google Shape;513;p163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4" name="Google Shape;514;p163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5" name="Google Shape;515;p163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6" name="Google Shape;516;p163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7" name="Google Shape;517;p163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7267680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0" name="Google Shape;520;p164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21" name="Google Shape;521;p16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9541424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1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165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165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8" name="Google Shape;528;p165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29" name="Google Shape;529;p165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0" name="Google Shape;530;p165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1" name="Google Shape;531;p165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2" name="Google Shape;532;p165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3" name="Google Shape;533;p16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7319902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1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2" name="Google Shape;852;p106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53" name="Google Shape;853;p10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386454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1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6" name="Google Shape;856;p10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1158294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98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9" name="Google Shape;859;p19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60" name="Google Shape;860;p198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6718614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19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63" name="Google Shape;863;p199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4" name="Google Shape;864;p19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5617170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20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67" name="Google Shape;867;p200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8" name="Google Shape;868;p200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9" name="Google Shape;869;p20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3742111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20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72" name="Google Shape;872;p201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73" name="Google Shape;873;p201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4" name="Google Shape;874;p20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113822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547540972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20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77" name="Google Shape;877;p20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8" name="Google Shape;878;p202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9" name="Google Shape;879;p20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7100750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20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2" name="Google Shape;882;p203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83" name="Google Shape;883;p203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84" name="Google Shape;884;p20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0086566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20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7" name="Google Shape;887;p204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88" name="Google Shape;888;p204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89" name="Google Shape;889;p204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0" name="Google Shape;890;p204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1" name="Google Shape;891;p204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2" name="Google Shape;892;p204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3" name="Google Shape;893;p204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4" name="Google Shape;894;p204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5" name="Google Shape;895;p204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6" name="Google Shape;896;p204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7" name="Google Shape;897;p204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5750712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2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0" name="Google Shape;900;p20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1" name="Google Shape;901;p20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2" name="Google Shape;902;p20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3" name="Google Shape;903;p20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4" name="Google Shape;904;p205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3338007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2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7" name="Google Shape;907;p206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8" name="Google Shape;908;p206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9" name="Google Shape;909;p206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10" name="Google Shape;910;p206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11" name="Google Shape;911;p206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2" name="Google Shape;912;p206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3" name="Google Shape;913;p206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4" name="Google Shape;914;p206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5" name="Google Shape;915;p206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0609240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2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18" name="Google Shape;918;p207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19" name="Google Shape;919;p207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0" name="Google Shape;920;p207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1" name="Google Shape;921;p207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2" name="Google Shape;922;p207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3" name="Google Shape;923;p207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4" name="Google Shape;924;p207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4892775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2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27" name="Google Shape;927;p208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8" name="Google Shape;928;p208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9" name="Google Shape;929;p208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30" name="Google Shape;930;p208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31" name="Google Shape;931;p208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2" name="Google Shape;932;p208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3" name="Google Shape;933;p208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4" name="Google Shape;934;p208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5" name="Google Shape;935;p208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3177342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2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38" name="Google Shape;938;p209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39" name="Google Shape;939;p209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0" name="Google Shape;940;p209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1" name="Google Shape;941;p209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2" name="Google Shape;942;p209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3" name="Google Shape;943;p209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4" name="Google Shape;944;p209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5" name="Google Shape;945;p209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6" name="Google Shape;946;p209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7" name="Google Shape;947;p209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8" name="Google Shape;948;p20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3284391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2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1" name="Google Shape;951;p210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2" name="Google Shape;952;p210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3" name="Google Shape;953;p210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4" name="Google Shape;954;p210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5" name="Google Shape;955;p210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6" name="Google Shape;956;p210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8487206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2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9" name="Google Shape;959;p211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0" name="Google Shape;960;p211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1" name="Google Shape;961;p211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2" name="Google Shape;962;p211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3" name="Google Shape;963;p211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4" name="Google Shape;964;p211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5" name="Google Shape;965;p211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6" name="Google Shape;966;p211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7" name="Google Shape;967;p211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8" name="Google Shape;968;p211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9" name="Google Shape;969;p211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5005039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354381383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2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2" name="Google Shape;972;p21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3" name="Google Shape;973;p21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4" name="Google Shape;974;p21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5" name="Google Shape;975;p21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6" name="Google Shape;976;p21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7" name="Google Shape;977;p21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8" name="Google Shape;978;p21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9" name="Google Shape;979;p21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80" name="Google Shape;980;p21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81" name="Google Shape;981;p21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8646828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2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4" name="Google Shape;984;p21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5" name="Google Shape;985;p21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6" name="Google Shape;986;p21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7" name="Google Shape;987;p21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8" name="Google Shape;988;p21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9" name="Google Shape;989;p213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0" name="Google Shape;990;p213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1" name="Google Shape;991;p213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2" name="Google Shape;992;p213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3" name="Google Shape;993;p21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449907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2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96" name="Google Shape;996;p21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97" name="Google Shape;997;p21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98" name="Google Shape;998;p21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99" name="Google Shape;999;p21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0" name="Google Shape;1000;p21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1" name="Google Shape;1001;p214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2" name="Google Shape;1002;p214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3" name="Google Shape;1003;p214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4" name="Google Shape;1004;p214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5" name="Google Shape;1005;p214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6" name="Google Shape;1006;p214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7" name="Google Shape;1007;p214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8" name="Google Shape;1008;p214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9" name="Google Shape;1009;p214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10" name="Google Shape;1010;p214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1" name="Google Shape;1011;p214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2" name="Google Shape;1012;p214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3" name="Google Shape;1013;p214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4" name="Google Shape;1014;p214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8068612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2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17" name="Google Shape;1017;p215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8" name="Google Shape;1018;p21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8582891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0" name="Google Shape;1020;p2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2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2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1023" name="Google Shape;1023;p216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4" name="Google Shape;1024;p216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5" name="Google Shape;1025;p216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26" name="Google Shape;1026;p216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7" name="Google Shape;1027;p216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28" name="Google Shape;1028;p216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9" name="Google Shape;1029;p216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30" name="Google Shape;1030;p216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6929508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Google Shape;1032;p2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33" name="Google Shape;1033;p2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34" name="Google Shape;1034;p217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35" name="Google Shape;1035;p2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036" name="Google Shape;1036;p2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7" name="Google Shape;1037;p217"/>
          <p:cNvSpPr txBox="1"/>
          <p:nvPr/>
        </p:nvSpPr>
        <p:spPr>
          <a:xfrm>
            <a:off x="2376000" y="2160000"/>
            <a:ext cx="275748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Vocabulaire</a:t>
            </a:r>
            <a:endParaRPr dirty="0"/>
          </a:p>
        </p:txBody>
      </p:sp>
      <p:pic>
        <p:nvPicPr>
          <p:cNvPr id="1038" name="Google Shape;1038;p2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Google Shape;1039;p217"/>
          <p:cNvSpPr txBox="1"/>
          <p:nvPr/>
        </p:nvSpPr>
        <p:spPr>
          <a:xfrm>
            <a:off x="2365719" y="3643281"/>
            <a:ext cx="273344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Vocabulaire</a:t>
            </a:r>
            <a:endParaRPr dirty="0"/>
          </a:p>
        </p:txBody>
      </p:sp>
      <p:pic>
        <p:nvPicPr>
          <p:cNvPr id="1040" name="Google Shape;1040;p2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041" name="Google Shape;1041;p217"/>
          <p:cNvSpPr txBox="1"/>
          <p:nvPr/>
        </p:nvSpPr>
        <p:spPr>
          <a:xfrm>
            <a:off x="2365719" y="5123575"/>
            <a:ext cx="179568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livret</a:t>
            </a:r>
            <a:endParaRPr dirty="0"/>
          </a:p>
        </p:txBody>
      </p:sp>
      <p:sp>
        <p:nvSpPr>
          <p:cNvPr id="1042" name="Google Shape;1042;p217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43" name="Google Shape;1043;p217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44" name="Google Shape;1044;p217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45" name="Google Shape;1045;p217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6" name="Google Shape;1046;p217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7" name="Google Shape;1047;p217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8" name="Google Shape;1048;p217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764279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0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82FA2C5A-98C9-EDEE-B145-EC47C605E27F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07BF44A-CDCC-D057-A763-F75433CBCA9C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63F832-F704-993D-9413-3C6EB073BB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121203"/>
            <a:ext cx="744182" cy="7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5073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4067095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E035C73-2977-3778-6815-1ACA31E8F697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id="{1E9CDB3C-35F9-EAD0-D42F-9F59C20D0532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7BDCEA83-7208-7DA6-D6A5-F9017FB016E4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E26B1430-09BB-038F-24C9-8ABA48352727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E5C41EBE-04C7-6872-6EAA-19D71DFB27ED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4A14641D-4F77-A083-EFD9-014F6D2047BD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7B6705BA-911B-28FF-2C87-2FFAC72AF5AF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199CDD88-923D-D3A1-D83F-87E2F0E9CC70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8CBC66D-BD33-B3A1-32FD-4C03AB5A64C8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C091DC93-DFC5-FBB7-C2EF-B126AA34B2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856EEC4-E763-AE21-1A63-690CA195F488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2D32FA2-1E42-3FDF-E276-E9F815CA08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3262653-C602-BF75-C842-152EBB9B85A0}"/>
              </a:ext>
            </a:extLst>
          </p:cNvPr>
          <p:cNvSpPr txBox="1"/>
          <p:nvPr userDrawn="1"/>
        </p:nvSpPr>
        <p:spPr>
          <a:xfrm>
            <a:off x="5376809" y="3058690"/>
            <a:ext cx="105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E6F0DA5-7E99-CADF-4480-E52ACDD48DF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17" name="Google Shape;1248;p5">
            <a:extLst>
              <a:ext uri="{FF2B5EF4-FFF2-40B4-BE49-F238E27FC236}">
                <a16:creationId xmlns:a16="http://schemas.microsoft.com/office/drawing/2014/main" id="{CFF9BD3C-BA6D-4F20-0398-7A8FE23D6A84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602799" y="4464511"/>
            <a:ext cx="424748" cy="5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6983680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>
  <p:cSld name="Disposition personnalisé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4"/>
          <p:cNvSpPr txBox="1"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274401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7523603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533882880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et contenu libre">
  <p:cSld name="2_Titre et contenu lib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5"/>
          <p:cNvSpPr txBox="1"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125"/>
          <p:cNvSpPr txBox="1">
            <a:spLocks noGrp="1"/>
          </p:cNvSpPr>
          <p:nvPr>
            <p:ph type="body" idx="1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25"/>
          <p:cNvSpPr/>
          <p:nvPr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3080065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sposition personnalisée">
  <p:cSld name="4_Disposition personnalisé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6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98" name="Google Shape;98;p126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9" name="Google Shape;99;p126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" name="Google Shape;100;p126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1" name="Google Shape;10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26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03" name="Google Shape;103;p126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4" name="Google Shape;104;p126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5" name="Google Shape;105;p126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6" name="Google Shape;10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26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08" name="Google Shape;108;p126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9" name="Google Shape;109;p126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0" name="Google Shape;110;p126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1" name="Google Shape;11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26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13" name="Google Shape;113;p126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4" name="Google Shape;114;p126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5" name="Google Shape;115;p126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6" name="Google Shape;11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26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9779295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Disposition personnalisée">
  <p:cSld name="8_Disposition personnalisé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7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120" name="Google Shape;120;p127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1" name="Google Shape;121;p127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2" name="Google Shape;122;p127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3" name="Google Shape;12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27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25" name="Google Shape;125;p127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6" name="Google Shape;126;p127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7" name="Google Shape;127;p127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8" name="Google Shape;12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27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30" name="Google Shape;130;p127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1" name="Google Shape;131;p127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2" name="Google Shape;132;p127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3" name="Google Shape;13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27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35" name="Google Shape;135;p127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6" name="Google Shape;136;p127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7" name="Google Shape;137;p127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8" name="Google Shape;13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27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  <p:sp>
        <p:nvSpPr>
          <p:cNvPr id="140" name="Google Shape;140;p127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50799597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Disposition personnalisée">
  <p:cSld name="9_Disposition personnalisé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28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143" name="Google Shape;143;p128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4" name="Google Shape;144;p128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5" name="Google Shape;145;p128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46" name="Google Shape;14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28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48" name="Google Shape;148;p128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9" name="Google Shape;149;p128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0" name="Google Shape;150;p128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1" name="Google Shape;151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28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53" name="Google Shape;153;p128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4" name="Google Shape;154;p128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5" name="Google Shape;155;p128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6" name="Google Shape;15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28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58" name="Google Shape;158;p128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20513964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Disposition personnalisée">
  <p:cSld name="7_Disposition personnalisé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9"/>
          <p:cNvSpPr/>
          <p:nvPr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1" name="Google Shape;161;p129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grpSp>
        <p:nvGrpSpPr>
          <p:cNvPr id="162" name="Google Shape;162;p129"/>
          <p:cNvGrpSpPr/>
          <p:nvPr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163" name="Google Shape;163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165" name="Google Shape;165;p129"/>
          <p:cNvSpPr/>
          <p:nvPr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66" name="Google Shape;166;p129"/>
          <p:cNvGrpSpPr/>
          <p:nvPr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67" name="Google Shape;167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" name="Google Shape;168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169" name="Google Shape;169;p129"/>
          <p:cNvSpPr/>
          <p:nvPr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70" name="Google Shape;170;p129"/>
          <p:cNvGrpSpPr/>
          <p:nvPr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71" name="Google Shape;171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1" i="0" u="none" strike="noStrike" cap="none" dirty="0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173" name="Google Shape;173;p129"/>
          <p:cNvSpPr/>
          <p:nvPr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74" name="Google Shape;174;p129"/>
          <p:cNvGrpSpPr/>
          <p:nvPr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175" name="Google Shape;175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177" name="Google Shape;177;p129"/>
          <p:cNvSpPr txBox="1">
            <a:spLocks noGrp="1"/>
          </p:cNvSpPr>
          <p:nvPr>
            <p:ph type="body" idx="1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129"/>
          <p:cNvSpPr txBox="1">
            <a:spLocks noGrp="1"/>
          </p:cNvSpPr>
          <p:nvPr>
            <p:ph type="body" idx="2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129"/>
          <p:cNvSpPr txBox="1">
            <a:spLocks noGrp="1"/>
          </p:cNvSpPr>
          <p:nvPr>
            <p:ph type="body" idx="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Google Shape;180;p129"/>
          <p:cNvSpPr txBox="1">
            <a:spLocks noGrp="1"/>
          </p:cNvSpPr>
          <p:nvPr>
            <p:ph type="body" idx="4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Google Shape;181;p129"/>
          <p:cNvSpPr>
            <a:spLocks noGrp="1"/>
          </p:cNvSpPr>
          <p:nvPr>
            <p:ph type="pic" idx="5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4678002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0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4" name="Google Shape;184;p130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5" name="Google Shape;185;p130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186" name="Google Shape;18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188" name="Google Shape;188;p130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89" name="Google Shape;189;p130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90" name="Google Shape;190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192" name="Google Shape;192;p130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3" name="Google Shape;193;p130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94" name="Google Shape;194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Google Shape;195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196" name="Google Shape;196;p130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7" name="Google Shape;197;p130"/>
          <p:cNvGrpSpPr/>
          <p:nvPr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8" name="Google Shape;198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130"/>
            <p:cNvSpPr/>
            <p:nvPr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00" name="Google Shape;200;p130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01" name="Google Shape;201;p130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02" name="Google Shape;202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" name="Google Shape;203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04" name="Google Shape;204;p130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05" name="Google Shape;205;p130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06" name="Google Shape;20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Google Shape;20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08" name="Google Shape;208;p130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p130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Google Shape;210;p130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Google Shape;211;p130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Google Shape;212;p130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130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4601650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position personnalisée">
  <p:cSld name="6_Disposition personnalisée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1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6" name="Google Shape;216;p131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7" name="Google Shape;217;p131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18" name="Google Shape;21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" name="Google Shape;21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20" name="Google Shape;220;p131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1" name="Google Shape;221;p131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22" name="Google Shape;222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3" name="Google Shape;223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24" name="Google Shape;224;p131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5" name="Google Shape;225;p131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26" name="Google Shape;226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28" name="Google Shape;228;p131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9" name="Google Shape;229;p131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30" name="Google Shape;230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" name="Google Shape;231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32" name="Google Shape;232;p131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33" name="Google Shape;233;p131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4" name="Google Shape;234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" name="Google Shape;235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36" name="Google Shape;236;p131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37" name="Google Shape;237;p131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38" name="Google Shape;23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" name="Google Shape;23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40" name="Google Shape;240;p131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p131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131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Google Shape;243;p131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Google Shape;244;p131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131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8454420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2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48" name="Google Shape;248;p132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9" name="Google Shape;249;p132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50" name="Google Shape;25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52" name="Google Shape;252;p132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53" name="Google Shape;253;p132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54" name="Google Shape;254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" name="Google Shape;255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56" name="Google Shape;256;p132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57" name="Google Shape;257;p132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58" name="Google Shape;258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9" name="Google Shape;259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60" name="Google Shape;260;p132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1" name="Google Shape;261;p132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62" name="Google Shape;262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" name="Google Shape;263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64" name="Google Shape;264;p132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5" name="Google Shape;265;p132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66" name="Google Shape;266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7" name="Google Shape;267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68" name="Google Shape;268;p132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9" name="Google Shape;269;p132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0" name="Google Shape;27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1" name="Google Shape;27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72" name="Google Shape;272;p132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3" name="Google Shape;273;p132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4" name="Google Shape;274;p132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5" name="Google Shape;275;p132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6" name="Google Shape;276;p132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132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3378404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position personnalisée">
  <p:cSld name="2_Disposition personnalisée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33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0" name="Google Shape;280;p133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1" name="Google Shape;281;p133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82" name="Google Shape;28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3" name="Google Shape;28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84" name="Google Shape;284;p133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85" name="Google Shape;285;p133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86" name="Google Shape;286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7" name="Google Shape;287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88" name="Google Shape;288;p133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89" name="Google Shape;289;p133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90" name="Google Shape;290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1" name="Google Shape;291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92" name="Google Shape;292;p133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93" name="Google Shape;293;p133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94" name="Google Shape;294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96" name="Google Shape;296;p133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97" name="Google Shape;297;p133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98" name="Google Shape;298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300" name="Google Shape;300;p133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01" name="Google Shape;301;p133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02" name="Google Shape;30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" name="Google Shape;30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304" name="Google Shape;304;p133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5" name="Google Shape;305;p133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6" name="Google Shape;306;p133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7" name="Google Shape;307;p133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8" name="Google Shape;308;p133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9" name="Google Shape;309;p133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6001619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34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2" name="Google Shape;312;p134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34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314" name="Google Shape;31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5" name="Google Shape;31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316" name="Google Shape;316;p134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17" name="Google Shape;317;p134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318" name="Google Shape;318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320" name="Google Shape;320;p134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1" name="Google Shape;321;p134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322" name="Google Shape;322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324" name="Google Shape;324;p134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5" name="Google Shape;325;p134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326" name="Google Shape;326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7" name="Google Shape;327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328" name="Google Shape;328;p134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9" name="Google Shape;329;p134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330" name="Google Shape;330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1" name="Google Shape;331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332" name="Google Shape;332;p134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33" name="Google Shape;333;p134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34" name="Google Shape;33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5" name="Google Shape;33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336" name="Google Shape;336;p134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7" name="Google Shape;337;p134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8" name="Google Shape;338;p134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9" name="Google Shape;339;p134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134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1" name="Google Shape;341;p134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2312792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93091482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817678" y="2955833"/>
            <a:ext cx="7508644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817677" y="2955833"/>
            <a:ext cx="7508646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Google Shape;2255;p45">
            <a:extLst>
              <a:ext uri="{FF2B5EF4-FFF2-40B4-BE49-F238E27FC236}">
                <a16:creationId xmlns:a16="http://schemas.microsoft.com/office/drawing/2014/main" id="{3376E29B-AF0B-8771-6C36-4A85121EFD6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456796" y="3069168"/>
            <a:ext cx="671204" cy="853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07781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4691575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2620480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57722824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139851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282138831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661683717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4014068405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71927084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913798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8535123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4664940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5825055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694071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4101657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5849525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0398791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2607295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9487859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2457955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9010448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9047928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589570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9957766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0050895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8376883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9057284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69456387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8499123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4352128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6112354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1144680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4732926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6818915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2881094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1329550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823973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7242982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5864359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79683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715365218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340772897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صرف و تحويل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36940677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2114207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8486637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0711428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3995156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1877645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5274425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8857085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2959818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436121" y="3058690"/>
            <a:ext cx="990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صرف و تحويل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8972677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2442775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Diapositive de titr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3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113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Microsoft Uighur" panose="02000000000000000000" pitchFamily="2" charset="-78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89" name="Google Shape;89;p1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0" name="Google Shape;90;p1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1" name="Google Shape;91;p1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82811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5180873"/>
      </p:ext>
    </p:extLst>
  </p:cSld>
  <p:clrMapOvr>
    <a:masterClrMapping/>
  </p:clrMapOvr>
  <p:transition spd="slow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Titre de sec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11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01" name="Google Shape;101;p1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2" name="Google Shape;102;p1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3" name="Google Shape;103;p1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4920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Deux contenu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11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7" name="Google Shape;107;p11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8" name="Google Shape;108;p1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9" name="Google Shape;109;p1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0" name="Google Shape;110;p1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439451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Comparais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p11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4" name="Google Shape;114;p11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5" name="Google Shape;115;p11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6" name="Google Shape;116;p11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7" name="Google Shape;117;p1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8" name="Google Shape;118;p1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9" name="Google Shape;119;p1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005988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>
  <p:cSld name="Titre seul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2" name="Google Shape;122;p1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3" name="Google Shape;123;p1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4" name="Google Shape;124;p1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9974435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Contenu avec légend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" name="Google Shape;127;p11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Microsoft Uighur" panose="02000000000000000000" pitchFamily="2" charset="-78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128" name="Google Shape;128;p11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29" name="Google Shape;129;p1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0" name="Google Shape;130;p1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1" name="Google Shape;131;p1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6695233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Image avec légend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4" name="Google Shape;134;p12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5" name="Google Shape;135;p1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36" name="Google Shape;136;p1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7" name="Google Shape;137;p1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8" name="Google Shape;138;p1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9911336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Titre et texte vertical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1" name="Google Shape;141;p12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2" name="Google Shape;142;p1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3" name="Google Shape;143;p1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4" name="Google Shape;144;p1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52001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Titre vertical et text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7" name="Google Shape;147;p12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8" name="Google Shape;148;p1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9" name="Google Shape;149;p1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50" name="Google Shape;150;p1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2220602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1036995"/>
      </p:ext>
    </p:extLst>
  </p:cSld>
  <p:clrMapOvr>
    <a:masterClrMapping/>
  </p:clrMapOvr>
  <p:transition spd="slow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971860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57397373"/>
      </p:ext>
    </p:extLst>
  </p:cSld>
  <p:clrMapOvr>
    <a:masterClrMapping/>
  </p:clrMapOvr>
  <p:transition spd="slow"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2934900"/>
      </p:ext>
    </p:extLst>
  </p:cSld>
  <p:clrMapOvr>
    <a:masterClrMapping/>
  </p:clrMapOvr>
  <p:transition spd="slow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5645683"/>
      </p:ext>
    </p:extLst>
  </p:cSld>
  <p:clrMapOvr>
    <a:masterClrMapping/>
  </p:clrMapOvr>
  <p:transition spd="slow"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0896057"/>
      </p:ext>
    </p:extLst>
  </p:cSld>
  <p:clrMapOvr>
    <a:masterClrMapping/>
  </p:clrMapOvr>
  <p:transition spd="slow"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248439"/>
      </p:ext>
    </p:extLst>
  </p:cSld>
  <p:clrMapOvr>
    <a:masterClrMapping/>
  </p:clrMapOvr>
  <p:transition spd="slow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6902237"/>
      </p:ext>
    </p:extLst>
  </p:cSld>
  <p:clrMapOvr>
    <a:masterClrMapping/>
  </p:clrMapOvr>
  <p:transition spd="slow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1312491"/>
      </p:ext>
    </p:extLst>
  </p:cSld>
  <p:clrMapOvr>
    <a:masterClrMapping/>
  </p:clrMapOvr>
  <p:transition spd="slow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7459580"/>
      </p:ext>
    </p:extLst>
  </p:cSld>
  <p:clrMapOvr>
    <a:masterClrMapping/>
  </p:clrMapOvr>
  <p:transition spd="slow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63848228"/>
      </p:ext>
    </p:extLst>
  </p:cSld>
  <p:clrMapOvr>
    <a:masterClrMapping/>
  </p:clrMapOvr>
  <p:transition spd="slow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4193269"/>
      </p:ext>
    </p:extLst>
  </p:cSld>
  <p:clrMapOvr>
    <a:masterClrMapping/>
  </p:clrMapOvr>
  <p:transition spd="slow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9517340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7169906"/>
      </p:ext>
    </p:extLst>
  </p:cSld>
  <p:clrMapOvr>
    <a:masterClrMapping/>
  </p:clrMapOvr>
  <p:transition spd="slow">
    <p:fad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4275221"/>
      </p:ext>
    </p:extLst>
  </p:cSld>
  <p:clrMapOvr>
    <a:masterClrMapping/>
  </p:clrMapOvr>
  <p:transition spd="slow"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6898982"/>
      </p:ext>
    </p:extLst>
  </p:cSld>
  <p:clrMapOvr>
    <a:masterClrMapping/>
  </p:clrMapOvr>
  <p:transition spd="slow"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7237568"/>
      </p:ext>
    </p:extLst>
  </p:cSld>
  <p:clrMapOvr>
    <a:masterClrMapping/>
  </p:clrMapOvr>
  <p:transition spd="slow"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3927608"/>
      </p:ext>
    </p:extLst>
  </p:cSld>
  <p:clrMapOvr>
    <a:masterClrMapping/>
  </p:clrMapOvr>
  <p:transition spd="slow"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85868"/>
      </p:ext>
    </p:extLst>
  </p:cSld>
  <p:clrMapOvr>
    <a:masterClrMapping/>
  </p:clrMapOvr>
  <p:transition spd="slow"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3966494"/>
      </p:ext>
    </p:extLst>
  </p:cSld>
  <p:clrMapOvr>
    <a:masterClrMapping/>
  </p:clrMapOvr>
  <p:transition spd="slow"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1786224"/>
      </p:ext>
    </p:extLst>
  </p:cSld>
  <p:clrMapOvr>
    <a:masterClrMapping/>
  </p:clrMapOvr>
  <p:transition spd="slow"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7663532"/>
      </p:ext>
    </p:extLst>
  </p:cSld>
  <p:clrMapOvr>
    <a:masterClrMapping/>
  </p:clrMapOvr>
  <p:transition spd="slow"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300998"/>
      </p:ext>
    </p:extLst>
  </p:cSld>
  <p:clrMapOvr>
    <a:masterClrMapping/>
  </p:clrMapOvr>
  <p:transition spd="slow"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429459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319178"/>
      </p:ext>
    </p:extLst>
  </p:cSld>
  <p:clrMapOvr>
    <a:masterClrMapping/>
  </p:clrMapOvr>
  <p:transition spd="slow">
    <p:fad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18163323"/>
      </p:ext>
    </p:extLst>
  </p:cSld>
  <p:clrMapOvr>
    <a:masterClrMapping/>
  </p:clrMapOvr>
  <p:transition spd="slow"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1599649"/>
      </p:ext>
    </p:extLst>
  </p:cSld>
  <p:clrMapOvr>
    <a:masterClrMapping/>
  </p:clrMapOvr>
  <p:transition spd="slow"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8296736"/>
      </p:ext>
    </p:extLst>
  </p:cSld>
  <p:clrMapOvr>
    <a:masterClrMapping/>
  </p:clrMapOvr>
  <p:transition spd="slow"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3678219"/>
      </p:ext>
    </p:extLst>
  </p:cSld>
  <p:clrMapOvr>
    <a:masterClrMapping/>
  </p:clrMapOvr>
  <p:transition spd="slow"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7305936"/>
      </p:ext>
    </p:extLst>
  </p:cSld>
  <p:clrMapOvr>
    <a:masterClrMapping/>
  </p:clrMapOvr>
  <p:transition spd="slow"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4005590"/>
      </p:ext>
    </p:extLst>
  </p:cSld>
  <p:clrMapOvr>
    <a:masterClrMapping/>
  </p:clrMapOvr>
  <p:transition spd="slow">
    <p:fade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2789007"/>
      </p:ext>
    </p:extLst>
  </p:cSld>
  <p:clrMapOvr>
    <a:masterClrMapping/>
  </p:clrMapOvr>
  <p:transition spd="slow">
    <p:fade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791411"/>
      </p:ext>
    </p:extLst>
  </p:cSld>
  <p:clrMapOvr>
    <a:masterClrMapping/>
  </p:clrMapOvr>
  <p:transition spd="slow">
    <p:fade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8663177"/>
      </p:ext>
    </p:extLst>
  </p:cSld>
  <p:clrMapOvr>
    <a:masterClrMapping/>
  </p:clrMapOvr>
  <p:transition spd="slow">
    <p:fade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327967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4078358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9609152"/>
      </p:ext>
    </p:extLst>
  </p:cSld>
  <p:clrMapOvr>
    <a:masterClrMapping/>
  </p:clrMapOvr>
  <p:transition spd="slow">
    <p:fade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140835"/>
      </p:ext>
    </p:extLst>
  </p:cSld>
  <p:clrMapOvr>
    <a:masterClrMapping/>
  </p:clrMapOvr>
  <p:transition spd="slow">
    <p:fade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7158699"/>
      </p:ext>
    </p:extLst>
  </p:cSld>
  <p:clrMapOvr>
    <a:masterClrMapping/>
  </p:clrMapOvr>
  <p:transition spd="slow">
    <p:fade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3306934"/>
      </p:ext>
    </p:extLst>
  </p:cSld>
  <p:clrMapOvr>
    <a:masterClrMapping/>
  </p:clrMapOvr>
  <p:transition spd="slow">
    <p:fade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6884669"/>
      </p:ext>
    </p:extLst>
  </p:cSld>
  <p:clrMapOvr>
    <a:masterClrMapping/>
  </p:clrMapOvr>
  <p:transition spd="slow">
    <p:fade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3618400"/>
      </p:ext>
    </p:extLst>
  </p:cSld>
  <p:clrMapOvr>
    <a:masterClrMapping/>
  </p:clrMapOvr>
  <p:transition spd="slow">
    <p:fade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7220156"/>
      </p:ext>
    </p:extLst>
  </p:cSld>
  <p:clrMapOvr>
    <a:masterClrMapping/>
  </p:clrMapOvr>
  <p:transition spd="slow">
    <p:fade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6559191"/>
      </p:ext>
    </p:extLst>
  </p:cSld>
  <p:clrMapOvr>
    <a:masterClrMapping/>
  </p:clrMapOvr>
  <p:transition spd="slow">
    <p:fade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3606362"/>
      </p:ext>
    </p:extLst>
  </p:cSld>
  <p:clrMapOvr>
    <a:masterClrMapping/>
  </p:clrMapOvr>
  <p:transition spd="slow">
    <p:fade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7209782"/>
      </p:ext>
    </p:extLst>
  </p:cSld>
  <p:clrMapOvr>
    <a:masterClrMapping/>
  </p:clrMapOvr>
  <p:transition spd="slow">
    <p:fade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4311833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4186290"/>
      </p:ext>
    </p:extLst>
  </p:cSld>
  <p:clrMapOvr>
    <a:masterClrMapping/>
  </p:clrMapOvr>
  <p:transition spd="slow">
    <p:fade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31974"/>
      </p:ext>
    </p:extLst>
  </p:cSld>
  <p:clrMapOvr>
    <a:masterClrMapping/>
  </p:clrMapOvr>
  <p:transition spd="slow">
    <p:fade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6727675"/>
      </p:ext>
    </p:extLst>
  </p:cSld>
  <p:clrMapOvr>
    <a:masterClrMapping/>
  </p:clrMapOvr>
  <p:transition spd="slow">
    <p:fade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userDrawn="1">
  <p:cSld name="3_Voc_Act_01_Mascotte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2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223"/>
          <p:cNvSpPr>
            <a:spLocks noGrp="1"/>
          </p:cNvSpPr>
          <p:nvPr>
            <p:ph type="media" idx="3"/>
          </p:nvPr>
        </p:nvSpPr>
        <p:spPr>
          <a:xfrm>
            <a:off x="1697307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64A84C5-B19E-C315-DE6A-F76A6E423EF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" name="Google Shape;791;p223">
            <a:extLst>
              <a:ext uri="{FF2B5EF4-FFF2-40B4-BE49-F238E27FC236}">
                <a16:creationId xmlns:a16="http://schemas.microsoft.com/office/drawing/2014/main" id="{0243A2A1-CE22-EFA1-F587-695EE0425A50}"/>
              </a:ext>
            </a:extLst>
          </p:cNvPr>
          <p:cNvSpPr>
            <a:spLocks noGrp="1"/>
          </p:cNvSpPr>
          <p:nvPr>
            <p:ph type="media" idx="11"/>
          </p:nvPr>
        </p:nvSpPr>
        <p:spPr>
          <a:xfrm>
            <a:off x="4814193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8875667"/>
      </p:ext>
    </p:extLst>
  </p:cSld>
  <p:clrMapOvr>
    <a:masterClrMapping/>
  </p:clrMapOvr>
  <p:transition spd="slow">
    <p:fade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EB84C65-C0CD-509C-5882-6B5080E3C774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C38717F7-3530-3848-5049-823662AA1055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F53062B-A80E-51FD-E3E2-B6E6F2B35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3143" r="-13143"/>
          <a:stretch>
            <a:fillRect/>
          </a:stretch>
        </p:blipFill>
        <p:spPr>
          <a:xfrm>
            <a:off x="7967489" y="3027833"/>
            <a:ext cx="53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414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830858"/>
      </p:ext>
    </p:extLst>
  </p:cSld>
  <p:clrMapOvr>
    <a:masterClrMapping/>
  </p:clrMapOvr>
  <p:transition spd="slow">
    <p:fade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7419632"/>
      </p:ext>
    </p:extLst>
  </p:cSld>
  <p:clrMapOvr>
    <a:masterClrMapping/>
  </p:clrMapOvr>
  <p:transition spd="slow">
    <p:fade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Diapositive de titr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3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113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Microsoft Uighur" panose="02000000000000000000" pitchFamily="2" charset="-78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89" name="Google Shape;89;p1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0" name="Google Shape;90;p1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1" name="Google Shape;91;p1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7549281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" name="Google Shape;94;p11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5" name="Google Shape;95;p1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6" name="Google Shape;96;p1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7" name="Google Shape;97;p1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0994567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Titre de sec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11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01" name="Google Shape;101;p1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2" name="Google Shape;102;p1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3" name="Google Shape;103;p1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241977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Deux contenu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11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7" name="Google Shape;107;p11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8" name="Google Shape;108;p1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9" name="Google Shape;109;p1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0" name="Google Shape;110;p1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596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3415918"/>
      </p:ext>
    </p:extLst>
  </p:cSld>
  <p:clrMapOvr>
    <a:masterClrMapping/>
  </p:clrMapOvr>
  <p:transition spd="slow">
    <p:fade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Comparais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p11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4" name="Google Shape;114;p11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5" name="Google Shape;115;p11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6" name="Google Shape;116;p11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7" name="Google Shape;117;p1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8" name="Google Shape;118;p1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9" name="Google Shape;119;p1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0400784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>
  <p:cSld name="Titre seul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2" name="Google Shape;122;p1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3" name="Google Shape;123;p1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4" name="Google Shape;124;p1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307039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Contenu avec légend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" name="Google Shape;127;p11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Microsoft Uighur" panose="02000000000000000000" pitchFamily="2" charset="-78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128" name="Google Shape;128;p11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29" name="Google Shape;129;p1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0" name="Google Shape;130;p1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1" name="Google Shape;131;p1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7605315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Image avec légend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4" name="Google Shape;134;p12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5" name="Google Shape;135;p1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36" name="Google Shape;136;p1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7" name="Google Shape;137;p1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8" name="Google Shape;138;p1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0084330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Titre et texte vertical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1" name="Google Shape;141;p12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2" name="Google Shape;142;p1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3" name="Google Shape;143;p1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4" name="Google Shape;144;p1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5397997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Titre vertical et text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7" name="Google Shape;147;p12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8" name="Google Shape;148;p1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9" name="Google Shape;149;p1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50" name="Google Shape;150;p1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6051424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892104"/>
      </p:ext>
    </p:extLst>
  </p:cSld>
  <p:clrMapOvr>
    <a:masterClrMapping/>
  </p:clrMapOvr>
  <p:transition spd="slow">
    <p:fade/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0235539"/>
      </p:ext>
    </p:extLst>
  </p:cSld>
  <p:clrMapOvr>
    <a:masterClrMapping/>
  </p:clrMapOvr>
  <p:transition spd="slow">
    <p:fade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>
  <p:cSld name="10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82FA2C5A-98C9-EDEE-B145-EC47C605E27F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07BF44A-CDCC-D057-A763-F75433CBCA9C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63F832-F704-993D-9413-3C6EB073BB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2140" y="3121203"/>
            <a:ext cx="744182" cy="7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6551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0421419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0708745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1203434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0071759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5355410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3499170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24329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431881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4767716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7412051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0860652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078961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4329985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5356004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6009224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6299648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63242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E92103-F24A-0ABD-27CA-A2A57D744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465D3E-B380-11EB-FB14-727B349EB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2B47F5-2E9F-0F0E-8977-0DCB3BD83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AF942FB-0AEB-4AF6-84EA-9C6DBCDA674B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C9CF220-5DA3-0940-8CA0-F3CB3026F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50ADC1-AE02-006E-2069-00F523E74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494E790-5956-4BF5-BA8A-AB5138BC78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6953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647497510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B02E53-15B9-5A29-F73F-85E567B6B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8371047-B2D4-567A-9459-E54216857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D777D4-49B7-F01C-2D0B-C13E249C71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AF942FB-0AEB-4AF6-84EA-9C6DBCDA674B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4C4E12-7D78-DA95-1EFF-135C54EF7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ABF31E-B71A-0FB2-F07D-270B0B19E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494E790-5956-4BF5-BA8A-AB5138BC78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45021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C7B786-FA66-F6DF-698C-6692890BA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7FF0D8-314F-73AA-EB42-F1379C1D7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77DDAF1-C0B4-9629-9DEA-08788CFCE5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C56552E-3DFA-6679-5D0B-CF83B8BDB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AF942FB-0AEB-4AF6-84EA-9C6DBCDA674B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0AF8BC5-22FB-04D3-D424-A98B5BE7B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6D0BE28-8AE4-B60F-AEC1-D87E2E367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494E790-5956-4BF5-BA8A-AB5138BC78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24538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4F82F7-0891-BA8D-5AA2-8478D0683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151886-B4DE-3999-F470-B39D4C0A6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D92EF62-69C9-27C8-D71C-E77D9A926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C7AAFED-2E8C-2231-2C31-F6AC49DBA4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8C7E9AC-59ED-47ED-16C9-2CF36D8AED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ED002F2-CF20-B617-033B-734AD6E12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AF942FB-0AEB-4AF6-84EA-9C6DBCDA674B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F2FE996-DDC3-C4CD-881B-C7AD11603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F6AC7C-8FB8-3952-ABC6-993BABAE8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494E790-5956-4BF5-BA8A-AB5138BC78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35509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C31C7D-6AF4-E551-D296-8587977CF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0E576A9-1DB7-7F92-5F90-43A4704B22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AF942FB-0AEB-4AF6-84EA-9C6DBCDA674B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358FA9B-E170-D5C7-18BE-8CC982FB1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7B77567-A5B2-FB8A-0178-6925B108F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494E790-5956-4BF5-BA8A-AB5138BC78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56316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0E3A6D0-59AC-7402-4B3B-BA9C964247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AF942FB-0AEB-4AF6-84EA-9C6DBCDA674B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1492E6-C7C3-386D-DF3B-4EE949937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E14AD4-F478-998D-297C-C5B965A52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494E790-5956-4BF5-BA8A-AB5138BC78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5052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B5810B-D5C6-16D1-BB06-8B706D39A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E68226-8F6A-0766-1F21-7231DCDF9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B0E2E71-7771-0F20-ECA2-211D5FE66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8625C20-A2CE-1687-6B13-7F0BF7F59B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AF942FB-0AEB-4AF6-84EA-9C6DBCDA674B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FB8832-9C44-50AE-7AB6-2CED06672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001FB32-9EFA-378E-2191-D8ACD69B1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494E790-5956-4BF5-BA8A-AB5138BC78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89262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224BD2-CD64-8A5E-E385-D154DE6D3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ACC310C-F70D-0040-C4AC-DED5ECF128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A6FC1CE-B1A6-4372-004E-72F0E2463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BEC09B0-22CF-376C-C299-54F5FD98E5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AF942FB-0AEB-4AF6-84EA-9C6DBCDA674B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3F04E90-10B0-65F2-374D-4512EF7CD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3830BAB-FF64-1741-2BE6-A7DABC432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494E790-5956-4BF5-BA8A-AB5138BC78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10613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E335EB-0DEB-28DD-2616-CAAF1056C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0C02AAD-0983-B67E-C851-8F4505E657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3081E7-5F85-5C78-A9E3-3EBBD5D673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AF942FB-0AEB-4AF6-84EA-9C6DBCDA674B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9DA11C-E775-012E-04CD-45BA8B82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6DA31F-C8FB-6B04-6664-38381CF45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494E790-5956-4BF5-BA8A-AB5138BC78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2229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153707F-DCA5-7952-F4A6-5F9561DF73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2CBA637-1FCA-C91E-FFE9-447F464FDE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0DC3F1-11BD-E18B-BAD3-B39DC277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AF942FB-0AEB-4AF6-84EA-9C6DBCDA674B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57D2AB7-6B21-B1D2-99E6-0DD54F85F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68E4EB6-F313-1C82-70C4-DCF79796C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494E790-5956-4BF5-BA8A-AB5138BC78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75095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4039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606219604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3217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42032533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6684551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7452669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0066236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077708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9210190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393254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817899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627379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040383047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1134125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9712604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5683007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5536820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9871775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7877512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7858864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3523978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3132435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961991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67716988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1047683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0723418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8825664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16282164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9">
            <a:extLst>
              <a:ext uri="{FF2B5EF4-FFF2-40B4-BE49-F238E27FC236}">
                <a16:creationId xmlns:a16="http://schemas.microsoft.com/office/drawing/2014/main" id="{998E753B-669B-CF56-F198-B2302C128CE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D45FA7BE-5EDF-358F-BE69-EEE653FADEA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0710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3">
            <a:extLst>
              <a:ext uri="{FF2B5EF4-FFF2-40B4-BE49-F238E27FC236}">
                <a16:creationId xmlns:a16="http://schemas.microsoft.com/office/drawing/2014/main" id="{FDAC4016-80F8-7D2F-2BC3-76EA04DE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120000"/>
            <a:ext cx="7387200" cy="600000"/>
          </a:xfrm>
          <a:prstGeom prst="rect">
            <a:avLst/>
          </a:prstGeom>
        </p:spPr>
        <p:txBody>
          <a:bodyPr anchor="ctr"/>
          <a:lstStyle>
            <a:lvl1pPr algn="ctr">
              <a:defRPr sz="4800">
                <a:solidFill>
                  <a:srgbClr val="215968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D8CE0998-F5AF-52EF-E124-79B907019730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8B9D6A13-198F-1A01-A150-A0DB4D5B1B4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6834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2081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2953236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57233478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375080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1267519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08223632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9070658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4332798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6286857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1501663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5036461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9315312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8246871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1748095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97626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8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1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54.xml"/><Relationship Id="rId21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3.xml"/><Relationship Id="rId1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24" Type="http://schemas.openxmlformats.org/officeDocument/2006/relationships/image" Target="../media/image21.jpg"/><Relationship Id="rId5" Type="http://schemas.openxmlformats.org/officeDocument/2006/relationships/slideLayout" Target="../slideLayouts/slideLayout156.xml"/><Relationship Id="rId15" Type="http://schemas.openxmlformats.org/officeDocument/2006/relationships/slideLayout" Target="../slideLayouts/slideLayout166.xml"/><Relationship Id="rId23" Type="http://schemas.openxmlformats.org/officeDocument/2006/relationships/theme" Target="../theme/theme12.xml"/><Relationship Id="rId10" Type="http://schemas.openxmlformats.org/officeDocument/2006/relationships/slideLayout" Target="../slideLayouts/slideLayout161.xml"/><Relationship Id="rId19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65.xml"/><Relationship Id="rId22" Type="http://schemas.openxmlformats.org/officeDocument/2006/relationships/slideLayout" Target="../slideLayouts/slideLayout17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1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76.xml"/><Relationship Id="rId21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17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20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24" Type="http://schemas.openxmlformats.org/officeDocument/2006/relationships/image" Target="../media/image21.jpg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23" Type="http://schemas.openxmlformats.org/officeDocument/2006/relationships/theme" Target="../theme/theme13.xml"/><Relationship Id="rId10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Relationship Id="rId22" Type="http://schemas.openxmlformats.org/officeDocument/2006/relationships/slideLayout" Target="../slideLayouts/slideLayout19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97.xml"/><Relationship Id="rId16" Type="http://schemas.openxmlformats.org/officeDocument/2006/relationships/theme" Target="../theme/theme14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0.xml"/><Relationship Id="rId15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Relationship Id="rId14" Type="http://schemas.openxmlformats.org/officeDocument/2006/relationships/slideLayout" Target="../slideLayouts/slideLayout20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1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Relationship Id="rId14" Type="http://schemas.openxmlformats.org/officeDocument/2006/relationships/slideLayout" Target="../slideLayouts/slideLayout22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13" Type="http://schemas.openxmlformats.org/officeDocument/2006/relationships/slideLayout" Target="../slideLayouts/slideLayout237.xml"/><Relationship Id="rId18" Type="http://schemas.openxmlformats.org/officeDocument/2006/relationships/slideLayout" Target="../slideLayouts/slideLayout242.xml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slideLayout" Target="../slideLayouts/slideLayout236.xml"/><Relationship Id="rId17" Type="http://schemas.openxmlformats.org/officeDocument/2006/relationships/slideLayout" Target="../slideLayouts/slideLayout241.xml"/><Relationship Id="rId2" Type="http://schemas.openxmlformats.org/officeDocument/2006/relationships/slideLayout" Target="../slideLayouts/slideLayout226.xml"/><Relationship Id="rId16" Type="http://schemas.openxmlformats.org/officeDocument/2006/relationships/slideLayout" Target="../slideLayouts/slideLayout240.xml"/><Relationship Id="rId20" Type="http://schemas.openxmlformats.org/officeDocument/2006/relationships/image" Target="../media/image3.bin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34.xml"/><Relationship Id="rId19" Type="http://schemas.openxmlformats.org/officeDocument/2006/relationships/theme" Target="../theme/theme16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Relationship Id="rId14" Type="http://schemas.openxmlformats.org/officeDocument/2006/relationships/slideLayout" Target="../slideLayouts/slideLayout23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slideLayout" Target="../slideLayouts/slideLayout255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slideLayout" Target="../slideLayouts/slideLayout254.xml"/><Relationship Id="rId17" Type="http://schemas.openxmlformats.org/officeDocument/2006/relationships/image" Target="../media/image30.jpeg"/><Relationship Id="rId2" Type="http://schemas.openxmlformats.org/officeDocument/2006/relationships/slideLayout" Target="../slideLayouts/slideLayout244.xml"/><Relationship Id="rId16" Type="http://schemas.openxmlformats.org/officeDocument/2006/relationships/theme" Target="../theme/theme17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5" Type="http://schemas.openxmlformats.org/officeDocument/2006/relationships/slideLayout" Target="../slideLayouts/slideLayout25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Relationship Id="rId14" Type="http://schemas.openxmlformats.org/officeDocument/2006/relationships/slideLayout" Target="../slideLayouts/slideLayout25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5.xml"/><Relationship Id="rId3" Type="http://schemas.openxmlformats.org/officeDocument/2006/relationships/slideLayout" Target="../slideLayouts/slideLayout260.xml"/><Relationship Id="rId7" Type="http://schemas.openxmlformats.org/officeDocument/2006/relationships/slideLayout" Target="../slideLayouts/slideLayout264.xml"/><Relationship Id="rId2" Type="http://schemas.openxmlformats.org/officeDocument/2006/relationships/slideLayout" Target="../slideLayouts/slideLayout259.xml"/><Relationship Id="rId1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63.xml"/><Relationship Id="rId11" Type="http://schemas.openxmlformats.org/officeDocument/2006/relationships/theme" Target="../theme/theme18.xml"/><Relationship Id="rId5" Type="http://schemas.openxmlformats.org/officeDocument/2006/relationships/slideLayout" Target="../slideLayouts/slideLayout262.xml"/><Relationship Id="rId10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5.xml"/><Relationship Id="rId13" Type="http://schemas.openxmlformats.org/officeDocument/2006/relationships/slideLayout" Target="../slideLayouts/slideLayout280.xml"/><Relationship Id="rId18" Type="http://schemas.openxmlformats.org/officeDocument/2006/relationships/slideLayout" Target="../slideLayouts/slideLayout285.xml"/><Relationship Id="rId3" Type="http://schemas.openxmlformats.org/officeDocument/2006/relationships/slideLayout" Target="../slideLayouts/slideLayout270.xml"/><Relationship Id="rId21" Type="http://schemas.openxmlformats.org/officeDocument/2006/relationships/slideLayout" Target="../slideLayouts/slideLayout288.xml"/><Relationship Id="rId7" Type="http://schemas.openxmlformats.org/officeDocument/2006/relationships/slideLayout" Target="../slideLayouts/slideLayout274.xml"/><Relationship Id="rId12" Type="http://schemas.openxmlformats.org/officeDocument/2006/relationships/slideLayout" Target="../slideLayouts/slideLayout279.xml"/><Relationship Id="rId17" Type="http://schemas.openxmlformats.org/officeDocument/2006/relationships/slideLayout" Target="../slideLayouts/slideLayout284.xml"/><Relationship Id="rId2" Type="http://schemas.openxmlformats.org/officeDocument/2006/relationships/slideLayout" Target="../slideLayouts/slideLayout269.xml"/><Relationship Id="rId16" Type="http://schemas.openxmlformats.org/officeDocument/2006/relationships/slideLayout" Target="../slideLayouts/slideLayout283.xml"/><Relationship Id="rId20" Type="http://schemas.openxmlformats.org/officeDocument/2006/relationships/slideLayout" Target="../slideLayouts/slideLayout287.xml"/><Relationship Id="rId1" Type="http://schemas.openxmlformats.org/officeDocument/2006/relationships/slideLayout" Target="../slideLayouts/slideLayout268.xml"/><Relationship Id="rId6" Type="http://schemas.openxmlformats.org/officeDocument/2006/relationships/slideLayout" Target="../slideLayouts/slideLayout273.xml"/><Relationship Id="rId11" Type="http://schemas.openxmlformats.org/officeDocument/2006/relationships/slideLayout" Target="../slideLayouts/slideLayout278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272.xml"/><Relationship Id="rId15" Type="http://schemas.openxmlformats.org/officeDocument/2006/relationships/slideLayout" Target="../slideLayouts/slideLayout282.xml"/><Relationship Id="rId23" Type="http://schemas.openxmlformats.org/officeDocument/2006/relationships/theme" Target="../theme/theme19.xml"/><Relationship Id="rId10" Type="http://schemas.openxmlformats.org/officeDocument/2006/relationships/slideLayout" Target="../slideLayouts/slideLayout277.xml"/><Relationship Id="rId19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71.xml"/><Relationship Id="rId9" Type="http://schemas.openxmlformats.org/officeDocument/2006/relationships/slideLayout" Target="../slideLayouts/slideLayout276.xml"/><Relationship Id="rId14" Type="http://schemas.openxmlformats.org/officeDocument/2006/relationships/slideLayout" Target="../slideLayouts/slideLayout281.xml"/><Relationship Id="rId22" Type="http://schemas.openxmlformats.org/officeDocument/2006/relationships/slideLayout" Target="../slideLayouts/slideLayout28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7.xml"/><Relationship Id="rId13" Type="http://schemas.openxmlformats.org/officeDocument/2006/relationships/slideLayout" Target="../slideLayouts/slideLayout302.xml"/><Relationship Id="rId18" Type="http://schemas.openxmlformats.org/officeDocument/2006/relationships/slideLayout" Target="../slideLayouts/slideLayout307.xml"/><Relationship Id="rId26" Type="http://schemas.openxmlformats.org/officeDocument/2006/relationships/theme" Target="../theme/theme20.xml"/><Relationship Id="rId3" Type="http://schemas.openxmlformats.org/officeDocument/2006/relationships/slideLayout" Target="../slideLayouts/slideLayout292.xml"/><Relationship Id="rId21" Type="http://schemas.openxmlformats.org/officeDocument/2006/relationships/slideLayout" Target="../slideLayouts/slideLayout310.xml"/><Relationship Id="rId7" Type="http://schemas.openxmlformats.org/officeDocument/2006/relationships/slideLayout" Target="../slideLayouts/slideLayout296.xml"/><Relationship Id="rId12" Type="http://schemas.openxmlformats.org/officeDocument/2006/relationships/slideLayout" Target="../slideLayouts/slideLayout301.xml"/><Relationship Id="rId17" Type="http://schemas.openxmlformats.org/officeDocument/2006/relationships/slideLayout" Target="../slideLayouts/slideLayout306.xml"/><Relationship Id="rId25" Type="http://schemas.openxmlformats.org/officeDocument/2006/relationships/slideLayout" Target="../slideLayouts/slideLayout314.xml"/><Relationship Id="rId2" Type="http://schemas.openxmlformats.org/officeDocument/2006/relationships/slideLayout" Target="../slideLayouts/slideLayout291.xml"/><Relationship Id="rId16" Type="http://schemas.openxmlformats.org/officeDocument/2006/relationships/slideLayout" Target="../slideLayouts/slideLayout305.xml"/><Relationship Id="rId20" Type="http://schemas.openxmlformats.org/officeDocument/2006/relationships/slideLayout" Target="../slideLayouts/slideLayout309.xml"/><Relationship Id="rId1" Type="http://schemas.openxmlformats.org/officeDocument/2006/relationships/slideLayout" Target="../slideLayouts/slideLayout290.xml"/><Relationship Id="rId6" Type="http://schemas.openxmlformats.org/officeDocument/2006/relationships/slideLayout" Target="../slideLayouts/slideLayout295.xml"/><Relationship Id="rId11" Type="http://schemas.openxmlformats.org/officeDocument/2006/relationships/slideLayout" Target="../slideLayouts/slideLayout300.xml"/><Relationship Id="rId24" Type="http://schemas.openxmlformats.org/officeDocument/2006/relationships/slideLayout" Target="../slideLayouts/slideLayout313.xml"/><Relationship Id="rId5" Type="http://schemas.openxmlformats.org/officeDocument/2006/relationships/slideLayout" Target="../slideLayouts/slideLayout294.xml"/><Relationship Id="rId15" Type="http://schemas.openxmlformats.org/officeDocument/2006/relationships/slideLayout" Target="../slideLayouts/slideLayout304.xml"/><Relationship Id="rId23" Type="http://schemas.openxmlformats.org/officeDocument/2006/relationships/slideLayout" Target="../slideLayouts/slideLayout312.xml"/><Relationship Id="rId10" Type="http://schemas.openxmlformats.org/officeDocument/2006/relationships/slideLayout" Target="../slideLayouts/slideLayout299.xml"/><Relationship Id="rId19" Type="http://schemas.openxmlformats.org/officeDocument/2006/relationships/slideLayout" Target="../slideLayouts/slideLayout308.xml"/><Relationship Id="rId4" Type="http://schemas.openxmlformats.org/officeDocument/2006/relationships/slideLayout" Target="../slideLayouts/slideLayout293.xml"/><Relationship Id="rId9" Type="http://schemas.openxmlformats.org/officeDocument/2006/relationships/slideLayout" Target="../slideLayouts/slideLayout298.xml"/><Relationship Id="rId14" Type="http://schemas.openxmlformats.org/officeDocument/2006/relationships/slideLayout" Target="../slideLayouts/slideLayout303.xml"/><Relationship Id="rId22" Type="http://schemas.openxmlformats.org/officeDocument/2006/relationships/slideLayout" Target="../slideLayouts/slideLayout311.xml"/><Relationship Id="rId27" Type="http://schemas.openxmlformats.org/officeDocument/2006/relationships/image" Target="../media/image3.bin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2.xml"/><Relationship Id="rId3" Type="http://schemas.openxmlformats.org/officeDocument/2006/relationships/slideLayout" Target="../slideLayouts/slideLayout317.xml"/><Relationship Id="rId7" Type="http://schemas.openxmlformats.org/officeDocument/2006/relationships/slideLayout" Target="../slideLayouts/slideLayout321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316.xml"/><Relationship Id="rId1" Type="http://schemas.openxmlformats.org/officeDocument/2006/relationships/slideLayout" Target="../slideLayouts/slideLayout315.xml"/><Relationship Id="rId6" Type="http://schemas.openxmlformats.org/officeDocument/2006/relationships/slideLayout" Target="../slideLayouts/slideLayout320.xml"/><Relationship Id="rId11" Type="http://schemas.openxmlformats.org/officeDocument/2006/relationships/slideLayout" Target="../slideLayouts/slideLayout325.xml"/><Relationship Id="rId5" Type="http://schemas.openxmlformats.org/officeDocument/2006/relationships/slideLayout" Target="../slideLayouts/slideLayout319.xml"/><Relationship Id="rId10" Type="http://schemas.openxmlformats.org/officeDocument/2006/relationships/slideLayout" Target="../slideLayouts/slideLayout324.xml"/><Relationship Id="rId4" Type="http://schemas.openxmlformats.org/officeDocument/2006/relationships/slideLayout" Target="../slideLayouts/slideLayout318.xml"/><Relationship Id="rId9" Type="http://schemas.openxmlformats.org/officeDocument/2006/relationships/slideLayout" Target="../slideLayouts/slideLayout323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8.xml"/><Relationship Id="rId2" Type="http://schemas.openxmlformats.org/officeDocument/2006/relationships/slideLayout" Target="../slideLayouts/slideLayout327.xml"/><Relationship Id="rId1" Type="http://schemas.openxmlformats.org/officeDocument/2006/relationships/slideLayout" Target="../slideLayouts/slideLayout326.xml"/><Relationship Id="rId5" Type="http://schemas.openxmlformats.org/officeDocument/2006/relationships/image" Target="../media/image36.jpg"/><Relationship Id="rId4" Type="http://schemas.openxmlformats.org/officeDocument/2006/relationships/theme" Target="../theme/theme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image" Target="../media/image3.bin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5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23" Type="http://schemas.openxmlformats.org/officeDocument/2006/relationships/theme" Target="../theme/theme8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slideLayout" Target="../slideLayouts/slideLayout10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6" Type="http://schemas.openxmlformats.org/officeDocument/2006/relationships/image" Target="../media/image6.jpg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683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344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5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7411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2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19380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0" r:id="rId17"/>
    <p:sldLayoutId id="2147483881" r:id="rId18"/>
    <p:sldLayoutId id="2147483882" r:id="rId19"/>
    <p:sldLayoutId id="2147483883" r:id="rId20"/>
    <p:sldLayoutId id="2147483884" r:id="rId21"/>
    <p:sldLayoutId id="2147483885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1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8979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0" r:id="rId14"/>
    <p:sldLayoutId id="2147483901" r:id="rId15"/>
    <p:sldLayoutId id="2147483902" r:id="rId16"/>
    <p:sldLayoutId id="2147483903" r:id="rId17"/>
    <p:sldLayoutId id="2147483904" r:id="rId18"/>
    <p:sldLayoutId id="2147483905" r:id="rId19"/>
    <p:sldLayoutId id="2147483906" r:id="rId20"/>
    <p:sldLayoutId id="2147483907" r:id="rId21"/>
    <p:sldLayoutId id="2147483908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0170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  <p:sldLayoutId id="2147483922" r:id="rId13"/>
    <p:sldLayoutId id="2147483923" r:id="rId14"/>
    <p:sldLayoutId id="2147483924" r:id="rId15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505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39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7017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  <p:sldLayoutId id="2147483954" r:id="rId14"/>
    <p:sldLayoutId id="2147483955" r:id="rId15"/>
    <p:sldLayoutId id="2147483956" r:id="rId16"/>
    <p:sldLayoutId id="2147483957" r:id="rId17"/>
    <p:sldLayoutId id="2147483958" r:id="rId1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596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  <p:sldLayoutId id="2147483972" r:id="rId13"/>
    <p:sldLayoutId id="2147483973" r:id="rId14"/>
    <p:sldLayoutId id="2147483974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3341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114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  <p:sldLayoutId id="2147484012" r:id="rId12"/>
    <p:sldLayoutId id="2147484013" r:id="rId13"/>
    <p:sldLayoutId id="2147484014" r:id="rId14"/>
    <p:sldLayoutId id="2147484015" r:id="rId15"/>
    <p:sldLayoutId id="2147484016" r:id="rId16"/>
    <p:sldLayoutId id="2147484017" r:id="rId17"/>
    <p:sldLayoutId id="2147484018" r:id="rId18"/>
    <p:sldLayoutId id="2147484019" r:id="rId19"/>
    <p:sldLayoutId id="2147484020" r:id="rId20"/>
    <p:sldLayoutId id="2147484021" r:id="rId21"/>
    <p:sldLayoutId id="214748402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718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4893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  <p:sldLayoutId id="2147484035" r:id="rId12"/>
    <p:sldLayoutId id="2147484036" r:id="rId13"/>
    <p:sldLayoutId id="2147484037" r:id="rId14"/>
    <p:sldLayoutId id="2147484038" r:id="rId15"/>
    <p:sldLayoutId id="2147484039" r:id="rId16"/>
    <p:sldLayoutId id="2147484040" r:id="rId17"/>
    <p:sldLayoutId id="2147484041" r:id="rId18"/>
    <p:sldLayoutId id="2147484042" r:id="rId19"/>
    <p:sldLayoutId id="2147484043" r:id="rId20"/>
    <p:sldLayoutId id="2147484044" r:id="rId21"/>
    <p:sldLayoutId id="2147484045" r:id="rId22"/>
    <p:sldLayoutId id="2147484046" r:id="rId23"/>
    <p:sldLayoutId id="2147484047" r:id="rId24"/>
    <p:sldLayoutId id="2147484048" r:id="rId2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94041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7826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0483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275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763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829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  <p:sldLayoutId id="2147483760" r:id="rId21"/>
    <p:sldLayoutId id="2147483761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C764DE79-268F-4C1A-8933-263129D2AF90}" type="datetimeFigureOut">
              <a:rPr lang="en-US" smtClean="0"/>
              <a:pPr/>
              <a:t>1/4/2026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3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6057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  <p:sldLayoutId id="2147483809" r:id="rId18"/>
    <p:sldLayoutId id="2147483810" r:id="rId19"/>
    <p:sldLayoutId id="2147483811" r:id="rId20"/>
    <p:sldLayoutId id="2147483812" r:id="rId21"/>
    <p:sldLayoutId id="2147483813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991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2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0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54.png"/><Relationship Id="rId5" Type="http://schemas.openxmlformats.org/officeDocument/2006/relationships/image" Target="../media/image51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0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54.png"/><Relationship Id="rId5" Type="http://schemas.openxmlformats.org/officeDocument/2006/relationships/image" Target="../media/image51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0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9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0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9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0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9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0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9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58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7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0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7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0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7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54.png"/><Relationship Id="rId7" Type="http://schemas.openxmlformats.org/officeDocument/2006/relationships/image" Target="../media/image7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54.png"/><Relationship Id="rId7" Type="http://schemas.openxmlformats.org/officeDocument/2006/relationships/image" Target="../media/image7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7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7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6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7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7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7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7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7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7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7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58.xml"/><Relationship Id="rId6" Type="http://schemas.openxmlformats.org/officeDocument/2006/relationships/image" Target="../media/image18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54.png"/><Relationship Id="rId7" Type="http://schemas.openxmlformats.org/officeDocument/2006/relationships/image" Target="../media/image7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7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7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7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7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7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5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7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7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0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7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0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7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0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7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0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8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8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3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309.xml"/><Relationship Id="rId7" Type="http://schemas.openxmlformats.org/officeDocument/2006/relationships/image" Target="../media/image5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5.png"/><Relationship Id="rId5" Type="http://schemas.openxmlformats.org/officeDocument/2006/relationships/image" Target="../media/image44.gif"/><Relationship Id="rId10" Type="http://schemas.openxmlformats.org/officeDocument/2006/relationships/image" Target="../media/image56.png"/><Relationship Id="rId4" Type="http://schemas.openxmlformats.org/officeDocument/2006/relationships/image" Target="../media/image84.png"/><Relationship Id="rId9" Type="http://schemas.openxmlformats.org/officeDocument/2006/relationships/image" Target="../media/image5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6.png"/><Relationship Id="rId4" Type="http://schemas.openxmlformats.org/officeDocument/2006/relationships/image" Target="../media/image44.gi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0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54.png"/><Relationship Id="rId5" Type="http://schemas.openxmlformats.org/officeDocument/2006/relationships/image" Target="../media/image51.png"/><Relationship Id="rId4" Type="http://schemas.openxmlformats.org/officeDocument/2006/relationships/image" Target="../media/image5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1.png"/><Relationship Id="rId7" Type="http://schemas.openxmlformats.org/officeDocument/2006/relationships/image" Target="../media/image5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8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177.xml"/><Relationship Id="rId7" Type="http://schemas.openxmlformats.org/officeDocument/2006/relationships/image" Target="../media/image6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gif"/><Relationship Id="rId11" Type="http://schemas.openxmlformats.org/officeDocument/2006/relationships/image" Target="../media/image56.png"/><Relationship Id="rId5" Type="http://schemas.openxmlformats.org/officeDocument/2006/relationships/image" Target="../media/image61.pn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C359569-864F-E1C2-F12E-F78061610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92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8F8A86-64E3-F1F5-45EF-B7DC7D6B0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494979"/>
            <a:ext cx="7886700" cy="720000"/>
          </a:xfrm>
        </p:spPr>
        <p:txBody>
          <a:bodyPr/>
          <a:lstStyle/>
          <a:p>
            <a:pPr rtl="1"/>
            <a:r>
              <a:rPr lang="ar-MA" sz="4400" dirty="0">
                <a:cs typeface="Microsoft Uighur" panose="02000000000000000000" pitchFamily="2" charset="-78"/>
              </a:rPr>
              <a:t> انشطة اعتيادية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111017B6-4038-6807-F6F7-F9F9C1F70F62}"/>
              </a:ext>
            </a:extLst>
          </p:cNvPr>
          <p:cNvSpPr txBox="1">
            <a:spLocks/>
          </p:cNvSpPr>
          <p:nvPr/>
        </p:nvSpPr>
        <p:spPr>
          <a:xfrm>
            <a:off x="1819656" y="3701351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تحدي الفهم</a:t>
            </a:r>
          </a:p>
        </p:txBody>
      </p:sp>
      <p:pic>
        <p:nvPicPr>
          <p:cNvPr id="19" name="Google Shape;86;p130">
            <a:extLst>
              <a:ext uri="{FF2B5EF4-FFF2-40B4-BE49-F238E27FC236}">
                <a16:creationId xmlns:a16="http://schemas.microsoft.com/office/drawing/2014/main" id="{8632C26F-8A1A-7F90-316A-502682E54A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18758" y="1603254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id="{7E2C230D-12A0-FA76-B7BB-C2E5C6294B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271147" y="2798064"/>
            <a:ext cx="715006" cy="71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27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>
          <a:extLst>
            <a:ext uri="{FF2B5EF4-FFF2-40B4-BE49-F238E27FC236}">
              <a16:creationId xmlns:a16="http://schemas.microsoft.com/office/drawing/2014/main" id="{48797FD2-BBCF-26C6-6D3B-447C48A23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F997206A-521A-AFA1-D40C-95339827B72C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017" y="693861"/>
            <a:ext cx="782264" cy="782264"/>
          </a:xfrm>
        </p:spPr>
      </p:pic>
      <p:sp>
        <p:nvSpPr>
          <p:cNvPr id="14" name="Google Shape;1342;p12">
            <a:extLst>
              <a:ext uri="{FF2B5EF4-FFF2-40B4-BE49-F238E27FC236}">
                <a16:creationId xmlns:a16="http://schemas.microsoft.com/office/drawing/2014/main" id="{E475A35B-F7C8-FAB0-23B9-87CD1AD5CF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5743" y="778993"/>
            <a:ext cx="719941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في حصة اليوم، ستتدربون على الإجابة بسرعة  عن أسئلة للفهم على شكل اختيار من متعدد.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14" descr="Une image contenant habits, chaussures, garçon, capture d’écran&#10;&#10;Le contenu généré par l’IA peut être incorrect.">
            <a:extLst>
              <a:ext uri="{FF2B5EF4-FFF2-40B4-BE49-F238E27FC236}">
                <a16:creationId xmlns:a16="http://schemas.microsoft.com/office/drawing/2014/main" id="{B55B74A2-9E59-1647-6095-F679F24C3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050" y="2391082"/>
            <a:ext cx="6409899" cy="352466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E17E71C-9BB2-C8AE-A4D1-EC434D48C0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1708C9A-6BCE-63BE-322D-8574C9E11D2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9A8A390-C88D-90FC-79FE-B8CB2D4539A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39B6E17-5250-9FB8-0C20-0435F5D3E1C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24224B-77B6-930C-CAA1-D68CDD3C4512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74918A-5B97-B84A-46BC-E19671D5EFD2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C50785-9A45-A42B-0DC9-164557015CEC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858074-11E0-5CF0-DC89-3BB5CE8B75F6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1704435148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>
          <a:extLst>
            <a:ext uri="{FF2B5EF4-FFF2-40B4-BE49-F238E27FC236}">
              <a16:creationId xmlns:a16="http://schemas.microsoft.com/office/drawing/2014/main" id="{DA3DDF0C-AE24-280D-DF21-ED6C48D8F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E6CB90F4-5AFB-E24B-B099-E1D462294054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017" y="693861"/>
            <a:ext cx="782264" cy="782264"/>
          </a:xfrm>
        </p:spPr>
      </p:pic>
      <p:sp>
        <p:nvSpPr>
          <p:cNvPr id="27" name="Google Shape;1342;p12">
            <a:extLst>
              <a:ext uri="{FF2B5EF4-FFF2-40B4-BE49-F238E27FC236}">
                <a16:creationId xmlns:a16="http://schemas.microsoft.com/office/drawing/2014/main" id="{7701C594-2A1D-7EF8-B4E2-5EF797C939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5743" y="778993"/>
            <a:ext cx="719941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خذوا ألواحكم.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8" name="Image 27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A81EE3D-1734-5E05-B849-379342077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845" y="2268939"/>
            <a:ext cx="3237931" cy="32379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FBE32BE-ECDF-31EC-839D-7B5755D498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2ECF378-C629-CF9A-9A20-0BD0C0C6C57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CF1C1D8-AA00-C9A2-2CEB-30CD36529D9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7334987-E56F-DC5A-CD01-0ACA000D4D9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FC0B8CA-5CA9-0651-FC1C-2D10266D5FB3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D9A574-DBA0-D634-75CA-0B77D0672AEF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94C487-6AB4-1CEE-A462-555A00413EFA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9A1C27-89FB-508A-2620-9D843D875596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64999710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/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اقرؤوا  السؤال جيدا . حددوا المطلوب. تذكروا كل الاختيارات المقدمة.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0AD686BD-48D7-FB37-D6CA-13DAF6863A9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BFC787C-A6CB-EAB1-BCCD-508E57B3C3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D33097C-5764-FF05-A979-E41FF4D189D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A92216A-176D-EEBA-F2EA-EBA97C30674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0AD046F-01EA-60C8-32E1-456D73D1B08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8E79EA-2EE2-591E-3B31-9DF634B14A43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F64E96-6484-F900-F8E3-36D2A4AB413C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EA7E19-8B58-0682-C1B3-86CB53807B09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C53620-FCA5-0C9C-F433-709BFFF82BB5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3" name="Image 12" descr="Une image contenant texte, Police, écriture manuscri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07750D8B-219C-1518-0567-A13C1B1A44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701" y="2111174"/>
            <a:ext cx="7511246" cy="3956654"/>
          </a:xfrm>
          <a:prstGeom prst="rect">
            <a:avLst/>
          </a:prstGeom>
        </p:spPr>
      </p:pic>
      <p:pic>
        <p:nvPicPr>
          <p:cNvPr id="3" name="Image 2" descr="Une image contenant printemps, ressort hélicoïdal, croquis, nature&#10;&#10;Le contenu généré par l’IA peut être incorrect.">
            <a:extLst>
              <a:ext uri="{FF2B5EF4-FFF2-40B4-BE49-F238E27FC236}">
                <a16:creationId xmlns:a16="http://schemas.microsoft.com/office/drawing/2014/main" id="{3E1A9A5C-E29F-694F-EB39-D4A164BD22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2109" y="3249051"/>
            <a:ext cx="680764" cy="271421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id="{FACDC913-69CC-3586-43E2-E28554F39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id="{1F726B7E-909A-92DB-2EBA-4E7DDFC137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097" y="771779"/>
            <a:ext cx="747237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ابحثوا عن الجواب في النص . انتبهوا سيختفي النص بعد 10 ثوان.</a:t>
            </a:r>
            <a:endParaRPr sz="2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A1677BB-C61C-A944-AF90-D31AD28B388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4964" y="739319"/>
            <a:ext cx="731836" cy="73183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68B94BB-855F-48C6-4788-77A87E06CF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C376E7A-5008-913F-3617-0DCF04D8902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2C1B797-FAB3-D3E3-C33D-1E3496810CE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0E6F473-51D8-0710-B974-EA8934694E7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C7EAEAD-1859-9897-4C1A-9DCD7DF017FC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849090-6D83-D840-D0A8-28450EBFB133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24E0C8-03BE-1674-6B30-374636F8F759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87FF14F-CD53-E258-B5B9-07D0A911B0C9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Image 3" descr="Une image contenant texte, écriture manuscrite, Police, calligraphie&#10;&#10;Le contenu généré par l’IA peut être incorrect.">
            <a:extLst>
              <a:ext uri="{FF2B5EF4-FFF2-40B4-BE49-F238E27FC236}">
                <a16:creationId xmlns:a16="http://schemas.microsoft.com/office/drawing/2014/main" id="{E491082D-1A00-EABA-509F-098520B573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160" y="1909082"/>
            <a:ext cx="8205679" cy="464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068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id="{585990B5-2436-F206-B144-93355F5F9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id="{9A7D6B1E-6F91-E19F-34A3-C6C12AA493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اكتبوا حرف الجواب الصحيح ثم ارفعوا الألواح عند سماع الاشارة. 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1E87F4CB-FA67-476E-8F3D-AF8E7AEBF12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233D1E3-BA19-5991-7310-0BFF8FEAC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ED8DB54-97C0-8EF1-5C08-F7273421BBD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6D52757-534A-2158-2CF6-D8FB1D7A39C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8BAC237-CAEA-E99C-3AC7-4A70E24ECD3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02CB7F-1E54-7389-86B7-BC1599D6FD9F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910A6A-E2CD-A9C4-6120-3E1587C2A02D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FD5F4D-FBFC-9C78-658E-3572E1EF7F85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986E42-9FE7-60D9-EF17-1A58E7F1D5EF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2" name="Image 11" descr="Une image contenant texte, Police, écriture manuscri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A41D35F6-AD37-4D43-85B6-92C0C5CA13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701" y="2129567"/>
            <a:ext cx="7511246" cy="3956654"/>
          </a:xfrm>
          <a:prstGeom prst="rect">
            <a:avLst/>
          </a:prstGeom>
        </p:spPr>
      </p:pic>
      <p:pic>
        <p:nvPicPr>
          <p:cNvPr id="3" name="Image 2" descr="Une image contenant printemps, ressort hélicoïdal, croquis, nature&#10;&#10;Le contenu généré par l’IA peut être incorrect.">
            <a:extLst>
              <a:ext uri="{FF2B5EF4-FFF2-40B4-BE49-F238E27FC236}">
                <a16:creationId xmlns:a16="http://schemas.microsoft.com/office/drawing/2014/main" id="{1F33B45D-8E36-5B33-CC08-AEE053FFB3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2109" y="3249051"/>
            <a:ext cx="680764" cy="271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3882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id="{3A9FD0FB-F1A9-98B5-A1C6-C0B24D5BB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id="{2AE2F7DA-28CD-787E-995C-C4D1364008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097" y="771779"/>
            <a:ext cx="747237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صححوا. من يشرح جوابه؟ 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7CF6CA0-FC57-E845-C9DE-91A30632B344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4964" y="739319"/>
            <a:ext cx="731836" cy="73183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13AE21A-013E-4643-7322-25518B7B5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D631DF2-238A-95A4-C9D6-1AD140CC76B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F5B4168-EAE5-7C0E-7B38-CA8AA7F2E3A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7E6A734-F182-0DC0-DED5-3B8A0AB8532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8A834EF-EBBE-E1FA-8114-D826CB03C5BF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D8F94C-1817-E61F-58FA-F602CFC4BBC6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7C72ED-92ED-6054-3DBF-5E971B1B930E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B244B5-4E19-8DF6-4184-D7467C7D1881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" name="Image 1" descr="Une image contenant texte, Police, écriture manuscri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02A14EB5-AA70-7203-F5C7-2E196EBCC7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718" y="2162027"/>
            <a:ext cx="7511246" cy="3956654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2BB95248-F4C4-A61F-D4E3-68088B1A48C1}"/>
              </a:ext>
            </a:extLst>
          </p:cNvPr>
          <p:cNvSpPr txBox="1"/>
          <p:nvPr/>
        </p:nvSpPr>
        <p:spPr>
          <a:xfrm>
            <a:off x="490529" y="4066030"/>
            <a:ext cx="687293" cy="673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009242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 2" panose="05020102010507070707" pitchFamily="18" charset="2"/>
              </a:rPr>
              <a:t></a:t>
            </a:r>
            <a:endParaRPr kumimoji="0" lang="ar-MA" sz="6000" b="1" i="0" u="none" strike="noStrike" kern="0" cap="none" spc="0" normalizeH="0" baseline="0" noProof="0" dirty="0">
              <a:ln>
                <a:noFill/>
              </a:ln>
              <a:solidFill>
                <a:srgbClr val="00924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891D9B44-E9DD-1A22-4C6F-7F58338531B6}"/>
              </a:ext>
            </a:extLst>
          </p:cNvPr>
          <p:cNvSpPr txBox="1"/>
          <p:nvPr/>
        </p:nvSpPr>
        <p:spPr>
          <a:xfrm>
            <a:off x="490528" y="5590030"/>
            <a:ext cx="687293" cy="673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009242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 2" panose="05020102010507070707" pitchFamily="18" charset="2"/>
              </a:rPr>
              <a:t></a:t>
            </a:r>
            <a:endParaRPr kumimoji="0" lang="ar-MA" sz="6000" b="1" i="0" u="none" strike="noStrike" kern="0" cap="none" spc="0" normalizeH="0" baseline="0" noProof="0" dirty="0">
              <a:ln>
                <a:noFill/>
              </a:ln>
              <a:solidFill>
                <a:srgbClr val="00924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5" name="Image 4" descr="Une image contenant printemps, ressort hélicoïdal, croquis, nature&#10;&#10;Le contenu généré par l’IA peut être incorrect.">
            <a:extLst>
              <a:ext uri="{FF2B5EF4-FFF2-40B4-BE49-F238E27FC236}">
                <a16:creationId xmlns:a16="http://schemas.microsoft.com/office/drawing/2014/main" id="{4BE89B0E-026E-41ED-B321-25F60FCC1E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2109" y="3280582"/>
            <a:ext cx="680764" cy="271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03911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id="{863419DA-5025-C605-1FB1-AF9EC7D58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id="{53CA2190-978F-BECB-0265-B84B904D70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اقرؤوا  السؤال جيدا . حددوا المطلوب. تذكروا كل الاختيارات المقدمة.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971BC0B2-7E97-4EB3-E61B-F3CD8D2FBE2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7089FB3-425D-B1EC-E67F-1B09ABBB73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2FA24D1-DD45-6633-E06C-A943250809B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12DC608-7CB0-329F-8C8E-4CD989FFA00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CA80C27-AF8C-0F53-5BC0-CE98DD65094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FB53DE4-B5B6-5EBD-1052-56A63536325B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EA9696-F83D-ECDD-CD86-4D2A0D10DCDE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3B58A8-14C0-A0CD-EC2E-773BBFD50B5D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3760FD-5DDA-AB89-1D60-6E556AE64094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2" name="Image 11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3963F633-9990-5C08-F681-58C6FA3F69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812" y="1917669"/>
            <a:ext cx="6748297" cy="434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21740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id="{094370D7-A78E-58F5-710D-291EAC32A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id="{1741538C-E7E6-4350-D330-510CA2F985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097" y="771779"/>
            <a:ext cx="747237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ابحثوا عن الجواب في النص . انتبهوا سيختفي النص بعد 10 ثوان.</a:t>
            </a:r>
            <a:endParaRPr sz="2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7793F56-C972-F9E7-522B-57B51C368E86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4964" y="739319"/>
            <a:ext cx="731836" cy="73183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AA82048-4AF9-037A-D9BC-02B80352A0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0BB002B-8100-A8C3-BCD9-7A1B1FF2293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4F9DC47-1D91-AAAD-827A-DD3115A5FDD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E9951DF-2DE5-4D85-D707-D2D5262A443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2A75C1A-8C7B-D5C4-3FFB-D359257CD7DA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CA9E31-7E34-8239-53E5-3525F7F74125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0E4F20-1F1E-226C-272E-5D0A7D0E4ECB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B442D8-694A-5E3E-A5DA-CB3662B5B834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Image 3" descr="Une image contenant texte, écriture manuscrite, Police, calligraphie&#10;&#10;Le contenu généré par l’IA peut être incorrect.">
            <a:extLst>
              <a:ext uri="{FF2B5EF4-FFF2-40B4-BE49-F238E27FC236}">
                <a16:creationId xmlns:a16="http://schemas.microsoft.com/office/drawing/2014/main" id="{6FB83B34-5BF3-9CB5-EBC5-6929EAACDF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160" y="1909082"/>
            <a:ext cx="8205679" cy="464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359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id="{0EE7BFA2-4063-7631-A840-654C2DAD3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id="{547822A0-97C5-D681-16B8-E974512AB5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اكتبوا حرف الجواب الصحيح ثم ارفعوا الألواح عند سماع الاشارة. 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9CA73014-586E-37F0-81B3-A048B0E1843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2FB980B-45E5-4A96-E65C-991579525A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FA5AFD0-C78F-DC20-26DC-3F5A112FD4E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A814833-3776-ABF4-38ED-2B9279B98A6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267E8A1-01F7-2D15-E1C1-9C934672C99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1A629A-8028-4DAB-6F10-1637B7FE430E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104F45-B34A-4689-5C3C-D1FF9EE6B549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138E37-EC81-4086-2F82-D0FDE1CC0FFD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968F58-0A66-B680-2BAF-629AB91148E1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3" name="Image 2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AFD2877E-7188-FE3D-1F41-3ECC9C4C1E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812" y="1917669"/>
            <a:ext cx="6748297" cy="434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6026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id="{BB74555F-4856-F5EF-A953-5D306C245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3">
            <a:extLst>
              <a:ext uri="{FF2B5EF4-FFF2-40B4-BE49-F238E27FC236}">
                <a16:creationId xmlns:a16="http://schemas.microsoft.com/office/drawing/2014/main" id="{962BD67C-7BED-909E-6B1C-330168AAD6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097" y="771779"/>
            <a:ext cx="747237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صححوا. من يشرح جوابه؟ 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6496851-1FA6-9145-B00D-4D3412338C6A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4964" y="739319"/>
            <a:ext cx="731836" cy="73183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1580602-B3A5-23EA-3EBC-0B373E2981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F814658-1519-0580-7C01-EF3E81E6E3D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549DAD3-850C-B9CA-7AA2-AF99F20D2F5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A5E43A3-EE9F-D31E-8A2F-84762FAF93F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46E0D30-7438-6344-67B5-159F9EA98EF2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47D4A7-9699-1DBB-9889-C88BD5F7D55A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2C1B1D-4483-D851-D84C-4896FA7F7CCC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B87C73-023B-070E-7012-6A6BB2C92DB2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5653B631-BC04-A696-FD96-AC9834CC88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812" y="1917669"/>
            <a:ext cx="6748297" cy="4345198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A571ACB5-5408-2D76-3329-09FD38B490A9}"/>
              </a:ext>
            </a:extLst>
          </p:cNvPr>
          <p:cNvSpPr txBox="1"/>
          <p:nvPr/>
        </p:nvSpPr>
        <p:spPr>
          <a:xfrm>
            <a:off x="7533272" y="3300559"/>
            <a:ext cx="687293" cy="673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009242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 2" panose="05020102010507070707" pitchFamily="18" charset="2"/>
              </a:rPr>
              <a:t></a:t>
            </a:r>
            <a:endParaRPr kumimoji="0" lang="ar-MA" sz="6000" b="1" i="0" u="none" strike="noStrike" kern="0" cap="none" spc="0" normalizeH="0" baseline="0" noProof="0" dirty="0">
              <a:ln>
                <a:noFill/>
              </a:ln>
              <a:solidFill>
                <a:srgbClr val="00924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9030074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ستقرؤون النص قراءة جماعية . من يريد أن يقود القراءة؟</a:t>
            </a:r>
            <a:b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</a:br>
            <a:r>
              <a:rPr lang="ar-MA" sz="2400" i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-يحرص الأستاذ على تتبع مشاركة الجميع في القراءة الجماعية.</a:t>
            </a:r>
            <a:endParaRPr sz="2400" i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5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F200A3F4-F0F0-1303-1FBD-6B5CD67AAA7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DC46F59-05A6-8C18-112A-EBE1F7720A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A1AA932-FBF4-A2DF-D65B-E7A3447DBF0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6774680-1694-874E-6DFD-31638B74258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5AFB50F-74AA-7D66-3ACD-E324E40EA6B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DE02C27-92DA-495A-E1C2-61512165473F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F66763-4EAC-BEAA-60E0-D4867B73304D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0A20B7-7645-E8C8-6FBD-0CE42B43D357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544582-022A-4E18-B2AB-FE591D949089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2" name="Image 11" descr="Une image contenant texte, écriture manuscrite, Police, calligraphie&#10;&#10;Le contenu généré par l’IA peut être incorrect.">
            <a:extLst>
              <a:ext uri="{FF2B5EF4-FFF2-40B4-BE49-F238E27FC236}">
                <a16:creationId xmlns:a16="http://schemas.microsoft.com/office/drawing/2014/main" id="{4D1EF40A-1543-470F-31A6-246952F0FF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160" y="1909082"/>
            <a:ext cx="8205679" cy="464758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FE18B-C0E4-A110-C8F4-119CDFB25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81DA653F-912C-8F96-DD5E-7259DFFB5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قراءة – ح4</a:t>
            </a:r>
            <a:endParaRPr lang="fr-MA" sz="44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A81681E7-9EB2-27AD-3CC1-E5BD5E166D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4E194F9A-ADF7-D43D-8426-85785B8ED2E2}"/>
              </a:ext>
            </a:extLst>
          </p:cNvPr>
          <p:cNvSpPr txBox="1"/>
          <p:nvPr/>
        </p:nvSpPr>
        <p:spPr>
          <a:xfrm>
            <a:off x="5561480" y="1777877"/>
            <a:ext cx="1609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 – ح4-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92B213D1-AC5E-865B-1FF5-D1CFC89470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086D1A49-ECD8-683B-7487-16A291DF8EF5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قَصيدَةٌ إِلى ٱلصَّحْراءِ...(الحصة الرابعة)</a:t>
            </a:r>
          </a:p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استثمار النص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3EF4207-6B5D-3A90-AAA7-0DDC046780C0}"/>
              </a:ext>
            </a:extLst>
          </p:cNvPr>
          <p:cNvSpPr/>
          <p:nvPr/>
        </p:nvSpPr>
        <p:spPr>
          <a:xfrm>
            <a:off x="5119171" y="1037823"/>
            <a:ext cx="473568" cy="473568"/>
          </a:xfrm>
          <a:prstGeom prst="ellipse">
            <a:avLst/>
          </a:prstGeom>
          <a:solidFill>
            <a:srgbClr val="00ACA4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id="{F376983E-5CF2-51CB-45B2-DD2FE98E2E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929688" y="1627206"/>
            <a:ext cx="703488" cy="7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68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5204B-DED5-D938-22F1-03072A890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0422F852-F7E0-FD55-4C14-C1FA8F5EB14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197533D-DA97-AD87-9E91-D4DC53CF47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88AB297-BBB4-6212-2E0D-A9880E4CD62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DD4A8CF-FA1E-F11D-C58E-7FFD01991D9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A46D7B4-E183-D189-81AC-8400CD1F47E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8D091DC-31AD-4951-E36E-129B029A655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60F6BB3-5833-1AC4-AC37-BB805C9A6A3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4BCB172-F65B-ED1E-DDE5-5D2F3242923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3343D40-E839-6FAB-8A1E-85694D55FF4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54016E2-59A3-742A-37EB-AF84B25AEA3D}"/>
              </a:ext>
            </a:extLst>
          </p:cNvPr>
          <p:cNvSpPr txBox="1"/>
          <p:nvPr/>
        </p:nvSpPr>
        <p:spPr>
          <a:xfrm>
            <a:off x="-309475" y="789709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تابعوا معي سنعيد الاستماع  للقصيدة وبعدها سنجيب على مجموعة من الأسئلة.  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27C5CE4-A6DF-CA77-650F-97EB77C2BCC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0F6728A-D641-4487-878B-60B1D4BA20D8}"/>
              </a:ext>
            </a:extLst>
          </p:cNvPr>
          <p:cNvSpPr txBox="1"/>
          <p:nvPr/>
        </p:nvSpPr>
        <p:spPr>
          <a:xfrm>
            <a:off x="301337" y="3170155"/>
            <a:ext cx="24644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إدراج التسجيل  الصوتي للقصيدة</a:t>
            </a:r>
          </a:p>
        </p:txBody>
      </p:sp>
      <p:pic>
        <p:nvPicPr>
          <p:cNvPr id="2" name="Image 1" descr="Une image contenant texte, véhicule, Véhicule terrestre, lettre&#10;&#10;Le contenu généré par l’IA peut être incorrect.">
            <a:extLst>
              <a:ext uri="{FF2B5EF4-FFF2-40B4-BE49-F238E27FC236}">
                <a16:creationId xmlns:a16="http://schemas.microsoft.com/office/drawing/2014/main" id="{6A388946-7508-9419-0E03-5BB78C575F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3934" y="1980475"/>
            <a:ext cx="3467753" cy="43346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9539170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2250C-623D-5996-B0A9-DB00A933E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2E7D1B47-FCAB-044D-6F4B-E66B7C0D723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46EE2E5-3AED-E333-46E5-BEFB072D51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7D04F70-8DF6-D1B6-F42C-3AD5B7B4FBC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3A94D10-A981-A2EF-54F2-DE337C8A589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26B9E6C-D5E8-829E-C10F-77120B2726D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29DF9D1-7CE4-A2BF-32FA-6A53EFB2DEE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7948301-92D6-2C82-C37E-5C27E482932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26BB10D-E30F-1552-9165-3429CFC3EED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D0AA970-DD0B-012C-56AB-BD43718A059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4F095DA-0EE7-7377-BC07-4B5E7604DC93}"/>
              </a:ext>
            </a:extLst>
          </p:cNvPr>
          <p:cNvSpPr txBox="1"/>
          <p:nvPr/>
        </p:nvSpPr>
        <p:spPr>
          <a:xfrm>
            <a:off x="-309475" y="789709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خذوا كراساتكم على الصفحة رقم 103 و أجيبوا عن السؤالين التاليين: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AD1F485-E9AA-0FB7-C897-E493C50331A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 descr="Une image contenant texte, capture d’écran, lettre, Police&#10;&#10;Le contenu généré par l’IA peut être incorrect.">
            <a:extLst>
              <a:ext uri="{FF2B5EF4-FFF2-40B4-BE49-F238E27FC236}">
                <a16:creationId xmlns:a16="http://schemas.microsoft.com/office/drawing/2014/main" id="{A7F565EF-2793-B5CD-AB9D-63FB3177E5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4323" y="1621310"/>
            <a:ext cx="3573041" cy="4898975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3D3A9EB-0B59-4EB9-7427-611ABD5B9539}"/>
              </a:ext>
            </a:extLst>
          </p:cNvPr>
          <p:cNvSpPr/>
          <p:nvPr/>
        </p:nvSpPr>
        <p:spPr>
          <a:xfrm>
            <a:off x="3068320" y="5476240"/>
            <a:ext cx="3155106" cy="38608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60763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5591D-44DE-D3E0-FE0F-CAE9F1C62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017902C4-1C3E-D378-4815-49D032900F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19091BD-19EC-2120-2430-C6B553346E5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110B75F-F1EA-0AD4-62F1-8D024205342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2CCD925-1511-70F4-0928-C9EF598A88A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D54362B-1B2B-2B5E-B0B5-4268DA9800B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76FAFEB-1B6E-94D2-4CE8-671E841A5EB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46C4B34-9FC8-22D9-58BF-C511A0E4EFE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BDCA74A-3E9B-C982-1A2C-B111BE8EE2B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EC42384-F8D3-60CF-36BE-A5DB4554EF5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Rectangle à coins arrondis 8">
            <a:extLst>
              <a:ext uri="{FF2B5EF4-FFF2-40B4-BE49-F238E27FC236}">
                <a16:creationId xmlns:a16="http://schemas.microsoft.com/office/drawing/2014/main" id="{106DB37B-DBB2-E61E-CEFE-0BE14AE6375F}"/>
              </a:ext>
            </a:extLst>
          </p:cNvPr>
          <p:cNvSpPr/>
          <p:nvPr/>
        </p:nvSpPr>
        <p:spPr>
          <a:xfrm>
            <a:off x="2917407" y="2572883"/>
            <a:ext cx="5868590" cy="658252"/>
          </a:xfrm>
          <a:prstGeom prst="roundRect">
            <a:avLst/>
          </a:prstGeom>
          <a:noFill/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بِما شَبَّهَ  ٱلشّاعِرُ إِصْرارَ ٱلْأَبِ؟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54EBA43-808A-3707-8FEC-92BF539F14F6}"/>
              </a:ext>
            </a:extLst>
          </p:cNvPr>
          <p:cNvSpPr txBox="1"/>
          <p:nvPr/>
        </p:nvSpPr>
        <p:spPr>
          <a:xfrm>
            <a:off x="-309475" y="789709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بِما شَبَّهَ إِصْرارَ ٱلْأَبِ؟</a:t>
            </a:r>
            <a:endParaRPr lang="ar-MA" sz="2400" b="1" dirty="0">
              <a:solidFill>
                <a:prstClr val="white">
                  <a:lumMod val="65000"/>
                </a:prstClr>
              </a:solidFill>
              <a:highlight>
                <a:srgbClr val="FFFF00"/>
              </a:highlight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8147EE8-C85B-3C56-7F9C-0AA732FD202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550FBB9-6D8B-9BC4-877B-93BC572CB82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2400" y="1368000"/>
            <a:ext cx="5085871" cy="512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54136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C93FF-B3F4-8392-D7D4-B753DB938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031B6332-882D-DA61-6069-F028D6EFF4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3ECF022-1E51-A227-E53B-01D970E35E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65BE826-9436-71C9-5E94-A128CFC4A9B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573A348-4AFD-9507-F53C-C0F7C574DDB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22773D3-2415-BA4D-1BE5-339D28FF583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D84F33-54BB-FDCE-FBF1-FEA24CF259E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C97B3B5-D449-0C6E-679C-CDB4E29B126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1EE7480-BEA6-0D2B-7694-BB5BB920769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D9D0CC5-82A2-2D39-7AE7-E6E0C2E241F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15FEB8D-4263-FE22-CF31-815C80BECDC7}"/>
              </a:ext>
            </a:extLst>
          </p:cNvPr>
          <p:cNvSpPr txBox="1"/>
          <p:nvPr/>
        </p:nvSpPr>
        <p:spPr>
          <a:xfrm>
            <a:off x="-236273" y="859724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أحسنتم: شبه الشاعر إصرار الأب بوميض البرق. من يحدد البيت الذي جاء فيه الجواب؟</a:t>
            </a:r>
          </a:p>
        </p:txBody>
      </p: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503CCD7-F5A9-FFCD-8549-157F0EB5DF6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9ED84C6-527F-CEA7-E839-325A8988EC5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392400" y="1368000"/>
            <a:ext cx="5085871" cy="5127462"/>
          </a:xfrm>
          <a:prstGeom prst="rect">
            <a:avLst/>
          </a:prstGeom>
        </p:spPr>
      </p:pic>
      <p:pic>
        <p:nvPicPr>
          <p:cNvPr id="5" name="Image 4" descr="Une image contenant texte, écriture manuscrite, Police, document&#10;&#10;Le contenu généré par l’IA peut être incorrect.">
            <a:extLst>
              <a:ext uri="{FF2B5EF4-FFF2-40B4-BE49-F238E27FC236}">
                <a16:creationId xmlns:a16="http://schemas.microsoft.com/office/drawing/2014/main" id="{BD58228A-998A-DC6A-1CAA-955EF4445C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5874" y="1377931"/>
            <a:ext cx="3416498" cy="526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83836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7F8C5-80A1-160A-92D8-888D838E7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41E807E3-C848-4B17-4706-EC91F20C3EA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C722D31-7B39-F9EA-991D-A44059FA1CB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E9676F9-225D-6FCB-4F93-4F3F2A08E6C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2D99C2D-DB2E-0CF7-C561-B7C9795E9BA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4B8E64D-8533-B4DE-E92A-A82A5A2A869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D09715A-4CFF-9FCF-6803-74D30DEC103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2735999-9B08-BB05-1980-EA2B3D05A0A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949C9DA-F8A8-6D48-FF41-0C9F598ED6E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FCB0A6B-184B-BE47-065F-FDC3FB368C8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C162975-154C-85B7-51BE-26678B99B5D0}"/>
              </a:ext>
            </a:extLst>
          </p:cNvPr>
          <p:cNvSpPr txBox="1"/>
          <p:nvPr/>
        </p:nvSpPr>
        <p:spPr>
          <a:xfrm>
            <a:off x="-264399" y="859724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أحسنتم.  البيت الشعري الذي يتضمن تشبيه إصرار الأب هو:</a:t>
            </a:r>
          </a:p>
        </p:txBody>
      </p: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B653F2B-D5EC-0388-3221-5769E1CA217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FE51660-4AC5-150D-4EDE-1D8AE28E1C5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392400" y="1368000"/>
            <a:ext cx="5085871" cy="5127462"/>
          </a:xfrm>
          <a:prstGeom prst="rect">
            <a:avLst/>
          </a:prstGeom>
        </p:spPr>
      </p:pic>
      <p:pic>
        <p:nvPicPr>
          <p:cNvPr id="5" name="Image 4" descr="Une image contenant texte, écriture manuscrite, Police, document&#10;&#10;Le contenu généré par l’IA peut être incorrect.">
            <a:extLst>
              <a:ext uri="{FF2B5EF4-FFF2-40B4-BE49-F238E27FC236}">
                <a16:creationId xmlns:a16="http://schemas.microsoft.com/office/drawing/2014/main" id="{99A3F716-70BB-5E45-71D6-2878096195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5874" y="1377931"/>
            <a:ext cx="3416498" cy="526807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C005EA84-8A59-D63F-5DAE-D552B47BA387}"/>
              </a:ext>
            </a:extLst>
          </p:cNvPr>
          <p:cNvSpPr/>
          <p:nvPr/>
        </p:nvSpPr>
        <p:spPr>
          <a:xfrm>
            <a:off x="4220106" y="1822848"/>
            <a:ext cx="3294140" cy="38608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0850732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68D6F-A50F-BD64-1C7B-14FE52E80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AAA49971-25E6-7F70-3FFD-E2B42956DD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ED0DCF5-DC1A-518E-9794-368E4452778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220783C-7DF5-E09C-B1B3-BD430F2E229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027D96F-71A8-0459-BD30-305D1444114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5A6B8FD-0FC4-3396-387A-7D8BEAFA184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3A7CF2-E13D-5ECF-5B73-EC3DB616C682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111363C-2A68-9F97-473E-07B0EA2ECCD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DFED053-6F8C-80B1-ED78-AAE03650060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397B91F-EC85-2FB2-8FBB-9D3D8401E6C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EADC905-748A-FEDE-16C0-BA73E38C8EC2}"/>
              </a:ext>
            </a:extLst>
          </p:cNvPr>
          <p:cNvSpPr txBox="1"/>
          <p:nvPr/>
        </p:nvSpPr>
        <p:spPr>
          <a:xfrm>
            <a:off x="-264399" y="859724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ما هي الأداة المستعملة في التشبيه؟</a:t>
            </a:r>
          </a:p>
        </p:txBody>
      </p: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ACEB1DB-E2EE-4D47-C4DB-886D451209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10EB319-6FEF-74F8-06F6-59AA155869B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392400" y="1368000"/>
            <a:ext cx="5085871" cy="5127462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B93DDAD3-FEBD-644F-A6F3-A4852F09F7EB}"/>
              </a:ext>
            </a:extLst>
          </p:cNvPr>
          <p:cNvSpPr txBox="1"/>
          <p:nvPr/>
        </p:nvSpPr>
        <p:spPr>
          <a:xfrm>
            <a:off x="822103" y="3023580"/>
            <a:ext cx="8764120" cy="660252"/>
          </a:xfrm>
          <a:prstGeom prst="round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MA" sz="3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وَفي عَيْنَيْهِ إِصْرارٌ       كَوَمْضِ </a:t>
            </a:r>
            <a:r>
              <a:rPr lang="ar-MA" sz="3600" b="1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ٱلْبَرْقِ</a:t>
            </a:r>
            <a:r>
              <a:rPr lang="ar-MA" sz="3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قَدْ رُسِـما</a:t>
            </a:r>
            <a:endParaRPr lang="fr-FR" sz="3600" b="1" dirty="0">
              <a:solidFill>
                <a:srgbClr val="00206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C051117-7D07-D3CD-A5FF-241EE16866D7}"/>
              </a:ext>
            </a:extLst>
          </p:cNvPr>
          <p:cNvSpPr/>
          <p:nvPr/>
        </p:nvSpPr>
        <p:spPr>
          <a:xfrm>
            <a:off x="5740417" y="3023581"/>
            <a:ext cx="1237957" cy="660252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D6681A0-CCCE-18AF-C0CC-51C903A7A4BC}"/>
              </a:ext>
            </a:extLst>
          </p:cNvPr>
          <p:cNvSpPr/>
          <p:nvPr/>
        </p:nvSpPr>
        <p:spPr>
          <a:xfrm>
            <a:off x="3141590" y="3023581"/>
            <a:ext cx="1909510" cy="660252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358274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0CE9B-66F2-0C1F-8E95-0B6446996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09B5E8DF-6268-F7E8-DB24-5F46B506461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DB31959-4399-05BA-B93D-B5E55D2046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496BA30-0654-0918-B85B-C7FBE179AD8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5F53342-6C97-084C-EA40-C836C384BF6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6E4ABAD-86C4-9318-44B8-D20E3BB53AE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191E174-F61F-980E-1CF7-4AEE5DF5540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6CF98B9-294E-7EBD-E65D-19390B7B79F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81374A9-B00D-85D1-C803-20BB603F2D3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BD84045-4071-714C-9441-CF3C11840BB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4BBD70D-66E6-1628-3469-F921E46D5217}"/>
              </a:ext>
            </a:extLst>
          </p:cNvPr>
          <p:cNvSpPr txBox="1"/>
          <p:nvPr/>
        </p:nvSpPr>
        <p:spPr>
          <a:xfrm>
            <a:off x="-264399" y="859724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انتبهوا، الأداة المستعملة للتشبيه هي "الكاف".</a:t>
            </a:r>
          </a:p>
        </p:txBody>
      </p: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4ECFB23-CF3E-F54D-14C6-467FDCC89CC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4124127-8E93-793C-32B7-05A78350745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392400" y="1368000"/>
            <a:ext cx="5085871" cy="5127462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BEBB63E8-6669-53BE-6EDE-900BC9328A31}"/>
              </a:ext>
            </a:extLst>
          </p:cNvPr>
          <p:cNvSpPr txBox="1"/>
          <p:nvPr/>
        </p:nvSpPr>
        <p:spPr>
          <a:xfrm>
            <a:off x="822103" y="3023580"/>
            <a:ext cx="8764120" cy="660252"/>
          </a:xfrm>
          <a:prstGeom prst="round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MA" sz="3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وَفي عَيْنَيْهِ إِصْرارٌ       </a:t>
            </a:r>
            <a:r>
              <a:rPr lang="ar-MA" sz="3600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ك</a:t>
            </a:r>
            <a:r>
              <a:rPr lang="ar-MA" sz="3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َوَمْضِ </a:t>
            </a:r>
            <a:r>
              <a:rPr lang="ar-MA" sz="3600" b="1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ٱلْبَرْقِ</a:t>
            </a:r>
            <a:r>
              <a:rPr lang="ar-MA" sz="3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قَدْ رُسِـما</a:t>
            </a:r>
            <a:endParaRPr lang="fr-FR" sz="3600" b="1" dirty="0">
              <a:solidFill>
                <a:srgbClr val="00206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902E6AC-8971-191A-2270-EBC3443AB35F}"/>
              </a:ext>
            </a:extLst>
          </p:cNvPr>
          <p:cNvSpPr/>
          <p:nvPr/>
        </p:nvSpPr>
        <p:spPr>
          <a:xfrm>
            <a:off x="5740417" y="3023581"/>
            <a:ext cx="1237957" cy="660252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33DA568-C800-F3F6-556C-A407589B0F62}"/>
              </a:ext>
            </a:extLst>
          </p:cNvPr>
          <p:cNvSpPr/>
          <p:nvPr/>
        </p:nvSpPr>
        <p:spPr>
          <a:xfrm>
            <a:off x="3141590" y="3023581"/>
            <a:ext cx="1909510" cy="660252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27720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F4D6D-C7BC-2611-FAE1-6E5C4FAF5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31E7713-5025-4EA6-8909-CA2D46FBA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 </a:t>
            </a:r>
            <a:r>
              <a:rPr lang="ar-MA"/>
              <a:t>التربوي الرابع</a:t>
            </a:r>
            <a:endParaRPr lang="fr-MA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637CFE2-124B-68CA-19C5-E683FF964653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F1CD75D-62C9-62B2-F98F-828DDB2C3FEB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A6CA9463-8B89-0E23-E66F-C965C3F850A0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F280F48-783D-0D98-0694-67A57FB53C64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F71B72DA-899C-A35E-3E68-648807C22E6D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88CD8E00-502F-7538-A1F0-39EA1E044CF3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1EF8FFE5-5907-5496-B745-B64BECE7E977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F3B76B4C-186C-7251-7043-1D06DC732BB6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CFBF5791-6865-1B67-34A2-F861486E7027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1 - 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C93B71F-EED7-8921-21A3-D95D6ECE9CA6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B2FE0138-E914-BA84-F36D-E65A56349E9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EB0DA405-CAC3-7F81-5FC2-FE83996C1E1E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4 -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D3DB32B5-3B6E-10B7-3310-F64B7FDF792E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الكتابة: إنتاج كتابي – الحصة 3 (30)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: إنتاج كتابي - الحصة 4 (30)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283A038A-1CE6-3366-CE21-03AFCF3B0E34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الأساليب (30)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الاستماع والتحدث (30)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76418DE7-BE45-4F67-687C-7173A12BC205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 : التوقع والتحقق الفهم العام 30 د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 : تعلم استراتيجية الفهم 30 د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2124341A-FD8A-B247-5B22-2126E665E6E7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 : استثمار الاستراتيجية (30)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الكتابة: التراكيب (30)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D972E9F3-7FEF-C362-E7AA-5147E21F9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3452101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3186090C-9441-CF00-E50C-CE0F7DCB234A}"/>
              </a:ext>
            </a:extLst>
          </p:cNvPr>
          <p:cNvSpPr txBox="1">
            <a:spLocks/>
          </p:cNvSpPr>
          <p:nvPr/>
        </p:nvSpPr>
        <p:spPr>
          <a:xfrm>
            <a:off x="757652" y="392127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افتتاح الحصة (10)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قراءة : استثمار النص (30)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ورشة الكتابة : إنتاج كتابي - الحصة 5 (30)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0B480704-359F-A616-C7C8-6A1307F61C26}"/>
              </a:ext>
            </a:extLst>
          </p:cNvPr>
          <p:cNvSpPr/>
          <p:nvPr/>
        </p:nvSpPr>
        <p:spPr>
          <a:xfrm>
            <a:off x="2917910" y="3452101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Arial" panose="020B0604020202020204" pitchFamily="34" charset="0"/>
              </a:rPr>
              <a:t>اليوم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5 -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69C28026-37D3-2332-E12F-9E847F01CC6D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1FDBC0BD-CBE0-A2FA-29DB-F1B5DAF92E61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rgbClr val="E7E6E6">
                <a:lumMod val="75000"/>
              </a:srgbClr>
            </a:solidFill>
            <a:ln w="12700" cap="flat" cmpd="sng" algn="ctr">
              <a:solidFill>
                <a:srgbClr val="75757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" name="Organigramme : Terminateur 6">
              <a:extLst>
                <a:ext uri="{FF2B5EF4-FFF2-40B4-BE49-F238E27FC236}">
                  <a16:creationId xmlns:a16="http://schemas.microsoft.com/office/drawing/2014/main" id="{964A3B08-12C3-53A5-6072-7573930EC330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rgbClr val="E7E6E6">
                <a:lumMod val="75000"/>
              </a:srgbClr>
            </a:solidFill>
            <a:ln w="12700" cap="flat" cmpd="sng" algn="ctr">
              <a:solidFill>
                <a:srgbClr val="75757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sym typeface="Arial"/>
                </a:rPr>
                <a:t>اليوم</a:t>
              </a:r>
              <a:r>
                <a:rPr kumimoji="0" lang="f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rPr>
                <a:t> 6 - </a:t>
              </a:r>
              <a:endParaRPr kumimoji="0" lang="fr-MA" sz="18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699CF16B-B07C-BCC6-34CD-E400AF358BA4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rgbClr val="E7E6E6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r" defTabSz="914400" rtl="1">
              <a:defRPr/>
            </a:pPr>
            <a:r>
              <a:rPr lang="fr-MA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Révision</a:t>
            </a:r>
          </a:p>
          <a:p>
            <a:pPr algn="r" defTabSz="914400" rtl="1">
              <a:defRPr/>
            </a:pPr>
            <a:r>
              <a:rPr lang="fr-MA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Lecture offerte</a:t>
            </a:r>
          </a:p>
        </p:txBody>
      </p:sp>
      <p:sp>
        <p:nvSpPr>
          <p:cNvPr id="9" name="Espace réservé du texte 25">
            <a:extLst>
              <a:ext uri="{FF2B5EF4-FFF2-40B4-BE49-F238E27FC236}">
                <a16:creationId xmlns:a16="http://schemas.microsoft.com/office/drawing/2014/main" id="{A62CE099-C354-F027-B6DF-67286F4A67C9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rgbClr val="E7E6E6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نشاط اعتيادي (30)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شكل و </a:t>
            </a:r>
            <a:r>
              <a:rPr lang="ar-MA" sz="1400"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فهم (40)</a:t>
            </a:r>
            <a:endParaRPr lang="ar-MA" sz="1400" dirty="0"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3070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B2432-5005-AAF6-CC6A-285EAB7AB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5E0E0CD9-07B3-63A7-5DA7-7F76ADC597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1179DB0-0020-692E-82A7-EF6326278D9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90F5178-0278-84FA-4835-9DB35103BAE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027DE2C-AFEA-B9CD-CECB-2A862AC57A9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EB6F69A-BD46-CE7E-FEA3-8F625CE4FEE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F218010-E0DC-6C9A-DFBA-3465D34112BD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ADA3393-90F3-78CF-D923-68298DA3AA0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7D91743-15E4-524D-E2F3-66CA869376EB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214D899-F74C-5C42-7416-7EC64DCCD48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E639669-87D4-2FE2-817F-F751F4996932}"/>
              </a:ext>
            </a:extLst>
          </p:cNvPr>
          <p:cNvSpPr txBox="1"/>
          <p:nvPr/>
        </p:nvSpPr>
        <p:spPr>
          <a:xfrm>
            <a:off x="-309475" y="789709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هيا ننشد البيت جميعا</a:t>
            </a:r>
          </a:p>
        </p:txBody>
      </p: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66AFDC3-CA46-C483-C669-0E2147D5DB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8021D23-EEC4-B2CB-00A1-9C2A9843736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392400" y="1368000"/>
            <a:ext cx="5085871" cy="5127462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33F7BCFB-2E8D-0849-BA67-1EFFE49E822E}"/>
              </a:ext>
            </a:extLst>
          </p:cNvPr>
          <p:cNvSpPr txBox="1"/>
          <p:nvPr/>
        </p:nvSpPr>
        <p:spPr>
          <a:xfrm>
            <a:off x="822103" y="3023580"/>
            <a:ext cx="8764120" cy="660252"/>
          </a:xfrm>
          <a:prstGeom prst="round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MA" sz="3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وَفي عَيْنَيْهِ إِصْرارٌ       كَوَمْضِ </a:t>
            </a:r>
            <a:r>
              <a:rPr lang="ar-MA" sz="3600" b="1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ٱلْبَرْقِ</a:t>
            </a:r>
            <a:r>
              <a:rPr lang="ar-MA" sz="3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قَدْ رُسِـما</a:t>
            </a:r>
            <a:endParaRPr lang="fr-FR" sz="3600" b="1" dirty="0">
              <a:solidFill>
                <a:srgbClr val="00206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05485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A3FF0-C3C6-5BC9-A151-F79CF9437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8CA55997-4B86-C2F5-64DF-10A5CD19DE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08C5630-E5D9-B85F-1849-A28FEDB09DD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A81B4FC-AA7D-F54E-1C57-A761E05A969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ABDEABB-BC4C-8B8A-9BA1-B597B83DEEB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20F3605-8A20-CA63-C3B3-273ACA8FFF8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7A9A3A8-DDB0-0F5D-EFF0-DDF4F701461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7ECD7B0-77B1-8B08-8D2C-3826788C67C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F938E65-190A-BB7D-158B-B9E4BBA8347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C0A01EC-04D5-20DB-E058-D341FCF2D9B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Rectangle à coins arrondis 8">
            <a:extLst>
              <a:ext uri="{FF2B5EF4-FFF2-40B4-BE49-F238E27FC236}">
                <a16:creationId xmlns:a16="http://schemas.microsoft.com/office/drawing/2014/main" id="{FC8D89A3-3E09-3896-CC51-5C933CE24E0B}"/>
              </a:ext>
            </a:extLst>
          </p:cNvPr>
          <p:cNvSpPr/>
          <p:nvPr/>
        </p:nvSpPr>
        <p:spPr>
          <a:xfrm>
            <a:off x="2883010" y="2375456"/>
            <a:ext cx="5868590" cy="658252"/>
          </a:xfrm>
          <a:prstGeom prst="roundRect">
            <a:avLst/>
          </a:prstGeom>
          <a:noFill/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أَسْتَخْرِجُ تَشْبيهاً آخَرَ مِنَ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ٱلْقَصيدَةِ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1AA1181-8AD2-8FCE-6229-B439E415B6A9}"/>
              </a:ext>
            </a:extLst>
          </p:cNvPr>
          <p:cNvSpPr txBox="1"/>
          <p:nvPr/>
        </p:nvSpPr>
        <p:spPr>
          <a:xfrm>
            <a:off x="-309475" y="789709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نجيب عن السؤال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الثاني:أَسْتَخْرِجُ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تَشْبيهاً آخَرَ مِنَ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ٱلْقَصيدَةِ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E97A004-BBB7-FC42-232E-25B091D9D0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26C6F83-3905-915B-1A32-D5527C3BD94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2400" y="1368000"/>
            <a:ext cx="5085871" cy="512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52914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C1556-064F-613E-5F5D-D04DF7CC5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B74FF6ED-645E-AECD-8300-8D120943569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A69BF79-9CAE-CDD7-C2DA-EBBC062D87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3455E85-36DA-ACF2-A0E3-76A145E71A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3A876F4-7D03-EFA5-FD46-9235A688D2A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3C3C8CE-7F92-0883-CA24-FC815F754E7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28BEE13-93EC-C91D-44E1-05071535FBC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75C88CD-4972-403F-DD42-3DBB6615877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5C5EE47-DD2D-7C30-9FBE-7798C596439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05381DE-0D3D-53CC-E3FF-4C405B84B6E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4C6C80C-4D26-8DFF-6617-320096EEE5F7}"/>
              </a:ext>
            </a:extLst>
          </p:cNvPr>
          <p:cNvSpPr txBox="1"/>
          <p:nvPr/>
        </p:nvSpPr>
        <p:spPr>
          <a:xfrm>
            <a:off x="-309475" y="789709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أحسنتم.  البيت الشعري الذي يتضمن التشبيه هو:</a:t>
            </a:r>
          </a:p>
        </p:txBody>
      </p: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416AF4B-4C78-90A6-D19C-31A96ADA365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CA91425-79B1-6C14-ACD6-D0FACBAC7EA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392400" y="1368000"/>
            <a:ext cx="5085871" cy="5127462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019E2CD6-66EE-0885-8EEB-59C59379CA29}"/>
              </a:ext>
            </a:extLst>
          </p:cNvPr>
          <p:cNvSpPr txBox="1"/>
          <p:nvPr/>
        </p:nvSpPr>
        <p:spPr>
          <a:xfrm>
            <a:off x="1096211" y="2919671"/>
            <a:ext cx="8764120" cy="596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MA" sz="3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وَكُنْتُ أَرى أَبي مَعَهُمْ        يَسيرُ كَأَنَّهُ جُنْدِيّْ </a:t>
            </a:r>
            <a:endParaRPr lang="fr-FR" sz="3600" b="1" dirty="0">
              <a:solidFill>
                <a:srgbClr val="00206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906012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98033-2A8F-5C1C-B601-47EA91B81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DAE6AFED-0262-1876-B207-47BB9EDFFF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B6E542F-39E1-3E59-36E6-3DD44B3E99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D7E7E9B-3AC4-4D15-5208-A449FDE262E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FCE7CA8-6CA5-830C-23E9-7990599C89F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0157B9A-BDEB-A2BD-2800-E925BD20C42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02AFBC3-BE51-0DD3-84DF-13D8D6FAFCB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CBE9DD2-1904-2A64-5E31-F41150A9B6B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FDFB45E-56C8-CA45-BB7F-ADCE0F46271D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9A585B2-EDB2-BA9E-8153-30212DE7655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1BC796C-AD32-5E58-253C-BE53A97A20F4}"/>
              </a:ext>
            </a:extLst>
          </p:cNvPr>
          <p:cNvSpPr txBox="1"/>
          <p:nvPr/>
        </p:nvSpPr>
        <p:spPr>
          <a:xfrm>
            <a:off x="-309475" y="789709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بم شبه الأب في هذا البيت؟</a:t>
            </a:r>
          </a:p>
        </p:txBody>
      </p: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B46C635-E322-E2C8-AFB3-23A0023161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7E07273-C7A4-254B-E617-52264205118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392400" y="1368000"/>
            <a:ext cx="5085871" cy="5127462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221A1C31-D2EF-734D-E4EB-0C324298F1C3}"/>
              </a:ext>
            </a:extLst>
          </p:cNvPr>
          <p:cNvSpPr txBox="1"/>
          <p:nvPr/>
        </p:nvSpPr>
        <p:spPr>
          <a:xfrm>
            <a:off x="1096211" y="2919671"/>
            <a:ext cx="8764120" cy="596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MA" sz="3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وَكُنْتُ أَرى </a:t>
            </a:r>
            <a:r>
              <a:rPr lang="ar-MA" sz="36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أَبي</a:t>
            </a:r>
            <a:r>
              <a:rPr lang="ar-MA" sz="3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مَعَهُمْ        يَسيرُ كَأَنَّهُ جُنْدِيّْ </a:t>
            </a:r>
            <a:endParaRPr lang="fr-FR" sz="3600" b="1" dirty="0">
              <a:solidFill>
                <a:srgbClr val="00206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740503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4FCDA-DBEA-6CBF-06F6-DC3009807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F4C728F5-BBB1-4A83-A991-5965D61B1C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D37ADEE-E7EE-C56F-B92D-D86866FBCE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6CB8E37-142C-F33F-BC04-8BA07C893E6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11C5B60-A172-B329-45CB-DCEAADE99AE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B6B2B6A-DF2C-CB33-0557-E66AAD924CC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77743EF-2A18-FC45-2B64-00522FE2955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E6192B7-FBED-A3DA-569E-A8604F9EF1E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BA9CE91-494F-A446-1B2B-4BCC407A0ED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4D537EE-D8C4-0FC9-2F4F-5961E0010D9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E977978-83F8-1A42-AB95-E3465ACF6A6C}"/>
              </a:ext>
            </a:extLst>
          </p:cNvPr>
          <p:cNvSpPr txBox="1"/>
          <p:nvPr/>
        </p:nvSpPr>
        <p:spPr>
          <a:xfrm>
            <a:off x="-309475" y="789709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أحسنتم، شبه الأب في هذا البيت بالجندي، لأنه يسير سَيْرَ الجندي.</a:t>
            </a:r>
          </a:p>
        </p:txBody>
      </p: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376B14B-01D8-D702-08F8-CCD84241BD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CFFC4E0-650D-B5A0-DA19-23298E9EDC5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392400" y="1368000"/>
            <a:ext cx="5085871" cy="5127462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D4FCF5EA-D328-F6F5-4BAD-76009F02C2D3}"/>
              </a:ext>
            </a:extLst>
          </p:cNvPr>
          <p:cNvSpPr txBox="1"/>
          <p:nvPr/>
        </p:nvSpPr>
        <p:spPr>
          <a:xfrm>
            <a:off x="1096211" y="2919671"/>
            <a:ext cx="8764120" cy="596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MA" sz="3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وَكُنْتُ أَرى </a:t>
            </a:r>
            <a:r>
              <a:rPr lang="ar-MA" sz="36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أَبي</a:t>
            </a:r>
            <a:r>
              <a:rPr lang="ar-MA" sz="3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مَعَهُمْ        يَسيرُ كَأَنَّهُ </a:t>
            </a:r>
            <a:r>
              <a:rPr lang="ar-MA" sz="36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جُنْدِيّْ</a:t>
            </a:r>
            <a:r>
              <a:rPr lang="ar-MA" sz="3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3600" b="1" dirty="0">
              <a:solidFill>
                <a:srgbClr val="00206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775654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69E6C-0EB9-AAE9-86A6-D6B9B6243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664A467E-30FA-8343-BC23-AE88CA7CFAA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C5A7B53-C88D-462D-8373-10FF2CFEBD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A12F473-AE07-89E5-B3BF-1EF2DE30368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B1858F3-8BBC-7D77-FEBF-E50669FB1B9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F7DB681-19D0-6FFC-B0B0-32F57E9701A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8F171D7-1DF2-34C5-DDDF-464D4554A31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6437E8A-6B19-F8E3-F56F-920AA12945F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D78E35F-0797-5BC5-2A0C-556159D9BF7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BC753D4-9866-FED2-1266-47718E743D7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0FF89EF-5DA0-E275-CAB3-159C2DDB7AFB}"/>
              </a:ext>
            </a:extLst>
          </p:cNvPr>
          <p:cNvSpPr txBox="1"/>
          <p:nvPr/>
        </p:nvSpPr>
        <p:spPr>
          <a:xfrm>
            <a:off x="-309475" y="789709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ما هي الأداة المستعملة في التشبيه؟</a:t>
            </a:r>
          </a:p>
        </p:txBody>
      </p: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0B26B22-78A1-1547-1D0C-2331DE228DF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8045618-81F7-39E1-C004-AC8777E6701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392400" y="1368000"/>
            <a:ext cx="5085871" cy="5127462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60F7732E-C55C-2AC6-14A7-54A162468C2C}"/>
              </a:ext>
            </a:extLst>
          </p:cNvPr>
          <p:cNvSpPr txBox="1"/>
          <p:nvPr/>
        </p:nvSpPr>
        <p:spPr>
          <a:xfrm>
            <a:off x="1096211" y="2919671"/>
            <a:ext cx="8764120" cy="596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MA" sz="3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وَكُنْتُ أَرى أَبي مَعَهُمْ        يَسيرُ كَأَنَّهُ جُنْدِيّْ </a:t>
            </a:r>
            <a:endParaRPr lang="fr-FR" sz="3600" b="1" dirty="0">
              <a:solidFill>
                <a:srgbClr val="00206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373023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BC37A-9D65-AE62-1C33-6B9A5AC6A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D6A8EA85-C443-DF6A-E0BA-2E6B613F22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79EB108-F1D0-4D2D-AF1A-62730032684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5A528EB-942B-164C-158F-10D008E4F1C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18CB70B-D42C-754A-F2FC-AE4A607B4D2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B7A8069-7263-793F-11AA-D922A352D34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2343F8E-4578-7F6D-9CF6-E8589B6972F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6B94C02-208B-9AC1-F0CB-8E3118B6B17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09C2E0A-0168-A9AA-8A51-CB65204E6501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818786E-0D4B-14DC-92D2-BBD08B3CFA4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B5FAA7E-26FB-AC44-6AC5-2A4F421C54F6}"/>
              </a:ext>
            </a:extLst>
          </p:cNvPr>
          <p:cNvSpPr txBox="1"/>
          <p:nvPr/>
        </p:nvSpPr>
        <p:spPr>
          <a:xfrm>
            <a:off x="-309475" y="789709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أحسنتم، الأداة المستعملة في التشبيه هي كأن. </a:t>
            </a:r>
          </a:p>
        </p:txBody>
      </p: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ED6A348-E7F6-8031-1695-8243F054D2E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AE39A6D-4809-B426-9348-FE65931B402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392400" y="1368000"/>
            <a:ext cx="5085871" cy="5127462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E3C730ED-D664-FED2-B248-57A7BA1FEF09}"/>
              </a:ext>
            </a:extLst>
          </p:cNvPr>
          <p:cNvSpPr txBox="1"/>
          <p:nvPr/>
        </p:nvSpPr>
        <p:spPr>
          <a:xfrm>
            <a:off x="1096211" y="2919671"/>
            <a:ext cx="8764120" cy="596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MA" sz="3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وَكُنْتُ أَرى أَبي مَعَهُمْ        يَسيرُ </a:t>
            </a:r>
            <a:r>
              <a:rPr lang="ar-MA" sz="3600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كَأَنَّهُ</a:t>
            </a:r>
            <a:r>
              <a:rPr lang="ar-MA" sz="3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جُنْدِيّْ </a:t>
            </a:r>
            <a:endParaRPr lang="fr-FR" sz="3600" b="1" dirty="0">
              <a:solidFill>
                <a:srgbClr val="00206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722875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5EEEA-2825-821B-82AE-C77585DF9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265F50C6-2689-E51C-16F0-0AAEF13858B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7FEBF10-2EC3-406E-7357-DC8051C29F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4DE17FD-D519-5B4B-8EBC-B959C84F9A2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1B270D5-D7D7-4B5B-090F-51FD1014900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DCF8A7C-D3AD-231B-4A84-36F6E1577FD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B857FB-79D7-9091-772A-2FE43013922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D64B793-3A81-75D8-8F56-1CE258024EA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1FCA40-83A9-153F-EAA5-E0DA57645E6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8BFE02F-A61D-E2CF-7607-515E80F7DD9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A7F4DF4-DA33-606D-C361-F686A618C4CC}"/>
              </a:ext>
            </a:extLst>
          </p:cNvPr>
          <p:cNvSpPr txBox="1"/>
          <p:nvPr/>
        </p:nvSpPr>
        <p:spPr>
          <a:xfrm>
            <a:off x="-215957" y="684000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الآن، ستنتجون جملا تتضمن التشبيه. انتبهوا للمطلوب.</a:t>
            </a:r>
          </a:p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تناوب متعلمين على تقديم إنتاجاتهم شفهيا، مع حثهم على استعمال أدوات التشبيه: كأن، كــ....</a:t>
            </a:r>
          </a:p>
        </p:txBody>
      </p: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71B6E77-EC23-7324-52AF-2272913B658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83F093BB-D7EB-5A39-F380-BE0EF7094F04}"/>
              </a:ext>
            </a:extLst>
          </p:cNvPr>
          <p:cNvSpPr txBox="1"/>
          <p:nvPr/>
        </p:nvSpPr>
        <p:spPr>
          <a:xfrm>
            <a:off x="189940" y="2967676"/>
            <a:ext cx="8764120" cy="2116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MA" sz="3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اَلْآنَ، سَتَتَدَرَّبونَ عَلى </a:t>
            </a:r>
            <a:r>
              <a:rPr lang="ar-MA" sz="3600" b="1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ٱلْقِيامِ</a:t>
            </a:r>
            <a:r>
              <a:rPr lang="ar-MA" sz="3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بِتَشْبيهاتٍ.</a:t>
            </a:r>
          </a:p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MA" sz="3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أَنْتِجوا جُمْلَةً لِتَشْبيهِ </a:t>
            </a:r>
            <a:r>
              <a:rPr lang="ar-MA" sz="3600" b="1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ٱلْقِطارِ</a:t>
            </a:r>
            <a:r>
              <a:rPr lang="ar-MA" sz="3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ar-MA" sz="3600" b="1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بِٱلْفَهْدِ</a:t>
            </a:r>
            <a:r>
              <a:rPr lang="ar-MA" sz="3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، </a:t>
            </a:r>
          </a:p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MA" sz="3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اَلصِّفَةُ ٱلَّتي يَشْتَرِكانِ فيها هِيَ </a:t>
            </a:r>
            <a:r>
              <a:rPr lang="ar-MA" sz="3600" b="1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ٱلْسُّرْعَةُ</a:t>
            </a:r>
            <a:r>
              <a:rPr lang="ar-MA" sz="3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4861775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A6FD4-AC54-CC79-C066-143AC6935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DEF78ECB-5F44-1AA5-AD31-807D695A37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3057008-7813-BFAB-372D-8B16502621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A9CAA75-2AF6-CD38-EE2D-74B3D1F9C8E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CAAFFD6-33A5-91DE-ECF0-C81005CF884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24FFB91-7068-B51B-BF2E-8FBB5100C41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565EF3E-9CAD-ED9F-8E0A-96CAA5D7669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3054F9E-89E9-3BD1-969C-60BD84A714F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2826878-B64A-F25E-4540-45D80175246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59C31C3-70F4-69E8-2678-A25D67DA3A3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92F57A6-16EA-9F1D-E4A3-D6E2ACF48C75}"/>
              </a:ext>
            </a:extLst>
          </p:cNvPr>
          <p:cNvSpPr txBox="1"/>
          <p:nvPr/>
        </p:nvSpPr>
        <p:spPr>
          <a:xfrm>
            <a:off x="-309475" y="705630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أحسنتم. إليكم نموذجا لجملة.</a:t>
            </a:r>
          </a:p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يقدم لنا أمثلة أخرى؟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23CFED-D252-DF73-036D-597CB6DE14E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3575F3C0-DCDE-EE84-B89C-E6D14B7D2233}"/>
              </a:ext>
            </a:extLst>
          </p:cNvPr>
          <p:cNvSpPr txBox="1"/>
          <p:nvPr/>
        </p:nvSpPr>
        <p:spPr>
          <a:xfrm>
            <a:off x="116115" y="3549567"/>
            <a:ext cx="8764120" cy="585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MA" sz="3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يَسيرُ </a:t>
            </a:r>
            <a:r>
              <a:rPr lang="ar-MA" sz="3600" b="1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ٱلْقِطارُ</a:t>
            </a:r>
            <a:r>
              <a:rPr lang="ar-MA" sz="3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فَوْقَ سِكَّةِ </a:t>
            </a:r>
            <a:r>
              <a:rPr lang="ar-MA" sz="3600" b="1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ٱلْحَديدِ</a:t>
            </a:r>
            <a:r>
              <a:rPr lang="ar-MA" sz="3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بِسُرْعَةٍ كَأَنَّهُ فَهْدٌ.</a:t>
            </a:r>
          </a:p>
        </p:txBody>
      </p:sp>
    </p:spTree>
    <p:extLst>
      <p:ext uri="{BB962C8B-B14F-4D97-AF65-F5344CB8AC3E}">
        <p14:creationId xmlns:p14="http://schemas.microsoft.com/office/powerpoint/2010/main" val="1674018526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3589B-D66A-F053-DE2A-98D1D685A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A0CA90DA-7067-04A4-3763-248DAA533A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889C2F1-07D9-B83D-B63F-E8EAF8E477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65C80CD-C75A-47FF-2B82-D060556AED1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147A89F-0740-CC34-C7DC-759D56D7F4B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9B55C6D-2B87-1312-798D-292CE3732D8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FB2BA43-BA5D-EF35-6C3E-0B6C300F8DE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3579CA-8434-BBD2-7CEC-592242A37F2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346266-CF5D-8989-3762-95A3904CA0F1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F5D2FD7-4764-3D7E-0119-16C9FAC4E01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AAF630C-7D09-32A8-B015-0172976091C4}"/>
              </a:ext>
            </a:extLst>
          </p:cNvPr>
          <p:cNvSpPr txBox="1"/>
          <p:nvPr/>
        </p:nvSpPr>
        <p:spPr>
          <a:xfrm>
            <a:off x="-215957" y="684000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الآن، ستنتجون جملا تتضمن التشبيه. انتبهوا للمطلوب.</a:t>
            </a:r>
          </a:p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تناوب متعلمين على تقديم إنتاجاتهم شفهيا، مع حثهم على استعمال أدوات التشبيه: كأن، كــ....</a:t>
            </a:r>
          </a:p>
        </p:txBody>
      </p: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381D816-E843-82E2-E478-F9774F4503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B4F7B565-CBD0-1923-70C2-322F5887B170}"/>
              </a:ext>
            </a:extLst>
          </p:cNvPr>
          <p:cNvSpPr txBox="1"/>
          <p:nvPr/>
        </p:nvSpPr>
        <p:spPr>
          <a:xfrm>
            <a:off x="189940" y="2967676"/>
            <a:ext cx="8764120" cy="1351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اَلْآنَ، أَنْتِجوا جُمْلَةً لِتَشْبيهِ ٱلْأُمِّ </a:t>
            </a:r>
            <a:r>
              <a:rPr kumimoji="0" lang="ar-M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بِٱلْبَحْرِ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، </a:t>
            </a:r>
          </a:p>
          <a:p>
            <a:pPr marL="0" marR="0" lvl="0" indent="0" algn="ctr" defTabSz="4572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اَلصِّفَةُ ٱلَّتي يَشْتَرِكانِ فيها هِيَ </a:t>
            </a:r>
            <a:r>
              <a:rPr kumimoji="0" lang="ar-M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ٱلْكَرَمُ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5506444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7C855-3E94-F853-867A-B02BEEE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CC5A418-70C8-BCD7-6173-19ED9225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183" y="990670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 الخامس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808F199-47E9-298E-E990-840A88B7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11" y="2013820"/>
            <a:ext cx="5488778" cy="141518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B262F961-13AD-59D4-96AB-6E8B29C78BFC}"/>
              </a:ext>
            </a:extLst>
          </p:cNvPr>
          <p:cNvSpPr txBox="1"/>
          <p:nvPr/>
        </p:nvSpPr>
        <p:spPr>
          <a:xfrm>
            <a:off x="3878235" y="2085553"/>
            <a:ext cx="2737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 -  01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النشاط الاعتيادي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D2D4C0-C9F0-BD1D-B622-088D8B79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4905" y="2225916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24750E1A-19B2-32F7-908F-638FFAE629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523717" y="1902092"/>
            <a:ext cx="585072" cy="585072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AD73A6-CF60-B16F-7DD9-1575ABCA5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11" y="4424397"/>
            <a:ext cx="5541844" cy="150881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CAE4342-1885-380A-8CAC-B2BE8A665407}"/>
              </a:ext>
            </a:extLst>
          </p:cNvPr>
          <p:cNvSpPr txBox="1"/>
          <p:nvPr/>
        </p:nvSpPr>
        <p:spPr>
          <a:xfrm>
            <a:off x="4661157" y="4561042"/>
            <a:ext cx="1944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03- إنتاج كتابي – ح5-</a:t>
            </a:r>
          </a:p>
        </p:txBody>
      </p:sp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31E3161-26E8-0F6B-A3CC-03AF9EB21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868" y="3194894"/>
            <a:ext cx="5525521" cy="140587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51D9578-9EA7-A2B8-8AA1-1DEC836C1A44}"/>
              </a:ext>
            </a:extLst>
          </p:cNvPr>
          <p:cNvSpPr txBox="1"/>
          <p:nvPr/>
        </p:nvSpPr>
        <p:spPr>
          <a:xfrm>
            <a:off x="4384964" y="3279307"/>
            <a:ext cx="217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02- قراءة–ح4-</a:t>
            </a:r>
          </a:p>
        </p:txBody>
      </p:sp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60423F5C-4BF9-B5D0-D8C8-916D530623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512876" y="3083261"/>
            <a:ext cx="585072" cy="585072"/>
          </a:xfrm>
          <a:prstGeom prst="rect">
            <a:avLst/>
          </a:prstGeom>
        </p:spPr>
      </p:pic>
      <p:pic>
        <p:nvPicPr>
          <p:cNvPr id="14" name="Google Shape;1234;p4">
            <a:extLst>
              <a:ext uri="{FF2B5EF4-FFF2-40B4-BE49-F238E27FC236}">
                <a16:creationId xmlns:a16="http://schemas.microsoft.com/office/drawing/2014/main" id="{2289F99C-F9EA-478A-A7BF-C3DA6F9AFA80}"/>
              </a:ext>
            </a:extLst>
          </p:cNvPr>
          <p:cNvPicPr preferRelativeResize="0"/>
          <p:nvPr/>
        </p:nvPicPr>
        <p:blipFill rotWithShape="1">
          <a:blip r:embed="rId5"/>
          <a:srcRect l="-7560" r="-7560"/>
          <a:stretch>
            <a:fillRect/>
          </a:stretch>
        </p:blipFill>
        <p:spPr>
          <a:xfrm>
            <a:off x="1558636" y="4352238"/>
            <a:ext cx="550153" cy="585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EC456FB-C1E2-5BE8-A1CA-1E4A0029C11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615690" y="3416373"/>
            <a:ext cx="536339" cy="540000"/>
          </a:xfrm>
          <a:prstGeom prst="rect">
            <a:avLst/>
          </a:prstGeom>
        </p:spPr>
      </p:pic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D2EBB054-6517-2479-80D7-C9DF85D729AD}"/>
              </a:ext>
            </a:extLst>
          </p:cNvPr>
          <p:cNvSpPr txBox="1">
            <a:spLocks/>
          </p:cNvSpPr>
          <p:nvPr/>
        </p:nvSpPr>
        <p:spPr>
          <a:xfrm>
            <a:off x="1935217" y="248716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تحدي الفهم</a:t>
            </a:r>
            <a:endParaRPr kumimoji="0" lang="ar-MA" sz="22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2951B2B7-B9AA-DC0E-CFB3-8FDFC0A2BD45}"/>
              </a:ext>
            </a:extLst>
          </p:cNvPr>
          <p:cNvSpPr txBox="1">
            <a:spLocks/>
          </p:cNvSpPr>
          <p:nvPr/>
        </p:nvSpPr>
        <p:spPr>
          <a:xfrm>
            <a:off x="2230218" y="3726006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470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None/>
              <a:tabLst/>
              <a:defRPr/>
            </a:pP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اًلنَّصُّ الشِّعْرِيُّ: إِلى ٱلصَّحْراءِ...(الحصة الرابعة)</a:t>
            </a:r>
          </a:p>
          <a:p>
            <a:pPr marL="537600" lvl="0" indent="-342900">
              <a:buClr>
                <a:srgbClr val="424D7B"/>
              </a:buClr>
              <a:buSzPct val="83000"/>
              <a:buFont typeface="Arial" panose="020B0604020202020204" pitchFamily="34" charset="0"/>
              <a:buChar char="•"/>
              <a:defRPr/>
            </a:pPr>
            <a:r>
              <a:rPr lang="ar-MA" sz="22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استثمار النص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6651A10-75E5-2842-F82A-BC0D3EC3D394}"/>
              </a:ext>
            </a:extLst>
          </p:cNvPr>
          <p:cNvSpPr txBox="1">
            <a:spLocks/>
          </p:cNvSpPr>
          <p:nvPr/>
        </p:nvSpPr>
        <p:spPr>
          <a:xfrm>
            <a:off x="2192418" y="497234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defRPr/>
            </a:pPr>
            <a:r>
              <a:rPr lang="ar-MA" sz="22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إعادة إنتاج قصة قصيرة رديفة    (الحصة5)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CE2981B-A8C6-6E51-F848-7178554219F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732992" y="4608030"/>
            <a:ext cx="53633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13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9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4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6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9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  <p:bldP spid="15" grpId="0"/>
      <p:bldP spid="8" grpId="0"/>
      <p:bldP spid="3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24A09-4A48-4474-08DC-231087E6E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1C1F1335-8E26-DD53-8D00-96B6D97796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F684E54-D57D-94D7-4F36-4708CF8AAF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4563F26-12E4-5A3B-15B4-AC858BCC0C9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9AF4667-FA85-375A-E6A4-E5159D8E6D8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9195F52-C902-7920-EA54-338DB852606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CABC51D-01DD-AD5F-BF7F-C9F6D3D68A3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6BF4734-8E65-7AC9-4942-C019C0EC614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BA1886-C40E-4A47-9EDC-2F202B384FF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7A2AE54-E6BA-B73F-532D-9DF80694526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131C7D0-516A-ADD3-D3C5-213C5B1B6E6F}"/>
              </a:ext>
            </a:extLst>
          </p:cNvPr>
          <p:cNvSpPr txBox="1"/>
          <p:nvPr/>
        </p:nvSpPr>
        <p:spPr>
          <a:xfrm>
            <a:off x="-309475" y="705630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أحسنتم. إليكم نموذجا لجملة.</a:t>
            </a:r>
          </a:p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يقدم لنا أمثلة أخرى؟</a:t>
            </a:r>
          </a:p>
        </p:txBody>
      </p: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AC4E0AD-DCD8-1274-23C4-ADC36C01944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3BE1D2C7-94C0-CFF1-A5EC-DF9CAB8C5A03}"/>
              </a:ext>
            </a:extLst>
          </p:cNvPr>
          <p:cNvSpPr txBox="1"/>
          <p:nvPr/>
        </p:nvSpPr>
        <p:spPr>
          <a:xfrm>
            <a:off x="116115" y="3549567"/>
            <a:ext cx="8764120" cy="585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أُمّي </a:t>
            </a:r>
            <a:r>
              <a:rPr kumimoji="0" lang="ar-M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كَٱلْبَحْرِ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، تَفيضُ حَناناً وَكَرَماً.</a:t>
            </a:r>
          </a:p>
        </p:txBody>
      </p:sp>
    </p:spTree>
    <p:extLst>
      <p:ext uri="{BB962C8B-B14F-4D97-AF65-F5344CB8AC3E}">
        <p14:creationId xmlns:p14="http://schemas.microsoft.com/office/powerpoint/2010/main" val="1294025796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1244B-F9CD-C822-87D9-F62B7AD4B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3CAD0544-3B66-FCB7-92F2-0C4BECED1C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0767374-F3F4-740F-4591-50D93B292D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16C451C-0A50-955B-5E4B-D63E0928C7C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0FF2D91-4D54-1537-FEEB-2BB0CF3C753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5A21807-5BC8-B698-D135-6200178DC5A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C76F725-5DE9-BEC0-B654-CDE1C43E9E6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5A6AE7E-A652-1A8B-F9EA-BAAA0F12D8A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36DDF81-2A29-08A5-2CEE-2545A0B188B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10E678D-CEF9-B9E2-EA70-6C2D1F35E06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02B8D9E-7890-1FC4-8DBE-2C9573921CFD}"/>
              </a:ext>
            </a:extLst>
          </p:cNvPr>
          <p:cNvSpPr txBox="1"/>
          <p:nvPr/>
        </p:nvSpPr>
        <p:spPr>
          <a:xfrm>
            <a:off x="-309475" y="789709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هيا ننشد البيت جميعا</a:t>
            </a:r>
          </a:p>
        </p:txBody>
      </p: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8894E34-1909-DE04-E658-E6ED685F347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2C34F86-37FC-CC2B-400A-13D370B8564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392400" y="1368000"/>
            <a:ext cx="5085871" cy="5127462"/>
          </a:xfrm>
          <a:prstGeom prst="rect">
            <a:avLst/>
          </a:prstGeom>
        </p:spPr>
      </p:pic>
      <p:pic>
        <p:nvPicPr>
          <p:cNvPr id="6" name="Image 5" descr="Une image contenant texte, écriture manuscrite, Police, document&#10;&#10;Le contenu généré par l’IA peut être incorrect.">
            <a:extLst>
              <a:ext uri="{FF2B5EF4-FFF2-40B4-BE49-F238E27FC236}">
                <a16:creationId xmlns:a16="http://schemas.microsoft.com/office/drawing/2014/main" id="{87B03E27-93E5-E2DF-70AF-9170C25183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5874" y="1377931"/>
            <a:ext cx="3416498" cy="526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05944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5ED74-7D3A-28B7-C5F0-21D3ED1F8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C0658F89-9E0D-5CDE-A711-55160CA6FB8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EE8503A-2134-CB97-6741-42A3D53ECE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3C8F5B8-1D99-5C88-B22B-A89B88FAAF6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FA2A32E-FF54-EB6D-1ABF-5A36DB9A666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11DF9F4-0BEB-01C3-1708-B22C5147BFA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FDD8F8F-6E06-8156-4827-EB1971864E4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F02DC3E-8E62-776C-5A2B-717D915D7EB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7C50D6D-C296-1468-7726-09F35F2C88F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7974B17-1102-3771-F168-6EEFD392233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F1B789C-5C47-F5A3-A5B7-C5F5EEF27F84}"/>
              </a:ext>
            </a:extLst>
          </p:cNvPr>
          <p:cNvSpPr txBox="1"/>
          <p:nvPr/>
        </p:nvSpPr>
        <p:spPr>
          <a:xfrm>
            <a:off x="-309475" y="789709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ينشد أبيات قصيدة "إِلى الصَّحْراء"؟</a:t>
            </a:r>
          </a:p>
        </p:txBody>
      </p: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4C086EC-390D-7FB5-9142-F22824D17B2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 descr="Une image contenant texte, véhicule, Véhicule terrestre, lettre&#10;&#10;Le contenu généré par l’IA peut être incorrect.">
            <a:extLst>
              <a:ext uri="{FF2B5EF4-FFF2-40B4-BE49-F238E27FC236}">
                <a16:creationId xmlns:a16="http://schemas.microsoft.com/office/drawing/2014/main" id="{222A6EAE-EC0C-08DA-F8A1-783398CF91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3934" y="1980475"/>
            <a:ext cx="3467753" cy="43346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3653348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58E3D-A341-0BC3-79F1-6A15E0EAC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8C12EE70-3794-6F55-5FEB-8FEE9AF45C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7D476DD-DA6C-DA8C-1832-D5A0FC5F83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3225D08-2A2F-4C99-3827-BC9162E8BED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D8C9D14-BCAF-4CC0-7106-6E2E3A8A91A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62FB8BC-9982-42A8-B03D-FA5943471BB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B923211-F6CE-63F9-1A77-FEA0C869393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FB61232-1851-60AF-0C66-C67711E697E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A382525-72BF-3095-6A25-DC7FC52D2961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5A2E555-48AB-9F02-EBB7-9A4C8139B16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13F9D8E-9925-CCB8-037D-46DE378C8FC7}"/>
              </a:ext>
            </a:extLst>
          </p:cNvPr>
          <p:cNvSpPr txBox="1"/>
          <p:nvPr/>
        </p:nvSpPr>
        <p:spPr>
          <a:xfrm>
            <a:off x="-309475" y="663581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خذوا الكراسة، من يقرأ القصيدة قراءة شعرية محترما قواعد الإيقاع؟ </a:t>
            </a:r>
          </a:p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 تناوب 7 متعلمين على قراءة النص، مع التركيز على الفئة التي تحتاج للدعم.</a:t>
            </a:r>
          </a:p>
        </p:txBody>
      </p: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9F0DB89-BD09-70C8-D469-48DB5103AB1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0DB8D4C-0172-51A0-B72A-C34C4A749835}"/>
              </a:ext>
            </a:extLst>
          </p:cNvPr>
          <p:cNvSpPr txBox="1"/>
          <p:nvPr/>
        </p:nvSpPr>
        <p:spPr>
          <a:xfrm>
            <a:off x="4326910" y="194548"/>
            <a:ext cx="66869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ينشد أبيات قصيدة "وطني الغالي"؟</a:t>
            </a:r>
          </a:p>
          <a:p>
            <a:pPr algn="r" defTabSz="685800" rtl="1">
              <a:defRPr/>
            </a:pPr>
            <a:endParaRPr lang="ar-MA" sz="2000" i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BA403EA-ABE5-2184-C1CA-C0AA9FD913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289221"/>
              </p:ext>
            </p:extLst>
          </p:nvPr>
        </p:nvGraphicFramePr>
        <p:xfrm>
          <a:off x="398069" y="2860727"/>
          <a:ext cx="8383464" cy="3200400"/>
        </p:xfrm>
        <a:graphic>
          <a:graphicData uri="http://schemas.openxmlformats.org/drawingml/2006/table">
            <a:tbl>
              <a:tblPr firstRow="1" bandRow="1"/>
              <a:tblGrid>
                <a:gridCol w="1309537">
                  <a:extLst>
                    <a:ext uri="{9D8B030D-6E8A-4147-A177-3AD203B41FA5}">
                      <a16:colId xmlns:a16="http://schemas.microsoft.com/office/drawing/2014/main" val="232066901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4213699004"/>
                    </a:ext>
                  </a:extLst>
                </a:gridCol>
                <a:gridCol w="5793767">
                  <a:extLst>
                    <a:ext uri="{9D8B030D-6E8A-4147-A177-3AD203B41FA5}">
                      <a16:colId xmlns:a16="http://schemas.microsoft.com/office/drawing/2014/main" val="372084414"/>
                    </a:ext>
                  </a:extLst>
                </a:gridCol>
              </a:tblGrid>
              <a:tr h="4778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1"/>
                      <a:r>
                        <a:rPr lang="ar-MA" sz="3200" b="1" kern="1200" dirty="0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لا</a:t>
                      </a:r>
                      <a:endParaRPr lang="fr-FR" sz="3200" b="1" kern="1200" dirty="0">
                        <a:solidFill>
                          <a:srgbClr val="106585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srgbClr val="B4B392"/>
                      </a:solidFill>
                    </a:lnL>
                    <a:lnR w="12700" cmpd="sng">
                      <a:solidFill>
                        <a:srgbClr val="B4B392"/>
                      </a:solidFill>
                    </a:lnR>
                    <a:lnT w="12700" cmpd="sng">
                      <a:solidFill>
                        <a:srgbClr val="B4B392"/>
                      </a:solidFill>
                    </a:lnT>
                    <a:lnB w="12700" cmpd="sng">
                      <a:solidFill>
                        <a:srgbClr val="B4B39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1"/>
                      <a:r>
                        <a:rPr lang="ar-MA" sz="3200" b="1" kern="1200" dirty="0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نعم</a:t>
                      </a:r>
                      <a:endParaRPr lang="fr-FR" sz="3200" b="1" kern="1200" dirty="0">
                        <a:solidFill>
                          <a:srgbClr val="106585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srgbClr val="B4B392"/>
                      </a:solidFill>
                    </a:lnL>
                    <a:lnR w="12700" cmpd="sng">
                      <a:solidFill>
                        <a:srgbClr val="B4B392"/>
                      </a:solidFill>
                    </a:lnR>
                    <a:lnT w="12700" cmpd="sng">
                      <a:solidFill>
                        <a:srgbClr val="B4B392"/>
                      </a:solidFill>
                    </a:lnT>
                    <a:lnB w="12700" cmpd="sng">
                      <a:solidFill>
                        <a:srgbClr val="B4B39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srgbClr val="B4B392"/>
                      </a:solidFill>
                    </a:lnL>
                    <a:lnR w="12700" cmpd="sng">
                      <a:solidFill>
                        <a:srgbClr val="B4B392"/>
                      </a:solidFill>
                    </a:lnR>
                    <a:lnT w="12700" cmpd="sng">
                      <a:solidFill>
                        <a:srgbClr val="B4B392"/>
                      </a:solidFill>
                    </a:lnT>
                    <a:lnB w="12700" cmpd="sng">
                      <a:solidFill>
                        <a:srgbClr val="B4B39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663403"/>
                  </a:ext>
                </a:extLst>
              </a:tr>
              <a:tr h="5738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srgbClr val="B4B392"/>
                      </a:solidFill>
                    </a:lnL>
                    <a:lnR w="12700" cmpd="sng">
                      <a:solidFill>
                        <a:srgbClr val="B4B392"/>
                      </a:solidFill>
                    </a:lnR>
                    <a:lnT w="12700" cmpd="sng">
                      <a:solidFill>
                        <a:srgbClr val="B4B392"/>
                      </a:solidFill>
                    </a:lnT>
                    <a:lnB w="12700" cmpd="sng">
                      <a:solidFill>
                        <a:srgbClr val="B4B39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srgbClr val="B4B392"/>
                      </a:solidFill>
                    </a:lnL>
                    <a:lnR w="12700" cmpd="sng">
                      <a:solidFill>
                        <a:srgbClr val="B4B392"/>
                      </a:solidFill>
                    </a:lnR>
                    <a:lnT w="12700" cmpd="sng">
                      <a:solidFill>
                        <a:srgbClr val="B4B392"/>
                      </a:solidFill>
                    </a:lnT>
                    <a:lnB w="12700" cmpd="sng">
                      <a:solidFill>
                        <a:srgbClr val="B4B39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3200" b="1" kern="1200" dirty="0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- هَلْ كان </a:t>
                      </a:r>
                      <a:r>
                        <a:rPr lang="ar-MA" sz="3200" b="1" kern="1200" dirty="0" err="1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ٱلصَّوْتُ</a:t>
                      </a:r>
                      <a:r>
                        <a:rPr lang="ar-MA" sz="3200" b="1" kern="1200" dirty="0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مَسْموعاً وَواضِحاً؟</a:t>
                      </a:r>
                    </a:p>
                  </a:txBody>
                  <a:tcPr>
                    <a:lnL w="12700" cmpd="sng">
                      <a:solidFill>
                        <a:srgbClr val="B4B392"/>
                      </a:solidFill>
                    </a:lnL>
                    <a:lnR w="12700" cmpd="sng">
                      <a:solidFill>
                        <a:srgbClr val="B4B392"/>
                      </a:solidFill>
                    </a:lnR>
                    <a:lnT w="12700" cmpd="sng">
                      <a:solidFill>
                        <a:srgbClr val="B4B392"/>
                      </a:solidFill>
                    </a:lnT>
                    <a:lnB w="12700" cmpd="sng">
                      <a:solidFill>
                        <a:srgbClr val="B4B39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050321"/>
                  </a:ext>
                </a:extLst>
              </a:tr>
              <a:tr h="504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srgbClr val="B4B392"/>
                      </a:solidFill>
                    </a:lnL>
                    <a:lnR w="12700" cmpd="sng">
                      <a:solidFill>
                        <a:srgbClr val="B4B392"/>
                      </a:solidFill>
                    </a:lnR>
                    <a:lnT w="12700" cmpd="sng">
                      <a:solidFill>
                        <a:srgbClr val="B4B392"/>
                      </a:solidFill>
                    </a:lnT>
                    <a:lnB w="12700" cmpd="sng">
                      <a:solidFill>
                        <a:srgbClr val="B4B39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srgbClr val="B4B392"/>
                      </a:solidFill>
                    </a:lnL>
                    <a:lnR w="12700" cmpd="sng">
                      <a:solidFill>
                        <a:srgbClr val="B4B392"/>
                      </a:solidFill>
                    </a:lnR>
                    <a:lnT w="12700" cmpd="sng">
                      <a:solidFill>
                        <a:srgbClr val="B4B392"/>
                      </a:solidFill>
                    </a:lnT>
                    <a:lnB w="12700" cmpd="sng">
                      <a:solidFill>
                        <a:srgbClr val="B4B39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3200" b="1" kern="1200" dirty="0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- هَلْ كانتِ </a:t>
                      </a:r>
                      <a:r>
                        <a:rPr lang="ar-MA" sz="3200" b="1" kern="1200" dirty="0" err="1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ٱلْقِراءَةُ</a:t>
                      </a:r>
                      <a:r>
                        <a:rPr lang="ar-MA" sz="3200" b="1" kern="1200" dirty="0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مُعَبِّرَةً عَنِ </a:t>
                      </a:r>
                      <a:r>
                        <a:rPr lang="ar-MA" sz="3200" b="1" kern="1200" dirty="0" err="1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ٱلشُّعورِ</a:t>
                      </a:r>
                      <a:r>
                        <a:rPr lang="ar-MA" sz="3200" b="1" kern="1200" dirty="0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3200" b="1" kern="1200" dirty="0" err="1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بِٱلْفَخْرِ</a:t>
                      </a:r>
                      <a:r>
                        <a:rPr lang="ar-MA" sz="3200" b="1" kern="1200" dirty="0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3200" b="1" kern="1200" dirty="0" err="1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وَٱلْاِعْتِزازِ</a:t>
                      </a:r>
                      <a:r>
                        <a:rPr lang="ar-MA" sz="3200" b="1" kern="1200" dirty="0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؟</a:t>
                      </a:r>
                    </a:p>
                  </a:txBody>
                  <a:tcPr>
                    <a:lnL w="12700" cmpd="sng">
                      <a:solidFill>
                        <a:srgbClr val="B4B392"/>
                      </a:solidFill>
                    </a:lnL>
                    <a:lnR w="12700" cmpd="sng">
                      <a:solidFill>
                        <a:srgbClr val="B4B392"/>
                      </a:solidFill>
                    </a:lnR>
                    <a:lnT w="12700" cmpd="sng">
                      <a:solidFill>
                        <a:srgbClr val="B4B392"/>
                      </a:solidFill>
                    </a:lnT>
                    <a:lnB w="12700" cmpd="sng">
                      <a:solidFill>
                        <a:srgbClr val="B4B39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954947"/>
                  </a:ext>
                </a:extLst>
              </a:tr>
              <a:tr h="504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srgbClr val="B4B392"/>
                      </a:solidFill>
                    </a:lnL>
                    <a:lnR w="12700" cmpd="sng">
                      <a:solidFill>
                        <a:srgbClr val="B4B392"/>
                      </a:solidFill>
                    </a:lnR>
                    <a:lnT w="12700" cmpd="sng">
                      <a:solidFill>
                        <a:srgbClr val="B4B392"/>
                      </a:solidFill>
                    </a:lnT>
                    <a:lnB w="12700" cmpd="sng">
                      <a:solidFill>
                        <a:srgbClr val="B4B39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srgbClr val="B4B392"/>
                      </a:solidFill>
                    </a:lnL>
                    <a:lnR w="12700" cmpd="sng">
                      <a:solidFill>
                        <a:srgbClr val="B4B392"/>
                      </a:solidFill>
                    </a:lnR>
                    <a:lnT w="12700" cmpd="sng">
                      <a:solidFill>
                        <a:srgbClr val="B4B392"/>
                      </a:solidFill>
                    </a:lnT>
                    <a:lnB w="12700" cmpd="sng">
                      <a:solidFill>
                        <a:srgbClr val="B4B39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3200" b="1" kern="1200" dirty="0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- هَلْ تَمَّتْ قِراءَةُ كُلِّ شَطْرٍ بِشَكْلٍ مُسْتَرْسَلٍ؟</a:t>
                      </a:r>
                    </a:p>
                  </a:txBody>
                  <a:tcPr>
                    <a:lnL w="12700" cmpd="sng">
                      <a:solidFill>
                        <a:srgbClr val="B4B392"/>
                      </a:solidFill>
                    </a:lnL>
                    <a:lnR w="12700" cmpd="sng">
                      <a:solidFill>
                        <a:srgbClr val="B4B392"/>
                      </a:solidFill>
                    </a:lnR>
                    <a:lnT w="12700" cmpd="sng">
                      <a:solidFill>
                        <a:srgbClr val="B4B392"/>
                      </a:solidFill>
                    </a:lnT>
                    <a:lnB w="12700" cmpd="sng">
                      <a:solidFill>
                        <a:srgbClr val="B4B39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058931"/>
                  </a:ext>
                </a:extLst>
              </a:tr>
              <a:tr h="504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srgbClr val="B4B392"/>
                      </a:solidFill>
                    </a:lnL>
                    <a:lnR w="12700" cmpd="sng">
                      <a:solidFill>
                        <a:srgbClr val="B4B392"/>
                      </a:solidFill>
                    </a:lnR>
                    <a:lnT w="12700" cmpd="sng">
                      <a:solidFill>
                        <a:srgbClr val="B4B392"/>
                      </a:solidFill>
                    </a:lnT>
                    <a:lnB w="12700" cmpd="sng">
                      <a:solidFill>
                        <a:srgbClr val="B4B39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srgbClr val="B4B392"/>
                      </a:solidFill>
                    </a:lnL>
                    <a:lnR w="12700" cmpd="sng">
                      <a:solidFill>
                        <a:srgbClr val="B4B392"/>
                      </a:solidFill>
                    </a:lnR>
                    <a:lnT w="12700" cmpd="sng">
                      <a:solidFill>
                        <a:srgbClr val="B4B392"/>
                      </a:solidFill>
                    </a:lnT>
                    <a:lnB w="12700" cmpd="sng">
                      <a:solidFill>
                        <a:srgbClr val="B4B39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3200" b="1" kern="1200" dirty="0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- هَلْ تَمَّ </a:t>
                      </a:r>
                      <a:r>
                        <a:rPr lang="ar-MA" sz="3200" b="1" kern="1200" dirty="0" err="1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ٱحْتِرامُ</a:t>
                      </a:r>
                      <a:r>
                        <a:rPr lang="ar-MA" sz="3200" b="1" kern="1200" dirty="0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قَواعِدِ </a:t>
                      </a:r>
                      <a:r>
                        <a:rPr lang="ar-MA" sz="3200" b="1" kern="1200" dirty="0" err="1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ٱلْإيقاعِ</a:t>
                      </a:r>
                      <a:r>
                        <a:rPr lang="ar-MA" sz="3200" b="1" kern="1200" dirty="0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3200" b="1" kern="1200" dirty="0" err="1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ٱلشِّعْرِيِّ</a:t>
                      </a:r>
                      <a:r>
                        <a:rPr lang="ar-MA" sz="3200" b="1" kern="1200" dirty="0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؟</a:t>
                      </a:r>
                      <a:endParaRPr lang="fr-FR" sz="3200" b="1" kern="1200" dirty="0">
                        <a:solidFill>
                          <a:srgbClr val="106585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mpd="sng">
                      <a:solidFill>
                        <a:srgbClr val="B4B392"/>
                      </a:solidFill>
                    </a:lnL>
                    <a:lnR w="12700" cmpd="sng">
                      <a:solidFill>
                        <a:srgbClr val="B4B392"/>
                      </a:solidFill>
                    </a:lnR>
                    <a:lnT w="12700" cmpd="sng">
                      <a:solidFill>
                        <a:srgbClr val="B4B392"/>
                      </a:solidFill>
                    </a:lnT>
                    <a:lnB w="12700" cmpd="sng">
                      <a:solidFill>
                        <a:srgbClr val="B4B39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188116"/>
                  </a:ext>
                </a:extLst>
              </a:tr>
            </a:tbl>
          </a:graphicData>
        </a:graphic>
      </p:graphicFrame>
      <p:sp>
        <p:nvSpPr>
          <p:cNvPr id="6" name="TextBox 7">
            <a:extLst>
              <a:ext uri="{FF2B5EF4-FFF2-40B4-BE49-F238E27FC236}">
                <a16:creationId xmlns:a16="http://schemas.microsoft.com/office/drawing/2014/main" id="{58C25499-517F-3AFC-A87F-6C9E8B2654AB}"/>
              </a:ext>
            </a:extLst>
          </p:cNvPr>
          <p:cNvSpPr txBox="1"/>
          <p:nvPr/>
        </p:nvSpPr>
        <p:spPr>
          <a:xfrm>
            <a:off x="965090" y="2179161"/>
            <a:ext cx="7711551" cy="61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4554"/>
              </a:lnSpc>
              <a:defRPr/>
            </a:pPr>
            <a:r>
              <a:rPr lang="ar-MA" sz="40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 كانَتْ قِراءَةُ زَميلِكُمْ/زَميلَتِكُمْ:</a:t>
            </a:r>
          </a:p>
        </p:txBody>
      </p:sp>
    </p:spTree>
    <p:extLst>
      <p:ext uri="{BB962C8B-B14F-4D97-AF65-F5344CB8AC3E}">
        <p14:creationId xmlns:p14="http://schemas.microsoft.com/office/powerpoint/2010/main" val="4207706833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24626-3C61-AF49-6E10-8362E5F75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D142974C-FEC0-309D-99F2-E6378B4AF58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12F4441-84EC-13FD-5F81-1E91B2BFF0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23548E5-F755-6136-3A3E-21D8ECD3796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46C7BE0-FFB3-D36D-8F26-12D4AEBD19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4FF5206-C9D3-0925-A4AE-570E83AE2E3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E582AE5-2C79-1E5B-0085-C7EEC2F9742D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F944B2-1A64-61F6-1360-8554E5F57FB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0201F66-1E87-0140-5F3F-D9619E85CC4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2B6ACF0-4952-0B4D-2BBD-2147902859FA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44F76CF-FA9E-F751-74B2-4B736B189EC0}"/>
              </a:ext>
            </a:extLst>
          </p:cNvPr>
          <p:cNvSpPr txBox="1"/>
          <p:nvPr/>
        </p:nvSpPr>
        <p:spPr>
          <a:xfrm>
            <a:off x="-309475" y="82124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السؤال:ما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ٱلْقيمَةُ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ٱلَّتي تُرَوِّجُ لَها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ٱلْقصيدةُ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</a:p>
        </p:txBody>
      </p: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ECE3867-3728-958C-0BC9-FE74A83A21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3356CFD5-162B-D334-C3F4-F474F100150E}"/>
              </a:ext>
            </a:extLst>
          </p:cNvPr>
          <p:cNvSpPr txBox="1"/>
          <p:nvPr/>
        </p:nvSpPr>
        <p:spPr>
          <a:xfrm>
            <a:off x="694944" y="3517023"/>
            <a:ext cx="8764120" cy="61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0363" algn="ctr" defTabSz="914400" rtl="1">
              <a:lnSpc>
                <a:spcPts val="4554"/>
              </a:lnSpc>
              <a:defRPr/>
            </a:pPr>
            <a:r>
              <a:rPr lang="ar-MA" sz="4400" b="1" dirty="0">
                <a:solidFill>
                  <a:srgbClr val="44546A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4400" b="1" dirty="0" err="1">
                <a:solidFill>
                  <a:srgbClr val="44546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</a:t>
            </a:r>
            <a:r>
              <a:rPr lang="ar-MA" sz="4400" b="1" dirty="0" err="1">
                <a:solidFill>
                  <a:srgbClr val="44546A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قيمَةُ</a:t>
            </a:r>
            <a:r>
              <a:rPr lang="ar-MA" sz="4400" b="1" dirty="0">
                <a:solidFill>
                  <a:srgbClr val="44546A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rgbClr val="44546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400" b="1" dirty="0" err="1">
                <a:solidFill>
                  <a:srgbClr val="44546A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لَّتي</a:t>
            </a:r>
            <a:r>
              <a:rPr lang="ar-MA" sz="4400" b="1" dirty="0">
                <a:solidFill>
                  <a:srgbClr val="44546A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تُرَوِّجُ لَها </a:t>
            </a:r>
            <a:r>
              <a:rPr lang="ar-MA" sz="4400" b="1" dirty="0" err="1">
                <a:solidFill>
                  <a:srgbClr val="44546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</a:t>
            </a:r>
            <a:r>
              <a:rPr lang="ar-MA" sz="4400" b="1" dirty="0" err="1">
                <a:solidFill>
                  <a:srgbClr val="44546A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قصيدةُ</a:t>
            </a:r>
            <a:r>
              <a:rPr lang="ar-MA" sz="4400" b="1" dirty="0">
                <a:solidFill>
                  <a:srgbClr val="44546A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B703E8C-4573-8658-F96C-30493F08B4A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371940" y="1438944"/>
            <a:ext cx="5085871" cy="512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3715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B56C1-A82C-398A-F9AD-41B22B474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8C81D5E9-2448-152F-6DB2-BD12EAAE4D5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47C7076-8DAA-490E-A84A-869B2903BDD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BD86A26-B5AA-457A-9232-9E4E4C840F7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35D2B86-B44F-FF13-F29D-EF5D2AD22A0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C817912-E652-197C-5588-E086F4C2FBB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425A49C-E91D-B11B-0CA3-6AD0CEECDB7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ECF75BC-5922-3930-06FD-826EFEB25B7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9203F47-94A2-4E5C-5A5E-8FB0BA0746B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D126409-38FC-2A2D-61FD-C668C0ADBF1A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B3BA263-E3CD-B390-4E18-2E075329316B}"/>
              </a:ext>
            </a:extLst>
          </p:cNvPr>
          <p:cNvSpPr txBox="1"/>
          <p:nvPr/>
        </p:nvSpPr>
        <p:spPr>
          <a:xfrm>
            <a:off x="-309475" y="82124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السؤال:ما هُوَ شُعورُكَ بَعْدَ قِراءَةِ وَفَهْمِ وَتَذَوُّقِ هَذِهِ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ٱلْقصيدةِ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70B7A37-C149-BCCD-E308-78613E752C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A32E4CDC-5338-E67B-A69E-535B665CF349}"/>
              </a:ext>
            </a:extLst>
          </p:cNvPr>
          <p:cNvSpPr txBox="1"/>
          <p:nvPr/>
        </p:nvSpPr>
        <p:spPr>
          <a:xfrm>
            <a:off x="694944" y="3506632"/>
            <a:ext cx="8764120" cy="61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0363" algn="ctr" defTabSz="914400" rtl="1">
              <a:lnSpc>
                <a:spcPts val="4554"/>
              </a:lnSpc>
              <a:defRPr/>
            </a:pPr>
            <a:r>
              <a:rPr lang="ar-MA" sz="4400" b="1" dirty="0">
                <a:solidFill>
                  <a:srgbClr val="44546A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هُوَ شُعورُكَ بَعْدَ قِراءَةِ وَفَهْمِ وَتَذَوُّقِ هَذِهِ </a:t>
            </a:r>
            <a:r>
              <a:rPr lang="ar-MA" sz="4400" b="1" dirty="0" err="1">
                <a:solidFill>
                  <a:srgbClr val="44546A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ٱلْقصيدةِ</a:t>
            </a:r>
            <a:r>
              <a:rPr lang="ar-MA" sz="4400" b="1" dirty="0">
                <a:solidFill>
                  <a:srgbClr val="44546A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C3C884F-2CB0-8031-047C-98148161E57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371940" y="1438944"/>
            <a:ext cx="5085871" cy="512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76952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6E5EF-8972-6ED6-04FC-957CAABA3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CF181498-D45A-E987-E03F-130EE712A9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3826F9D-6525-D71A-B9CA-D5C04E83D29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1232005-BD7A-F79A-5F18-43E0025FD29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FC625BD-924C-47FD-BA09-03FB14C7F8B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26091C-D57F-6326-BD8B-490FE067745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4AF949E-3BFC-CD00-787B-130C1B653CB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42A8D6C-5AFE-F6EC-EA78-06160D9462C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7933EB6-529F-45C9-0252-2631EC04DB7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05ED8F7-0A5C-EDDF-9BA9-7796BC11A49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893529-F5D7-2BCE-534E-005D5FB8C4B8}"/>
              </a:ext>
            </a:extLst>
          </p:cNvPr>
          <p:cNvSpPr txBox="1"/>
          <p:nvPr/>
        </p:nvSpPr>
        <p:spPr>
          <a:xfrm>
            <a:off x="-309475" y="82124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السؤال:ما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ٱلْعِبَرُ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ٱلَّتي أَسْتَخْلِصُها مِنَ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ٱلقَصيدَةِ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</a:p>
        </p:txBody>
      </p: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E0293CF-6A51-DF24-1C56-F870BFE4DDC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04562CB7-95FB-EE1C-21A2-CD75A7C0FA3B}"/>
              </a:ext>
            </a:extLst>
          </p:cNvPr>
          <p:cNvSpPr txBox="1"/>
          <p:nvPr/>
        </p:nvSpPr>
        <p:spPr>
          <a:xfrm>
            <a:off x="694944" y="3506632"/>
            <a:ext cx="8764120" cy="61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0363" algn="ctr" defTabSz="914400" rtl="1">
              <a:lnSpc>
                <a:spcPts val="4554"/>
              </a:lnSpc>
              <a:defRPr/>
            </a:pPr>
            <a:r>
              <a:rPr lang="ar-MA" sz="4400" b="1" dirty="0">
                <a:solidFill>
                  <a:srgbClr val="44546A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4400" b="1" dirty="0" err="1">
                <a:solidFill>
                  <a:srgbClr val="44546A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ٱلْعِبَرُ</a:t>
            </a:r>
            <a:r>
              <a:rPr lang="ar-MA" sz="4400" b="1" dirty="0">
                <a:solidFill>
                  <a:srgbClr val="44546A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أَسْتَخْلِصُها مِنَ </a:t>
            </a:r>
            <a:r>
              <a:rPr lang="ar-MA" sz="4400" b="1" dirty="0" err="1">
                <a:solidFill>
                  <a:srgbClr val="44546A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ٱلقَصيدَةِ</a:t>
            </a:r>
            <a:r>
              <a:rPr lang="ar-MA" sz="4400" b="1" dirty="0">
                <a:solidFill>
                  <a:srgbClr val="44546A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96F858-9655-5EEC-8937-DF5933E3505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371940" y="1438944"/>
            <a:ext cx="5085871" cy="512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36903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866D9-D847-3E39-465C-77D7D306A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6CBD6FD5-1E20-58E4-534F-C8F1D11E42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BDE9645-1E1E-F074-7807-79718A9D2A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73EF0A6-C741-98DE-5530-EBE96D831DE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E02183C-A532-D77C-A21A-667173D3DF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4479ABA-1E17-B5EE-B493-3D48166873A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AF153CC-2EDE-AEEB-DA26-87B4A149D96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7EB593-E727-EA76-E559-A355668404D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6E4A8C5-CBE5-3C32-D526-08AD64079C3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B65FBC8-928E-96BE-7CB4-C60E6D3DCF1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528D7EC-A5B5-0325-D8DB-424C4CFEB879}"/>
              </a:ext>
            </a:extLst>
          </p:cNvPr>
          <p:cNvSpPr txBox="1"/>
          <p:nvPr/>
        </p:nvSpPr>
        <p:spPr>
          <a:xfrm>
            <a:off x="-309475" y="82124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أَخْتارُ ٱلْبَيْتَ ٱلَّذي أَعْجَبَني أَكْثَرَ بِجَمالِ تَرْكيبِهِ وَتَعْبيرِهِ.</a:t>
            </a:r>
          </a:p>
        </p:txBody>
      </p: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48ABC8C-67F7-07B1-6D6C-F07867DE71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730E5BDE-40A6-EFF1-45FF-0BA1C3D5ACFE}"/>
              </a:ext>
            </a:extLst>
          </p:cNvPr>
          <p:cNvSpPr txBox="1"/>
          <p:nvPr/>
        </p:nvSpPr>
        <p:spPr>
          <a:xfrm>
            <a:off x="659091" y="3309205"/>
            <a:ext cx="8764120" cy="61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0363" algn="ctr" defTabSz="914400" rtl="1">
              <a:lnSpc>
                <a:spcPts val="4554"/>
              </a:lnSpc>
              <a:defRPr/>
            </a:pPr>
            <a:r>
              <a:rPr lang="ar-MA" sz="4400" b="1" dirty="0">
                <a:solidFill>
                  <a:srgbClr val="44546A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أَخْتارُ ٱلْبَيْتَ ٱلَّذي أَعْجَبَني أَكْثَرَ بِجَمالِ تَرْكيبِهِ وَتَعْبيرِهِ.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E76E84B-4124-D0F3-C1FB-2C50B845600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371940" y="1438944"/>
            <a:ext cx="5085871" cy="512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83001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A4BD8-9594-79EF-B509-CDB18EFB5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802755-6BD3-5894-F5F7-B9D0E08A5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577880"/>
            <a:ext cx="7886700" cy="720000"/>
          </a:xfrm>
        </p:spPr>
        <p:txBody>
          <a:bodyPr/>
          <a:lstStyle/>
          <a:p>
            <a:pPr rtl="1"/>
            <a:r>
              <a:rPr lang="ar-MA" dirty="0">
                <a:solidFill>
                  <a:srgbClr val="424D7B"/>
                </a:solidFill>
                <a:latin typeface="Dosis ExtraBold" pitchFamily="2" charset="0"/>
              </a:rPr>
              <a:t>إنتاج كتابي – ح5</a:t>
            </a:r>
            <a:endParaRPr lang="fr-MA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8F172329-EA66-D26A-5161-CC9E1E35B20E}"/>
              </a:ext>
            </a:extLst>
          </p:cNvPr>
          <p:cNvSpPr txBox="1">
            <a:spLocks/>
          </p:cNvSpPr>
          <p:nvPr/>
        </p:nvSpPr>
        <p:spPr>
          <a:xfrm>
            <a:off x="1920240" y="3796310"/>
            <a:ext cx="5360798" cy="8671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</a:pPr>
            <a:r>
              <a:rPr lang="ar-MA" sz="3200" b="1" dirty="0">
                <a:cs typeface="Microsoft Uighur" panose="02000000000000000000" pitchFamily="2" charset="-78"/>
              </a:rPr>
              <a:t>إعادة إنتاج قصة قصيرة رديفة    (الحصة5)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4D984C72-311E-C628-19C0-F685ABAC3364}"/>
              </a:ext>
            </a:extLst>
          </p:cNvPr>
          <p:cNvSpPr/>
          <p:nvPr/>
        </p:nvSpPr>
        <p:spPr>
          <a:xfrm>
            <a:off x="6016624" y="1667345"/>
            <a:ext cx="455730" cy="455730"/>
          </a:xfrm>
          <a:prstGeom prst="ellipse">
            <a:avLst/>
          </a:prstGeom>
          <a:solidFill>
            <a:srgbClr val="00AC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id="{FD7C05AD-E32A-BE8F-4E83-BAF15DD08A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285452" y="2804905"/>
            <a:ext cx="703488" cy="7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329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28266-8680-51D5-99E7-1EF93C6E8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763D4814-3111-14A2-2AD7-3E5F49F59F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3B12597-C677-29BD-0AB0-FD37FC0D5E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B9FE231-5FA1-AF09-7498-751EB20AE24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D4A1A97-4B9D-535D-D5A2-D710324D7D8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7341D3E-2A62-3272-1DB8-678B7F4D577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E827ABC-64DF-37CD-71F1-073C1A421EAB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74562CF-5D94-AAC3-CF76-FBAC64ECAB3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7D4B78E-5162-38D1-EC2E-6D7FE859F14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5713545-2093-4EFF-DB34-B0DDDEDC250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3037C42-1DEB-807D-62A6-86E85BE426FA}"/>
              </a:ext>
            </a:extLst>
          </p:cNvPr>
          <p:cNvSpPr txBox="1"/>
          <p:nvPr/>
        </p:nvSpPr>
        <p:spPr>
          <a:xfrm>
            <a:off x="-309475" y="859346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سنبدأ حصة الإنتاج الكتابي، ستخصص هذه الحصة لتصحيح إنجازاتكم. خذوا الدفاتر.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20A42BE-7268-0D87-50E3-2F68BA821857}"/>
              </a:ext>
            </a:extLst>
          </p:cNvPr>
          <p:cNvSpPr txBox="1"/>
          <p:nvPr/>
        </p:nvSpPr>
        <p:spPr>
          <a:xfrm>
            <a:off x="14556" y="1479409"/>
            <a:ext cx="86891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أَتَعاوَنُ مَعَ زُمَلائي لِكِتابَةِ نَموذَجِ قِصَّةٍ رَديفَةٍ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4522DD4-076C-D0F9-3515-0606E3281A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155" y="2187295"/>
            <a:ext cx="8194568" cy="4414724"/>
          </a:xfrm>
          <a:prstGeom prst="rect">
            <a:avLst/>
          </a:prstGeom>
        </p:spPr>
      </p:pic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2A477C9-9A5B-8A01-3A87-FAF0965708E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5671741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0550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84028" y="1770796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628650" y="2908660"/>
            <a:ext cx="7691400" cy="890781"/>
            <a:chOff x="336145" y="2851205"/>
            <a:chExt cx="76914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6145" y="2851205"/>
              <a:ext cx="76914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616701" y="3109935"/>
              <a:ext cx="587826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الإجابة عن أسئلة استثمار النص الشعري " إِلى ٱلصَّحْراءِ..."</a:t>
              </a:r>
              <a:endPara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628650" y="4022136"/>
            <a:ext cx="7691400" cy="890781"/>
            <a:chOff x="964160" y="2851205"/>
            <a:chExt cx="7063385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4160" y="2851205"/>
              <a:ext cx="7063385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964161" y="3134373"/>
              <a:ext cx="530216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تصحيح الإنتاج </a:t>
              </a:r>
              <a:r>
                <a:rPr kumimoji="0" lang="ar-MA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الكتابي:إعادة</a:t>
              </a: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إنتاج قصة قصيرة رديفة 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4C8DF-1E4E-F071-1E13-2EC180A73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F8F9B9AE-5F92-4FD8-D0E4-92E052A2B3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D905B11-B69F-E39B-EB86-B2666E3EC9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1A533C3-A3DE-EF57-5B51-08F8C21A9FF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ACB7125-3F22-43A8-BFD1-9DE35FB710A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8C47F98-D779-FCB5-3323-A23143A2E00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FD0D14A-5F10-60DD-ACD7-63C338C9952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D72098E-84CD-C776-6472-03D64AB6021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BEEE61A-7D4C-31E6-AB3C-FC55A5D510C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A5CF327-F8B3-C5D6-B001-FCA590FD303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B2D5D42A-C128-E533-AA4E-B9ACFF5AE35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183" y="684000"/>
            <a:ext cx="900000" cy="900000"/>
          </a:xfr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1991DD4-8FB2-2DF1-E7BF-E01BBF549018}"/>
              </a:ext>
            </a:extLst>
          </p:cNvPr>
          <p:cNvSpPr txBox="1"/>
          <p:nvPr/>
        </p:nvSpPr>
        <p:spPr>
          <a:xfrm>
            <a:off x="-177927" y="684000"/>
            <a:ext cx="777864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بعض المتعلمين لقراءة إنتاجاتهم، وسنصححها بشكل جماعي على السبورة.</a:t>
            </a:r>
          </a:p>
          <a:p>
            <a:pPr algn="r" rtl="1">
              <a:defRPr/>
            </a:pPr>
            <a:r>
              <a:rPr lang="ar-MA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يشرك الأستاذ(ة) المتعلمين في تصحيح الأخطاء المرصودة على السبورة، مع توضيح طبيعتها (خطأ إملائي، في تركيب الجملة...).</a:t>
            </a:r>
            <a:endParaRPr lang="fr-MA" i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062E887-4535-DD39-B035-A702C62FBA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7621" y="1710414"/>
            <a:ext cx="6587381" cy="4391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916378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D4C2A-8E20-FF58-591E-2A7DC8B9B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983CC9F1-6A92-8CAF-F4DF-725524B661C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8A54A39-7FB6-F7A5-39AF-AA5111BFB3A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4EFA6F2-C556-D88F-045B-7705B5941CD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F861272-D67B-8812-D481-E711381EB42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132DF29-8CD2-E328-AA81-AE9A046298D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449E84-3BF5-786C-2F70-A38C8A0BE45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3276947-5A1C-28C2-40D0-65A48BDE4B2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15350B7-96D8-A0AB-CC1C-D3DE0E024EC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F1B1A95-11C9-C094-D3C8-D9BCE6B7FEE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AFA98C7-C71E-7DD1-5CA2-EA5C214FDD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468" y="1842970"/>
            <a:ext cx="7501413" cy="487829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500478B-7871-3FC3-74C6-AEE5AE95C284}"/>
              </a:ext>
            </a:extLst>
          </p:cNvPr>
          <p:cNvSpPr txBox="1"/>
          <p:nvPr/>
        </p:nvSpPr>
        <p:spPr>
          <a:xfrm>
            <a:off x="522760" y="647018"/>
            <a:ext cx="70711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كل واحد منكم يصحح إنتاجه بناء على طبيعة الأخطاء المرصودة.</a:t>
            </a:r>
          </a:p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سأمر بين الصفوف لتقديم المساعدة.</a:t>
            </a: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082CDF94-7FA4-8A67-1890-A94334CAB65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4F90E0D-DD72-F723-98B5-48B7D0C8789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183" y="548323"/>
            <a:ext cx="1028385" cy="102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02135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909D8-3210-AC62-622B-5B1D773F6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5408B4FB-CEC4-1043-F21C-3C160BFFCC3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D817FBC-E8D8-C0AD-6258-48FA11D34F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A666408-BA06-7148-5963-A0A79C57A12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D511265-D084-6523-446D-0D6097E9DAB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6C5F5BC-6292-62D6-00DC-ED162C05D64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1B4CFBB-24BB-487C-A718-D969663AA1E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6C11340-D7BA-E18A-2AEF-79A107B2B0A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CE82B8-72B9-06E7-153A-B1D43A028CF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B0EA3DC-B6F3-08DE-FD55-CE0BE081A01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0DFE578-2E01-141D-3785-CB394943731E}"/>
              </a:ext>
            </a:extLst>
          </p:cNvPr>
          <p:cNvSpPr txBox="1"/>
          <p:nvPr/>
        </p:nvSpPr>
        <p:spPr>
          <a:xfrm>
            <a:off x="-331514" y="729297"/>
            <a:ext cx="78610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لنبنِ معا نموذجا للتصحيح على السبورة.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-يكتب الأستاذ بمعية المتعلمين الإجابات على إحدى السبورات الجانبية مع إعطاء الفرصة للجميع للمشاركة</a:t>
            </a:r>
            <a:endParaRPr kumimoji="0" lang="ar-MA" sz="20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DE25B64-763D-7784-FE55-B1005AAE93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Image 14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F35DE5BC-2AA6-2B1E-2F4B-694015AAC5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5978" y="1923099"/>
            <a:ext cx="3207448" cy="437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83984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413B8-EFBA-2C48-EF38-68092CFA4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1860E7CD-5240-7654-CA44-C3A26E99E56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333C542-44B3-B581-BE02-A058BA310DC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6E2E8F3-9BF6-D6E2-5F88-5A8584A9000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D1B49F5-CDF4-7210-F596-6CE29662DBC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B970006-095B-C871-3FC4-9F0EAEC2A3A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12C5B0-F754-E965-EE7A-0FA37B449CE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63B516-44BA-4E54-BCB0-0C6CFF235C8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BF86154-21D1-D536-ACF9-1982C161E77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80687BD-7C79-98B1-5595-A3A3366685F7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2596C5F-EA6E-C400-C0AB-EA052AA6FA3F}"/>
              </a:ext>
            </a:extLst>
          </p:cNvPr>
          <p:cNvSpPr txBox="1"/>
          <p:nvPr/>
        </p:nvSpPr>
        <p:spPr>
          <a:xfrm>
            <a:off x="-331514" y="729297"/>
            <a:ext cx="78610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لكتابة وضعية بداية رديفة أتبع الخطوات التالية: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-يكتب الأستاذ بمعية المتعلمين الإجابات على إحدى السبورات الجانبية مع إعطاء الفرصة للجميع للمشاركة</a:t>
            </a:r>
            <a:endParaRPr kumimoji="0" lang="ar-MA" sz="20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BF970E2-7934-C8DF-17AD-801A1241326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60266147-3E53-2AC3-024C-A5EBCCC8FA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6791" y="1995836"/>
            <a:ext cx="3207448" cy="437185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6BF04D4-CDA1-FDA5-E280-CF828E200539}"/>
              </a:ext>
            </a:extLst>
          </p:cNvPr>
          <p:cNvSpPr txBox="1"/>
          <p:nvPr/>
        </p:nvSpPr>
        <p:spPr>
          <a:xfrm>
            <a:off x="858615" y="1995836"/>
            <a:ext cx="463817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خْتارُ ٱلشَّخْصِيَّةَ/ ٱلشَّخْصِيّاتِ ٱلرَّئيسِيَّةَ؛</a:t>
            </a:r>
          </a:p>
          <a:p>
            <a:pPr marL="514350" marR="0" lvl="0" indent="-5143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أُحَدِّدَ زّمانَ وَمَكانَ ٱلْقِصَّةِ؛</a:t>
            </a:r>
          </a:p>
          <a:p>
            <a:pPr marL="514350" marR="0" lvl="0" indent="-5143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أَخْتارُ واقِعَةً أَوْ حَدَثاً يُمَهِّدُ </a:t>
            </a:r>
            <a:r>
              <a:rPr kumimoji="0" lang="ar-M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لِٱنْطِلاقِ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ٱلقِصَّةِ.</a:t>
            </a:r>
          </a:p>
        </p:txBody>
      </p:sp>
    </p:spTree>
    <p:extLst>
      <p:ext uri="{BB962C8B-B14F-4D97-AF65-F5344CB8AC3E}">
        <p14:creationId xmlns:p14="http://schemas.microsoft.com/office/powerpoint/2010/main" val="3039520033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2FF11-4F73-6D81-0FDE-A0FDDD782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6F36BF4F-17E6-D14B-FD3F-07A6F6543B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6624D79-8445-0248-1448-181D42589F3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7F3423B-7EC5-EED1-D496-49C00CAF7E4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F22461B-BF2C-090E-8AE6-711FDCE7A44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AFFBBEF-E3B4-3116-3CE4-FDC9657DA2E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019C6BC-E6C7-D784-0928-A4EADB8C4F7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085B1FE-5028-09DD-AB13-CA0918A90B3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8475491-A687-6C66-2740-B2644E2BAA91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BE239DF-4520-017B-2BA7-0D74CC8BE95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203E273-A4C9-7FF6-80C1-C50AD0BE66D4}"/>
              </a:ext>
            </a:extLst>
          </p:cNvPr>
          <p:cNvSpPr txBox="1"/>
          <p:nvPr/>
        </p:nvSpPr>
        <p:spPr>
          <a:xfrm>
            <a:off x="-331514" y="729297"/>
            <a:ext cx="78610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لكتابة وضعية وسط رديفة أتبع الخطوات التالية: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-يكتب الأستاذ بمعية المتعلمين الإجابات على إحدى السبورات الجانبية مع إعطاء الفرصة للجميع للمشاركة</a:t>
            </a:r>
            <a:endParaRPr kumimoji="0" lang="ar-MA" sz="20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1435669-0256-CFD2-E469-931CEA64A16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D7305EE4-A0AB-6611-7BFD-5F3D9DCD48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6791" y="1995836"/>
            <a:ext cx="3207448" cy="437185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AFBB7B3-878A-ADE5-7B58-89601039B8C3}"/>
              </a:ext>
            </a:extLst>
          </p:cNvPr>
          <p:cNvSpPr txBox="1"/>
          <p:nvPr/>
        </p:nvSpPr>
        <p:spPr>
          <a:xfrm>
            <a:off x="858615" y="1995836"/>
            <a:ext cx="463817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خْتارُ ٱلشَّخْصِيَّةَ/ ٱلشَّخْصِيّاتِ ٱلرَّئيسِيَّةَ؛</a:t>
            </a:r>
          </a:p>
          <a:p>
            <a:pPr marL="514350" marR="0" lvl="0" indent="-5143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أُحَدِّدَ زّمانَ وَمَكانَ ٱلْقِصَّةِ؛</a:t>
            </a:r>
          </a:p>
          <a:p>
            <a:pPr marL="514350" marR="0" lvl="0" indent="-5143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أَخْتارُ واقِعَةً أَوْ حَدَثاً يُمَهِّدُ </a:t>
            </a:r>
            <a:r>
              <a:rPr kumimoji="0" lang="ar-M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لِٱنْطِلاقِ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ٱلقِصَّةِ.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E0F08F0-0569-1EBA-191E-E0CC8EF75774}"/>
              </a:ext>
            </a:extLst>
          </p:cNvPr>
          <p:cNvSpPr txBox="1"/>
          <p:nvPr/>
        </p:nvSpPr>
        <p:spPr>
          <a:xfrm>
            <a:off x="62219" y="3591891"/>
            <a:ext cx="54345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أَقْرَأُ جَيِّداً وَضْعِيَّةَ ٱلْبِدايَةِ وَ أَتَذَكَّرُ حَدَثَها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ٱلْبارِزَ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؛</a:t>
            </a:r>
          </a:p>
          <a:p>
            <a:pPr marL="514350" marR="0" lvl="0" indent="-5143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أَكْتُبُ  جُمَلاً سَليمَةً لِلتَّعْبيرِ عَنْ أَحْداثِ وَضْعِيَّةِ ٱلْوَسَطِ؛</a:t>
            </a:r>
          </a:p>
          <a:p>
            <a:pPr marL="514350" marR="0" lvl="0" indent="-5143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أَسْتَعْمِلُ رَوابِطَ مُناسِبَةً لِكِتابَةِ فَقْرَةٍ مُنْسَجِمَةٍ.</a:t>
            </a:r>
          </a:p>
        </p:txBody>
      </p:sp>
    </p:spTree>
    <p:extLst>
      <p:ext uri="{BB962C8B-B14F-4D97-AF65-F5344CB8AC3E}">
        <p14:creationId xmlns:p14="http://schemas.microsoft.com/office/powerpoint/2010/main" val="862114758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9C733-8010-954D-C831-C87A6F088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AB0ABAD5-AE52-CC9B-2C94-74D3BBBB49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C7C31DB-CDE1-8643-C0AB-9EBD16392E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4677F3A-EDBD-BD12-0BB7-26ACFAEB002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FEEA401-750F-396D-8532-4763D3028B1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4B0CC63-92C1-9FD5-D62A-F6996C9B5D6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1053E38-CCA1-A63E-7E24-5F6781F0D16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AC6A9B-B0B2-C9AC-F6B4-D3976375A22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54B130F-EFC2-9FEC-E7ED-1ACB9C7E52D1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0A5D15A-B022-9806-ACA7-8D4CCC462E7A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85C3F1F-636C-7F3C-21C2-DAF728C28D44}"/>
              </a:ext>
            </a:extLst>
          </p:cNvPr>
          <p:cNvSpPr txBox="1"/>
          <p:nvPr/>
        </p:nvSpPr>
        <p:spPr>
          <a:xfrm>
            <a:off x="-331514" y="729297"/>
            <a:ext cx="78610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لكتابة وضعية نهاية رديفة أتبع الخطوات التالية: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-يكتب الأستاذ بمعية المتعلمين الإجابات على إحدى السبورات الجانبية مع إعطاء الفرصة للجميع للمشاركة</a:t>
            </a:r>
            <a:endParaRPr kumimoji="0" lang="ar-MA" sz="20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76A4B7D-C491-E547-DACC-E6F09304C8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89ABB730-E7A3-315E-F64E-904A9B2FF2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6791" y="1995836"/>
            <a:ext cx="3207448" cy="437185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3D18A80-6920-6B5E-0D55-24E5D0B6D11C}"/>
              </a:ext>
            </a:extLst>
          </p:cNvPr>
          <p:cNvSpPr txBox="1"/>
          <p:nvPr/>
        </p:nvSpPr>
        <p:spPr>
          <a:xfrm>
            <a:off x="858615" y="1995836"/>
            <a:ext cx="463817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خْتارُ ٱلشَّخْصِيَّةَ/ ٱلشَّخْصِيّاتِ ٱلرَّئيسِيَّةَ؛</a:t>
            </a:r>
          </a:p>
          <a:p>
            <a:pPr marL="514350" marR="0" lvl="0" indent="-5143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أُحَدِّدَ زّمانَ وَمَكانَ ٱلْقِصَّةِ؛</a:t>
            </a:r>
          </a:p>
          <a:p>
            <a:pPr marL="514350" marR="0" lvl="0" indent="-5143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أَخْتارُ واقِعَةً أَوْ حَدَثاً يُمَهِّدُ </a:t>
            </a:r>
            <a:r>
              <a:rPr kumimoji="0" lang="ar-M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لِٱنْطِلاقِ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ٱلقِصَّةِ.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F2186AA-62D5-98C2-63F9-88B8BAE791EF}"/>
              </a:ext>
            </a:extLst>
          </p:cNvPr>
          <p:cNvSpPr txBox="1"/>
          <p:nvPr/>
        </p:nvSpPr>
        <p:spPr>
          <a:xfrm>
            <a:off x="62219" y="3591891"/>
            <a:ext cx="54345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أَقْرَأُ جَيِّداً وَضْعِيَّةَ ٱلْبِدايَةِ وَ أَتَذَكَّرُ حَدَثَها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ٱلْبارِزَ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؛</a:t>
            </a:r>
          </a:p>
          <a:p>
            <a:pPr marL="514350" marR="0" lvl="0" indent="-5143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أَكْتُبُ  جُمَلاً سَليمَةً لِلتَّعْبيرِ عَنْ أَحْداثِ وَضْعِيَّةِ ٱلْوَسَطِ؛</a:t>
            </a:r>
          </a:p>
          <a:p>
            <a:pPr marL="514350" marR="0" lvl="0" indent="-5143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أَسْتَعْمِلُ رَوابِطَ مُناسِبَةً لِكِتابَةِ فَقْرَةٍ مُنْسَجِمَةٍ.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22496E4-B192-4D2F-0BCE-A5B5C62E7D5A}"/>
              </a:ext>
            </a:extLst>
          </p:cNvPr>
          <p:cNvSpPr txBox="1"/>
          <p:nvPr/>
        </p:nvSpPr>
        <p:spPr>
          <a:xfrm>
            <a:off x="62219" y="5327166"/>
            <a:ext cx="543457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أَقْتَرِحُ حَدَثاً أَخْتَتِمُ بِهِ قِصَّتي؛</a:t>
            </a:r>
          </a:p>
          <a:p>
            <a:pPr marL="514350" marR="0" lvl="0" indent="-51435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أَكْتُبُ جُمْلَةً لِاسْتِخْلاصِ عِبْرَةٍ مِنَ ٱلْقِصَّةِ؛</a:t>
            </a:r>
          </a:p>
        </p:txBody>
      </p:sp>
    </p:spTree>
    <p:extLst>
      <p:ext uri="{BB962C8B-B14F-4D97-AF65-F5344CB8AC3E}">
        <p14:creationId xmlns:p14="http://schemas.microsoft.com/office/powerpoint/2010/main" val="2866801832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C04CE-410A-0654-7D9E-ABEB6E042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4694BE0E-C40E-0700-AF42-B52D0DB908A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6B1A2F6-FFCD-B505-8C6B-77B7D86565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89B800B-19B4-7686-A6CB-05341BEEFF8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9901DDA-E306-7C26-C8A1-83663D4544F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B9E7F1F-115E-0889-2A06-EA261BEB3BC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631A6AF-F56E-7646-C475-D4FADD22764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AB3F72-9DEB-3D11-A2B4-71A94CCA5BA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6BCDD14-2690-383B-45CE-BF31CDF82F7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495715B-AAC1-6583-0707-A5F2E084B117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A470697E-56AE-B133-F9A1-16AF5D3107F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2732517-5BC8-C71D-CAE3-8AF43F0FB012}"/>
              </a:ext>
            </a:extLst>
          </p:cNvPr>
          <p:cNvSpPr txBox="1"/>
          <p:nvPr/>
        </p:nvSpPr>
        <p:spPr>
          <a:xfrm>
            <a:off x="-350692" y="833025"/>
            <a:ext cx="78610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أحسنتم. خذوا كراساتكم على ص 107 ، أعيدوا كتابة القصة الرديفة.</a:t>
            </a:r>
            <a:endParaRPr lang="ar-MA" sz="2400" i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270807B-14A7-9EA0-616B-D228F8AC39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9848" y="1707942"/>
            <a:ext cx="3442697" cy="4779273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88FBF45-CBD7-89A6-ADF2-04126BE80A9B}"/>
              </a:ext>
            </a:extLst>
          </p:cNvPr>
          <p:cNvSpPr/>
          <p:nvPr/>
        </p:nvSpPr>
        <p:spPr>
          <a:xfrm>
            <a:off x="3283527" y="2387601"/>
            <a:ext cx="2883992" cy="3971636"/>
          </a:xfrm>
          <a:prstGeom prst="roundRect">
            <a:avLst>
              <a:gd name="adj" fmla="val 8212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25540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9BD68-0139-58BE-35A9-0FF8D765B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4FA1F24C-64CB-50AE-605D-25D28BDDFA1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759FA79-7DD5-46DB-E101-25A3CB2649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D79DD3A-2D82-8A0B-F0BD-F19AC3ADD91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AFC5218-917F-BF86-01D6-BE9A62D45A4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DF425E4-10B3-CB20-C5D5-4A05B4E243D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AAAF353-7D5A-D2D7-9CC5-A78F0C1DC43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1D5E000-9766-3985-083A-3CA343A5380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C51F5D7-3579-E202-416E-3D41EC8D691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B3513C0-0CAA-28B7-CD41-C77975AC34D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923B7E1E-080B-17E5-79CA-F9C9E627B9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DEB1426-4823-19A2-4443-68EAF28EC533}"/>
              </a:ext>
            </a:extLst>
          </p:cNvPr>
          <p:cNvSpPr txBox="1"/>
          <p:nvPr/>
        </p:nvSpPr>
        <p:spPr>
          <a:xfrm>
            <a:off x="-350692" y="833025"/>
            <a:ext cx="78610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أَتَعاوَنُ مَعَ زُمَلائي لِكِتابَةِ نَموذَجٍ لِنَصٍّ أُقَدِّمُ فيهِ مَعْلوماتٍ عَنْ تِلْميذٍ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28A605C-3877-DB18-2BD0-2C28B1FA95E8}"/>
              </a:ext>
            </a:extLst>
          </p:cNvPr>
          <p:cNvSpPr txBox="1"/>
          <p:nvPr/>
        </p:nvSpPr>
        <p:spPr>
          <a:xfrm>
            <a:off x="-124478" y="1707942"/>
            <a:ext cx="86891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أَتَعاوَنُ مَعَ زُمَلائي لِكِتابَةِ نَموذَجِ قِصَّةٍ رَديفَةٍ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0E9CE88-62D4-08EA-25DA-490956DEBA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6422" y="2354273"/>
            <a:ext cx="3185436" cy="41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76040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079E9-0E4A-76DD-0637-7E1D25222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E9A95373-DE48-7B16-E91E-977221E2A4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6BA094F-0D13-D9C5-EA03-9FF9F69FF3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DABA9F2-C2D7-AFD8-575E-1240BF3CC3E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0FE7702-A837-2B49-FD9B-BF6C3285133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DFE2794-1FA9-08AE-DD3B-50E4715614A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407C1DE-5420-26FC-73B1-CCDDC538C4A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6AE50BD-D8EF-AD32-FBC2-EA8348A14B8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D4F2045-79DA-F812-1533-EA6FE17DFED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4AA3408-E715-1E18-4DF5-2BF84D39A05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D2A8502F-D83D-2193-46A9-54E564692F2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39A8F78-0393-FE6E-C887-C9B7EB1841DB}"/>
              </a:ext>
            </a:extLst>
          </p:cNvPr>
          <p:cNvSpPr txBox="1"/>
          <p:nvPr/>
        </p:nvSpPr>
        <p:spPr>
          <a:xfrm>
            <a:off x="-350692" y="833025"/>
            <a:ext cx="78610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هذا نموذج لقصة رديفة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B561423-CD93-61B2-6615-36DBC2810F5D}"/>
              </a:ext>
            </a:extLst>
          </p:cNvPr>
          <p:cNvSpPr txBox="1"/>
          <p:nvPr/>
        </p:nvSpPr>
        <p:spPr>
          <a:xfrm>
            <a:off x="322118" y="1853193"/>
            <a:ext cx="843092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أَحَدِ أَيّامِ ٱلْعُطْلَةِ ٱلصَّيْفِيَّةِ، تَلَقّى سَعْدٌ رِسالَةً عَلى هاتِفِهِ مِنْ صَديقِهِ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مامادو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يَدْعوهُ فيها لِزِيارَتِهِ في بَلَدِهِ نيجيرْيا.</a:t>
            </a:r>
          </a:p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فَرِحَ سَعْدٌ كَثيراً،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وَٱنْدَفَعَ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نَحْوَ أُمِّهِ لِيُخْبِرَها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بِٱلْخَبَرِ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ٱلسَّعيدِ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فَلَطالَما حَلُمَ بِزِيارَةِ هَذا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ٱلْبَلَدِ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ٱلْإِفْريقِيِّ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لِيَتَعَرَّفَ عَلى ثَقافَتِهِ وَعاداتِ سُكّانِهِ.</a:t>
            </a:r>
          </a:p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بَعْدَ أَيّامٍ، كانَ سَعْدٌ يَقِفُ في مَطارِ أَبوجا، يَحْمِلُ حَقيبَتَهُ، وَهُوَ يَنْتَظِرُ في تَرَقُّبٍ. وَما إِنْ فُتِحَتْ بَوّابَةُ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ٱلْخُروجِ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حَتّى رَأى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مامادو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يُلَوِّحُ لَهُ وَسَطَ أَنْغامِ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ٱلطُّبولِ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وَرَقْصِ ٱلْأَطْفالِ، وَزَغاريدِ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ٱلنِّساءِ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أَخَذَ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مامادو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صَديقَهُ سَعْدَ في جَوْلَةٍ دَاخِلَ مَلْعَبِ ٱلْمَدينَةِ. شاهَدا ٱلْمَبانِيَ ٱلْحَديثَةَ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وَٱلسّاحاتِ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ٱلْواسِعَةَ.</a:t>
            </a:r>
          </a:p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وَفي نِهايَةِ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ٱلْجَوْلَةِ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لَعِبا كُرَةَ ٱلْقَدَمِ مَعَ بَعْضِ ٱلأَصْدِقاءِ بِحَماسٍ كَبيرٍ. ثُمَّ زارا مَكْتَبَةَ ٱلْمَدْرَسَةِ،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وَٱسْتَمْتَعا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بِقِصَّةٍ شَيِّقَةٍ عَنْ مُغامَراتِ أَدْغالِ إِفْريقْيا. أَخيراً، حَضَرا عَرْضاً فَنِّيّاً جَميلاً في قاعَةِ ٱلْأَنْشِطَةِ، أَبْهَرَهُما بِأَلْوانِهِ وَأَفْكارِهِ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ٱلْمُبْتَكَرَةِ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ٱلْيَوْمِ الأَخيرِ مِنَ ٱلزِّيارَةِ، أَخَذَ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مامادو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صَديقَهُ سَعْداً في جَوْلَةٍ بِجانِبِ ضِفافِ ٱلنَّهْرِ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ٱلخَلّابَةِ،وَ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بَيْنَما هُما يَتَجَوَّلانِ ، قالَ سَعْدٌ:</a:t>
            </a:r>
          </a:p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-أَنا مُعْجَبٌ جِدّاً بِبَلَدِكَ يا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مامادو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! فَكُلُّ ما رَأَيْتُهُ جَميلٌ وَ مُبْهِرٌ. </a:t>
            </a:r>
          </a:p>
          <a:p>
            <a:pPr marL="0" marR="0" lvl="1" indent="0" algn="r" defTabSz="342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"كُلُّ بَلَدٍ جَميلٌ وَمُتَمَيِّزٌ بِعاداتِهِ وَتَقاليدِهِ،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وَٱلصَّداقَةُ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تَجْمَعُنا رَغْمَ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ٱلِاخْتِلافِ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1652297468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01C28-F626-07F7-C292-5DEB00BE5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EC3464E-0A29-86D7-7665-1252AF0AF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1579026"/>
            <a:ext cx="5638800" cy="720000"/>
          </a:xfrm>
        </p:spPr>
        <p:txBody>
          <a:bodyPr/>
          <a:lstStyle/>
          <a:p>
            <a:r>
              <a:rPr lang="ar-SA" dirty="0"/>
              <a:t>اختــتام الحــصة</a:t>
            </a:r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62AB2E06-F632-4C3C-EAF2-85528EAFB1D6}"/>
              </a:ext>
            </a:extLst>
          </p:cNvPr>
          <p:cNvSpPr/>
          <p:nvPr/>
        </p:nvSpPr>
        <p:spPr>
          <a:xfrm>
            <a:off x="817678" y="2955833"/>
            <a:ext cx="7508644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C4291C2-8344-7C59-2A5B-F16F031F4B1A}"/>
              </a:ext>
            </a:extLst>
          </p:cNvPr>
          <p:cNvSpPr/>
          <p:nvPr/>
        </p:nvSpPr>
        <p:spPr>
          <a:xfrm>
            <a:off x="817677" y="2955833"/>
            <a:ext cx="7508646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4732B98-3547-FBF8-D4B6-7A99686C8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9923" y="1654098"/>
            <a:ext cx="456592" cy="456592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EE9464E-5F99-BE84-7E18-3B58641D09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678" y="2667220"/>
            <a:ext cx="720000" cy="828613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59FA1D78-11DA-A4C9-08B7-788CD86DF1E7}"/>
              </a:ext>
            </a:extLst>
          </p:cNvPr>
          <p:cNvSpPr txBox="1">
            <a:spLocks/>
          </p:cNvSpPr>
          <p:nvPr/>
        </p:nvSpPr>
        <p:spPr>
          <a:xfrm>
            <a:off x="1920240" y="3796310"/>
            <a:ext cx="5360798" cy="8671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ماذا تعلمتم اليوم؟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lang="ar-MA" sz="3200" b="1" dirty="0">
                <a:cs typeface="Microsoft Uighur" panose="02000000000000000000" pitchFamily="2" charset="-78"/>
              </a:rPr>
              <a:t> اَلْواجِبُ </a:t>
            </a:r>
            <a:r>
              <a:rPr lang="ar-MA" sz="3200" b="1" dirty="0" err="1">
                <a:cs typeface="Microsoft Uighur" panose="02000000000000000000" pitchFamily="2" charset="-78"/>
              </a:rPr>
              <a:t>ٱلْمَنْزِلِيُّ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5979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  </a:t>
            </a:r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9342" y="924150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1781573"/>
            <a:ext cx="540000" cy="54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19021CE8-B426-1E28-FAD6-7D6E5EA79420}"/>
              </a:ext>
            </a:extLst>
          </p:cNvPr>
          <p:cNvSpPr txBox="1">
            <a:spLocks/>
          </p:cNvSpPr>
          <p:nvPr/>
        </p:nvSpPr>
        <p:spPr>
          <a:xfrm>
            <a:off x="2467472" y="32621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الترحيب 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تدبير السلوك.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تحدي الفهم.</a:t>
            </a:r>
            <a:endParaRPr kumimoji="0" lang="ar-MA" sz="2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A8334-306F-CD2F-3472-18B0D1617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6A09B211-4A1D-6124-BA7E-49C4FC93D76C}"/>
              </a:ext>
            </a:extLst>
          </p:cNvPr>
          <p:cNvCxnSpPr>
            <a:cxnSpLocks/>
            <a:stCxn id="22" idx="5"/>
            <a:endCxn id="13" idx="0"/>
          </p:cNvCxnSpPr>
          <p:nvPr/>
        </p:nvCxnSpPr>
        <p:spPr>
          <a:xfrm>
            <a:off x="5240833" y="3221314"/>
            <a:ext cx="1662997" cy="792696"/>
          </a:xfrm>
          <a:prstGeom prst="straightConnector1">
            <a:avLst/>
          </a:prstGeom>
          <a:noFill/>
          <a:ln w="38100" cap="rnd" cmpd="sng" algn="ctr">
            <a:solidFill>
              <a:srgbClr val="106585"/>
            </a:solidFill>
            <a:prstDash val="solid"/>
            <a:miter lim="800000"/>
            <a:tailEnd type="stealth"/>
          </a:ln>
          <a:effectLst/>
        </p:spPr>
      </p:cxn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E23BCC2A-6DB0-A836-E546-C4A1CE8147CB}"/>
              </a:ext>
            </a:extLst>
          </p:cNvPr>
          <p:cNvSpPr/>
          <p:nvPr/>
        </p:nvSpPr>
        <p:spPr>
          <a:xfrm>
            <a:off x="5380182" y="4014010"/>
            <a:ext cx="3047296" cy="1584000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أَجَبْتُ عَنْ </a:t>
            </a:r>
            <a:r>
              <a:rPr kumimoji="0" lang="ar-MA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أَسْئِلَةِٱسْتِثْمارِ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 ٱلنَّصِّ ٱلشِّعْرِيِّ "قَصيدَةٌ إِلى الصَّحْراءِ..."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24F6E6E5-1369-6621-1600-EC318A13C1D0}"/>
              </a:ext>
            </a:extLst>
          </p:cNvPr>
          <p:cNvSpPr/>
          <p:nvPr/>
        </p:nvSpPr>
        <p:spPr>
          <a:xfrm>
            <a:off x="843877" y="4014010"/>
            <a:ext cx="3186982" cy="1584000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تَدَرَّبْتُ عَلى إِعادَةِ إِنْتاجِ قِصَّةٍ قَصيرَةٍ رَديفَةٍ.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E1ADB2CF-13C1-5A9B-D37A-34907A7EFA8E}"/>
              </a:ext>
            </a:extLst>
          </p:cNvPr>
          <p:cNvCxnSpPr>
            <a:cxnSpLocks/>
            <a:stCxn id="22" idx="3"/>
            <a:endCxn id="19" idx="0"/>
          </p:cNvCxnSpPr>
          <p:nvPr/>
        </p:nvCxnSpPr>
        <p:spPr>
          <a:xfrm flipH="1">
            <a:off x="2437368" y="3221314"/>
            <a:ext cx="1579867" cy="792696"/>
          </a:xfrm>
          <a:prstGeom prst="straightConnector1">
            <a:avLst/>
          </a:prstGeom>
          <a:noFill/>
          <a:ln w="38100" cap="rnd" cmpd="sng" algn="ctr">
            <a:solidFill>
              <a:srgbClr val="106585"/>
            </a:solidFill>
            <a:prstDash val="solid"/>
            <a:miter lim="800000"/>
            <a:tailEnd type="stealth"/>
          </a:ln>
          <a:effectLst/>
        </p:spPr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FD1C2112-933B-8AD1-E0AF-96EFD00B98FB}"/>
              </a:ext>
            </a:extLst>
          </p:cNvPr>
          <p:cNvSpPr/>
          <p:nvPr/>
        </p:nvSpPr>
        <p:spPr>
          <a:xfrm>
            <a:off x="3763819" y="1744300"/>
            <a:ext cx="1730430" cy="173043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في هَذِهِ </a:t>
            </a:r>
            <a:r>
              <a:rPr kumimoji="0" lang="ar-M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ٱلْحِصَّةِ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425900A-C60F-BC13-56DF-71AC5C6CF51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8" name="Titre 1">
            <a:extLst>
              <a:ext uri="{FF2B5EF4-FFF2-40B4-BE49-F238E27FC236}">
                <a16:creationId xmlns:a16="http://schemas.microsoft.com/office/drawing/2014/main" id="{F4C94C49-5273-750E-48E4-FAEE23EEE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ماذا تعلمتم اليوم؟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8158204-5DB5-2F98-6CD9-871C615601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B53FC8F-B82B-F46C-42C1-F4807BA9885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2CA2550-4246-7DE2-1A54-01B19C8D111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ECF8033-F757-F429-C161-B70F530C54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97274B0-66A3-4D4B-84EE-A3383D36E2A4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8E354F-ECDD-6B5D-4636-9BA38DB9950A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20DC56-FA77-1610-9FC7-C4AC82FAA726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7A6881-1BAD-7DEF-B563-76EE05F532AF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12185947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5094F-9C17-EFF5-65C6-99FC5A8B7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907E0CEE-EDA8-83D4-B4B5-3C6461FC3D8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FCC3664-F337-C5B2-5D1A-5C406859946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4E21C0B-0E7A-C37F-8EDD-A84FDFE9AEA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4ED83C6-3C09-3AA3-F553-BFB9085A0C4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0CACD1B-D176-A822-2713-8591DDE3A5A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C2B88BF-8E6C-04BE-BEDF-1FD70123471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7B2F156-7750-14DF-8CD5-2B69747E6BC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9BE3BC4-5068-63AC-2541-842080F0F58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6BC731C-03C2-0694-81A7-C9B634E69F32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9FC5B709-5378-089A-F0BE-278BE9F6B8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853" y="1420730"/>
            <a:ext cx="1140156" cy="1140156"/>
          </a:xfr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89693428-2715-2C9D-F95B-2A37734EE6D0}"/>
              </a:ext>
            </a:extLst>
          </p:cNvPr>
          <p:cNvSpPr txBox="1"/>
          <p:nvPr/>
        </p:nvSpPr>
        <p:spPr>
          <a:xfrm>
            <a:off x="214946" y="2951199"/>
            <a:ext cx="8159303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أَرْسُمُ رَسْماً عَلى دِفْتَري، يُعَبِّرُ عَنْ مَعْنى ٱلْبَيْتِ ٱلتّالي: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AEE29D8-7BCA-BB80-339E-2DE29068AC3F}"/>
              </a:ext>
            </a:extLst>
          </p:cNvPr>
          <p:cNvSpPr txBox="1"/>
          <p:nvPr/>
        </p:nvSpPr>
        <p:spPr>
          <a:xfrm>
            <a:off x="601853" y="832493"/>
            <a:ext cx="685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خذوا دفاتر المنزل، سجلوا الواجب المنزلي.</a:t>
            </a:r>
          </a:p>
        </p:txBody>
      </p:sp>
      <p:pic>
        <p:nvPicPr>
          <p:cNvPr id="4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DA7810A-5F68-F1C5-008F-70869DEF1E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8B178C9B-6A81-21D8-1400-E3063248CEDF}"/>
              </a:ext>
            </a:extLst>
          </p:cNvPr>
          <p:cNvSpPr txBox="1"/>
          <p:nvPr/>
        </p:nvSpPr>
        <p:spPr>
          <a:xfrm>
            <a:off x="-154767" y="4018620"/>
            <a:ext cx="8159303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وَكُنْتُ أَرى أَبي مَعَهُمْ          يَسيرُ كَأَنَّهُ جُنْدِيّ</a:t>
            </a:r>
          </a:p>
        </p:txBody>
      </p:sp>
    </p:spTree>
    <p:extLst>
      <p:ext uri="{BB962C8B-B14F-4D97-AF65-F5344CB8AC3E}">
        <p14:creationId xmlns:p14="http://schemas.microsoft.com/office/powerpoint/2010/main" val="3582795508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05E26-8C2C-45E8-A662-322214C29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xfrm>
            <a:off x="-228600" y="793237"/>
            <a:ext cx="7836055" cy="612000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وقت النجمة. الفائز بنجمة المشاركة بهدوء  هو (هي) صديقكم (صديقتكم)....... صفقوا له (لها).</a:t>
            </a:r>
            <a:b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</a:br>
            <a:r>
              <a:rPr lang="ar-MA" sz="24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يسجل الأستاذ اسم الفائز على لائحة. (يمكن أن تكون اللائحة معروضة على أحد جدران الفصل).</a:t>
            </a:r>
            <a:endParaRPr lang="fr-FR" sz="2400" dirty="0"/>
          </a:p>
        </p:txBody>
      </p:sp>
      <p:pic>
        <p:nvPicPr>
          <p:cNvPr id="2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C7CD5873-7C7C-93C6-9959-9294D106DA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6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4C513DD-75E8-7F23-C79D-4B9527C2CF6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126700"/>
            <a:ext cx="540000" cy="540000"/>
          </a:xfrm>
          <a:prstGeom prst="rect">
            <a:avLst/>
          </a:prstGeom>
        </p:spPr>
      </p:pic>
      <p:pic>
        <p:nvPicPr>
          <p:cNvPr id="28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9977763-3A1C-C22A-59BB-5AA491616EF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C854B05-413C-503E-9325-9898231C4E2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7232518-0AF8-0217-C00C-3459AF64AB7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D1E4028-B940-FBD2-F20E-B33F2D46037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7828F0E-D9B5-0BEF-5896-2A4C25AE6231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AD4DC0-88EF-CD3B-7008-3FA2F0FADE7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2DB077-DE88-47A9-17D6-33B0876B0472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AC562E-C411-185F-163C-58E2FDF7F67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2E4D1E-33CF-C028-861E-05775E6EC70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DAB265-9B95-1565-6D2B-1EEB4B12808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8094793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0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3E4E412-BA34-A468-613B-B92D20B42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1550" y="5994029"/>
            <a:ext cx="540000" cy="540000"/>
          </a:xfrm>
          <a:prstGeom prst="rect">
            <a:avLst/>
          </a:prstGeom>
        </p:spPr>
      </p:pic>
      <p:pic>
        <p:nvPicPr>
          <p:cNvPr id="4" name="اختتام الحصة4">
            <a:hlinkClick r:id="" action="ppaction://media"/>
            <a:extLst>
              <a:ext uri="{FF2B5EF4-FFF2-40B4-BE49-F238E27FC236}">
                <a16:creationId xmlns:a16="http://schemas.microsoft.com/office/drawing/2014/main" id="{65C1788F-2DD5-9699-9D65-6677A97DDD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706" y="1125397"/>
            <a:ext cx="8190587" cy="460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59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مرحبا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بكم ، سننطلق في </a:t>
            </a:r>
            <a:r>
              <a:rPr lang="ar-MA" sz="20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حصة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اللغة العربية.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2026CECB-C5B0-B26B-85FC-E6C1C24FAAD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pic>
        <p:nvPicPr>
          <p:cNvPr id="15" name="Image 14" descr="Une image contenant dessin humoristique, chaussures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BBB76F2E-6804-0379-AE91-31B695389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993" y="2087065"/>
            <a:ext cx="4172368" cy="374990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07F8838-6A6F-03BE-A2CE-8FC76F6A9D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62A3C49-9637-7852-3C38-70B44443B34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B91850D-618A-7942-1098-5839F9860BB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05D10CD-E58E-144D-6FA3-625F2B7C157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AC504A-60D7-3167-4CAA-B4330FC1B8EF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738E70-FA90-1377-97EE-741E5BC97B3D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4DE970-8DB9-E14C-17A2-41889EDD3EAA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C8AB7F-7802-650C-2C38-8EF0DB066CA1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EB36A-79AA-2C06-CA0A-36A57C171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F69FCEB-E6D3-3214-9635-C7943DCD6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44" y="753771"/>
            <a:ext cx="6840000" cy="612000"/>
          </a:xfrm>
        </p:spPr>
        <p:txBody>
          <a:bodyPr>
            <a:noAutofit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نبدأ حصة اليوم سأذكركم بشروط الحصول على نجمة السلوك الجيد. 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كل حصة سيفوز ثلاثة منكم بالنجمة</a:t>
            </a:r>
            <a:endParaRPr lang="fr-FR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6" name="Espace réservé pour une image  23">
            <a:extLst>
              <a:ext uri="{FF2B5EF4-FFF2-40B4-BE49-F238E27FC236}">
                <a16:creationId xmlns:a16="http://schemas.microsoft.com/office/drawing/2014/main" id="{02380584-FAF4-E958-12F3-0E0C697C2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667730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A77D740-D4F0-795D-F1A4-2EDD7CF898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2F0C91C-8964-AB38-6160-0E339F13AEC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6B2FCE9-2038-3B3C-42BE-536D79A7FB1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31CA280-98F2-DB73-1B96-53E5305124E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B48949-1425-7B75-61F0-23803C670179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A81513-2650-B2FA-CE48-C9463A854CF0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565F88">
                    <a:alpha val="19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1D715B-CEE0-6B6F-BF61-22BCE00117AF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565F88">
                    <a:alpha val="19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C65EE6-2341-C57A-188E-2BEA6A4FDE0E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MA" sz="2000" b="1" kern="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Google Shape;1333;p8">
            <a:extLst>
              <a:ext uri="{FF2B5EF4-FFF2-40B4-BE49-F238E27FC236}">
                <a16:creationId xmlns:a16="http://schemas.microsoft.com/office/drawing/2014/main" id="{87E4A0BC-BA79-4C4B-0A3F-3FF8301AE506}"/>
              </a:ext>
            </a:extLst>
          </p:cNvPr>
          <p:cNvSpPr txBox="1"/>
          <p:nvPr/>
        </p:nvSpPr>
        <p:spPr>
          <a:xfrm>
            <a:off x="292063" y="2917556"/>
            <a:ext cx="715716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algn="ctr" defTabSz="914400" rtl="1">
              <a:defRPr/>
            </a:pPr>
            <a:r>
              <a:rPr lang="ar-MA" sz="3200" kern="0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أَثْناءَ بَحْثي عَنِ ٱلْجَوابِ في ٱلنَّصِّ لا أَتَحَدَّثُ بِصَوْتٍ مُرْتَفِعٍ يُزْعِجُ ٱلْآخَرينَ.</a:t>
            </a:r>
          </a:p>
        </p:txBody>
      </p:sp>
      <p:pic>
        <p:nvPicPr>
          <p:cNvPr id="12" name="Espace réservé pour une image  11" descr="Une image contenant jouet, figurine, poupée, Animation&#10;&#10;Le contenu généré par l’IA peut être incorrect.">
            <a:extLst>
              <a:ext uri="{FF2B5EF4-FFF2-40B4-BE49-F238E27FC236}">
                <a16:creationId xmlns:a16="http://schemas.microsoft.com/office/drawing/2014/main" id="{8FC37D2A-D4D6-7DC5-1503-3B3ADEB67A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59331" y="2690733"/>
            <a:ext cx="1038382" cy="1038382"/>
          </a:xfrm>
          <a:prstGeom prst="ellipse">
            <a:avLst/>
          </a:prstGeom>
          <a:ln w="57150" cap="rnd">
            <a:solidFill>
              <a:sysClr val="window" lastClr="FFFFFF">
                <a:lumMod val="65000"/>
              </a:sysClr>
            </a:solidFill>
            <a:prstDash val="soli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</p:spPr>
      </p:pic>
      <p:sp>
        <p:nvSpPr>
          <p:cNvPr id="14" name="Google Shape;1333;p8">
            <a:extLst>
              <a:ext uri="{FF2B5EF4-FFF2-40B4-BE49-F238E27FC236}">
                <a16:creationId xmlns:a16="http://schemas.microsoft.com/office/drawing/2014/main" id="{18B4024F-1A7C-49FD-1362-629632EC41E9}"/>
              </a:ext>
            </a:extLst>
          </p:cNvPr>
          <p:cNvSpPr txBox="1"/>
          <p:nvPr/>
        </p:nvSpPr>
        <p:spPr>
          <a:xfrm>
            <a:off x="619331" y="1782076"/>
            <a:ext cx="621211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algn="r" defTabSz="914400" rtl="1">
              <a:defRPr/>
            </a:pPr>
            <a:r>
              <a:rPr lang="ar-MA" sz="3200" kern="0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أُخْرِجُ وَ أَضَعُ أَدَواتي في مِحْفَظَتي بِهُدوءٍ، كَيْ لا أُزْعِجَ ٱلْآخَرينَ.</a:t>
            </a:r>
          </a:p>
        </p:txBody>
      </p:sp>
      <p:pic>
        <p:nvPicPr>
          <p:cNvPr id="15" name="Image 14" descr="Une image contenant Bagages et sacs&#10;&#10;Le contenu généré par l’IA peut être incorrect.">
            <a:extLst>
              <a:ext uri="{FF2B5EF4-FFF2-40B4-BE49-F238E27FC236}">
                <a16:creationId xmlns:a16="http://schemas.microsoft.com/office/drawing/2014/main" id="{40B33285-21C7-401A-6E04-4BC5A7BC08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517" y="1575611"/>
            <a:ext cx="997666" cy="997666"/>
          </a:xfrm>
          <a:prstGeom prst="ellipse">
            <a:avLst/>
          </a:prstGeom>
          <a:ln w="57150" cap="rnd">
            <a:solidFill>
              <a:sysClr val="window" lastClr="FFFFFF">
                <a:lumMod val="65000"/>
              </a:sysClr>
            </a:solidFill>
            <a:prstDash val="soli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B81111B7-A2F5-EC7D-B1D8-13EEB42EF213}"/>
              </a:ext>
            </a:extLst>
          </p:cNvPr>
          <p:cNvSpPr/>
          <p:nvPr/>
        </p:nvSpPr>
        <p:spPr>
          <a:xfrm>
            <a:off x="7459331" y="3895841"/>
            <a:ext cx="1104045" cy="1038382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 w="76200" cap="flat" cmpd="sng" algn="ctr">
            <a:solidFill>
              <a:srgbClr val="A1A6BC"/>
            </a:solidFill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 rtl="1"/>
            <a:endParaRPr lang="fr-MA" dirty="0">
              <a:solidFill>
                <a:prstClr val="white"/>
              </a:solidFill>
              <a:cs typeface="Arial"/>
              <a:sym typeface="Arial"/>
            </a:endParaRP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70248E91-70A1-365D-BEF6-A93E2288337D}"/>
              </a:ext>
            </a:extLst>
          </p:cNvPr>
          <p:cNvSpPr txBox="1">
            <a:spLocks/>
          </p:cNvSpPr>
          <p:nvPr/>
        </p:nvSpPr>
        <p:spPr>
          <a:xfrm>
            <a:off x="1305646" y="4223337"/>
            <a:ext cx="6035851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ar-MA" sz="3200" b="1" dirty="0">
                <a:solidFill>
                  <a:srgbClr val="A6A6A6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أُنْصِتُ وأَنْتَبِهُ جَيِّداً لِلدَّرْسِ. 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306ACDE9-8E86-D6BA-624C-3385AC21F1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1814" y="4988309"/>
            <a:ext cx="1571623" cy="1571623"/>
          </a:xfrm>
          <a:prstGeom prst="ellipse">
            <a:avLst/>
          </a:prstGeom>
          <a:ln w="63500" cap="rnd">
            <a:solidFill>
              <a:srgbClr val="FFFFFF">
                <a:lumMod val="75000"/>
              </a:srgb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668C501E-6A3D-4C36-86FB-C663F4CF3116}"/>
              </a:ext>
            </a:extLst>
          </p:cNvPr>
          <p:cNvSpPr txBox="1">
            <a:spLocks/>
          </p:cNvSpPr>
          <p:nvPr/>
        </p:nvSpPr>
        <p:spPr>
          <a:xfrm>
            <a:off x="694944" y="5564585"/>
            <a:ext cx="4698960" cy="683605"/>
          </a:xfrm>
          <a:prstGeom prst="roundRect">
            <a:avLst>
              <a:gd name="adj" fmla="val 16667"/>
            </a:avLst>
          </a:prstGeom>
          <a:ln w="28575">
            <a:noFill/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أُصَحِّحُ أَخْطائي عَلى كُرّاسَتي وَدَفْتَري.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12598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ضعوا اللوحة والكراسة في القمطر.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Class AR_NV_04_1">
            <a:hlinkClick r:id="" action="ppaction://media"/>
            <a:extLst>
              <a:ext uri="{FF2B5EF4-FFF2-40B4-BE49-F238E27FC236}">
                <a16:creationId xmlns:a16="http://schemas.microsoft.com/office/drawing/2014/main" id="{B58452A0-0BB3-2985-902E-E207FE4E540A}"/>
              </a:ext>
            </a:extLst>
          </p:cNvPr>
          <p:cNvPicPr>
            <a:picLocks noGrp="1" noChangeAspect="1"/>
          </p:cNvPicPr>
          <p:nvPr>
            <p:ph type="media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A22FC12-9DCD-1290-B2D0-B231FE90E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86227"/>
            <a:ext cx="540000" cy="540000"/>
          </a:xfrm>
          <a:prstGeom prst="rect">
            <a:avLst/>
          </a:prstGeom>
        </p:spPr>
      </p:pic>
      <p:pic>
        <p:nvPicPr>
          <p:cNvPr id="25" name="Espace réservé pour une image  24">
            <a:extLst>
              <a:ext uri="{FF2B5EF4-FFF2-40B4-BE49-F238E27FC236}">
                <a16:creationId xmlns:a16="http://schemas.microsoft.com/office/drawing/2014/main" id="{CF290E89-3C50-A458-E463-E3AEE94FAAED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8436" y="738187"/>
            <a:ext cx="791626" cy="791626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C36CF5F-FBCB-A364-3EE1-402D65D786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B7D64F2-7700-BF32-7A9A-CF8098C7212D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7AA2CAB-E915-47E9-845B-F977FAD4745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1ABB5E2-2EA3-CAA7-28B8-3CAADBB55C01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206103-4685-9605-AEAC-AAAED0349D19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D75B14-C837-40FA-A3B1-16756E787A7E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54AACF-0EA9-8B89-A5D1-75E27AD6EBDD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B4589F-462A-D87B-2D60-993733502570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اختتام الحص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5_Env-Enseignan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6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2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7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4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_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10190</TotalTime>
  <Words>2097</Words>
  <Application>Microsoft Office PowerPoint</Application>
  <PresentationFormat>Affichage à l'écran (4:3)</PresentationFormat>
  <Paragraphs>406</Paragraphs>
  <Slides>64</Slides>
  <Notes>13</Notes>
  <HiddenSlides>0</HiddenSlides>
  <MMClips>3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22</vt:i4>
      </vt:variant>
      <vt:variant>
        <vt:lpstr>Titres des diapositives</vt:lpstr>
      </vt:variant>
      <vt:variant>
        <vt:i4>64</vt:i4>
      </vt:variant>
    </vt:vector>
  </HeadingPairs>
  <TitlesOfParts>
    <vt:vector size="100" baseType="lpstr">
      <vt:lpstr>Wingdings</vt:lpstr>
      <vt:lpstr>Dosis SemiBold</vt:lpstr>
      <vt:lpstr>Dosis</vt:lpstr>
      <vt:lpstr>Calibri</vt:lpstr>
      <vt:lpstr>Calibri Light</vt:lpstr>
      <vt:lpstr>Arial</vt:lpstr>
      <vt:lpstr>Dosis ExtraBold</vt:lpstr>
      <vt:lpstr>Microsoft Uighur</vt:lpstr>
      <vt:lpstr>Times New Roman</vt:lpstr>
      <vt:lpstr>Dosis Medium</vt:lpstr>
      <vt:lpstr>Abadi</vt:lpstr>
      <vt:lpstr>Noto Sans Symbols</vt:lpstr>
      <vt:lpstr>Modern Love</vt:lpstr>
      <vt:lpstr>Arial Rounded MT Bold</vt:lpstr>
      <vt:lpstr>00_Env-Enseignant</vt:lpstr>
      <vt:lpstr>1_Env-Enseignant</vt:lpstr>
      <vt:lpstr>1_01- نشاط اعتيادي</vt:lpstr>
      <vt:lpstr>6_Conception personnalisée</vt:lpstr>
      <vt:lpstr>1_Conception personnalisée</vt:lpstr>
      <vt:lpstr>01- نشاط اعتيادي</vt:lpstr>
      <vt:lpstr>1_Office Theme 2013 - 2022</vt:lpstr>
      <vt:lpstr>اختتام الحصة</vt:lpstr>
      <vt:lpstr>3_Env-Enseignant</vt:lpstr>
      <vt:lpstr>2_Env-Enseignant</vt:lpstr>
      <vt:lpstr>4_Env-Enseignant</vt:lpstr>
      <vt:lpstr>3_01- نشاط اعتيادي</vt:lpstr>
      <vt:lpstr>1_اختتام الحصة</vt:lpstr>
      <vt:lpstr>5_Env-Enseignant</vt:lpstr>
      <vt:lpstr>6_Env-Enseignant</vt:lpstr>
      <vt:lpstr>2_03- استماع وتحدث</vt:lpstr>
      <vt:lpstr>7_Env-Enseignant</vt:lpstr>
      <vt:lpstr>Thème Office</vt:lpstr>
      <vt:lpstr>4_01- نشاط اعتيادي</vt:lpstr>
      <vt:lpstr>3_04- قراءة/ كتابة</vt:lpstr>
      <vt:lpstr>2_Thème Office</vt:lpstr>
      <vt:lpstr>3_Env-Apprenant_Tmplt</vt:lpstr>
      <vt:lpstr>Présentation PowerPoint</vt:lpstr>
      <vt:lpstr>Présentation PowerPoint</vt:lpstr>
      <vt:lpstr>تنظيم حصص الأسبوع التربوي الرابع</vt:lpstr>
      <vt:lpstr>هيكلة حصة اليوم الخامس</vt:lpstr>
      <vt:lpstr>عند نهاية الحصة</vt:lpstr>
      <vt:lpstr>  افتتاح الحصة</vt:lpstr>
      <vt:lpstr>مرحبا بكم ، سننطلق في حصة اللغة العربية..</vt:lpstr>
      <vt:lpstr>قبل أن نبدأ حصة اليوم سأذكركم بشروط الحصول على نجمة السلوك الجيد.  في كل حصة سيفوز ثلاثة منكم بالنجمة</vt:lpstr>
      <vt:lpstr>ضعوا اللوحة والكراسة في القمطر.</vt:lpstr>
      <vt:lpstr> انشطة اعتيادية</vt:lpstr>
      <vt:lpstr> في حصة اليوم، ستتدربون على الإجابة بسرعة  عن أسئلة للفهم على شكل اختيار من متعدد.</vt:lpstr>
      <vt:lpstr>خذوا ألواحكم.</vt:lpstr>
      <vt:lpstr>اقرؤوا  السؤال جيدا . حددوا المطلوب. تذكروا كل الاختيارات المقدمة.</vt:lpstr>
      <vt:lpstr>ابحثوا عن الجواب في النص . انتبهوا سيختفي النص بعد 10 ثوان.</vt:lpstr>
      <vt:lpstr>اكتبوا حرف الجواب الصحيح ثم ارفعوا الألواح عند سماع الاشارة. </vt:lpstr>
      <vt:lpstr>صححوا. من يشرح جوابه؟ </vt:lpstr>
      <vt:lpstr>اقرؤوا  السؤال جيدا . حددوا المطلوب. تذكروا كل الاختيارات المقدمة.</vt:lpstr>
      <vt:lpstr>ابحثوا عن الجواب في النص . انتبهوا سيختفي النص بعد 10 ثوان.</vt:lpstr>
      <vt:lpstr>اكتبوا حرف الجواب الصحيح ثم ارفعوا الألواح عند سماع الاشارة. </vt:lpstr>
      <vt:lpstr>صححوا. من يشرح جوابه؟ </vt:lpstr>
      <vt:lpstr>ستقرؤون النص قراءة جماعية . من يريد أن يقود القراءة؟ -يحرص الأستاذ على تتبع مشاركة الجميع في القراءة الجماعية.</vt:lpstr>
      <vt:lpstr>قراءة – ح4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إنتاج كتابي – ح5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اختــتام الحــصة</vt:lpstr>
      <vt:lpstr>ماذا تعلمتم اليوم؟</vt:lpstr>
      <vt:lpstr>Présentation PowerPoint</vt:lpstr>
      <vt:lpstr>وقت النجمة. الفائز بنجمة المشاركة بهدوء  هو (هي) صديقكم (صديقتكم)....... صفقوا له (لها). يسجل الأستاذ اسم الفائز على لائحة. (يمكن أن تكون اللائحة معروضة على أحد جدران الفصل).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318</cp:revision>
  <dcterms:created xsi:type="dcterms:W3CDTF">2023-09-20T21:35:22Z</dcterms:created>
  <dcterms:modified xsi:type="dcterms:W3CDTF">2026-01-04T17:37:04Z</dcterms:modified>
</cp:coreProperties>
</file>