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2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4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5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6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7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8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19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0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1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8" r:id="rId2"/>
    <p:sldMasterId id="2147483703" r:id="rId3"/>
    <p:sldMasterId id="2147483725" r:id="rId4"/>
    <p:sldMasterId id="2147483737" r:id="rId5"/>
    <p:sldMasterId id="2147483764" r:id="rId6"/>
    <p:sldMasterId id="2147483788" r:id="rId7"/>
    <p:sldMasterId id="2147483806" r:id="rId8"/>
    <p:sldMasterId id="2147483829" r:id="rId9"/>
    <p:sldMasterId id="2147483844" r:id="rId10"/>
    <p:sldMasterId id="2147483861" r:id="rId11"/>
    <p:sldMasterId id="2147483911" r:id="rId12"/>
    <p:sldMasterId id="2147483927" r:id="rId13"/>
    <p:sldMasterId id="2147483942" r:id="rId14"/>
    <p:sldMasterId id="2147483957" r:id="rId15"/>
    <p:sldMasterId id="2147483976" r:id="rId16"/>
    <p:sldMasterId id="2147483993" r:id="rId17"/>
    <p:sldMasterId id="2147484005" r:id="rId18"/>
    <p:sldMasterId id="2147484028" r:id="rId19"/>
    <p:sldMasterId id="2147484046" r:id="rId20"/>
    <p:sldMasterId id="2147484050" r:id="rId21"/>
    <p:sldMasterId id="2147484054" r:id="rId22"/>
  </p:sldMasterIdLst>
  <p:notesMasterIdLst>
    <p:notesMasterId r:id="rId66"/>
  </p:notesMasterIdLst>
  <p:sldIdLst>
    <p:sldId id="2147482692" r:id="rId23"/>
    <p:sldId id="2147482649" r:id="rId24"/>
    <p:sldId id="2147482730" r:id="rId25"/>
    <p:sldId id="2147482726" r:id="rId26"/>
    <p:sldId id="2147482727" r:id="rId27"/>
    <p:sldId id="2147482728" r:id="rId28"/>
    <p:sldId id="2147482729" r:id="rId29"/>
    <p:sldId id="2147482731" r:id="rId30"/>
    <p:sldId id="266" r:id="rId31"/>
    <p:sldId id="2147482767" r:id="rId32"/>
    <p:sldId id="2147482782" r:id="rId33"/>
    <p:sldId id="2147482783" r:id="rId34"/>
    <p:sldId id="2147482784" r:id="rId35"/>
    <p:sldId id="2147482785" r:id="rId36"/>
    <p:sldId id="2147482786" r:id="rId37"/>
    <p:sldId id="2147482787" r:id="rId38"/>
    <p:sldId id="2147482788" r:id="rId39"/>
    <p:sldId id="2147482789" r:id="rId40"/>
    <p:sldId id="2147482790" r:id="rId41"/>
    <p:sldId id="2147482791" r:id="rId42"/>
    <p:sldId id="2147482792" r:id="rId43"/>
    <p:sldId id="2147482793" r:id="rId44"/>
    <p:sldId id="2147482694" r:id="rId45"/>
    <p:sldId id="2147482543" r:id="rId46"/>
    <p:sldId id="2147482542" r:id="rId47"/>
    <p:sldId id="2147482771" r:id="rId48"/>
    <p:sldId id="2147482772" r:id="rId49"/>
    <p:sldId id="2147482619" r:id="rId50"/>
    <p:sldId id="2147482781" r:id="rId51"/>
    <p:sldId id="2147482736" r:id="rId52"/>
    <p:sldId id="2147482773" r:id="rId53"/>
    <p:sldId id="2147482774" r:id="rId54"/>
    <p:sldId id="2147482775" r:id="rId55"/>
    <p:sldId id="2147482776" r:id="rId56"/>
    <p:sldId id="2147482777" r:id="rId57"/>
    <p:sldId id="2147482742" r:id="rId58"/>
    <p:sldId id="2147482778" r:id="rId59"/>
    <p:sldId id="2147482779" r:id="rId60"/>
    <p:sldId id="2147482780" r:id="rId61"/>
    <p:sldId id="2147482638" r:id="rId62"/>
    <p:sldId id="2147482615" r:id="rId63"/>
    <p:sldId id="2147482637" r:id="rId64"/>
    <p:sldId id="2147482522" r:id="rId65"/>
  </p:sldIdLst>
  <p:sldSz cx="9144000" cy="6858000" type="screen4x3"/>
  <p:notesSz cx="6858000" cy="9144000"/>
  <p:embeddedFontLst>
    <p:embeddedFont>
      <p:font typeface="Abadi" panose="020B0604020202020204" charset="0"/>
      <p:regular r:id="rId67"/>
      <p:bold r:id="rId68"/>
      <p:italic r:id="rId69"/>
      <p:boldItalic r:id="rId70"/>
    </p:embeddedFont>
    <p:embeddedFont>
      <p:font typeface="Wingdings 2" panose="05020102010507070707" pitchFamily="18" charset="2"/>
      <p:regular r:id="rId71"/>
    </p:embeddedFont>
    <p:embeddedFont>
      <p:font typeface="Dosis SemiBold" panose="020B0604020202020204" charset="0"/>
      <p:bold r:id="rId72"/>
    </p:embeddedFont>
    <p:embeddedFont>
      <p:font typeface="Modern Love" panose="020B0604020202020204" charset="0"/>
      <p:regular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Dosis" panose="020B0604020202020204" charset="0"/>
      <p:regular r:id="rId78"/>
      <p:bold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Microsoft Himalaya" panose="01010100010101010101" pitchFamily="2" charset="0"/>
      <p:regular r:id="rId82"/>
    </p:embeddedFont>
    <p:embeddedFont>
      <p:font typeface="Dosis ExtraBold" panose="020B0604020202020204" charset="0"/>
      <p:bold r:id="rId83"/>
    </p:embeddedFont>
    <p:embeddedFont>
      <p:font typeface="Noto Sans Symbols" panose="020B0604020202020204" charset="0"/>
      <p:regular r:id="rId84"/>
      <p:bold r:id="rId85"/>
    </p:embeddedFont>
    <p:embeddedFont>
      <p:font typeface="Microsoft Uighur" panose="02000000000000000000" pitchFamily="2" charset="-78"/>
      <p:regular r:id="rId86"/>
      <p:bold r:id="rId87"/>
    </p:embeddedFont>
    <p:embeddedFont>
      <p:font typeface="Dosis Medium" panose="020B0604020202020204" charset="0"/>
      <p:regular r:id="rId8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A1A7BC"/>
    <a:srgbClr val="9299B1"/>
    <a:srgbClr val="959BB4"/>
    <a:srgbClr val="565F88"/>
    <a:srgbClr val="F2F2F2"/>
    <a:srgbClr val="0097B2"/>
    <a:srgbClr val="FFFFFF"/>
    <a:srgbClr val="E6E6E6"/>
    <a:srgbClr val="4C5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font" Target="fonts/font1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font" Target="fonts/font22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notesMaster" Target="notesMasters/notesMaster1.xml"/><Relationship Id="rId87" Type="http://schemas.openxmlformats.org/officeDocument/2006/relationships/font" Target="fonts/font21.fntdata"/><Relationship Id="rId61" Type="http://schemas.openxmlformats.org/officeDocument/2006/relationships/slide" Target="slides/slide39.xml"/><Relationship Id="rId82" Type="http://schemas.openxmlformats.org/officeDocument/2006/relationships/font" Target="fonts/font16.fntdata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CC2CAD96-F3AF-CA3F-4E16-98B8FCB1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93B88952-03F4-9E25-1633-534C78CE9A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CF3C5E00-1BD5-3360-490D-966011D2CC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366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7760A007-ED63-14E2-CE97-4239F800A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18B0DE5B-B0A1-FD0B-9372-C2A732BF5E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84960F41-5D9F-7CFD-543B-558587EDB1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941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2A4AB155-7F99-33D1-4FDD-35055C48A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D608BB65-4CCC-3D7C-6F4D-601D2CEEE6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B2C05464-D77B-B451-E008-7B1EBBB1E0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461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8F5E9178-6833-7039-1E50-D87C9530C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D67CCC23-ADF0-CEAF-64DB-2296DCF1A3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46C6346B-B432-ACA7-9901-AFCD134E62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902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48BAD1B2-40AB-43CD-BF07-CBF273817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A7F7213F-11CB-B151-FA37-0C31A712B8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F067F4E8-2DB5-4364-D66F-AE7CBD5382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475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F744FC4C-C987-97F8-AD1D-75F184A9C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610EF5CB-E2E7-930E-2AE0-CBFF6A2F66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1718C95F-5FAA-D326-3FFC-09B0856235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36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6EBB0649-5E03-4EEC-C66A-117D7FCF0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5DC15D91-0442-307A-25F0-91BE898E3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02F96747-10DF-D31F-7A78-D85BD28BAD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918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CEA970D8-4291-AC12-8AE3-0130F5A4B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E09630CB-F2AC-826B-3F78-A3DBCFE79B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99CD6066-4D0E-50D7-15ED-5D79BD1ADA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535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732B9F82-DE12-88C1-7F87-658B75331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AD459AF9-30B1-FABC-B0AA-785C2D5183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B91333F6-229F-E647-9D2B-6E06DF8509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590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9CEA479E-6BD5-EC34-B348-75E8B7D3F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470FE6E8-83A8-985D-F289-F9FA175FC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65992C04-C2F1-1040-96E0-00135EFD96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72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3E8FE284-4EE9-E16E-FCA6-726F3231B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CF42116F-65E2-C3DD-3C2D-D7C6196A9F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B9CC38A3-263D-E393-7445-B5DF570AA0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289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6FDCA7B8-F69A-DEEC-69D4-115B399F8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0E93C43F-A98E-5917-64B7-458220EF05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0E0CE904-2BE7-9E19-58F0-D7E4917EDA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0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E8C0B7F1-714F-DA1A-DF74-E63460905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54E84029-2094-092F-92E4-D450A217F9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00DEBA7C-BAFA-657C-ADA8-9CA792B9D9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967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C7696E0C-F818-F2C2-0869-C731AB110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6FF59976-0AD2-49E5-FD89-28E8B1F138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C4A4FEE0-3823-7631-66BF-186B78712C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306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A6D15631-24CB-7D95-6C2A-587469700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750CA295-FD8C-0847-2C65-D93DE01AA7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010316A1-931D-83B9-12F5-3C8FE064D0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526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4BA45A5B-96E4-2737-E2AB-19EF13186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3249D9D3-7587-53BC-11D6-423887B7C2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9F80CE90-C799-C73B-5DBE-5CA8F2E833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096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8DD881F7-3265-76B6-371C-72594CCD0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D5A047A4-ED7C-ECF5-B391-D455550716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DEBFEBD1-47D1-62AB-FAA1-49B644690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452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EBD9C0C3-A7EC-E465-9546-D348062A6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99B5498D-E68B-7A16-C3F5-A59EC399DB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F258AEAF-CAB7-3A48-062C-6E5DA05B10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27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273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5E275F60-447B-6627-DCB0-F5914CC5F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D29A6360-114D-9C7D-414C-AC225CB122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903066D8-B52E-F376-5167-3BFA6EA558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67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Relationship Id="rId4" Type="http://schemas.microsoft.com/office/2007/relationships/hdphoto" Target="../media/hdphoto5.wdp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6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8.png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406641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7160012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682066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730094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71122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980067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914446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23116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57618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684760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439681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19660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1450271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132155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635018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326478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226740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470289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78880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1929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768385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87140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94313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70947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99465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58439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85216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651681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7008776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2509600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749407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63800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52563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286783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009164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695646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878561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034666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24254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901090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73504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388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862153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557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6584205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796949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22832408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9839161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199370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86530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87145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459549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17871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56644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433580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227400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210769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1277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35391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xmlns="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xmlns="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3310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26946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27361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164098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876001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157557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0196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47892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964928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38694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17355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61829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249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xmlns="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138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061429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514661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4453444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509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9787081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2895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2092841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6533076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65804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048541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7436224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42561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51196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28671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407715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13820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10916099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809836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9521891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419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48143215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490784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03842317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775436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09962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484473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638548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40794649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44339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29895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259240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6706962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62345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91183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8156387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1094580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763018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57070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493446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68792829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016574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34410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5684632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4002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58738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4608462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39527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1217010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108654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060785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65520681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685966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376553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244843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686595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0671035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20756340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6230897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138910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9062024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15807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785209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231206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525672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7070357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49637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31759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05662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850848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163875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30888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3423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9783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973601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778228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883698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211134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583331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3493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5430178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7483135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2134556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926702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26230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695582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77866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968335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1377425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4468554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178787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1761129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5182848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8487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57748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21176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310873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736954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1555402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569842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0755292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0306376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0897840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4686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8025486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60842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1296633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9683562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4849966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04781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054535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215704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439759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1305719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6317199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703422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30454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4594807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546574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7056063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3163100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705625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5334317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18752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2334538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1052210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0027395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7601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4233502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474134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297897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1865798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32194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931355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382336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65432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866924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165791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04088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7066549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923105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896461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965446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68876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587079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195854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785440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125093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457302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31195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3367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908182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38677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846171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26360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15987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1577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365709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343622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56709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26375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71844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3024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97116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9270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712106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216448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973427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977421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9742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178009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572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59154771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C1A1DC-6AC7-765A-0002-7870B5A9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C93BA7B-4248-17C3-AACD-611627DC2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1A075E0-3F36-10FB-03FA-A656D6DA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BF3B481-7E9F-3C89-D6BC-0BA28EA8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33D8115-D3C5-D879-A8C2-3496162B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8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1485C4D-3C7B-D945-9669-068BD91E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B2FE72F-B6AF-5AFC-5600-C95D45201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222DA7D-6E9D-54B0-8613-6A66CF993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5416F35-5575-A660-0956-6C9859DC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E773261-E3C7-2B3E-92FB-BC9AA016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52EF0D6-2650-D2D8-F9A1-A836E0AB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810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722DE88-C7E1-3A6F-F77D-ABC444C8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8954856-3DC2-FF83-1119-094EFA1D0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C9125C3C-B35B-B96F-1C82-12BC3A595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D3C4ED5-4CB3-9A39-CB44-399EA189BD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65A64BD-B089-0173-4EFF-62BD8B261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5D63BE4-F1F2-F578-C274-E9570FDD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335B0CE-1289-1515-6120-2D93C208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2A190BC2-5668-9D22-D671-45E49070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152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010EC33-2AB4-29F8-30C1-249E6F5D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6D12C840-94F3-F89A-2FB8-3F67B8177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CDB19A3-0874-CC7B-C8DB-962831FD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510E0F5-9F46-72A3-3F1E-BDAED2F8D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18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8F472C8C-E53E-25CD-DAF8-73213FA1B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78CB6E1E-A58A-E5C5-1BD8-8FE5E2D7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2CCD65D-0307-9245-F6C1-0542CE0C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932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C9D710-6C76-3C0E-FACB-7F61BB339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6B8A6B8-FA0A-7617-1569-923F3C93B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A48331E-C5CD-FF9A-CB3C-04489C203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56D5ABB-EFF7-5E9C-D08A-0B446A10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C7175C8-52A8-F1D4-B63A-D37181F7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5DB9F9B-6EFD-C833-073F-3C85FF6A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62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0B54D1-5A7F-DA8B-8767-2C918C36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0B22C5E-FB49-785C-7715-538128679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5BF8334-FE75-2F05-5A72-A7239075E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3CEF492-7161-DAAB-2271-30A2404F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5538B13-7EE1-7783-E6B7-492BAD8A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32716CF-E7A7-AD48-B5E3-E33EE949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559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624791-D1B8-ACFC-43B1-A81BEA72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D8BFCC4C-AFD4-373D-FE68-2F77BDF75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8C97B4-F480-2DC2-A6F8-F4B8A6B8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BD9BD22-FD02-B35F-DBEA-C73C4E369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FAC508E-987C-892A-132A-C8948AFC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175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EBA05DA6-18EE-3F54-FCE5-935D19818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7BA5E24-AF3C-BCCB-83F8-8A5854579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9A9E08F-54DC-9585-CD38-8EB64B87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D061CC3-7E7B-4C80-A4A7-6D0FDF5EB9A9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DBCD3EB-5EE9-6D50-8CD1-CAA78BCB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2AF4DCE-4226-792C-357C-0E5A948C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FED7C85-8896-41BD-BA19-04978EAD68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898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5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6990158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825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453600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89220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245525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27605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26787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5256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648174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296401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27613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2124183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09950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96682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37699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80094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74019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352598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090160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4377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120108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126276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4808378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95284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916921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97624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68917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67213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220642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09630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412746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442198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281604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070823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06108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7239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040725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938426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367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304123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007640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50765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722509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03546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16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51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image" Target="../media/image23.jpeg"/><Relationship Id="rId2" Type="http://schemas.openxmlformats.org/officeDocument/2006/relationships/slideLayout" Target="../slideLayouts/slideLayout211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1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38.xml"/><Relationship Id="rId21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17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251.xml"/><Relationship Id="rId20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40.xml"/><Relationship Id="rId15" Type="http://schemas.openxmlformats.org/officeDocument/2006/relationships/slideLayout" Target="../slideLayouts/slideLayout250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45.xml"/><Relationship Id="rId19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9.xml"/><Relationship Id="rId22" Type="http://schemas.openxmlformats.org/officeDocument/2006/relationships/slideLayout" Target="../slideLayouts/slideLayout25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17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59.xml"/><Relationship Id="rId16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67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16.jp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4" Type="http://schemas.openxmlformats.org/officeDocument/2006/relationships/image" Target="../media/image16.jp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1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81.xml"/><Relationship Id="rId21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80.xml"/><Relationship Id="rId16" Type="http://schemas.openxmlformats.org/officeDocument/2006/relationships/slideLayout" Target="../slideLayouts/slideLayout294.xml"/><Relationship Id="rId20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24" Type="http://schemas.openxmlformats.org/officeDocument/2006/relationships/image" Target="../media/image28.jpg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23" Type="http://schemas.openxmlformats.org/officeDocument/2006/relationships/theme" Target="../theme/theme22.xml"/><Relationship Id="rId10" Type="http://schemas.openxmlformats.org/officeDocument/2006/relationships/slideLayout" Target="../slideLayouts/slideLayout288.xml"/><Relationship Id="rId19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Relationship Id="rId22" Type="http://schemas.openxmlformats.org/officeDocument/2006/relationships/slideLayout" Target="../slideLayouts/slideLayout30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bin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image" Target="../media/image3.bin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98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95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16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77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9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5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97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82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49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741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  <p:sldLayoutId id="2147484026" r:id="rId21"/>
    <p:sldLayoutId id="214748402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598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  <p:sldLayoutId id="214748404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46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65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7855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72" r:id="rId18"/>
    <p:sldLayoutId id="2147484073" r:id="rId19"/>
    <p:sldLayoutId id="2147484074" r:id="rId20"/>
    <p:sldLayoutId id="2147484075" r:id="rId21"/>
    <p:sldLayoutId id="2147484076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07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23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0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999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873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062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39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2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E5625BD-7744-E9BB-3D35-E7C42B61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8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026BFCB0-897C-8C47-0DDC-3745958FD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D5A05FC5-2EEA-C05F-4C00-90510D5BCD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60B2B50-AFFE-6F00-DF3D-45181639CBC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31A9A2D-3681-EB90-CC71-43D104ED9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74D80AF-063D-E999-A2C1-74CC5FCFD7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66900FB-2729-2405-ABFD-EA308AD755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28B940-25D9-5B6F-7B8F-83C3710F1977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E96250B-5D7A-BFAC-D07C-A9EBE87781B1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AEE85FA-1125-18B8-E696-6911EEC4AD90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47891DF-7596-49A9-A677-A952BD207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461" y="1969503"/>
            <a:ext cx="7170652" cy="4344336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5E4F5A6B-7D61-7A05-6D68-5A30422BDC8F}"/>
              </a:ext>
            </a:extLst>
          </p:cNvPr>
          <p:cNvSpPr txBox="1"/>
          <p:nvPr/>
        </p:nvSpPr>
        <p:spPr>
          <a:xfrm>
            <a:off x="7644702" y="5039340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383039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89F5E4AF-79B1-220E-9B39-EF0B01CBF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91FD195E-B713-5ADC-3DF7-9A15F20031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55185FBD-24A7-6236-116C-76F9F40D18D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8291BBC-9CEB-0603-69AE-7FCD494DB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552DB58-78C9-467B-0C3B-4DEFF96AF9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B965978-1CA7-9CC2-D5E6-4257C918EB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90BE6F-A719-854D-C4D9-D00DE0A7FC7A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9624AAA-E63B-5081-F3F1-C56B117EAE99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80105AD-42C1-9CC8-A37A-1F4B70FC8A2D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4BFEB91-E8C2-EC07-D9BE-9A37361C5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68" y="2302425"/>
            <a:ext cx="8241263" cy="36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2716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D9C2351F-9231-C6E0-3086-FE4B5694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98F3F41D-CEDA-FF86-F9D7-75E97B4F3D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A34FAA0B-7C91-1CD6-4663-E468CDDD711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57FFAEA-CC38-8230-1183-3F2ED30E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4EF6639-AFF9-E1BE-EF83-463CA53E80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B33AB43-8DB6-3922-6689-EFD4F2EC82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276183-162C-D232-FDA2-DB7232CC96A4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0DBD619-61AE-0E93-8061-4A662A442A8B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9B4948-1F49-C309-EEE4-9C738F5F5C03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7084239-68B4-36C2-915B-6CFEDAE54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68" y="2302425"/>
            <a:ext cx="8241263" cy="3686636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24193D45-6A71-A185-3233-C1D0544A93E5}"/>
              </a:ext>
            </a:extLst>
          </p:cNvPr>
          <p:cNvCxnSpPr/>
          <p:nvPr/>
        </p:nvCxnSpPr>
        <p:spPr>
          <a:xfrm flipH="1">
            <a:off x="5231366" y="4023360"/>
            <a:ext cx="13929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5AE51ADD-FC16-6939-01B9-B900F76FCC70}"/>
              </a:ext>
            </a:extLst>
          </p:cNvPr>
          <p:cNvCxnSpPr/>
          <p:nvPr/>
        </p:nvCxnSpPr>
        <p:spPr>
          <a:xfrm flipH="1">
            <a:off x="5231366" y="4778433"/>
            <a:ext cx="13929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7BD09960-3289-A3E3-FE53-414B401A2021}"/>
              </a:ext>
            </a:extLst>
          </p:cNvPr>
          <p:cNvCxnSpPr/>
          <p:nvPr/>
        </p:nvCxnSpPr>
        <p:spPr>
          <a:xfrm flipH="1">
            <a:off x="5231366" y="5460769"/>
            <a:ext cx="13929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71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AEF10B32-8B1F-EC86-1127-72903B03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F3FE9D36-DB58-AA2E-4BDF-511BCA4F3B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4FA86756-C575-B5FB-BC07-555EAE1CFD2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C87BB1A-1E6F-BF80-269D-7E313B30A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2B0A2A6-AD18-0E04-18D7-9E5A9388B9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0ED5B3-565B-DF25-3640-767CA3803B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725FAA2-4F05-9F2E-F141-2447C552D3FD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C5A6CA9-E664-041B-45AC-E7B5C19C104B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318F0D7-56FE-0093-CD86-2BE4D1A7C7B9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FD77463-8722-4098-38D3-2601B1A73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92" y="2097033"/>
            <a:ext cx="7631933" cy="4060943"/>
          </a:xfrm>
          <a:prstGeom prst="rect">
            <a:avLst/>
          </a:prstGeom>
        </p:spPr>
      </p:pic>
      <p:pic>
        <p:nvPicPr>
          <p:cNvPr id="2" name="Image 1" descr="Une image contenant printemps, ressort hélicoïdal, croquis, nature&#10;&#10;Le contenu généré par l’IA peut être incorrect.">
            <a:extLst>
              <a:ext uri="{FF2B5EF4-FFF2-40B4-BE49-F238E27FC236}">
                <a16:creationId xmlns:a16="http://schemas.microsoft.com/office/drawing/2014/main" xmlns="" id="{3E1A9A5C-E29F-694F-EB39-D4A164BD22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5691" y="3301603"/>
            <a:ext cx="680764" cy="27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4505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A6F64986-2158-6A45-DB59-1FDF081C8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48A28A69-08F6-00F5-6176-07911ED6AC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7A19D1EF-5CBA-7E02-A5FE-234A624CB0D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5E68F90-DEF7-DFD4-78EA-9A4F30FC3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6680D1F-F2BB-F7E9-1735-04AD365B9E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5F73741-7E24-4EC6-ADFB-1AA10FA238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F25BBBE-8023-BBE3-D206-0DBDBCED802E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50D56F7-11AE-35F2-2A6D-C4CC6CCD7B10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19EC7AF-86F5-18F7-9D62-BE7FAF7D70A2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CFD83BF-ED8B-5DD3-36D7-C8F8DE4C9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01" y="2097033"/>
            <a:ext cx="7631933" cy="4060943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94B55E2D-D0D7-796A-AD8F-9ADBF9BE2277}"/>
              </a:ext>
            </a:extLst>
          </p:cNvPr>
          <p:cNvSpPr txBox="1"/>
          <p:nvPr/>
        </p:nvSpPr>
        <p:spPr>
          <a:xfrm>
            <a:off x="475701" y="5662796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DB84B290-E273-87DD-DD5D-37631D64CC9C}"/>
              </a:ext>
            </a:extLst>
          </p:cNvPr>
          <p:cNvSpPr txBox="1"/>
          <p:nvPr/>
        </p:nvSpPr>
        <p:spPr>
          <a:xfrm>
            <a:off x="475701" y="4127504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printemps, ressort hélicoïdal, croquis, nature&#10;&#10;Le contenu généré par l’IA peut être incorrect.">
            <a:extLst>
              <a:ext uri="{FF2B5EF4-FFF2-40B4-BE49-F238E27FC236}">
                <a16:creationId xmlns:a16="http://schemas.microsoft.com/office/drawing/2014/main" xmlns="" id="{3E1A9A5C-E29F-694F-EB39-D4A164BD22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6201" y="3348271"/>
            <a:ext cx="680764" cy="27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2386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0681C268-DE6D-7ED2-C41F-B14713749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793E385C-54FD-4FBD-08FB-BEA5430336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AF3E1252-2753-246E-2BDB-55D44F259BF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08F9135-507B-B2F8-BE27-C4C8A59B2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ABA4F19-DA97-090C-C7BA-0462488664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7D61EB6-5E5D-CE69-7314-63EF48B0A9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CAD313D-4B08-C275-9F0B-A63A728FB908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8B2EEB-C6BA-8742-450A-9704FE36D28B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ED9558-8FB1-BB62-91CE-7C42D73AAF4A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195350A-2AC4-A199-1171-214F33529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189" y="1727457"/>
            <a:ext cx="5437622" cy="46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0514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D780C9A0-33A6-87A9-F542-64387B160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DF04F333-0B35-1860-DDCD-2F50317661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FFC0DB90-D6F6-6962-D457-DFC6A19E024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7FA5274-8C42-4888-CDFE-AFBF9B08D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61302D6-FDAF-2122-7CEC-C6AF66A531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581A01F-A0B0-8165-B34E-A0F01F5E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2F41197-0E63-0ED5-B380-D24AD1D72695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85F1080-F668-C566-2BF4-188D64E2F851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EF93854-D323-AFE6-BB88-8A0CFED3E2F9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2627DDE-EADC-8F6F-3BC0-1649BD106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189" y="1727457"/>
            <a:ext cx="5437622" cy="4666853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44CAF887-C82D-7770-8771-09D70D4A3C3D}"/>
              </a:ext>
            </a:extLst>
          </p:cNvPr>
          <p:cNvSpPr txBox="1"/>
          <p:nvPr/>
        </p:nvSpPr>
        <p:spPr>
          <a:xfrm>
            <a:off x="6878122" y="4945823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234629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2F3DE23F-657D-360D-90F1-2686D392D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F53AB543-F1B1-2D57-C27B-A9CCD42E2A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14169420-8BAA-3299-424F-52BEC4C2EBE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5F144D6-A448-A1A5-24B7-47FF9C94B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9EAF623-B213-92FE-8EB7-35B0DBCC77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FBA2771-FED8-B6EC-2C3F-FED818901D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8E6FC1D-7CE9-29AD-4883-2B1887111303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AD470BB-BED2-2819-6B62-61F441FC5551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5009C-87F3-2EE9-F242-0D5B3B70F596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41B4561-8C22-FF85-210B-EB313A788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293" y="1914255"/>
            <a:ext cx="7334468" cy="424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7697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3D1A5EA7-860D-BB6B-5BDF-BCD3777D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48089020-542B-C869-45C4-93863A6A11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C8A1B577-270F-1C73-21AD-B9C5F9C9D42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24DD7CD-631C-89D7-61AC-6FD0B94DF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290E69B-FB07-563A-EC59-89BBA5389E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B4F3C12-C932-4A03-D23E-11F705854A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D461E3-40CA-3E49-E219-7302E3B6FB37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50BA524-0025-2562-A31B-6687BB468A62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42EF529-C5A5-FDF5-9297-F1E85E95E03D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83BE40-1E2E-6DFB-C3B8-F83412003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293" y="1914255"/>
            <a:ext cx="7334468" cy="4243721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AE62AF1F-5C28-FC21-F499-5D639797CE09}"/>
              </a:ext>
            </a:extLst>
          </p:cNvPr>
          <p:cNvSpPr txBox="1"/>
          <p:nvPr/>
        </p:nvSpPr>
        <p:spPr>
          <a:xfrm>
            <a:off x="7697414" y="4146695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68408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77C541EB-369C-443F-DA92-F5CB552E5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8ECAB7EF-8E91-A3FC-F3D7-16E0D38BEF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388CB91B-37BA-7097-3CBF-98F7D5B603C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E96EB4F-8219-92AC-19A1-3AEF54ACA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3187C4E-CA07-EC56-BC6C-FAC7E55FD9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35920DB-704F-8EA5-30DE-E5327C652E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C4C001-709C-6FA0-58C7-1D0D48E0C24A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CC9E13-7483-14AC-03C0-B32BDC82714E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EDDFD17-732C-F00E-DEB2-C890B33CA7D2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9AA91F5-C36F-E101-DADF-3BD2460B8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733" y="1901047"/>
            <a:ext cx="7619926" cy="459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315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xmlns="" id="{CF6C2644-A53C-4BE0-F4ED-363B576647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683" y="778993"/>
            <a:ext cx="6424151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سنقرأ معا نص : حينَ رَفَضَ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ٱلْعَنْدَليبُ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أَنْ يَبْقى </a:t>
            </a:r>
            <a:r>
              <a:rPr lang="ar-MA" sz="2400" b="1" dirty="0" err="1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مُتَفَرِّجاًدرسنا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فقراته في الأيام السابقة. وسأطرح عليكم أسئلة حوله.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11" name="Google Shape;1342;p12">
            <a:extLst>
              <a:ext uri="{FF2B5EF4-FFF2-40B4-BE49-F238E27FC236}">
                <a16:creationId xmlns:a16="http://schemas.microsoft.com/office/drawing/2014/main" xmlns="" id="{646F42EE-D3F4-BABA-FCAD-751999B621E1}"/>
              </a:ext>
            </a:extLst>
          </p:cNvPr>
          <p:cNvSpPr txBox="1">
            <a:spLocks/>
          </p:cNvSpPr>
          <p:nvPr/>
        </p:nvSpPr>
        <p:spPr>
          <a:xfrm>
            <a:off x="1389289" y="1820313"/>
            <a:ext cx="6257484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حينَ رَفَضَ </a:t>
            </a:r>
            <a:r>
              <a:rPr lang="ar-MA" sz="5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ٱلْعَنْدَليبُ</a:t>
            </a: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أَنْ يَبْقى مُتَفَرِّجاً</a:t>
            </a:r>
            <a:endParaRPr lang="ar-MA" sz="5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005ABCE-F642-B22A-A58C-B08E9C2A7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B2E27C0-8765-28A9-A266-B90BA87E42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8B3DC07-D32D-F0A3-94C2-96EA22F970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C16FF8E-B575-67E1-29E4-9E3DF4136AC6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2EB5AA-0728-38BD-A203-55D4A2B73C2D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B205D57-D38C-FBA5-E2EC-8BBE47831194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 descr="Une image contenant peinture, oiseau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05E58AA5-E314-A10C-DC82-CC513C3A6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203" y="3221181"/>
            <a:ext cx="2675657" cy="273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peinture, personne, dessin, homme&#10;&#10;Le contenu généré par l’IA peut être incorrect.">
            <a:extLst>
              <a:ext uri="{FF2B5EF4-FFF2-40B4-BE49-F238E27FC236}">
                <a16:creationId xmlns:a16="http://schemas.microsoft.com/office/drawing/2014/main" xmlns="" id="{756B0185-0292-695C-4403-DB63D17DF1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58" y="2668579"/>
            <a:ext cx="2670535" cy="271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1CA9194-A892-9F6B-9B97-328C44B9C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5070" y="4000500"/>
            <a:ext cx="2714588" cy="239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9997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B70B6AA2-DFA4-D5E3-0342-B795B750C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7601F4F9-04DA-9AF4-16B2-837AEFA05B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6CF557BE-69F5-050B-BC27-5E0AA60D187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85549BF-FCAA-2FE2-01B8-7B54BE038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930067F-31DF-D380-CB06-8C637611A3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357FEB7-47ED-5716-DA1C-960D5413F4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779093D-BE59-7516-E90D-1C7784AE29EA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D75718-8B42-F504-03D1-A033D2998257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A3421C9-F839-683D-4B5F-44A8C75A46DE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9BAD8C2-239A-4B5F-3BF1-D5D69424B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733" y="1901047"/>
            <a:ext cx="7619926" cy="4593271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4D5F48D8-28C7-C941-914E-076E0430B05E}"/>
              </a:ext>
            </a:extLst>
          </p:cNvPr>
          <p:cNvSpPr txBox="1"/>
          <p:nvPr/>
        </p:nvSpPr>
        <p:spPr>
          <a:xfrm>
            <a:off x="7784012" y="4299503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417692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88015C3D-5216-FE97-F330-471119842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C55BCBCC-B901-1ACE-991A-D9D67D44E8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652580DD-629C-ED12-9E3F-5D2C44A4B44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EFE6700-C1F2-E66C-3DC1-439571A6D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98BDCEA-87AA-1E5D-9993-E2CE778DB7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538DF42-8653-7E11-8621-AEDB478CB3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434C386-19CD-092D-CA78-B77A33B26B62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266AE5-D422-75BC-D1DA-0A8CFF4F2361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D611D70-D032-F0F3-17F9-78846DFB216D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7331207-E2C6-2DDE-2713-7912AD0EE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046" y="1810991"/>
            <a:ext cx="5010615" cy="463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0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68DB7E61-F8E9-51D7-8C67-6554648C1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BDE514EE-F0C1-3253-F84F-81B1C589BF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41748F2D-B2BE-FCE9-5850-19892E39225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21FC519-9B30-265A-A648-F1A4C3B3E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7A6CB56-6E8B-90F5-C154-F61FCD5400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47DBE1F-1FD1-BF0A-9E9F-5EAFB0670B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CF02CA2-5178-1D0E-CEDD-5474510BD30D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61A3099-026A-E187-7F97-A953732927A8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5C02898-30C2-2AA7-AF6C-394E909BB2BB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995CC62E-F5E6-D74A-F4F8-1BAE41B18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046" y="1810991"/>
            <a:ext cx="5010615" cy="4632455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D28C27F1-866B-F3BC-E0BC-940ED7D1B7C8}"/>
              </a:ext>
            </a:extLst>
          </p:cNvPr>
          <p:cNvSpPr txBox="1"/>
          <p:nvPr/>
        </p:nvSpPr>
        <p:spPr>
          <a:xfrm>
            <a:off x="6878122" y="4219431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521169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EB322E-BF69-90D9-A337-07EE5092D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DC967A0-5EEB-10BF-1BB4-856422B1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 مراجعة و توليف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26115FA-5F32-96C0-8E33-3B5AE18D7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CB565172-4113-DEE3-94FE-E26B3A053157}"/>
              </a:ext>
            </a:extLst>
          </p:cNvPr>
          <p:cNvSpPr txBox="1"/>
          <p:nvPr/>
        </p:nvSpPr>
        <p:spPr>
          <a:xfrm>
            <a:off x="5175157" y="1777877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مراجعة و توليف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D5B2AA66-6DCA-E247-73E4-B09726067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9EBBD440-5FF6-90D0-275B-3C0FE278B1C4}"/>
              </a:ext>
            </a:extLst>
          </p:cNvPr>
          <p:cNvSpPr txBox="1">
            <a:spLocks/>
          </p:cNvSpPr>
          <p:nvPr/>
        </p:nvSpPr>
        <p:spPr>
          <a:xfrm>
            <a:off x="2457082" y="33769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شكل و فهم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المعجم 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القراءة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استثمار البنيات اللغوية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5B9D8DAD-12AD-5F99-73C5-DCDC84FCA522}"/>
              </a:ext>
            </a:extLst>
          </p:cNvPr>
          <p:cNvSpPr/>
          <p:nvPr/>
        </p:nvSpPr>
        <p:spPr>
          <a:xfrm>
            <a:off x="5306208" y="1052777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xmlns="" id="{309CE913-6A67-D29E-8E40-71E21507C4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30493" y="1594536"/>
            <a:ext cx="703488" cy="703488"/>
          </a:xfrm>
          <a:prstGeom prst="rect">
            <a:avLst/>
          </a:prstGeom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xmlns="" id="{8482B63B-680E-1764-A7A8-834FDDBB12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61534" y="1572077"/>
            <a:ext cx="720854" cy="7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31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48DB08-641C-B052-5761-53554F30E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6FA342BB-D452-8380-4A4B-C5A38B578A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C6DC32C-5118-E117-0D7E-ECCCEFD8BF44}"/>
              </a:ext>
            </a:extLst>
          </p:cNvPr>
          <p:cNvSpPr txBox="1"/>
          <p:nvPr/>
        </p:nvSpPr>
        <p:spPr>
          <a:xfrm>
            <a:off x="-309475" y="84728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108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E3FF3CA-DEA6-4CDC-689F-5CEB373D90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F711AC6-2EC4-3F4C-F932-B78A5443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44A2484-3C4F-D380-E4EE-FF5D8A2CFE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7E35FF2-29C9-6B30-4E2F-B801415976C3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6EA2222-0B4C-6D6E-3984-7805C3F148DB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1197803-280B-8900-C096-922BB01286EA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08A1FD0-9833-5258-3186-ACD2E46F16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488" y="3073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EC887C5-088F-CAAC-A1FE-1090E2344D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697" y="3073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8CF086E-1CAA-68E4-5184-7CF33115B6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1411" y="3073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483FBA3-B9D2-E3D5-7378-C72CC096DFB2}"/>
              </a:ext>
            </a:extLst>
          </p:cNvPr>
          <p:cNvSpPr>
            <a:spLocks/>
          </p:cNvSpPr>
          <p:nvPr/>
        </p:nvSpPr>
        <p:spPr>
          <a:xfrm>
            <a:off x="5631488" y="3024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D2BAD12-59AC-06B7-0199-BD27A59437B5}"/>
              </a:ext>
            </a:extLst>
          </p:cNvPr>
          <p:cNvSpPr>
            <a:spLocks/>
          </p:cNvSpPr>
          <p:nvPr/>
        </p:nvSpPr>
        <p:spPr>
          <a:xfrm>
            <a:off x="3767202" y="3024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</a:rPr>
              <a:t>مراجعة و توليف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E4F9DC3-3689-1E88-BE13-576561A1CA43}"/>
              </a:ext>
            </a:extLst>
          </p:cNvPr>
          <p:cNvSpPr>
            <a:spLocks/>
          </p:cNvSpPr>
          <p:nvPr/>
        </p:nvSpPr>
        <p:spPr>
          <a:xfrm>
            <a:off x="2013393" y="3024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pic>
        <p:nvPicPr>
          <p:cNvPr id="4" name="Image 3" descr="Une image contenant texte, lettr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89358099-0FD6-59CD-D97B-0F85B6447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993" y="1584000"/>
            <a:ext cx="3361482" cy="492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1C6D2EAC-DCEE-C6E3-F9B9-79B508C302BB}"/>
              </a:ext>
            </a:extLst>
          </p:cNvPr>
          <p:cNvSpPr/>
          <p:nvPr/>
        </p:nvSpPr>
        <p:spPr>
          <a:xfrm>
            <a:off x="3273393" y="2119745"/>
            <a:ext cx="2961152" cy="2828175"/>
          </a:xfrm>
          <a:prstGeom prst="roundRect">
            <a:avLst>
              <a:gd name="adj" fmla="val 254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108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4284D8-C0AB-1C8B-1870-C760F9096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C15B737-7293-4EE8-1E8D-4B231AD30F01}"/>
              </a:ext>
            </a:extLst>
          </p:cNvPr>
          <p:cNvSpPr txBox="1"/>
          <p:nvPr/>
        </p:nvSpPr>
        <p:spPr>
          <a:xfrm>
            <a:off x="297804" y="647018"/>
            <a:ext cx="72613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النص التالي قراءة هامسة مع احترام قواعد الوقف والوصل. </a:t>
            </a:r>
          </a:p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 لمراقبة قراءاتكم.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xmlns="" id="{B84AB78B-0EBA-7B18-2F57-17DF7597D8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1400" y="665532"/>
            <a:ext cx="900000" cy="900000"/>
          </a:xfrm>
        </p:spPr>
        <p:txBody>
          <a:bodyPr/>
          <a:lstStyle/>
          <a:p>
            <a:endParaRPr lang="fr-FR"/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88F423C-3730-4599-A8ED-C294AB9168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57494" y="665532"/>
            <a:ext cx="812483" cy="812483"/>
          </a:xfrm>
          <a:prstGeom prst="rect">
            <a:avLst/>
          </a:prstGeom>
        </p:spPr>
      </p:pic>
      <p:pic>
        <p:nvPicPr>
          <p:cNvPr id="4" name="Image 3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BB0BF2A7-716E-5574-E045-1E1188D4B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17" y="1478015"/>
            <a:ext cx="7185133" cy="50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674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C9A514-7672-0081-FAC5-3A8D120C2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FD904E67-EF10-77F4-55D4-3F8FF471BC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966C231-1453-3DAE-4F10-216E2DA0D58E}"/>
              </a:ext>
            </a:extLst>
          </p:cNvPr>
          <p:cNvSpPr txBox="1"/>
          <p:nvPr/>
        </p:nvSpPr>
        <p:spPr>
          <a:xfrm>
            <a:off x="-309475" y="84728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بمفردكم أجيبوا عن الأسئلة الواردة بالصفحتين 108 و 109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6E8E58A-4CBA-EA5B-FF9B-E23C320A76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A2F69DB-ADDD-DC5E-1CDD-00EEC51DE7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D3A02C0-8E33-3B5C-A253-C9A49F3FFF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E1927BF-8293-7B69-6357-EB0487C48A9D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2C8F565-A447-D605-0AFB-5EB92FAD9B25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5ABD25-DF27-0A8D-2C99-2295DFC22B49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A9355F3-B3AF-0C6B-3C07-C3315952F7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488" y="3073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3930582-D366-5A5F-EC95-43CBA000BE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697" y="3073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465C3AF-449B-62ED-92EB-70598EBA69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1411" y="3073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75421EA-4215-39B7-263C-13BDA7B0D81D}"/>
              </a:ext>
            </a:extLst>
          </p:cNvPr>
          <p:cNvSpPr>
            <a:spLocks/>
          </p:cNvSpPr>
          <p:nvPr/>
        </p:nvSpPr>
        <p:spPr>
          <a:xfrm>
            <a:off x="5631488" y="3024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D8124A9-5DFE-814F-B0F2-ECCB553E6353}"/>
              </a:ext>
            </a:extLst>
          </p:cNvPr>
          <p:cNvSpPr>
            <a:spLocks/>
          </p:cNvSpPr>
          <p:nvPr/>
        </p:nvSpPr>
        <p:spPr>
          <a:xfrm>
            <a:off x="3767202" y="3024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6DC11D1-A679-FC36-3CD3-A779C67E87C8}"/>
              </a:ext>
            </a:extLst>
          </p:cNvPr>
          <p:cNvSpPr>
            <a:spLocks/>
          </p:cNvSpPr>
          <p:nvPr/>
        </p:nvSpPr>
        <p:spPr>
          <a:xfrm>
            <a:off x="2013393" y="3024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 descr="Une image contenant texte, lettr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FBDC26EC-4457-1F3E-E7A9-5E85AB109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333" y="1808941"/>
            <a:ext cx="2961151" cy="4342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21B03F9-F7C3-F62E-CAA1-B354B9887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089" y="1728134"/>
            <a:ext cx="3137670" cy="4560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1FFDCBF7-A5AA-7005-EAEA-CF7FB91A06B3}"/>
              </a:ext>
            </a:extLst>
          </p:cNvPr>
          <p:cNvSpPr/>
          <p:nvPr/>
        </p:nvSpPr>
        <p:spPr>
          <a:xfrm rot="21186373">
            <a:off x="4576115" y="5195419"/>
            <a:ext cx="2961152" cy="639897"/>
          </a:xfrm>
          <a:prstGeom prst="roundRect">
            <a:avLst>
              <a:gd name="adj" fmla="val 254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A0559A8-CAD6-4247-E6C9-916AE07BEEB0}"/>
              </a:ext>
            </a:extLst>
          </p:cNvPr>
          <p:cNvSpPr/>
          <p:nvPr/>
        </p:nvSpPr>
        <p:spPr>
          <a:xfrm rot="21186373">
            <a:off x="1248584" y="2452084"/>
            <a:ext cx="2961152" cy="3424471"/>
          </a:xfrm>
          <a:prstGeom prst="roundRect">
            <a:avLst>
              <a:gd name="adj" fmla="val 254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44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1E8A63-77BD-B060-B83C-03BE38EBB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02DF2E5C-DB05-D690-5939-CA7328AA71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66BF1A7-7D94-DE01-C8E0-9E68181B9E90}"/>
              </a:ext>
            </a:extLst>
          </p:cNvPr>
          <p:cNvSpPr txBox="1"/>
          <p:nvPr/>
        </p:nvSpPr>
        <p:spPr>
          <a:xfrm>
            <a:off x="-309475" y="84728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بالنسبة للتمرين الأول اعتمدوا السؤال التالي: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DE11924-F528-7CBC-E084-7C6CF36F56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290F5C3-7B99-A963-E271-76D73005C1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BB9C7AE-4AF8-8A5C-F21E-1B3569B43D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E0F2305-A0B3-11CC-B394-ACD7DB64929D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6F0C1A8-DE9B-C1AE-811E-6ED27B0E1704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201F8FD-FF1B-6B3B-6D39-2D5EEB276395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4FBE72-21A1-23A4-561C-C573218D5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64" y="883919"/>
            <a:ext cx="1694311" cy="21638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671224A-18F5-3DE2-9C29-7E39F4B9E59B}"/>
              </a:ext>
            </a:extLst>
          </p:cNvPr>
          <p:cNvSpPr txBox="1"/>
          <p:nvPr/>
        </p:nvSpPr>
        <p:spPr>
          <a:xfrm>
            <a:off x="350212" y="3105834"/>
            <a:ext cx="8295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أَبْحَثُ في ٱلنَّصِّ عَنْ كَلِماتٍ تَنْتَمي لِلْكَلِمَةِ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ٱلْجامِعَةِ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ٱلتّالِيَةِ: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مَأْكولاتٌ شَعْبِيَّةٌ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46F5E6AF-254B-242F-1D48-7A182620E50E}"/>
              </a:ext>
            </a:extLst>
          </p:cNvPr>
          <p:cNvGrpSpPr/>
          <p:nvPr/>
        </p:nvGrpSpPr>
        <p:grpSpPr>
          <a:xfrm>
            <a:off x="648848" y="4246079"/>
            <a:ext cx="7846304" cy="646986"/>
            <a:chOff x="798932" y="4419195"/>
            <a:chExt cx="7846304" cy="646986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97CF02F5-E45B-493C-B8FC-549A2C69FF08}"/>
                </a:ext>
              </a:extLst>
            </p:cNvPr>
            <p:cNvSpPr txBox="1"/>
            <p:nvPr/>
          </p:nvSpPr>
          <p:spPr>
            <a:xfrm>
              <a:off x="6739088" y="4419195"/>
              <a:ext cx="1906148" cy="64698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.......................</a:t>
              </a:r>
              <a:endParaRPr kumimoji="0" lang="ar-MA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E87CBBBE-5DA1-D94C-BBEF-0A756DF98834}"/>
                </a:ext>
              </a:extLst>
            </p:cNvPr>
            <p:cNvSpPr txBox="1"/>
            <p:nvPr/>
          </p:nvSpPr>
          <p:spPr>
            <a:xfrm>
              <a:off x="4759036" y="4419195"/>
              <a:ext cx="1906148" cy="64698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.......................</a:t>
              </a:r>
              <a:endParaRPr kumimoji="0" lang="ar-MA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E0915265-A52F-E16A-D019-45683CD15F04}"/>
                </a:ext>
              </a:extLst>
            </p:cNvPr>
            <p:cNvSpPr txBox="1"/>
            <p:nvPr/>
          </p:nvSpPr>
          <p:spPr>
            <a:xfrm>
              <a:off x="2778984" y="4419195"/>
              <a:ext cx="1906148" cy="64698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.......................</a:t>
              </a:r>
              <a:endParaRPr kumimoji="0" lang="ar-MA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A990A60-FFC4-BB5A-7474-D8D0F2405BCD}"/>
                </a:ext>
              </a:extLst>
            </p:cNvPr>
            <p:cNvSpPr txBox="1"/>
            <p:nvPr/>
          </p:nvSpPr>
          <p:spPr>
            <a:xfrm>
              <a:off x="798932" y="4419195"/>
              <a:ext cx="1906148" cy="64698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.......................</a:t>
              </a:r>
              <a:endParaRPr kumimoji="0" lang="ar-MA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39799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A2E865-B413-58AA-49B0-BE6D9C0E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1BF47C5-65E2-6038-B5EF-ED95929DB41E}"/>
              </a:ext>
            </a:extLst>
          </p:cNvPr>
          <p:cNvSpPr txBox="1"/>
          <p:nvPr/>
        </p:nvSpPr>
        <p:spPr>
          <a:xfrm>
            <a:off x="-208311" y="63711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, نصحح التمرين رقم 1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DD2783-A8FB-BE65-E1C1-78726B4117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FB6A583-BCD6-518B-0EE1-C73B8F2939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0B8523E-1D49-F7B1-AECA-D06D2EA968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8491A76-4FE8-803C-4D61-DAB04BAFF6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46DFCE-D67F-1D60-F5F5-DF35B44B6EEF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26C7561-E509-F031-8AA6-80016EA8B286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BD08538-BD97-B6F0-225F-A845BC0E788B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BDA08E3-5D2A-E7EC-915D-78CD6BB45DDA}"/>
              </a:ext>
            </a:extLst>
          </p:cNvPr>
          <p:cNvSpPr txBox="1"/>
          <p:nvPr/>
        </p:nvSpPr>
        <p:spPr>
          <a:xfrm>
            <a:off x="319040" y="2960361"/>
            <a:ext cx="8295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أَبْحَثُ في ٱلنَّصِّ عَنْ كَلِماتٍ تَنْتَمي لِلْكَلِمَةِ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ٱلْجامِعَةِ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ٱلتّالِيَةِ: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مَأْكولاتٌ شَعْبِيَّةٌ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D6DB03E4-8772-FF91-27D0-8A713B5DFDFD}"/>
              </a:ext>
            </a:extLst>
          </p:cNvPr>
          <p:cNvGrpSpPr/>
          <p:nvPr/>
        </p:nvGrpSpPr>
        <p:grpSpPr>
          <a:xfrm>
            <a:off x="648848" y="4246079"/>
            <a:ext cx="7846304" cy="646986"/>
            <a:chOff x="798932" y="4419195"/>
            <a:chExt cx="7846304" cy="646986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09BB89A3-7CBD-5994-7E9A-0187C8405AB3}"/>
                </a:ext>
              </a:extLst>
            </p:cNvPr>
            <p:cNvSpPr txBox="1"/>
            <p:nvPr/>
          </p:nvSpPr>
          <p:spPr>
            <a:xfrm>
              <a:off x="6739088" y="4419195"/>
              <a:ext cx="1906148" cy="64698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.......................</a:t>
              </a:r>
              <a:endParaRPr kumimoji="0" lang="ar-MA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53E76614-4041-F6C6-6E6B-07B5753530A9}"/>
                </a:ext>
              </a:extLst>
            </p:cNvPr>
            <p:cNvSpPr txBox="1"/>
            <p:nvPr/>
          </p:nvSpPr>
          <p:spPr>
            <a:xfrm>
              <a:off x="4759036" y="4419195"/>
              <a:ext cx="1906148" cy="64698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.......................</a:t>
              </a:r>
              <a:endParaRPr kumimoji="0" lang="ar-MA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95A1E5F6-AC0D-666B-5029-362E59A50B99}"/>
                </a:ext>
              </a:extLst>
            </p:cNvPr>
            <p:cNvSpPr txBox="1"/>
            <p:nvPr/>
          </p:nvSpPr>
          <p:spPr>
            <a:xfrm>
              <a:off x="2778984" y="4419195"/>
              <a:ext cx="1906148" cy="64698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.......................</a:t>
              </a:r>
              <a:endParaRPr kumimoji="0" lang="ar-MA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8D37C01B-4C7A-3E1F-998D-E3E21165F7DB}"/>
                </a:ext>
              </a:extLst>
            </p:cNvPr>
            <p:cNvSpPr txBox="1"/>
            <p:nvPr/>
          </p:nvSpPr>
          <p:spPr>
            <a:xfrm>
              <a:off x="798932" y="4419195"/>
              <a:ext cx="1906148" cy="64698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.......................</a:t>
              </a:r>
              <a:endParaRPr kumimoji="0" lang="ar-MA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6837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D17C3A-B1C9-AE05-CC7E-5AC37542E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70B8902-ABFD-D84F-D05B-960FACA1858E}"/>
              </a:ext>
            </a:extLst>
          </p:cNvPr>
          <p:cNvSpPr txBox="1"/>
          <p:nvPr/>
        </p:nvSpPr>
        <p:spPr>
          <a:xfrm>
            <a:off x="-208311" y="63711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, نصحح التمرين رقم 1</a:t>
            </a:r>
          </a:p>
          <a:p>
            <a:pPr algn="r" defTabSz="685783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FE4884E-FD36-9FFF-32F2-0FD5C01191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5DD3D90-907D-558E-FA73-F73B7341F7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371F1D3-D06D-96AE-09D8-C1C61FBB97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373E274-7AE0-FD63-F0E7-085C67E6EF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9A5E8C6-90C5-48D3-C682-59587F947EA2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CF0A159-3834-AB7D-D64F-E0B898A8E55B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9E7B4B5-047C-C966-C195-99F528DAFC20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0607255-A652-B40F-39AA-C8E859168F38}"/>
              </a:ext>
            </a:extLst>
          </p:cNvPr>
          <p:cNvSpPr txBox="1"/>
          <p:nvPr/>
        </p:nvSpPr>
        <p:spPr>
          <a:xfrm>
            <a:off x="319040" y="2960361"/>
            <a:ext cx="8295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أَبْحَثُ في ٱلنَّصِّ عَنْ كَلِماتٍ تَنْتَمي لِلْكَلِمَةِ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ٱلْجامِعَةِ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ٱلتّالِيَةِ: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مَأْكولاتٌ شَعْبِيَّةٌ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4D2DE7ED-54E8-9A2C-0BFB-E6386B171C5C}"/>
              </a:ext>
            </a:extLst>
          </p:cNvPr>
          <p:cNvGrpSpPr/>
          <p:nvPr/>
        </p:nvGrpSpPr>
        <p:grpSpPr>
          <a:xfrm>
            <a:off x="617676" y="4100606"/>
            <a:ext cx="7846304" cy="771406"/>
            <a:chOff x="798932" y="4419195"/>
            <a:chExt cx="7846304" cy="771406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0658C1A8-5021-C640-9327-F1546958C1A8}"/>
                </a:ext>
              </a:extLst>
            </p:cNvPr>
            <p:cNvSpPr txBox="1"/>
            <p:nvPr/>
          </p:nvSpPr>
          <p:spPr>
            <a:xfrm>
              <a:off x="6739088" y="4419195"/>
              <a:ext cx="1906148" cy="77140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اَلْكُسْكُسُ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BEF1BD2D-2ED9-B465-9573-EAFF5C44BD96}"/>
                </a:ext>
              </a:extLst>
            </p:cNvPr>
            <p:cNvSpPr txBox="1"/>
            <p:nvPr/>
          </p:nvSpPr>
          <p:spPr>
            <a:xfrm>
              <a:off x="4759036" y="4419195"/>
              <a:ext cx="1906148" cy="77140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اَلطّجينُ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80216D3D-3985-A176-C3E9-9F8FDF74F3E7}"/>
                </a:ext>
              </a:extLst>
            </p:cNvPr>
            <p:cNvSpPr txBox="1"/>
            <p:nvPr/>
          </p:nvSpPr>
          <p:spPr>
            <a:xfrm>
              <a:off x="2778984" y="4419195"/>
              <a:ext cx="1906148" cy="77140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اَلْأُوغالي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D81F6983-01D3-0C30-0D97-AE95FBA9BC56}"/>
                </a:ext>
              </a:extLst>
            </p:cNvPr>
            <p:cNvSpPr txBox="1"/>
            <p:nvPr/>
          </p:nvSpPr>
          <p:spPr>
            <a:xfrm>
              <a:off x="798932" y="4419195"/>
              <a:ext cx="1906148" cy="771406"/>
            </a:xfrm>
            <a:prstGeom prst="roundRect">
              <a:avLst>
                <a:gd name="adj" fmla="val 42364"/>
              </a:avLst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68578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اَلْماتوكي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87854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C1BF2E4F-2106-7FA6-0F3B-2921AD47F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xmlns="" id="{94CDE879-DD65-DBC6-9334-3F45B39816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8EDBA497-ECE3-4C6A-4D61-192AD9DB662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C037F8F-002D-ACE2-B822-353BBC1D5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C5EFD03-218A-D812-A980-9C330E0B24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F66E174-2A72-7F88-0456-CB6E3128A6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5A4F56C-33A0-F2A5-65B7-1FD6EAEE4553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6B9AE0-3B65-4FD2-5B09-7D987B731C4D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C6812BF-FDE1-DA1C-CD02-732E1B8425D9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 descr="Une image contenant texte, Police, écriture manuscrite, calligraphie&#10;&#10;Le contenu généré par l’IA peut être incorrect.">
            <a:extLst>
              <a:ext uri="{FF2B5EF4-FFF2-40B4-BE49-F238E27FC236}">
                <a16:creationId xmlns:a16="http://schemas.microsoft.com/office/drawing/2014/main" xmlns="" id="{7EAB61EC-7510-A403-3B9D-7442AA744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46" y="1853193"/>
            <a:ext cx="8223707" cy="46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15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87D823-0797-880A-4A8E-F4D3FBD32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0426366-C662-F7F9-B301-5578BCC12358}"/>
              </a:ext>
            </a:extLst>
          </p:cNvPr>
          <p:cNvSpPr txBox="1"/>
          <p:nvPr/>
        </p:nvSpPr>
        <p:spPr>
          <a:xfrm>
            <a:off x="-274521" y="78258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نجيب عن السؤال رقم 1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D9A0F2E-05FD-74B0-6893-2AE514F306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CD33719-9ED0-E045-D030-9D2E405A96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C39C958-7CC4-AB7B-56C5-8B3E8AB2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C5EDEC5-9CEC-53DF-1F07-C2764559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7E3ABAA-FB2C-8758-6DC0-DBDC2EA1BA9E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79AE488-86B1-76D0-3C23-73947E89E36F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3100251-1420-443A-50EB-5B39150BDE1D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62AE2EF-DA83-1FE1-69A0-BEDFFB993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735" y="2526209"/>
            <a:ext cx="6096528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2514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81CF76-9866-E063-9109-EF364D54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64A3519-E6B2-FE07-2A47-D3A565976A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DBD8F52-A484-43CB-20CF-227AE1A446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6619C26-28E2-05BC-2391-8A23F588D5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BF27ED4-2A1C-BD06-4156-BE20E67FC7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E56FE6B-CE26-8CBE-0CEC-2DC0902D2BAD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79BEC5-A9F3-CCFA-6B02-BB291F027650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E2A43C5-820B-96A1-A9D1-C8AAA2D7138B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160D9A7-7486-ECA2-0060-58B0C6666343}"/>
              </a:ext>
            </a:extLst>
          </p:cNvPr>
          <p:cNvSpPr txBox="1"/>
          <p:nvPr/>
        </p:nvSpPr>
        <p:spPr>
          <a:xfrm>
            <a:off x="-208311" y="63711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9B0DB62-DC6B-BC9C-F559-1AF300FE8CFD}"/>
              </a:ext>
            </a:extLst>
          </p:cNvPr>
          <p:cNvSpPr txBox="1"/>
          <p:nvPr/>
        </p:nvSpPr>
        <p:spPr>
          <a:xfrm>
            <a:off x="1860993" y="3390569"/>
            <a:ext cx="55430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يُعَدُّ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ٱلطَّبْخُ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مَظاهِرِ </a:t>
            </a:r>
            <a:r>
              <a:rPr lang="ar-MA" sz="4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ٱلتَّنَوُّعِ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إِفْريقْيا.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4CE966D-2E8A-7F94-DFEE-29568F4A9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735" y="2526209"/>
            <a:ext cx="6096528" cy="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83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99699B-8D96-69FE-285A-4B3FC4E20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039BA57-03C9-F84A-55B4-19242853CAC6}"/>
              </a:ext>
            </a:extLst>
          </p:cNvPr>
          <p:cNvSpPr txBox="1"/>
          <p:nvPr/>
        </p:nvSpPr>
        <p:spPr>
          <a:xfrm>
            <a:off x="-274521" y="78258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نجيب عن السؤال رقم 2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0B77A6-E991-A3C8-46C4-7CE1FAFFCA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65AF69D-26FF-C52A-E5E0-CF4367438A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F8733E-18B8-5FFC-1777-BB2D0940B4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2E93444-9394-55AF-5AA2-64E2544544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2579418-74E0-69E0-FC7C-36A9E5C1A37E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A72813D-05EB-E5F4-F8F1-5F07048AB493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BD5F49E-E99A-9AF3-08DC-E1EE557FB2ED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6" name="Image 5" descr="Une image contenant Police, texte, Graphique, blanc&#10;&#10;Le contenu généré par l’IA peut être incorrect.">
            <a:extLst>
              <a:ext uri="{FF2B5EF4-FFF2-40B4-BE49-F238E27FC236}">
                <a16:creationId xmlns:a16="http://schemas.microsoft.com/office/drawing/2014/main" xmlns="" id="{D0C66BEF-D150-538F-0FB6-B96F445F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276" y="2526209"/>
            <a:ext cx="3512209" cy="5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4930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2135DC-220B-F1D7-F38C-28541BA6C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B0C814D-72E3-3DB0-31D3-008C93671E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F77A9A4-EB8C-6364-DEE0-E9D5658359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1ACBD54-D88D-6AC8-8224-1F4950BA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EBC74C7-BF83-73EC-1302-316784D905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DD07814-5285-9A24-7E8B-F9CB111705CE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48DBCA-2C5B-7D29-0508-7264517536D0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14D0C3-F735-6B5A-E6ED-1BF3BA8F3EE4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0615E79-0C4D-8CCD-BE33-543C55CD2CA3}"/>
              </a:ext>
            </a:extLst>
          </p:cNvPr>
          <p:cNvSpPr txBox="1"/>
          <p:nvPr/>
        </p:nvSpPr>
        <p:spPr>
          <a:xfrm>
            <a:off x="-208311" y="63711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6614F14-C4E6-9287-4330-57A204B53400}"/>
              </a:ext>
            </a:extLst>
          </p:cNvPr>
          <p:cNvSpPr txBox="1"/>
          <p:nvPr/>
        </p:nvSpPr>
        <p:spPr>
          <a:xfrm>
            <a:off x="447760" y="3345411"/>
            <a:ext cx="81006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يُعْتَبَرُ ٱلْمَطْبَخُ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ٱلْإِفْريقِيّ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صِحِّيّاً لِأَنَّهُ مُتَنَوِّعٌ، يَضُمُّ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ٱلْخُضَرَ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وَٱلْفَواكِهَ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وَٱلْحُبوبَ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وَٱللُّحومَ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6" name="Image 5" descr="Une image contenant Police, texte, Graphique, blanc&#10;&#10;Le contenu généré par l’IA peut être incorrect.">
            <a:extLst>
              <a:ext uri="{FF2B5EF4-FFF2-40B4-BE49-F238E27FC236}">
                <a16:creationId xmlns:a16="http://schemas.microsoft.com/office/drawing/2014/main" xmlns="" id="{59864E0E-EC54-DF24-D032-1238B20FA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276" y="2526209"/>
            <a:ext cx="3512209" cy="5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66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F8B322-61DC-D682-2D5A-0022AE12E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CF6B755-B9EB-845E-A667-7B36522E43C2}"/>
              </a:ext>
            </a:extLst>
          </p:cNvPr>
          <p:cNvSpPr txBox="1"/>
          <p:nvPr/>
        </p:nvSpPr>
        <p:spPr>
          <a:xfrm>
            <a:off x="-274521" y="78258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نجيب عن السؤال رقم 3:أضبط الجملة في النص  بالشكل التام.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B2F6B64-7477-F02C-5BA6-AD22ACF47F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FF273FB-3D11-4094-6586-96BF7CC70B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79DB744-9090-FB4B-0255-3B476265B2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9B635FA-998A-C10F-FA14-7459D8D7F1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8126F8-88BE-EBFE-FAE8-687F457975EE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14F599C-096F-5C05-55F5-EB2F0FD230C4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0A46C5C-6EB7-95AE-0DE8-7C546F28A620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Image 4" descr="Une image contenant Police, texte, Graphique, blanc&#10;&#10;Le contenu généré par l’IA peut être incorrect.">
            <a:extLst>
              <a:ext uri="{FF2B5EF4-FFF2-40B4-BE49-F238E27FC236}">
                <a16:creationId xmlns:a16="http://schemas.microsoft.com/office/drawing/2014/main" xmlns="" id="{26FD499D-2186-A7EE-D3C6-A329650AB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369" y="2477191"/>
            <a:ext cx="4473994" cy="6683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CF04670-BD85-9420-BED1-CEA8E7AF05C4}"/>
              </a:ext>
            </a:extLst>
          </p:cNvPr>
          <p:cNvSpPr txBox="1"/>
          <p:nvPr/>
        </p:nvSpPr>
        <p:spPr>
          <a:xfrm>
            <a:off x="521671" y="3104345"/>
            <a:ext cx="81006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وحين تجتمع العائلة في أوقات الفرح و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الاحتفال،تتحول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اللحظة إلى</a:t>
            </a:r>
            <a:r>
              <a:rPr kumimoji="0" lang="ar-MA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مناسبة لتحضير أشهى </a:t>
            </a:r>
            <a:r>
              <a:rPr kumimoji="0" lang="ar-MA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الأطباق،لِتُقَدَّم</a:t>
            </a:r>
            <a:r>
              <a:rPr kumimoji="0" lang="ar-MA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أجواء جماعية دافئة.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990742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863D6F-DBDC-77B0-3063-50218D2E1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57FAACE-4848-AF79-BD65-989BB36C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C3B738B-088E-6002-799B-0490EC7E25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708AA98-5DFA-C650-B269-6047A4AB33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AF19A0F-6988-7FC1-4CC3-9C85DF878121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04B83FF-FE15-8589-7330-78A2ADBA4E7D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0971686-8DB9-E2BA-49BD-45E9EF297676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9F377DE2-B520-1AB9-0CBD-4605B603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</a:t>
            </a:r>
            <a:r>
              <a:rPr lang="ar-MA" sz="2400" i="1" dirty="0">
                <a:ea typeface="Calibri" panose="020F0502020204030204" pitchFamily="34" charset="0"/>
                <a:cs typeface="Microsoft Uighur" panose="02000000000000000000" pitchFamily="2" charset="-78"/>
              </a:rPr>
              <a:t>ينقل الأستاذ الجمل على السبورة الجانبية ويعمل على نمذجة شكلها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10" name="Espace réservé pour une image  9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2197D7B-FFBC-0DC8-7E21-EFEF2804DE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AE7372F-9238-3F36-65F7-EAC688313E33}"/>
              </a:ext>
            </a:extLst>
          </p:cNvPr>
          <p:cNvSpPr txBox="1"/>
          <p:nvPr/>
        </p:nvSpPr>
        <p:spPr>
          <a:xfrm>
            <a:off x="521671" y="3222879"/>
            <a:ext cx="81006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وحين تجتمع العائلة في أوقات الفرح و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الاحتفال،تتحول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اللحظة إلى</a:t>
            </a:r>
            <a:r>
              <a:rPr kumimoji="0" lang="ar-MA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مناسبة لتحضير أشهى </a:t>
            </a:r>
            <a:r>
              <a:rPr kumimoji="0" lang="ar-MA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الأطباق،لِتُقَدَّم</a:t>
            </a:r>
            <a:r>
              <a:rPr kumimoji="0" lang="ar-MA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أجواء جماعية دافئة.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Police, texte, Graphique, blanc&#10;&#10;Le contenu généré par l’IA peut être incorrect.">
            <a:extLst>
              <a:ext uri="{FF2B5EF4-FFF2-40B4-BE49-F238E27FC236}">
                <a16:creationId xmlns:a16="http://schemas.microsoft.com/office/drawing/2014/main" xmlns="" id="{9AC72F09-6D09-67F5-6B1A-49F15E350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369" y="2477191"/>
            <a:ext cx="4473994" cy="6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0888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4D764A-7366-1E5F-9C45-C7876E11F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F41EA58-C8DE-D18A-4CC7-C20D9CA8319C}"/>
              </a:ext>
            </a:extLst>
          </p:cNvPr>
          <p:cNvSpPr txBox="1"/>
          <p:nvPr/>
        </p:nvSpPr>
        <p:spPr>
          <a:xfrm>
            <a:off x="-208311" y="63711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التمرين رقم 4 : أملأ الجدول التالي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E529D52-F11E-A5A2-A469-E89F05785B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EB38DB0-D71E-1466-457E-82C34813CC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A8D19C9-4EC6-ED10-1F03-B0853CCA47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6CD9CFE-7E0F-E7E1-30A8-118AD5819F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52EC7A3-84A9-9E0B-D30B-9C2BD80AA81D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0D8DFFD-3193-F26F-E6D8-1EAC143B9EFC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</a:rPr>
              <a:t>مراجعة و 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9223CD3-E38E-17C6-7B9C-C692DAF1DD4A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pic>
        <p:nvPicPr>
          <p:cNvPr id="4" name="Image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73BA31DF-EF45-4185-1BB3-1592622D1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44" y="2146939"/>
            <a:ext cx="8306173" cy="435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3015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2AB713-93A5-F1EF-5DD4-1D01A6572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DC88D3C-079D-E9FB-585C-8D5E3963F4E9}"/>
              </a:ext>
            </a:extLst>
          </p:cNvPr>
          <p:cNvSpPr txBox="1"/>
          <p:nvPr/>
        </p:nvSpPr>
        <p:spPr>
          <a:xfrm>
            <a:off x="-208311" y="63711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صححوا: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73D5D0E-C736-8677-1E2D-17F6EB35C0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15D32B5-4507-9FA0-135E-3709BABB65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07ED531-6E55-7BC8-562E-9CFC4828E7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5EFD3B3-6E74-9B0E-5E67-4650BCE50B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D29A85A-517B-1C0F-CA09-91EFC8E93177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7153C8D-7AE1-7DB8-3D6B-DC116FF275F1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</a:rPr>
              <a:t>مراجعة و 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44490E-17C5-BA58-30AD-DFA12ADAB723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pic>
        <p:nvPicPr>
          <p:cNvPr id="5" name="Image 4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AD926BFC-193E-F99E-3ADD-E6712082E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45" y="2146939"/>
            <a:ext cx="8271740" cy="43577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1F608CF-FD26-DFBD-C258-EFF8D2D4AAC3}"/>
              </a:ext>
            </a:extLst>
          </p:cNvPr>
          <p:cNvSpPr txBox="1"/>
          <p:nvPr/>
        </p:nvSpPr>
        <p:spPr>
          <a:xfrm>
            <a:off x="2919845" y="4002658"/>
            <a:ext cx="1163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783" rtl="1">
              <a:defRPr/>
            </a:pP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اَلْأُوغالي</a:t>
            </a:r>
            <a:endParaRPr lang="ar-MA" sz="36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282300A-DFE5-6DF9-E9AC-6ADF34C995A8}"/>
              </a:ext>
            </a:extLst>
          </p:cNvPr>
          <p:cNvSpPr txBox="1"/>
          <p:nvPr/>
        </p:nvSpPr>
        <p:spPr>
          <a:xfrm>
            <a:off x="6452754" y="4851248"/>
            <a:ext cx="1754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شَمالُ إِفْريقْيا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17E43EE-CC1D-5D6F-67EE-D32A5DB431DF}"/>
              </a:ext>
            </a:extLst>
          </p:cNvPr>
          <p:cNvSpPr txBox="1"/>
          <p:nvPr/>
        </p:nvSpPr>
        <p:spPr>
          <a:xfrm>
            <a:off x="2337380" y="5679058"/>
            <a:ext cx="1754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783" rtl="1">
              <a:defRPr/>
            </a:pP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اَلْماتوكي</a:t>
            </a:r>
            <a:endParaRPr lang="ar-MA" sz="36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122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39C64-AEF0-540C-5A92-A69BC4C16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0CFEAED-DF25-E45B-7181-EFC03EFF5D53}"/>
              </a:ext>
            </a:extLst>
          </p:cNvPr>
          <p:cNvSpPr txBox="1"/>
          <p:nvPr/>
        </p:nvSpPr>
        <p:spPr>
          <a:xfrm>
            <a:off x="-208311" y="63711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التمرين رقم 5 : أستخرج الأفعال من الجمل، أحدد الفاعل</a:t>
            </a:r>
          </a:p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080E68D-770D-3D0D-FD7F-B3F393BA7A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074263F-A87C-A5DD-EE21-C900DB6EB6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EDB1896-089C-C6D0-6D07-B4392D975B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2D3597F-1B0C-68D8-6482-94FEBA6ED2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0861C0F-9F9A-94BC-C2AE-2937D929C85F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51918DB-349D-5817-EAA2-A10DA09A8A7D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5C83355-C0EA-40CE-EA54-21102FC99326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C5315F02-C44C-E3E2-2739-4EF7B75E5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54" y="1905848"/>
            <a:ext cx="8380733" cy="470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4771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11E59-73BF-7BF2-CBB7-B6DE06C81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EB7E78-463E-F2F5-C0CC-017820EE8FA3}"/>
              </a:ext>
            </a:extLst>
          </p:cNvPr>
          <p:cNvSpPr txBox="1"/>
          <p:nvPr/>
        </p:nvSpPr>
        <p:spPr>
          <a:xfrm>
            <a:off x="-208311" y="63711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  <a:p>
            <a:pPr marL="0" marR="0" lvl="0" indent="0" algn="r" defTabSz="68578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مراقبة الإنجازات ورصد الصعوبات، مع معالجتها أثناء التصحيح.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291D996-BEFB-959F-35FF-F1497756C3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531E549-E9CA-3A3D-8EF8-1746543D5F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CF6ADA5-A1E6-F2F3-9AE5-3A1829E7BB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940A505-B6C9-E9F2-244B-C36B9BCFDD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D296267-E8D1-E33C-0F15-E21C8BB06D08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DEBB434-8124-B658-0F8D-02DCB272824A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45B1EA5-89F6-A3AC-CF73-A7C9A5064270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52D2CF5B-9D8E-566D-3E52-C1E40B4E1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90" y="1947412"/>
            <a:ext cx="8411691" cy="45469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D6AC127-4206-14B7-C9C8-B46FA39320DD}"/>
              </a:ext>
            </a:extLst>
          </p:cNvPr>
          <p:cNvSpPr txBox="1"/>
          <p:nvPr/>
        </p:nvSpPr>
        <p:spPr>
          <a:xfrm>
            <a:off x="2905344" y="3429000"/>
            <a:ext cx="923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يَبْحَثُ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CA71464-A8CD-047B-5CF3-20374E0B1268}"/>
              </a:ext>
            </a:extLst>
          </p:cNvPr>
          <p:cNvSpPr txBox="1"/>
          <p:nvPr/>
        </p:nvSpPr>
        <p:spPr>
          <a:xfrm>
            <a:off x="820882" y="3428999"/>
            <a:ext cx="1102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اَلْأَطْفالُ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963FC42-F2BD-0FDD-1631-AC0710E495B2}"/>
              </a:ext>
            </a:extLst>
          </p:cNvPr>
          <p:cNvSpPr txBox="1"/>
          <p:nvPr/>
        </p:nvSpPr>
        <p:spPr>
          <a:xfrm>
            <a:off x="2725934" y="4231469"/>
            <a:ext cx="1102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تَعْتَمِدُ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C37D50B-9FB2-6D65-1DC7-0B8EC23CF8D8}"/>
              </a:ext>
            </a:extLst>
          </p:cNvPr>
          <p:cNvSpPr txBox="1"/>
          <p:nvPr/>
        </p:nvSpPr>
        <p:spPr>
          <a:xfrm>
            <a:off x="207818" y="4220865"/>
            <a:ext cx="200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مُعْظَمُ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ٱلْأَطْباقِ</a:t>
            </a:r>
            <a:endParaRPr lang="ar-MA" sz="36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FF59BAC-DE0B-37FB-D692-4062823106AC}"/>
              </a:ext>
            </a:extLst>
          </p:cNvPr>
          <p:cNvSpPr txBox="1"/>
          <p:nvPr/>
        </p:nvSpPr>
        <p:spPr>
          <a:xfrm>
            <a:off x="2362319" y="5033938"/>
            <a:ext cx="200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يُحِبُّ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70F074B-C09C-B716-DDB1-8BC8374A5699}"/>
              </a:ext>
            </a:extLst>
          </p:cNvPr>
          <p:cNvSpPr txBox="1"/>
          <p:nvPr/>
        </p:nvSpPr>
        <p:spPr>
          <a:xfrm>
            <a:off x="481474" y="5023334"/>
            <a:ext cx="200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اَلْأَفارِقَةُ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75DEDB8-F771-9B41-4E0D-899FF9B4A02A}"/>
              </a:ext>
            </a:extLst>
          </p:cNvPr>
          <p:cNvSpPr txBox="1"/>
          <p:nvPr/>
        </p:nvSpPr>
        <p:spPr>
          <a:xfrm>
            <a:off x="2362319" y="5764128"/>
            <a:ext cx="200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تَضْفي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B494B0C-5599-9214-C619-9BA0418EEF69}"/>
              </a:ext>
            </a:extLst>
          </p:cNvPr>
          <p:cNvSpPr txBox="1"/>
          <p:nvPr/>
        </p:nvSpPr>
        <p:spPr>
          <a:xfrm>
            <a:off x="444275" y="5764128"/>
            <a:ext cx="200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783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اَلْفَواكِهُ</a:t>
            </a:r>
          </a:p>
        </p:txBody>
      </p:sp>
    </p:spTree>
    <p:extLst>
      <p:ext uri="{BB962C8B-B14F-4D97-AF65-F5344CB8AC3E}">
        <p14:creationId xmlns:p14="http://schemas.microsoft.com/office/powerpoint/2010/main" val="3113518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A5412278-74B5-6C32-8AA4-D10E8BF3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xmlns="" id="{FDEA382F-17A5-8ABF-1684-C86D9110CF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3E7E6205-BA06-4D05-4E48-7C13ACE5893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7F7F094-AE94-A805-8927-5F338BC56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1B8D6D6-2CAB-E452-EDA9-13FD32E779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7A5C130-6D69-2192-0BFB-C95E8AA77D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E84C88-5642-FD68-48D2-62ACA8DCE9BB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8A8BB55-8C10-28AA-111B-47BF6DA468FD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029A407-B480-DC16-35FC-DD69AEA93695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xmlns="" id="{83B26F24-D5EC-8EBF-F691-693F0EAA4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09" y="2198263"/>
            <a:ext cx="8332211" cy="397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5970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xmlns="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راجَعْتُ مُكْتَسَبَتي خِلالَ ٱلْأُسْبوعِ ٱلْأَوَّلِ: اَلْمُعْجَمُ – اَلْقِراءَةُ – اَلتَّراكيبُ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قْراءَةِ وَ فَهْمِ نَصٍّ وَ الْإِجابَةِ عَنْ أَسْئِلَةِ ٱلْفَهْمِ.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EC40C0DB-9418-80E0-44C6-60AF4F69A8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" name="Espace réservé pour une image  14">
            <a:extLst>
              <a:ext uri="{FF2B5EF4-FFF2-40B4-BE49-F238E27FC236}">
                <a16:creationId xmlns:a16="http://schemas.microsoft.com/office/drawing/2014/main" xmlns="" id="{26EE47E8-1DB9-ECA1-2E1E-733476C69E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1685" y="649436"/>
            <a:ext cx="825128" cy="825128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xmlns="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06BAC1F-A7FC-0E51-7E7B-C6B5A59C7A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325A25E-9407-FCCE-4C04-7C426CFB81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138D81A-C7E8-62E1-A5D4-145D841DAB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E9163CC-CF8E-1FE6-C90F-638AB1749D4E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9E9C42F-6DCB-FC36-F8F8-A81B87B09A70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</a:rPr>
              <a:t>مراجعة و توليف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1D8521E-4BA7-FC6D-C355-ABAB92C86A80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xmlns="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2283D36A-F50C-E247-E951-26BF54B32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xmlns="" id="{92FA85A4-46FF-E191-D7B5-83D967BB39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36BDB0E3-FAB7-4219-BBE7-5B270BB3007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F874839-6226-95F3-2A80-1EDFCE51A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7210E1E-6B30-EECA-4AE4-E4F568A3A7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05FF61B-694E-9F27-DE31-DE1CF945B4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04977DA-482B-B7B2-CB6D-4EF18CFC0B14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598F663-DDA2-8BD5-828E-8D646BEE38F8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5BAF2F-A948-43A4-30ED-6B3A57E816C6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7E16C4D7-ADDF-0E10-B14C-7A3C25DD8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86" y="1973454"/>
            <a:ext cx="8306468" cy="44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8549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AAA2F0CF-CAE2-D70D-9F7F-FE6C5F256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xmlns="" id="{64DFC054-9B5F-6F99-40FB-6FAEED6E5F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9DC3EC75-9656-42BF-093E-5BCB73D94D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469AF61-4008-597B-D9EF-6063010D4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D52FD8C-9A4C-1A31-8B6A-0A74E2E768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5B4101B-546E-D60C-7F01-826CDD50D5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7741064-4AE1-78BD-3779-F756972C47DF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0F2D9D-1DE8-BFC6-1D91-B8C503BA3E18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70BC388-5C8B-B0B9-8F80-6EA93459D288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 descr="Une image contenant texte, Police, écriture manuscrite, document&#10;&#10;Le contenu généré par l’IA peut être incorrect.">
            <a:extLst>
              <a:ext uri="{FF2B5EF4-FFF2-40B4-BE49-F238E27FC236}">
                <a16:creationId xmlns:a16="http://schemas.microsoft.com/office/drawing/2014/main" xmlns="" id="{5725AB00-F52B-7C60-E0FF-1134064DF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02" y="1909082"/>
            <a:ext cx="8287326" cy="45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9171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41FB4D67-D1CB-6AFC-A463-EC11270E1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xmlns="" id="{1D0BBADE-8340-0149-BA58-D11ACCFFD6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77D85EB5-E3A4-475E-71DF-A017F2CE7A0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48BACB6-AC99-6B95-F347-D803EDF09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8D1E69-EF9B-9CF7-1549-ADDF87F7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0608AA7-EC6E-12AC-7CDE-EE2DF4607D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1BC4C2F-E17B-2C19-AE3E-4EF9254F11CA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BD55847-B4A5-9200-0665-47C1BE8DD4BF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66E8DED-AD96-3683-1047-493DA58AC957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xmlns="" id="{F2CEE16C-404E-69A0-C12E-1864130CD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60" y="1909082"/>
            <a:ext cx="8205679" cy="46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691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CAE3353F-52C8-8B27-A944-0F107F18C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xmlns="" id="{47984E84-2809-5F39-0983-7A3940C406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يمر تلميذان للقراءة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DEE55926-2809-CCDF-AC74-2C27556ADB2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5232A72-5CBE-AF83-9FDE-376CC4AA1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9C99C78-0FD1-5FDB-ABF2-B672B6A353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BFB4484-AE06-E4C5-0807-3FE6F1E2EA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D7C698-0E0F-0DE6-7567-27D773C8B4A5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06AAAB3-2741-61CD-317E-E542DD268DFB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2EAB725-0DC6-B756-129D-0C2A03F584BE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 descr="Une image contenant texte, Police, docume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02611D32-16CD-4B50-CB0D-EBFFAA201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87" y="1804024"/>
            <a:ext cx="8332426" cy="4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59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على ألواحكم؛ أجيبوا عن السؤال التالي.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77E50E4-0D1E-5E6D-E451-179542CC0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088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A847569-691C-FEC2-E09F-3725A53E83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297" y="1549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251DB57-3CA7-A4BD-655B-CCDEEA46A4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1" y="1549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36F4C7D-0D72-498C-2F4A-2C2469B749BC}"/>
              </a:ext>
            </a:extLst>
          </p:cNvPr>
          <p:cNvSpPr>
            <a:spLocks/>
          </p:cNvSpPr>
          <p:nvPr/>
        </p:nvSpPr>
        <p:spPr>
          <a:xfrm>
            <a:off x="5479088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98FEDAD-8671-14E0-B687-A63833DF73D3}"/>
              </a:ext>
            </a:extLst>
          </p:cNvPr>
          <p:cNvSpPr>
            <a:spLocks/>
          </p:cNvSpPr>
          <p:nvPr/>
        </p:nvSpPr>
        <p:spPr>
          <a:xfrm>
            <a:off x="3614802" y="150032"/>
            <a:ext cx="1341914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و 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D326A6-621F-0AE9-2874-211D0C779DA4}"/>
              </a:ext>
            </a:extLst>
          </p:cNvPr>
          <p:cNvSpPr>
            <a:spLocks/>
          </p:cNvSpPr>
          <p:nvPr/>
        </p:nvSpPr>
        <p:spPr>
          <a:xfrm>
            <a:off x="1860993" y="150032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CC4E9DC-F122-D744-9B50-C620E4711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461" y="1969503"/>
            <a:ext cx="7170652" cy="43443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6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5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10700</TotalTime>
  <Words>822</Words>
  <Application>Microsoft Office PowerPoint</Application>
  <PresentationFormat>Affichage à l'écran (4:3)</PresentationFormat>
  <Paragraphs>217</Paragraphs>
  <Slides>43</Slides>
  <Notes>21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22</vt:i4>
      </vt:variant>
      <vt:variant>
        <vt:lpstr>Titres des diapositives</vt:lpstr>
      </vt:variant>
      <vt:variant>
        <vt:i4>43</vt:i4>
      </vt:variant>
    </vt:vector>
  </HeadingPairs>
  <TitlesOfParts>
    <vt:vector size="79" baseType="lpstr">
      <vt:lpstr>Arial</vt:lpstr>
      <vt:lpstr>Abadi</vt:lpstr>
      <vt:lpstr>Wingdings 2</vt:lpstr>
      <vt:lpstr>Dosis SemiBold</vt:lpstr>
      <vt:lpstr>Modern Love</vt:lpstr>
      <vt:lpstr>Calibri</vt:lpstr>
      <vt:lpstr>Dosis</vt:lpstr>
      <vt:lpstr>Calibri Light</vt:lpstr>
      <vt:lpstr>Wingdings</vt:lpstr>
      <vt:lpstr>Microsoft Himalaya</vt:lpstr>
      <vt:lpstr>Dosis ExtraBold</vt:lpstr>
      <vt:lpstr>Noto Sans Symbols</vt:lpstr>
      <vt:lpstr>Microsoft Uighur</vt:lpstr>
      <vt:lpstr>Dosis Medium</vt:lpstr>
      <vt:lpstr>00_Env-Enseignant</vt:lpstr>
      <vt:lpstr>1_Env-Enseignant</vt:lpstr>
      <vt:lpstr>1_01- نشاط اعتيادي</vt:lpstr>
      <vt:lpstr>6_Conception personnalisée</vt:lpstr>
      <vt:lpstr>1_Conception personnalisée</vt:lpstr>
      <vt:lpstr>01- نشاط اعتيادي</vt:lpstr>
      <vt:lpstr>02- معــــــــــجم</vt:lpstr>
      <vt:lpstr>اختتام الحصة</vt:lpstr>
      <vt:lpstr>3_Env-Enseignant</vt:lpstr>
      <vt:lpstr>2_Env-Enseignant</vt:lpstr>
      <vt:lpstr>5_Env-Apprenant_Tmplt</vt:lpstr>
      <vt:lpstr>4_Env-Enseignant</vt:lpstr>
      <vt:lpstr>5_Env-Enseignant</vt:lpstr>
      <vt:lpstr>6_Env-Enseignant</vt:lpstr>
      <vt:lpstr>1_03- استماع وتحدث</vt:lpstr>
      <vt:lpstr>7_Env-Enseignant</vt:lpstr>
      <vt:lpstr>Thème Office</vt:lpstr>
      <vt:lpstr>4_01- نشاط اعتيادي</vt:lpstr>
      <vt:lpstr>03- استماع وتحدث</vt:lpstr>
      <vt:lpstr>6_Env-Apprenant_Tmplt</vt:lpstr>
      <vt:lpstr>2_Env-Apprenant_Tmplt</vt:lpstr>
      <vt:lpstr>5_01- نشاط اعتيادي</vt:lpstr>
      <vt:lpstr>Présentation PowerPoint</vt:lpstr>
      <vt:lpstr>سنقرأ معا نص : حينَ رَفَضَ ٱلْعَنْدَليبُ أَنْ يَبْقى مُتَفَرِّجاًدرسنا فقراته في الأيام السابقة. وسأطرح عليكم أسئلة حوله.</vt:lpstr>
      <vt:lpstr>من يقرأ؟ يمر تلميذان للقراءة. </vt:lpstr>
      <vt:lpstr>من يقرأ؟ يمر تلميذان للقراءة</vt:lpstr>
      <vt:lpstr>من يقرأ؟ يمر تلميذان للقراءة</vt:lpstr>
      <vt:lpstr>من يقرأ؟ يمر تلميذان للقراءة</vt:lpstr>
      <vt:lpstr>من يقرأ؟ يمر تلميذان للقراءة</vt:lpstr>
      <vt:lpstr>من يقرأ؟ يمر تلميذان للقراءة</vt:lpstr>
      <vt:lpstr>على ألواحكم؛ أجيبوا عن السؤال التالي. </vt:lpstr>
      <vt:lpstr>صححوا. من يشرح جوابه؟ </vt:lpstr>
      <vt:lpstr>على ألواحكم؛ أجيبوا عن السؤال التالي. </vt:lpstr>
      <vt:lpstr>صححوا. من يشرح جوابه؟ </vt:lpstr>
      <vt:lpstr>على ألواحكم؛ أجيبوا عن السؤال التالي. </vt:lpstr>
      <vt:lpstr>صححوا. من يشرح جوابه؟ </vt:lpstr>
      <vt:lpstr>على ألواحكم؛ أجيبوا عن السؤال التالي. </vt:lpstr>
      <vt:lpstr>صححوا. من يشرح جوابه؟ </vt:lpstr>
      <vt:lpstr>على ألواحكم؛ أجيبوا عن السؤال التالي. </vt:lpstr>
      <vt:lpstr>صححوا. من يشرح جوابه؟ </vt:lpstr>
      <vt:lpstr>على ألواحكم؛ أجيبوا عن السؤال التالي. </vt:lpstr>
      <vt:lpstr>صححوا. من يشرح جوابه؟ </vt:lpstr>
      <vt:lpstr>على ألواحكم؛ أجيبوا عن السؤال التالي. </vt:lpstr>
      <vt:lpstr>صححوا. من يشرح جوابه؟ </vt:lpstr>
      <vt:lpstr> مراجعة و توليف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انتبهوا للتصحيح  -ينقل الأستاذ الجمل على السبورة الجانبية ويعمل على نمذجة شكلها.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316</cp:revision>
  <dcterms:created xsi:type="dcterms:W3CDTF">2023-09-20T21:35:22Z</dcterms:created>
  <dcterms:modified xsi:type="dcterms:W3CDTF">2026-01-10T09:03:08Z</dcterms:modified>
</cp:coreProperties>
</file>