
<file path=[Content_Types].xml><?xml version="1.0" encoding="utf-8"?>
<Types xmlns="http://schemas.openxmlformats.org/package/2006/content-types">
  <Default Extension="bin" ContentType="image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6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7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8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9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0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  <p:sldMasterId id="2147483687" r:id="rId2"/>
    <p:sldMasterId id="2147483710" r:id="rId3"/>
    <p:sldMasterId id="2147483720" r:id="rId4"/>
    <p:sldMasterId id="2147483747" r:id="rId5"/>
    <p:sldMasterId id="2147483763" r:id="rId6"/>
    <p:sldMasterId id="2147483788" r:id="rId7"/>
    <p:sldMasterId id="2147483812" r:id="rId8"/>
    <p:sldMasterId id="2147483836" r:id="rId9"/>
    <p:sldMasterId id="2147483861" r:id="rId10"/>
    <p:sldMasterId id="2147483878" r:id="rId11"/>
  </p:sldMasterIdLst>
  <p:notesMasterIdLst>
    <p:notesMasterId r:id="rId58"/>
  </p:notesMasterIdLst>
  <p:sldIdLst>
    <p:sldId id="2134806368" r:id="rId12"/>
    <p:sldId id="2147482474" r:id="rId13"/>
    <p:sldId id="2147482796" r:id="rId14"/>
    <p:sldId id="2147482757" r:id="rId15"/>
    <p:sldId id="2147482779" r:id="rId16"/>
    <p:sldId id="2147482706" r:id="rId17"/>
    <p:sldId id="2147482731" r:id="rId18"/>
    <p:sldId id="2147482758" r:id="rId19"/>
    <p:sldId id="2147482759" r:id="rId20"/>
    <p:sldId id="2147482760" r:id="rId21"/>
    <p:sldId id="2147482762" r:id="rId22"/>
    <p:sldId id="2147482803" r:id="rId23"/>
    <p:sldId id="2147482804" r:id="rId24"/>
    <p:sldId id="2147482805" r:id="rId25"/>
    <p:sldId id="2147482806" r:id="rId26"/>
    <p:sldId id="2147482807" r:id="rId27"/>
    <p:sldId id="2147482808" r:id="rId28"/>
    <p:sldId id="2147482809" r:id="rId29"/>
    <p:sldId id="2147482810" r:id="rId30"/>
    <p:sldId id="2147482768" r:id="rId31"/>
    <p:sldId id="2147482769" r:id="rId32"/>
    <p:sldId id="2147482770" r:id="rId33"/>
    <p:sldId id="2147482812" r:id="rId34"/>
    <p:sldId id="2147482813" r:id="rId35"/>
    <p:sldId id="2147482814" r:id="rId36"/>
    <p:sldId id="2147482811" r:id="rId37"/>
    <p:sldId id="2147482771" r:id="rId38"/>
    <p:sldId id="2147482780" r:id="rId39"/>
    <p:sldId id="2147482781" r:id="rId40"/>
    <p:sldId id="2147482797" r:id="rId41"/>
    <p:sldId id="2147482783" r:id="rId42"/>
    <p:sldId id="2147482782" r:id="rId43"/>
    <p:sldId id="2147482705" r:id="rId44"/>
    <p:sldId id="2147482498" r:id="rId45"/>
    <p:sldId id="2147482792" r:id="rId46"/>
    <p:sldId id="2147482794" r:id="rId47"/>
    <p:sldId id="2147482798" r:id="rId48"/>
    <p:sldId id="2147482799" r:id="rId49"/>
    <p:sldId id="2147482800" r:id="rId50"/>
    <p:sldId id="2147482801" r:id="rId51"/>
    <p:sldId id="2147482802" r:id="rId52"/>
    <p:sldId id="2147482616" r:id="rId53"/>
    <p:sldId id="2147482598" r:id="rId54"/>
    <p:sldId id="2147482795" r:id="rId55"/>
    <p:sldId id="2147482756" r:id="rId56"/>
    <p:sldId id="2147482634" r:id="rId57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59"/>
      <p:italic r:id="rId60"/>
    </p:embeddedFont>
    <p:embeddedFont>
      <p:font typeface="Dosis" panose="020B0604020202020204" charset="0"/>
      <p:regular r:id="rId61"/>
      <p:bold r:id="rId62"/>
    </p:embeddedFont>
    <p:embeddedFont>
      <p:font typeface="Modern Love" panose="020B0604020202020204" charset="0"/>
      <p:regular r:id="rId63"/>
    </p:embeddedFont>
    <p:embeddedFont>
      <p:font typeface="Dosis ExtraBold" panose="020B0604020202020204" charset="0"/>
      <p:bold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Dosis SemiBold" panose="020B0604020202020204" charset="0"/>
      <p:regular r:id="rId69"/>
      <p:bold r:id="rId70"/>
    </p:embeddedFont>
    <p:embeddedFont>
      <p:font typeface="Microsoft Himalaya" panose="01010100010101010101" pitchFamily="2" charset="0"/>
      <p:regular r:id="rId71"/>
    </p:embeddedFont>
    <p:embeddedFont>
      <p:font typeface="Microsoft Uighur" panose="02000000000000000000" pitchFamily="2" charset="-78"/>
      <p:regular r:id="rId72"/>
      <p:bold r:id="rId73"/>
    </p:embeddedFont>
    <p:embeddedFont>
      <p:font typeface="Dosis Medium" panose="020B0604020202020204" charset="0"/>
      <p:regular r:id="rId74"/>
      <p:bold r:id="rId7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DB4"/>
    <a:srgbClr val="A1A7BC"/>
    <a:srgbClr val="5D668C"/>
    <a:srgbClr val="9299B1"/>
    <a:srgbClr val="969CB4"/>
    <a:srgbClr val="555F87"/>
    <a:srgbClr val="424D7C"/>
    <a:srgbClr val="7FB9BE"/>
    <a:srgbClr val="ECF8FB"/>
    <a:srgbClr val="1E3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4" Type="http://schemas.openxmlformats.org/officeDocument/2006/relationships/font" Target="fonts/font16.fntdata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3.fntdata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FD619-7424-446B-8FE6-B5EC136A99BA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54C2EB1D-7D82-4366-8054-41FE9FAF6EDE}">
      <dgm:prSet phldrT="[Texte]" phldr="0" custT="1"/>
      <dgm:spPr/>
      <dgm:t>
        <a:bodyPr/>
        <a:lstStyle/>
        <a:p>
          <a:r>
            <a:rPr lang="ar-MA" sz="3200" b="1" dirty="0">
              <a:solidFill>
                <a:schemeClr val="tx1"/>
              </a:solidFill>
              <a:latin typeface="Microsoft Uighur" panose="02000000000000000000" pitchFamily="2" charset="-78"/>
              <a:cs typeface="Microsoft Uighur" panose="02000000000000000000" pitchFamily="2" charset="-78"/>
            </a:rPr>
            <a:t>أَدَواتُ ٱلْوَصْفِ</a:t>
          </a:r>
          <a:endParaRPr lang="fr-FR" sz="3200" b="1" dirty="0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159A4392-9D82-4B6D-A202-7EFAB2BAE883}" type="parTrans" cxnId="{C1E03DD9-D453-489D-92F5-8DD899BBD5AD}">
      <dgm:prSet/>
      <dgm:spPr/>
      <dgm:t>
        <a:bodyPr/>
        <a:lstStyle/>
        <a:p>
          <a:endParaRPr lang="fr-FR" sz="18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AECCE827-6121-4EF8-B629-D2F5A5E58682}" type="sibTrans" cxnId="{C1E03DD9-D453-489D-92F5-8DD899BBD5AD}">
      <dgm:prSet/>
      <dgm:spPr/>
      <dgm:t>
        <a:bodyPr/>
        <a:lstStyle/>
        <a:p>
          <a:endParaRPr lang="fr-FR" sz="18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E01D44CD-930C-415F-9CE3-F1E4A93D9223}">
      <dgm:prSet phldrT="[Texte]" phldr="0" custT="1"/>
      <dgm:spPr/>
      <dgm:t>
        <a:bodyPr/>
        <a:lstStyle/>
        <a:p>
          <a:r>
            <a:rPr lang="ar-MA" sz="3200" b="1" dirty="0">
              <a:solidFill>
                <a:schemeClr val="tx1"/>
              </a:solidFill>
              <a:latin typeface="Microsoft Uighur" panose="02000000000000000000" pitchFamily="2" charset="-78"/>
              <a:cs typeface="Microsoft Uighur" panose="02000000000000000000" pitchFamily="2" charset="-78"/>
            </a:rPr>
            <a:t>كَأَنَّهُ</a:t>
          </a:r>
          <a:endParaRPr lang="fr-FR" sz="3200" b="1" dirty="0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E38EC905-23BD-4108-916A-475CB460212E}" type="parTrans" cxnId="{EFCB8DD9-34A1-4E35-AB7D-9A998E8A8FF5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DBDD54B6-A910-4DBA-92CC-1191A066C9E7}" type="sibTrans" cxnId="{EFCB8DD9-34A1-4E35-AB7D-9A998E8A8FF5}">
      <dgm:prSet/>
      <dgm:spPr/>
      <dgm:t>
        <a:bodyPr/>
        <a:lstStyle/>
        <a:p>
          <a:endParaRPr lang="fr-FR" sz="18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BFA9B0EB-3809-403E-B13E-F7346850F9C1}">
      <dgm:prSet phldrT="[Texte]" phldr="0" custT="1"/>
      <dgm:spPr/>
      <dgm:t>
        <a:bodyPr/>
        <a:lstStyle/>
        <a:p>
          <a:r>
            <a:rPr lang="ar-MA" sz="3200" b="1" dirty="0">
              <a:solidFill>
                <a:schemeClr val="tx1"/>
              </a:solidFill>
              <a:latin typeface="Microsoft Uighur" panose="02000000000000000000" pitchFamily="2" charset="-78"/>
              <a:cs typeface="Microsoft Uighur" panose="02000000000000000000" pitchFamily="2" charset="-78"/>
            </a:rPr>
            <a:t>يَبْدو</a:t>
          </a:r>
          <a:endParaRPr lang="fr-FR" sz="3200" b="1" dirty="0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C5359180-33E3-4A4F-88F6-DC51CEDEC4C0}" type="parTrans" cxnId="{32B982F0-A112-4B42-9F0D-BEC0C878E21A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F26AFD12-DC5E-4A1E-B19F-C8DD57746103}" type="sibTrans" cxnId="{32B982F0-A112-4B42-9F0D-BEC0C878E21A}">
      <dgm:prSet/>
      <dgm:spPr/>
      <dgm:t>
        <a:bodyPr/>
        <a:lstStyle/>
        <a:p>
          <a:endParaRPr lang="fr-FR" sz="18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838E7645-02F5-4576-BE1C-2B83188F94D5}">
      <dgm:prSet phldrT="[Texte]" phldr="0" custT="1"/>
      <dgm:spPr/>
      <dgm:t>
        <a:bodyPr/>
        <a:lstStyle/>
        <a:p>
          <a:r>
            <a:rPr lang="ar-MA" sz="3200" b="1" dirty="0">
              <a:solidFill>
                <a:schemeClr val="tx1"/>
              </a:solidFill>
              <a:latin typeface="Microsoft Uighur" panose="02000000000000000000" pitchFamily="2" charset="-78"/>
              <a:cs typeface="Microsoft Uighur" panose="02000000000000000000" pitchFamily="2" charset="-78"/>
            </a:rPr>
            <a:t>ظَهَرَ مِثْلَ</a:t>
          </a:r>
          <a:endParaRPr lang="fr-FR" sz="3200" b="1" dirty="0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1307A2FA-B13F-44F8-9EDE-769AF59AC01F}" type="parTrans" cxnId="{4EE8A330-E28D-4333-BFEB-3DDAE33E1394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071EC0CD-6C9F-4527-8361-3913C54EE5D6}" type="sibTrans" cxnId="{4EE8A330-E28D-4333-BFEB-3DDAE33E1394}">
      <dgm:prSet/>
      <dgm:spPr/>
      <dgm:t>
        <a:bodyPr/>
        <a:lstStyle/>
        <a:p>
          <a:endParaRPr lang="fr-FR" sz="18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83B57A5B-B465-4FCE-98CF-BB8E1DBDFE4B}">
      <dgm:prSet phldrT="[Texte]" phldr="0" custT="1"/>
      <dgm:spPr/>
      <dgm:t>
        <a:bodyPr/>
        <a:lstStyle/>
        <a:p>
          <a:r>
            <a:rPr lang="ar-MA" sz="3200" b="1" dirty="0">
              <a:solidFill>
                <a:schemeClr val="tx1"/>
              </a:solidFill>
              <a:latin typeface="Microsoft Uighur" panose="02000000000000000000" pitchFamily="2" charset="-78"/>
              <a:cs typeface="Microsoft Uighur" panose="02000000000000000000" pitchFamily="2" charset="-78"/>
            </a:rPr>
            <a:t>بانَتْ عَلَيْهِ</a:t>
          </a:r>
          <a:endParaRPr lang="fr-FR" sz="3200" b="1" dirty="0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056D2420-358E-447D-87D2-0AAB963021C9}" type="parTrans" cxnId="{9DFADCD2-7A25-483C-994E-9809813984D5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9442162C-67FE-48AE-A5B7-3B43CE9E0F45}" type="sibTrans" cxnId="{9DFADCD2-7A25-483C-994E-9809813984D5}">
      <dgm:prSet/>
      <dgm:spPr/>
      <dgm:t>
        <a:bodyPr/>
        <a:lstStyle/>
        <a:p>
          <a:endParaRPr lang="fr-FR" sz="18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D43B6137-8A7A-42B7-916B-8D7B64039533}">
      <dgm:prSet phldrT="[Texte]" phldr="0" custT="1"/>
      <dgm:spPr/>
      <dgm:t>
        <a:bodyPr/>
        <a:lstStyle/>
        <a:p>
          <a:r>
            <a:rPr lang="ar-MA" sz="3200" b="1">
              <a:solidFill>
                <a:schemeClr val="tx1"/>
              </a:solidFill>
              <a:latin typeface="Microsoft Uighur" panose="02000000000000000000" pitchFamily="2" charset="-78"/>
              <a:cs typeface="Microsoft Uighur" panose="02000000000000000000" pitchFamily="2" charset="-78"/>
            </a:rPr>
            <a:t>كانَ</a:t>
          </a:r>
          <a:endParaRPr lang="fr-FR" sz="3200" b="1" dirty="0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1BCE77F2-BD59-4ABA-A915-D87B5B065239}" type="parTrans" cxnId="{82F36600-944F-420D-966A-409EB02D4F81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98B48DE8-015A-4EEF-98D4-6F0CA895AC9D}" type="sibTrans" cxnId="{82F36600-944F-420D-966A-409EB02D4F81}">
      <dgm:prSet/>
      <dgm:spPr/>
      <dgm:t>
        <a:bodyPr/>
        <a:lstStyle/>
        <a:p>
          <a:endParaRPr lang="fr-FR" sz="18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F104D425-ACE1-46EA-91D6-F27B5C5A4444}">
      <dgm:prSet phldrT="[Texte]" phldr="0" custT="1"/>
      <dgm:spPr/>
      <dgm:t>
        <a:bodyPr/>
        <a:lstStyle/>
        <a:p>
          <a:r>
            <a:rPr lang="ar-MA" sz="3200" b="1">
              <a:solidFill>
                <a:schemeClr val="tx1"/>
              </a:solidFill>
              <a:latin typeface="Microsoft Uighur" panose="02000000000000000000" pitchFamily="2" charset="-78"/>
              <a:cs typeface="Microsoft Uighur" panose="02000000000000000000" pitchFamily="2" charset="-78"/>
            </a:rPr>
            <a:t>صارَ</a:t>
          </a:r>
          <a:endParaRPr lang="fr-FR" sz="3200" b="1" dirty="0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ADD02751-E5CA-4712-A6D4-4F539C97A9C3}" type="parTrans" cxnId="{E7543503-48A5-45F7-8C54-B81F20C5C008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7C1FF23C-B777-442E-A8A7-2CC1613ACF2F}" type="sibTrans" cxnId="{E7543503-48A5-45F7-8C54-B81F20C5C008}">
      <dgm:prSet/>
      <dgm:spPr/>
      <dgm:t>
        <a:bodyPr/>
        <a:lstStyle/>
        <a:p>
          <a:endParaRPr lang="fr-FR" sz="18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1A231254-BAA6-4214-B98C-68E8D336529E}" type="pres">
      <dgm:prSet presAssocID="{9B2FD619-7424-446B-8FE6-B5EC136A99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70A56DB-D90A-465B-8208-1D153C291309}" type="pres">
      <dgm:prSet presAssocID="{54C2EB1D-7D82-4366-8054-41FE9FAF6EDE}" presName="centerShape" presStyleLbl="node0" presStyleIdx="0" presStyleCnt="1"/>
      <dgm:spPr/>
      <dgm:t>
        <a:bodyPr/>
        <a:lstStyle/>
        <a:p>
          <a:endParaRPr lang="fr-FR"/>
        </a:p>
      </dgm:t>
    </dgm:pt>
    <dgm:pt modelId="{874535D6-66CB-4444-B2B1-27D45EF9941C}" type="pres">
      <dgm:prSet presAssocID="{E38EC905-23BD-4108-916A-475CB460212E}" presName="parTrans" presStyleLbl="sibTrans2D1" presStyleIdx="0" presStyleCnt="6"/>
      <dgm:spPr/>
      <dgm:t>
        <a:bodyPr/>
        <a:lstStyle/>
        <a:p>
          <a:endParaRPr lang="fr-FR"/>
        </a:p>
      </dgm:t>
    </dgm:pt>
    <dgm:pt modelId="{A24D7564-8E6C-4D6F-91E5-E7AD62D0F4BA}" type="pres">
      <dgm:prSet presAssocID="{E38EC905-23BD-4108-916A-475CB460212E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E81BD81B-E67F-4CF7-8F7B-1F4712F61C87}" type="pres">
      <dgm:prSet presAssocID="{E01D44CD-930C-415F-9CE3-F1E4A93D922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945C2F-F56A-4B09-914A-99006214ECC4}" type="pres">
      <dgm:prSet presAssocID="{C5359180-33E3-4A4F-88F6-DC51CEDEC4C0}" presName="parTrans" presStyleLbl="sibTrans2D1" presStyleIdx="1" presStyleCnt="6"/>
      <dgm:spPr/>
      <dgm:t>
        <a:bodyPr/>
        <a:lstStyle/>
        <a:p>
          <a:endParaRPr lang="fr-FR"/>
        </a:p>
      </dgm:t>
    </dgm:pt>
    <dgm:pt modelId="{231AEA95-2640-4937-831C-7E9411B9BF8F}" type="pres">
      <dgm:prSet presAssocID="{C5359180-33E3-4A4F-88F6-DC51CEDEC4C0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02C2D408-5BD8-488D-8AEF-A9EBD5915881}" type="pres">
      <dgm:prSet presAssocID="{BFA9B0EB-3809-403E-B13E-F7346850F9C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C2F63C-1F8C-4C3B-9F05-D136E6AE718B}" type="pres">
      <dgm:prSet presAssocID="{1307A2FA-B13F-44F8-9EDE-769AF59AC01F}" presName="parTrans" presStyleLbl="sibTrans2D1" presStyleIdx="2" presStyleCnt="6"/>
      <dgm:spPr/>
      <dgm:t>
        <a:bodyPr/>
        <a:lstStyle/>
        <a:p>
          <a:endParaRPr lang="fr-FR"/>
        </a:p>
      </dgm:t>
    </dgm:pt>
    <dgm:pt modelId="{B939A9A7-E7DE-454F-BB66-06EB28F8A690}" type="pres">
      <dgm:prSet presAssocID="{1307A2FA-B13F-44F8-9EDE-769AF59AC01F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3D79D803-D976-40A6-8651-B39940C4AB86}" type="pres">
      <dgm:prSet presAssocID="{838E7645-02F5-4576-BE1C-2B83188F94D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007A9C-5C47-4C49-935C-7887F99B9508}" type="pres">
      <dgm:prSet presAssocID="{056D2420-358E-447D-87D2-0AAB963021C9}" presName="parTrans" presStyleLbl="sibTrans2D1" presStyleIdx="3" presStyleCnt="6"/>
      <dgm:spPr/>
      <dgm:t>
        <a:bodyPr/>
        <a:lstStyle/>
        <a:p>
          <a:endParaRPr lang="fr-FR"/>
        </a:p>
      </dgm:t>
    </dgm:pt>
    <dgm:pt modelId="{98253AA4-4672-4616-B619-0A3A1E99A21B}" type="pres">
      <dgm:prSet presAssocID="{056D2420-358E-447D-87D2-0AAB963021C9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E7E2A0C8-8F02-4514-93D9-355CC6D895AC}" type="pres">
      <dgm:prSet presAssocID="{83B57A5B-B465-4FCE-98CF-BB8E1DBDFE4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BF117E-BCED-4BA2-A1CE-F6315A37DF92}" type="pres">
      <dgm:prSet presAssocID="{1BCE77F2-BD59-4ABA-A915-D87B5B065239}" presName="parTrans" presStyleLbl="sibTrans2D1" presStyleIdx="4" presStyleCnt="6"/>
      <dgm:spPr/>
      <dgm:t>
        <a:bodyPr/>
        <a:lstStyle/>
        <a:p>
          <a:endParaRPr lang="fr-FR"/>
        </a:p>
      </dgm:t>
    </dgm:pt>
    <dgm:pt modelId="{E82D1D2B-B9AD-4133-B77E-C408C1063E71}" type="pres">
      <dgm:prSet presAssocID="{1BCE77F2-BD59-4ABA-A915-D87B5B065239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B30E5266-7045-4452-8982-F5B94766C928}" type="pres">
      <dgm:prSet presAssocID="{D43B6137-8A7A-42B7-916B-8D7B640395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8A3629-DE5D-490C-BCA3-E3548AF66901}" type="pres">
      <dgm:prSet presAssocID="{ADD02751-E5CA-4712-A6D4-4F539C97A9C3}" presName="parTrans" presStyleLbl="sibTrans2D1" presStyleIdx="5" presStyleCnt="6"/>
      <dgm:spPr/>
      <dgm:t>
        <a:bodyPr/>
        <a:lstStyle/>
        <a:p>
          <a:endParaRPr lang="fr-FR"/>
        </a:p>
      </dgm:t>
    </dgm:pt>
    <dgm:pt modelId="{305123FC-A220-4DE7-A040-88FFF632A66F}" type="pres">
      <dgm:prSet presAssocID="{ADD02751-E5CA-4712-A6D4-4F539C97A9C3}" presName="connectorText" presStyleLbl="sibTrans2D1" presStyleIdx="5" presStyleCnt="6"/>
      <dgm:spPr/>
      <dgm:t>
        <a:bodyPr/>
        <a:lstStyle/>
        <a:p>
          <a:endParaRPr lang="fr-FR"/>
        </a:p>
      </dgm:t>
    </dgm:pt>
    <dgm:pt modelId="{BA438B37-D205-4B83-A331-54D9A83AB3F3}" type="pres">
      <dgm:prSet presAssocID="{F104D425-ACE1-46EA-91D6-F27B5C5A444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24CE3E2-B566-434C-B38A-C0F0269D2E0F}" type="presOf" srcId="{C5359180-33E3-4A4F-88F6-DC51CEDEC4C0}" destId="{D8945C2F-F56A-4B09-914A-99006214ECC4}" srcOrd="0" destOrd="0" presId="urn:microsoft.com/office/officeart/2005/8/layout/radial5"/>
    <dgm:cxn modelId="{034A1FEE-A6A9-4C9D-8F8D-68C42FB0E215}" type="presOf" srcId="{ADD02751-E5CA-4712-A6D4-4F539C97A9C3}" destId="{048A3629-DE5D-490C-BCA3-E3548AF66901}" srcOrd="0" destOrd="0" presId="urn:microsoft.com/office/officeart/2005/8/layout/radial5"/>
    <dgm:cxn modelId="{E5DDBBE1-2BB0-4EE0-8AE8-AC11430A9A5E}" type="presOf" srcId="{056D2420-358E-447D-87D2-0AAB963021C9}" destId="{49007A9C-5C47-4C49-935C-7887F99B9508}" srcOrd="0" destOrd="0" presId="urn:microsoft.com/office/officeart/2005/8/layout/radial5"/>
    <dgm:cxn modelId="{4EE8A330-E28D-4333-BFEB-3DDAE33E1394}" srcId="{54C2EB1D-7D82-4366-8054-41FE9FAF6EDE}" destId="{838E7645-02F5-4576-BE1C-2B83188F94D5}" srcOrd="2" destOrd="0" parTransId="{1307A2FA-B13F-44F8-9EDE-769AF59AC01F}" sibTransId="{071EC0CD-6C9F-4527-8361-3913C54EE5D6}"/>
    <dgm:cxn modelId="{9DFADCD2-7A25-483C-994E-9809813984D5}" srcId="{54C2EB1D-7D82-4366-8054-41FE9FAF6EDE}" destId="{83B57A5B-B465-4FCE-98CF-BB8E1DBDFE4B}" srcOrd="3" destOrd="0" parTransId="{056D2420-358E-447D-87D2-0AAB963021C9}" sibTransId="{9442162C-67FE-48AE-A5B7-3B43CE9E0F45}"/>
    <dgm:cxn modelId="{8AC435FE-2F66-47F2-90D1-53220A3791BF}" type="presOf" srcId="{83B57A5B-B465-4FCE-98CF-BB8E1DBDFE4B}" destId="{E7E2A0C8-8F02-4514-93D9-355CC6D895AC}" srcOrd="0" destOrd="0" presId="urn:microsoft.com/office/officeart/2005/8/layout/radial5"/>
    <dgm:cxn modelId="{35906BDD-D562-47E6-803A-3557FB0338F1}" type="presOf" srcId="{056D2420-358E-447D-87D2-0AAB963021C9}" destId="{98253AA4-4672-4616-B619-0A3A1E99A21B}" srcOrd="1" destOrd="0" presId="urn:microsoft.com/office/officeart/2005/8/layout/radial5"/>
    <dgm:cxn modelId="{2DE14D2C-E01B-46FF-ACD2-34EB24891394}" type="presOf" srcId="{9B2FD619-7424-446B-8FE6-B5EC136A99BA}" destId="{1A231254-BAA6-4214-B98C-68E8D336529E}" srcOrd="0" destOrd="0" presId="urn:microsoft.com/office/officeart/2005/8/layout/radial5"/>
    <dgm:cxn modelId="{ACD5CE48-6DA4-477B-887C-AFA64923F7D8}" type="presOf" srcId="{ADD02751-E5CA-4712-A6D4-4F539C97A9C3}" destId="{305123FC-A220-4DE7-A040-88FFF632A66F}" srcOrd="1" destOrd="0" presId="urn:microsoft.com/office/officeart/2005/8/layout/radial5"/>
    <dgm:cxn modelId="{9268DECB-9A12-4C36-B87B-8723963CC605}" type="presOf" srcId="{54C2EB1D-7D82-4366-8054-41FE9FAF6EDE}" destId="{E70A56DB-D90A-465B-8208-1D153C291309}" srcOrd="0" destOrd="0" presId="urn:microsoft.com/office/officeart/2005/8/layout/radial5"/>
    <dgm:cxn modelId="{81E14926-D1EF-4AB2-AF55-C2EA17B4A647}" type="presOf" srcId="{1BCE77F2-BD59-4ABA-A915-D87B5B065239}" destId="{E82D1D2B-B9AD-4133-B77E-C408C1063E71}" srcOrd="1" destOrd="0" presId="urn:microsoft.com/office/officeart/2005/8/layout/radial5"/>
    <dgm:cxn modelId="{6A3DF7EE-8E71-4092-A18F-5C079B3A3060}" type="presOf" srcId="{E38EC905-23BD-4108-916A-475CB460212E}" destId="{874535D6-66CB-4444-B2B1-27D45EF9941C}" srcOrd="0" destOrd="0" presId="urn:microsoft.com/office/officeart/2005/8/layout/radial5"/>
    <dgm:cxn modelId="{C64A5BC3-E96A-4B66-9291-98C51FC88BC5}" type="presOf" srcId="{D43B6137-8A7A-42B7-916B-8D7B64039533}" destId="{B30E5266-7045-4452-8982-F5B94766C928}" srcOrd="0" destOrd="0" presId="urn:microsoft.com/office/officeart/2005/8/layout/radial5"/>
    <dgm:cxn modelId="{1A5C6C34-F896-4B5C-9806-FBFEB9527771}" type="presOf" srcId="{838E7645-02F5-4576-BE1C-2B83188F94D5}" destId="{3D79D803-D976-40A6-8651-B39940C4AB86}" srcOrd="0" destOrd="0" presId="urn:microsoft.com/office/officeart/2005/8/layout/radial5"/>
    <dgm:cxn modelId="{9CED69E6-C3D3-4377-9813-38856CAD0C25}" type="presOf" srcId="{1307A2FA-B13F-44F8-9EDE-769AF59AC01F}" destId="{09C2F63C-1F8C-4C3B-9F05-D136E6AE718B}" srcOrd="0" destOrd="0" presId="urn:microsoft.com/office/officeart/2005/8/layout/radial5"/>
    <dgm:cxn modelId="{73842147-9B43-4494-A8F8-AD1CB36DC4B0}" type="presOf" srcId="{E01D44CD-930C-415F-9CE3-F1E4A93D9223}" destId="{E81BD81B-E67F-4CF7-8F7B-1F4712F61C87}" srcOrd="0" destOrd="0" presId="urn:microsoft.com/office/officeart/2005/8/layout/radial5"/>
    <dgm:cxn modelId="{E7543503-48A5-45F7-8C54-B81F20C5C008}" srcId="{54C2EB1D-7D82-4366-8054-41FE9FAF6EDE}" destId="{F104D425-ACE1-46EA-91D6-F27B5C5A4444}" srcOrd="5" destOrd="0" parTransId="{ADD02751-E5CA-4712-A6D4-4F539C97A9C3}" sibTransId="{7C1FF23C-B777-442E-A8A7-2CC1613ACF2F}"/>
    <dgm:cxn modelId="{FECDCB0A-CA35-4FB9-8EAB-EDF3ED8A04FA}" type="presOf" srcId="{1307A2FA-B13F-44F8-9EDE-769AF59AC01F}" destId="{B939A9A7-E7DE-454F-BB66-06EB28F8A690}" srcOrd="1" destOrd="0" presId="urn:microsoft.com/office/officeart/2005/8/layout/radial5"/>
    <dgm:cxn modelId="{23DB22A0-591F-457E-9687-B0B137A29372}" type="presOf" srcId="{C5359180-33E3-4A4F-88F6-DC51CEDEC4C0}" destId="{231AEA95-2640-4937-831C-7E9411B9BF8F}" srcOrd="1" destOrd="0" presId="urn:microsoft.com/office/officeart/2005/8/layout/radial5"/>
    <dgm:cxn modelId="{C1E03DD9-D453-489D-92F5-8DD899BBD5AD}" srcId="{9B2FD619-7424-446B-8FE6-B5EC136A99BA}" destId="{54C2EB1D-7D82-4366-8054-41FE9FAF6EDE}" srcOrd="0" destOrd="0" parTransId="{159A4392-9D82-4B6D-A202-7EFAB2BAE883}" sibTransId="{AECCE827-6121-4EF8-B629-D2F5A5E58682}"/>
    <dgm:cxn modelId="{32B982F0-A112-4B42-9F0D-BEC0C878E21A}" srcId="{54C2EB1D-7D82-4366-8054-41FE9FAF6EDE}" destId="{BFA9B0EB-3809-403E-B13E-F7346850F9C1}" srcOrd="1" destOrd="0" parTransId="{C5359180-33E3-4A4F-88F6-DC51CEDEC4C0}" sibTransId="{F26AFD12-DC5E-4A1E-B19F-C8DD57746103}"/>
    <dgm:cxn modelId="{83EDAE10-B528-4A8A-B2A9-BB1598F9B5F1}" type="presOf" srcId="{F104D425-ACE1-46EA-91D6-F27B5C5A4444}" destId="{BA438B37-D205-4B83-A331-54D9A83AB3F3}" srcOrd="0" destOrd="0" presId="urn:microsoft.com/office/officeart/2005/8/layout/radial5"/>
    <dgm:cxn modelId="{E3D14FF2-8488-4D7F-8753-3FA8796D3AEC}" type="presOf" srcId="{1BCE77F2-BD59-4ABA-A915-D87B5B065239}" destId="{D4BF117E-BCED-4BA2-A1CE-F6315A37DF92}" srcOrd="0" destOrd="0" presId="urn:microsoft.com/office/officeart/2005/8/layout/radial5"/>
    <dgm:cxn modelId="{6E19C09B-5AE0-4A59-8C2E-F5B795E41D07}" type="presOf" srcId="{BFA9B0EB-3809-403E-B13E-F7346850F9C1}" destId="{02C2D408-5BD8-488D-8AEF-A9EBD5915881}" srcOrd="0" destOrd="0" presId="urn:microsoft.com/office/officeart/2005/8/layout/radial5"/>
    <dgm:cxn modelId="{82F36600-944F-420D-966A-409EB02D4F81}" srcId="{54C2EB1D-7D82-4366-8054-41FE9FAF6EDE}" destId="{D43B6137-8A7A-42B7-916B-8D7B64039533}" srcOrd="4" destOrd="0" parTransId="{1BCE77F2-BD59-4ABA-A915-D87B5B065239}" sibTransId="{98B48DE8-015A-4EEF-98D4-6F0CA895AC9D}"/>
    <dgm:cxn modelId="{EFCB8DD9-34A1-4E35-AB7D-9A998E8A8FF5}" srcId="{54C2EB1D-7D82-4366-8054-41FE9FAF6EDE}" destId="{E01D44CD-930C-415F-9CE3-F1E4A93D9223}" srcOrd="0" destOrd="0" parTransId="{E38EC905-23BD-4108-916A-475CB460212E}" sibTransId="{DBDD54B6-A910-4DBA-92CC-1191A066C9E7}"/>
    <dgm:cxn modelId="{F93B66E9-5B95-40DC-9CFC-1AB92E6DDB61}" type="presOf" srcId="{E38EC905-23BD-4108-916A-475CB460212E}" destId="{A24D7564-8E6C-4D6F-91E5-E7AD62D0F4BA}" srcOrd="1" destOrd="0" presId="urn:microsoft.com/office/officeart/2005/8/layout/radial5"/>
    <dgm:cxn modelId="{E8016822-4B9B-4241-B5AE-6D57D732255D}" type="presParOf" srcId="{1A231254-BAA6-4214-B98C-68E8D336529E}" destId="{E70A56DB-D90A-465B-8208-1D153C291309}" srcOrd="0" destOrd="0" presId="urn:microsoft.com/office/officeart/2005/8/layout/radial5"/>
    <dgm:cxn modelId="{D0E43A25-6F6D-46FE-BCC7-B79B7AED8983}" type="presParOf" srcId="{1A231254-BAA6-4214-B98C-68E8D336529E}" destId="{874535D6-66CB-4444-B2B1-27D45EF9941C}" srcOrd="1" destOrd="0" presId="urn:microsoft.com/office/officeart/2005/8/layout/radial5"/>
    <dgm:cxn modelId="{B5021056-DDAB-422A-9F78-A4044B233C30}" type="presParOf" srcId="{874535D6-66CB-4444-B2B1-27D45EF9941C}" destId="{A24D7564-8E6C-4D6F-91E5-E7AD62D0F4BA}" srcOrd="0" destOrd="0" presId="urn:microsoft.com/office/officeart/2005/8/layout/radial5"/>
    <dgm:cxn modelId="{5610911E-81F5-4841-ABD7-9D71BA32F9D4}" type="presParOf" srcId="{1A231254-BAA6-4214-B98C-68E8D336529E}" destId="{E81BD81B-E67F-4CF7-8F7B-1F4712F61C87}" srcOrd="2" destOrd="0" presId="urn:microsoft.com/office/officeart/2005/8/layout/radial5"/>
    <dgm:cxn modelId="{0251E18D-F3CB-498B-A8E3-F35CB0FF4EB2}" type="presParOf" srcId="{1A231254-BAA6-4214-B98C-68E8D336529E}" destId="{D8945C2F-F56A-4B09-914A-99006214ECC4}" srcOrd="3" destOrd="0" presId="urn:microsoft.com/office/officeart/2005/8/layout/radial5"/>
    <dgm:cxn modelId="{B86F2027-0530-4E51-A352-1F69CED9BB0B}" type="presParOf" srcId="{D8945C2F-F56A-4B09-914A-99006214ECC4}" destId="{231AEA95-2640-4937-831C-7E9411B9BF8F}" srcOrd="0" destOrd="0" presId="urn:microsoft.com/office/officeart/2005/8/layout/radial5"/>
    <dgm:cxn modelId="{7132C9D2-ADAA-4B3A-BB3C-E10D2C2CF027}" type="presParOf" srcId="{1A231254-BAA6-4214-B98C-68E8D336529E}" destId="{02C2D408-5BD8-488D-8AEF-A9EBD5915881}" srcOrd="4" destOrd="0" presId="urn:microsoft.com/office/officeart/2005/8/layout/radial5"/>
    <dgm:cxn modelId="{0AB68B0C-FF8E-4F77-A58E-57635869E19F}" type="presParOf" srcId="{1A231254-BAA6-4214-B98C-68E8D336529E}" destId="{09C2F63C-1F8C-4C3B-9F05-D136E6AE718B}" srcOrd="5" destOrd="0" presId="urn:microsoft.com/office/officeart/2005/8/layout/radial5"/>
    <dgm:cxn modelId="{73D44B9C-9323-49DE-A4C3-5CDE0030BBD2}" type="presParOf" srcId="{09C2F63C-1F8C-4C3B-9F05-D136E6AE718B}" destId="{B939A9A7-E7DE-454F-BB66-06EB28F8A690}" srcOrd="0" destOrd="0" presId="urn:microsoft.com/office/officeart/2005/8/layout/radial5"/>
    <dgm:cxn modelId="{095663CC-1B39-4C02-9867-15F602003DD9}" type="presParOf" srcId="{1A231254-BAA6-4214-B98C-68E8D336529E}" destId="{3D79D803-D976-40A6-8651-B39940C4AB86}" srcOrd="6" destOrd="0" presId="urn:microsoft.com/office/officeart/2005/8/layout/radial5"/>
    <dgm:cxn modelId="{01AE3A23-1CA4-46D1-9CEC-6B510D7EB325}" type="presParOf" srcId="{1A231254-BAA6-4214-B98C-68E8D336529E}" destId="{49007A9C-5C47-4C49-935C-7887F99B9508}" srcOrd="7" destOrd="0" presId="urn:microsoft.com/office/officeart/2005/8/layout/radial5"/>
    <dgm:cxn modelId="{6072F030-5F9F-41FA-B512-05A16177A479}" type="presParOf" srcId="{49007A9C-5C47-4C49-935C-7887F99B9508}" destId="{98253AA4-4672-4616-B619-0A3A1E99A21B}" srcOrd="0" destOrd="0" presId="urn:microsoft.com/office/officeart/2005/8/layout/radial5"/>
    <dgm:cxn modelId="{9FE87E71-1434-4A61-8CDD-B6DA8A4779D3}" type="presParOf" srcId="{1A231254-BAA6-4214-B98C-68E8D336529E}" destId="{E7E2A0C8-8F02-4514-93D9-355CC6D895AC}" srcOrd="8" destOrd="0" presId="urn:microsoft.com/office/officeart/2005/8/layout/radial5"/>
    <dgm:cxn modelId="{497EEF40-5E06-40E7-9CDC-3D247BFAEBF5}" type="presParOf" srcId="{1A231254-BAA6-4214-B98C-68E8D336529E}" destId="{D4BF117E-BCED-4BA2-A1CE-F6315A37DF92}" srcOrd="9" destOrd="0" presId="urn:microsoft.com/office/officeart/2005/8/layout/radial5"/>
    <dgm:cxn modelId="{78D10D02-3EA6-4EBB-AFC5-919F7CB11D1B}" type="presParOf" srcId="{D4BF117E-BCED-4BA2-A1CE-F6315A37DF92}" destId="{E82D1D2B-B9AD-4133-B77E-C408C1063E71}" srcOrd="0" destOrd="0" presId="urn:microsoft.com/office/officeart/2005/8/layout/radial5"/>
    <dgm:cxn modelId="{81F9A032-FA7A-4065-86BA-DB30450AE5F7}" type="presParOf" srcId="{1A231254-BAA6-4214-B98C-68E8D336529E}" destId="{B30E5266-7045-4452-8982-F5B94766C928}" srcOrd="10" destOrd="0" presId="urn:microsoft.com/office/officeart/2005/8/layout/radial5"/>
    <dgm:cxn modelId="{F32B10A9-CA34-4430-9FB6-43BE28F55B4D}" type="presParOf" srcId="{1A231254-BAA6-4214-B98C-68E8D336529E}" destId="{048A3629-DE5D-490C-BCA3-E3548AF66901}" srcOrd="11" destOrd="0" presId="urn:microsoft.com/office/officeart/2005/8/layout/radial5"/>
    <dgm:cxn modelId="{7F6A7651-3460-43AE-8CEE-B88B596CCB09}" type="presParOf" srcId="{048A3629-DE5D-490C-BCA3-E3548AF66901}" destId="{305123FC-A220-4DE7-A040-88FFF632A66F}" srcOrd="0" destOrd="0" presId="urn:microsoft.com/office/officeart/2005/8/layout/radial5"/>
    <dgm:cxn modelId="{ED2FBDE6-4F6B-475A-A30B-7CD34891D2F4}" type="presParOf" srcId="{1A231254-BAA6-4214-B98C-68E8D336529E}" destId="{BA438B37-D205-4B83-A331-54D9A83AB3F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2FD619-7424-446B-8FE6-B5EC136A99BA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54C2EB1D-7D82-4366-8054-41FE9FAF6EDE}">
      <dgm:prSet phldrT="[Texte]" phldr="0" custT="1"/>
      <dgm:spPr/>
      <dgm:t>
        <a:bodyPr/>
        <a:lstStyle/>
        <a:p>
          <a:r>
            <a:rPr lang="ar-MA" sz="3200" b="1" dirty="0">
              <a:solidFill>
                <a:schemeClr val="tx1"/>
              </a:solidFill>
              <a:latin typeface="Microsoft Uighur" panose="02000000000000000000" pitchFamily="2" charset="-78"/>
              <a:cs typeface="Microsoft Uighur" panose="02000000000000000000" pitchFamily="2" charset="-78"/>
            </a:rPr>
            <a:t>أَدَواتُ ٱلْوَصْفِ</a:t>
          </a:r>
          <a:endParaRPr lang="fr-FR" sz="3200" b="1" dirty="0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159A4392-9D82-4B6D-A202-7EFAB2BAE883}" type="parTrans" cxnId="{C1E03DD9-D453-489D-92F5-8DD899BBD5AD}">
      <dgm:prSet/>
      <dgm:spPr/>
      <dgm:t>
        <a:bodyPr/>
        <a:lstStyle/>
        <a:p>
          <a:endParaRPr lang="fr-FR" sz="18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AECCE827-6121-4EF8-B629-D2F5A5E58682}" type="sibTrans" cxnId="{C1E03DD9-D453-489D-92F5-8DD899BBD5AD}">
      <dgm:prSet/>
      <dgm:spPr/>
      <dgm:t>
        <a:bodyPr/>
        <a:lstStyle/>
        <a:p>
          <a:endParaRPr lang="fr-FR" sz="18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E01D44CD-930C-415F-9CE3-F1E4A93D9223}">
      <dgm:prSet phldrT="[Texte]" phldr="0" custT="1"/>
      <dgm:spPr/>
      <dgm:t>
        <a:bodyPr/>
        <a:lstStyle/>
        <a:p>
          <a:r>
            <a:rPr lang="ar-MA" sz="3200" b="1" dirty="0">
              <a:solidFill>
                <a:schemeClr val="tx1"/>
              </a:solidFill>
              <a:latin typeface="Microsoft Uighur" panose="02000000000000000000" pitchFamily="2" charset="-78"/>
              <a:cs typeface="Microsoft Uighur" panose="02000000000000000000" pitchFamily="2" charset="-78"/>
            </a:rPr>
            <a:t>يَبْدو..... مِثْلَ</a:t>
          </a:r>
          <a:endParaRPr lang="fr-FR" sz="3200" b="1" dirty="0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E38EC905-23BD-4108-916A-475CB460212E}" type="parTrans" cxnId="{EFCB8DD9-34A1-4E35-AB7D-9A998E8A8FF5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DBDD54B6-A910-4DBA-92CC-1191A066C9E7}" type="sibTrans" cxnId="{EFCB8DD9-34A1-4E35-AB7D-9A998E8A8FF5}">
      <dgm:prSet/>
      <dgm:spPr/>
      <dgm:t>
        <a:bodyPr/>
        <a:lstStyle/>
        <a:p>
          <a:endParaRPr lang="fr-FR" sz="18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BFA9B0EB-3809-403E-B13E-F7346850F9C1}">
      <dgm:prSet phldrT="[Texte]" phldr="0" custT="1"/>
      <dgm:spPr/>
      <dgm:t>
        <a:bodyPr/>
        <a:lstStyle/>
        <a:p>
          <a:r>
            <a:rPr lang="ar-MA" sz="3200" b="1" dirty="0">
              <a:solidFill>
                <a:schemeClr val="tx1"/>
              </a:solidFill>
              <a:latin typeface="Microsoft Uighur" panose="02000000000000000000" pitchFamily="2" charset="-78"/>
              <a:cs typeface="Microsoft Uighur" panose="02000000000000000000" pitchFamily="2" charset="-78"/>
            </a:rPr>
            <a:t>يُشْبِه</a:t>
          </a:r>
          <a:endParaRPr lang="fr-FR" sz="3200" b="1" dirty="0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C5359180-33E3-4A4F-88F6-DC51CEDEC4C0}" type="parTrans" cxnId="{32B982F0-A112-4B42-9F0D-BEC0C878E21A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F26AFD12-DC5E-4A1E-B19F-C8DD57746103}" type="sibTrans" cxnId="{32B982F0-A112-4B42-9F0D-BEC0C878E21A}">
      <dgm:prSet/>
      <dgm:spPr/>
      <dgm:t>
        <a:bodyPr/>
        <a:lstStyle/>
        <a:p>
          <a:endParaRPr lang="fr-FR" sz="18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838E7645-02F5-4576-BE1C-2B83188F94D5}">
      <dgm:prSet phldrT="[Texte]" phldr="0" custT="1"/>
      <dgm:spPr/>
      <dgm:t>
        <a:bodyPr/>
        <a:lstStyle/>
        <a:p>
          <a:r>
            <a:rPr lang="ar-MA" sz="3200" b="1" dirty="0">
              <a:solidFill>
                <a:schemeClr val="tx1"/>
              </a:solidFill>
              <a:latin typeface="Microsoft Uighur" panose="02000000000000000000" pitchFamily="2" charset="-78"/>
              <a:cs typeface="Microsoft Uighur" panose="02000000000000000000" pitchFamily="2" charset="-78"/>
            </a:rPr>
            <a:t>تَفوقُ</a:t>
          </a:r>
          <a:endParaRPr lang="fr-FR" sz="3200" b="1" dirty="0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1307A2FA-B13F-44F8-9EDE-769AF59AC01F}" type="parTrans" cxnId="{4EE8A330-E28D-4333-BFEB-3DDAE33E1394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071EC0CD-6C9F-4527-8361-3913C54EE5D6}" type="sibTrans" cxnId="{4EE8A330-E28D-4333-BFEB-3DDAE33E1394}">
      <dgm:prSet/>
      <dgm:spPr/>
      <dgm:t>
        <a:bodyPr/>
        <a:lstStyle/>
        <a:p>
          <a:endParaRPr lang="fr-FR" sz="18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83B57A5B-B465-4FCE-98CF-BB8E1DBDFE4B}">
      <dgm:prSet phldrT="[Texte]" phldr="0" custT="1"/>
      <dgm:spPr/>
      <dgm:t>
        <a:bodyPr/>
        <a:lstStyle/>
        <a:p>
          <a:r>
            <a:rPr lang="ar-MA" sz="3200" b="1" dirty="0">
              <a:solidFill>
                <a:schemeClr val="tx1"/>
              </a:solidFill>
              <a:latin typeface="Microsoft Uighur" panose="02000000000000000000" pitchFamily="2" charset="-78"/>
              <a:cs typeface="Microsoft Uighur" panose="02000000000000000000" pitchFamily="2" charset="-78"/>
            </a:rPr>
            <a:t>تُمَثِّلُ</a:t>
          </a:r>
          <a:endParaRPr lang="fr-FR" sz="3200" b="1" dirty="0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056D2420-358E-447D-87D2-0AAB963021C9}" type="parTrans" cxnId="{9DFADCD2-7A25-483C-994E-9809813984D5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9442162C-67FE-48AE-A5B7-3B43CE9E0F45}" type="sibTrans" cxnId="{9DFADCD2-7A25-483C-994E-9809813984D5}">
      <dgm:prSet/>
      <dgm:spPr/>
      <dgm:t>
        <a:bodyPr/>
        <a:lstStyle/>
        <a:p>
          <a:endParaRPr lang="fr-FR" sz="1800" b="1">
            <a:solidFill>
              <a:schemeClr val="tx1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1A231254-BAA6-4214-B98C-68E8D336529E}" type="pres">
      <dgm:prSet presAssocID="{9B2FD619-7424-446B-8FE6-B5EC136A99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70A56DB-D90A-465B-8208-1D153C291309}" type="pres">
      <dgm:prSet presAssocID="{54C2EB1D-7D82-4366-8054-41FE9FAF6EDE}" presName="centerShape" presStyleLbl="node0" presStyleIdx="0" presStyleCnt="1"/>
      <dgm:spPr/>
      <dgm:t>
        <a:bodyPr/>
        <a:lstStyle/>
        <a:p>
          <a:endParaRPr lang="fr-FR"/>
        </a:p>
      </dgm:t>
    </dgm:pt>
    <dgm:pt modelId="{874535D6-66CB-4444-B2B1-27D45EF9941C}" type="pres">
      <dgm:prSet presAssocID="{E38EC905-23BD-4108-916A-475CB460212E}" presName="parTrans" presStyleLbl="sibTrans2D1" presStyleIdx="0" presStyleCnt="4"/>
      <dgm:spPr/>
      <dgm:t>
        <a:bodyPr/>
        <a:lstStyle/>
        <a:p>
          <a:endParaRPr lang="fr-FR"/>
        </a:p>
      </dgm:t>
    </dgm:pt>
    <dgm:pt modelId="{A24D7564-8E6C-4D6F-91E5-E7AD62D0F4BA}" type="pres">
      <dgm:prSet presAssocID="{E38EC905-23BD-4108-916A-475CB460212E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E81BD81B-E67F-4CF7-8F7B-1F4712F61C87}" type="pres">
      <dgm:prSet presAssocID="{E01D44CD-930C-415F-9CE3-F1E4A93D922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945C2F-F56A-4B09-914A-99006214ECC4}" type="pres">
      <dgm:prSet presAssocID="{C5359180-33E3-4A4F-88F6-DC51CEDEC4C0}" presName="parTrans" presStyleLbl="sibTrans2D1" presStyleIdx="1" presStyleCnt="4"/>
      <dgm:spPr/>
      <dgm:t>
        <a:bodyPr/>
        <a:lstStyle/>
        <a:p>
          <a:endParaRPr lang="fr-FR"/>
        </a:p>
      </dgm:t>
    </dgm:pt>
    <dgm:pt modelId="{231AEA95-2640-4937-831C-7E9411B9BF8F}" type="pres">
      <dgm:prSet presAssocID="{C5359180-33E3-4A4F-88F6-DC51CEDEC4C0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02C2D408-5BD8-488D-8AEF-A9EBD5915881}" type="pres">
      <dgm:prSet presAssocID="{BFA9B0EB-3809-403E-B13E-F7346850F9C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C2F63C-1F8C-4C3B-9F05-D136E6AE718B}" type="pres">
      <dgm:prSet presAssocID="{1307A2FA-B13F-44F8-9EDE-769AF59AC01F}" presName="parTrans" presStyleLbl="sibTrans2D1" presStyleIdx="2" presStyleCnt="4"/>
      <dgm:spPr/>
      <dgm:t>
        <a:bodyPr/>
        <a:lstStyle/>
        <a:p>
          <a:endParaRPr lang="fr-FR"/>
        </a:p>
      </dgm:t>
    </dgm:pt>
    <dgm:pt modelId="{B939A9A7-E7DE-454F-BB66-06EB28F8A690}" type="pres">
      <dgm:prSet presAssocID="{1307A2FA-B13F-44F8-9EDE-769AF59AC01F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3D79D803-D976-40A6-8651-B39940C4AB86}" type="pres">
      <dgm:prSet presAssocID="{838E7645-02F5-4576-BE1C-2B83188F94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007A9C-5C47-4C49-935C-7887F99B9508}" type="pres">
      <dgm:prSet presAssocID="{056D2420-358E-447D-87D2-0AAB963021C9}" presName="parTrans" presStyleLbl="sibTrans2D1" presStyleIdx="3" presStyleCnt="4"/>
      <dgm:spPr/>
      <dgm:t>
        <a:bodyPr/>
        <a:lstStyle/>
        <a:p>
          <a:endParaRPr lang="fr-FR"/>
        </a:p>
      </dgm:t>
    </dgm:pt>
    <dgm:pt modelId="{98253AA4-4672-4616-B619-0A3A1E99A21B}" type="pres">
      <dgm:prSet presAssocID="{056D2420-358E-447D-87D2-0AAB963021C9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E7E2A0C8-8F02-4514-93D9-355CC6D895AC}" type="pres">
      <dgm:prSet presAssocID="{83B57A5B-B465-4FCE-98CF-BB8E1DBDFE4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FCB8DD9-34A1-4E35-AB7D-9A998E8A8FF5}" srcId="{54C2EB1D-7D82-4366-8054-41FE9FAF6EDE}" destId="{E01D44CD-930C-415F-9CE3-F1E4A93D9223}" srcOrd="0" destOrd="0" parTransId="{E38EC905-23BD-4108-916A-475CB460212E}" sibTransId="{DBDD54B6-A910-4DBA-92CC-1191A066C9E7}"/>
    <dgm:cxn modelId="{C32FEAA5-0521-4315-BE85-51E6387AC4A3}" type="presOf" srcId="{056D2420-358E-447D-87D2-0AAB963021C9}" destId="{98253AA4-4672-4616-B619-0A3A1E99A21B}" srcOrd="1" destOrd="0" presId="urn:microsoft.com/office/officeart/2005/8/layout/radial5"/>
    <dgm:cxn modelId="{FD377880-9F18-486B-AF9C-AB6F7D47CE6D}" type="presOf" srcId="{E01D44CD-930C-415F-9CE3-F1E4A93D9223}" destId="{E81BD81B-E67F-4CF7-8F7B-1F4712F61C87}" srcOrd="0" destOrd="0" presId="urn:microsoft.com/office/officeart/2005/8/layout/radial5"/>
    <dgm:cxn modelId="{9DFADCD2-7A25-483C-994E-9809813984D5}" srcId="{54C2EB1D-7D82-4366-8054-41FE9FAF6EDE}" destId="{83B57A5B-B465-4FCE-98CF-BB8E1DBDFE4B}" srcOrd="3" destOrd="0" parTransId="{056D2420-358E-447D-87D2-0AAB963021C9}" sibTransId="{9442162C-67FE-48AE-A5B7-3B43CE9E0F45}"/>
    <dgm:cxn modelId="{48515DC6-9F0B-4C73-8298-E89135C70B2F}" type="presOf" srcId="{E38EC905-23BD-4108-916A-475CB460212E}" destId="{A24D7564-8E6C-4D6F-91E5-E7AD62D0F4BA}" srcOrd="1" destOrd="0" presId="urn:microsoft.com/office/officeart/2005/8/layout/radial5"/>
    <dgm:cxn modelId="{F9099C38-ABD2-4655-B5F6-98F25C6AAFEE}" type="presOf" srcId="{C5359180-33E3-4A4F-88F6-DC51CEDEC4C0}" destId="{231AEA95-2640-4937-831C-7E9411B9BF8F}" srcOrd="1" destOrd="0" presId="urn:microsoft.com/office/officeart/2005/8/layout/radial5"/>
    <dgm:cxn modelId="{C1E03DD9-D453-489D-92F5-8DD899BBD5AD}" srcId="{9B2FD619-7424-446B-8FE6-B5EC136A99BA}" destId="{54C2EB1D-7D82-4366-8054-41FE9FAF6EDE}" srcOrd="0" destOrd="0" parTransId="{159A4392-9D82-4B6D-A202-7EFAB2BAE883}" sibTransId="{AECCE827-6121-4EF8-B629-D2F5A5E58682}"/>
    <dgm:cxn modelId="{81459734-C482-4955-9770-EA5D67B3C6E9}" type="presOf" srcId="{83B57A5B-B465-4FCE-98CF-BB8E1DBDFE4B}" destId="{E7E2A0C8-8F02-4514-93D9-355CC6D895AC}" srcOrd="0" destOrd="0" presId="urn:microsoft.com/office/officeart/2005/8/layout/radial5"/>
    <dgm:cxn modelId="{32B982F0-A112-4B42-9F0D-BEC0C878E21A}" srcId="{54C2EB1D-7D82-4366-8054-41FE9FAF6EDE}" destId="{BFA9B0EB-3809-403E-B13E-F7346850F9C1}" srcOrd="1" destOrd="0" parTransId="{C5359180-33E3-4A4F-88F6-DC51CEDEC4C0}" sibTransId="{F26AFD12-DC5E-4A1E-B19F-C8DD57746103}"/>
    <dgm:cxn modelId="{3B3F6FBE-AFCC-443C-BAD7-6A6FDDDE18D0}" type="presOf" srcId="{E38EC905-23BD-4108-916A-475CB460212E}" destId="{874535D6-66CB-4444-B2B1-27D45EF9941C}" srcOrd="0" destOrd="0" presId="urn:microsoft.com/office/officeart/2005/8/layout/radial5"/>
    <dgm:cxn modelId="{041BF213-C606-4A1C-B676-8216938F82EF}" type="presOf" srcId="{C5359180-33E3-4A4F-88F6-DC51CEDEC4C0}" destId="{D8945C2F-F56A-4B09-914A-99006214ECC4}" srcOrd="0" destOrd="0" presId="urn:microsoft.com/office/officeart/2005/8/layout/radial5"/>
    <dgm:cxn modelId="{2296D2BF-AB09-405E-A088-106E0AE1833B}" type="presOf" srcId="{056D2420-358E-447D-87D2-0AAB963021C9}" destId="{49007A9C-5C47-4C49-935C-7887F99B9508}" srcOrd="0" destOrd="0" presId="urn:microsoft.com/office/officeart/2005/8/layout/radial5"/>
    <dgm:cxn modelId="{EFA15757-2AEF-44D1-8896-098EB7B8980E}" type="presOf" srcId="{BFA9B0EB-3809-403E-B13E-F7346850F9C1}" destId="{02C2D408-5BD8-488D-8AEF-A9EBD5915881}" srcOrd="0" destOrd="0" presId="urn:microsoft.com/office/officeart/2005/8/layout/radial5"/>
    <dgm:cxn modelId="{2DE14D2C-E01B-46FF-ACD2-34EB24891394}" type="presOf" srcId="{9B2FD619-7424-446B-8FE6-B5EC136A99BA}" destId="{1A231254-BAA6-4214-B98C-68E8D336529E}" srcOrd="0" destOrd="0" presId="urn:microsoft.com/office/officeart/2005/8/layout/radial5"/>
    <dgm:cxn modelId="{B3696E6E-BC6F-4AA7-85AD-9A8B6E9A05C4}" type="presOf" srcId="{1307A2FA-B13F-44F8-9EDE-769AF59AC01F}" destId="{B939A9A7-E7DE-454F-BB66-06EB28F8A690}" srcOrd="1" destOrd="0" presId="urn:microsoft.com/office/officeart/2005/8/layout/radial5"/>
    <dgm:cxn modelId="{E7F6B777-9C07-4CE3-91C3-A7185AE05149}" type="presOf" srcId="{1307A2FA-B13F-44F8-9EDE-769AF59AC01F}" destId="{09C2F63C-1F8C-4C3B-9F05-D136E6AE718B}" srcOrd="0" destOrd="0" presId="urn:microsoft.com/office/officeart/2005/8/layout/radial5"/>
    <dgm:cxn modelId="{D6FC8D3E-8CE4-4582-9FD9-0677BDD9916E}" type="presOf" srcId="{838E7645-02F5-4576-BE1C-2B83188F94D5}" destId="{3D79D803-D976-40A6-8651-B39940C4AB86}" srcOrd="0" destOrd="0" presId="urn:microsoft.com/office/officeart/2005/8/layout/radial5"/>
    <dgm:cxn modelId="{4EE8A330-E28D-4333-BFEB-3DDAE33E1394}" srcId="{54C2EB1D-7D82-4366-8054-41FE9FAF6EDE}" destId="{838E7645-02F5-4576-BE1C-2B83188F94D5}" srcOrd="2" destOrd="0" parTransId="{1307A2FA-B13F-44F8-9EDE-769AF59AC01F}" sibTransId="{071EC0CD-6C9F-4527-8361-3913C54EE5D6}"/>
    <dgm:cxn modelId="{39BE7057-BE99-460E-9A5F-692349D3A2AB}" type="presOf" srcId="{54C2EB1D-7D82-4366-8054-41FE9FAF6EDE}" destId="{E70A56DB-D90A-465B-8208-1D153C291309}" srcOrd="0" destOrd="0" presId="urn:microsoft.com/office/officeart/2005/8/layout/radial5"/>
    <dgm:cxn modelId="{B22A66C0-E4E1-41F3-84A8-23298F1D9E01}" type="presParOf" srcId="{1A231254-BAA6-4214-B98C-68E8D336529E}" destId="{E70A56DB-D90A-465B-8208-1D153C291309}" srcOrd="0" destOrd="0" presId="urn:microsoft.com/office/officeart/2005/8/layout/radial5"/>
    <dgm:cxn modelId="{DABC88F2-1B90-4A41-BE5B-BB3B029E51E3}" type="presParOf" srcId="{1A231254-BAA6-4214-B98C-68E8D336529E}" destId="{874535D6-66CB-4444-B2B1-27D45EF9941C}" srcOrd="1" destOrd="0" presId="urn:microsoft.com/office/officeart/2005/8/layout/radial5"/>
    <dgm:cxn modelId="{65ED5B10-0FB0-46E3-99E2-028256AF67BB}" type="presParOf" srcId="{874535D6-66CB-4444-B2B1-27D45EF9941C}" destId="{A24D7564-8E6C-4D6F-91E5-E7AD62D0F4BA}" srcOrd="0" destOrd="0" presId="urn:microsoft.com/office/officeart/2005/8/layout/radial5"/>
    <dgm:cxn modelId="{F3B25E8F-4F13-4CF4-A00D-135AC21682B8}" type="presParOf" srcId="{1A231254-BAA6-4214-B98C-68E8D336529E}" destId="{E81BD81B-E67F-4CF7-8F7B-1F4712F61C87}" srcOrd="2" destOrd="0" presId="urn:microsoft.com/office/officeart/2005/8/layout/radial5"/>
    <dgm:cxn modelId="{AEB4A40D-B85C-43EA-A142-369EC363E9CA}" type="presParOf" srcId="{1A231254-BAA6-4214-B98C-68E8D336529E}" destId="{D8945C2F-F56A-4B09-914A-99006214ECC4}" srcOrd="3" destOrd="0" presId="urn:microsoft.com/office/officeart/2005/8/layout/radial5"/>
    <dgm:cxn modelId="{0DABE5BB-7E4D-4A78-94D9-C76CDB5CD823}" type="presParOf" srcId="{D8945C2F-F56A-4B09-914A-99006214ECC4}" destId="{231AEA95-2640-4937-831C-7E9411B9BF8F}" srcOrd="0" destOrd="0" presId="urn:microsoft.com/office/officeart/2005/8/layout/radial5"/>
    <dgm:cxn modelId="{7783E114-B4FE-46C9-ACBB-3C0D18FF86DA}" type="presParOf" srcId="{1A231254-BAA6-4214-B98C-68E8D336529E}" destId="{02C2D408-5BD8-488D-8AEF-A9EBD5915881}" srcOrd="4" destOrd="0" presId="urn:microsoft.com/office/officeart/2005/8/layout/radial5"/>
    <dgm:cxn modelId="{F13722F9-2AA6-4EE4-AAE2-42002FDB4659}" type="presParOf" srcId="{1A231254-BAA6-4214-B98C-68E8D336529E}" destId="{09C2F63C-1F8C-4C3B-9F05-D136E6AE718B}" srcOrd="5" destOrd="0" presId="urn:microsoft.com/office/officeart/2005/8/layout/radial5"/>
    <dgm:cxn modelId="{0CB3D35E-3C1D-4E7A-A7F8-D145E36E6DEC}" type="presParOf" srcId="{09C2F63C-1F8C-4C3B-9F05-D136E6AE718B}" destId="{B939A9A7-E7DE-454F-BB66-06EB28F8A690}" srcOrd="0" destOrd="0" presId="urn:microsoft.com/office/officeart/2005/8/layout/radial5"/>
    <dgm:cxn modelId="{C388AB5A-0E7C-48AE-9381-2D0379433907}" type="presParOf" srcId="{1A231254-BAA6-4214-B98C-68E8D336529E}" destId="{3D79D803-D976-40A6-8651-B39940C4AB86}" srcOrd="6" destOrd="0" presId="urn:microsoft.com/office/officeart/2005/8/layout/radial5"/>
    <dgm:cxn modelId="{5E6634BC-A008-4812-9B3E-1FA9C99F9A8C}" type="presParOf" srcId="{1A231254-BAA6-4214-B98C-68E8D336529E}" destId="{49007A9C-5C47-4C49-935C-7887F99B9508}" srcOrd="7" destOrd="0" presId="urn:microsoft.com/office/officeart/2005/8/layout/radial5"/>
    <dgm:cxn modelId="{241A09A7-9200-4EE0-B5F2-406404BC1EBC}" type="presParOf" srcId="{49007A9C-5C47-4C49-935C-7887F99B9508}" destId="{98253AA4-4672-4616-B619-0A3A1E99A21B}" srcOrd="0" destOrd="0" presId="urn:microsoft.com/office/officeart/2005/8/layout/radial5"/>
    <dgm:cxn modelId="{5EDF8605-0990-4198-838E-6E2CC95E4981}" type="presParOf" srcId="{1A231254-BAA6-4214-B98C-68E8D336529E}" destId="{E7E2A0C8-8F02-4514-93D9-355CC6D895A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A217-871D-4D7F-8D59-C83A4C9C5EB2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3364E-F43C-462A-A32F-C389FF427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9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7.png"/><Relationship Id="rId5" Type="http://schemas.microsoft.com/office/2007/relationships/hdphoto" Target="../media/hdphoto8.wdp"/><Relationship Id="rId4" Type="http://schemas.openxmlformats.org/officeDocument/2006/relationships/image" Target="../media/image26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Relationship Id="rId5" Type="http://schemas.microsoft.com/office/2007/relationships/hdphoto" Target="../media/hdphoto6.wdp"/><Relationship Id="rId4" Type="http://schemas.openxmlformats.org/officeDocument/2006/relationships/image" Target="../media/image32.pn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8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8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8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microsoft.com/office/2007/relationships/hdphoto" Target="../media/hdphoto5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44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4776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833923110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xmlns="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09563584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150228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6838" y="150738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3322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826465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1488634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533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841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130" y="144164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267374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811366" y="321394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1366" y="323604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543361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7830128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322586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321759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69817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533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319630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959550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xmlns="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xmlns="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xmlns="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60539869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9481549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1662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95532121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3818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-  02 </a:t>
            </a:r>
            <a:r>
              <a:rPr lang="a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  <a:endParaRPr lang="fr-MA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xmlns="" id="{E757B3EF-85ED-79B4-F526-70739A899F2A}"/>
              </a:ext>
            </a:extLst>
          </p:cNvPr>
          <p:cNvSpPr/>
          <p:nvPr userDrawn="1"/>
        </p:nvSpPr>
        <p:spPr>
          <a:xfrm>
            <a:off x="628650" y="2955833"/>
            <a:ext cx="7886700" cy="540000"/>
          </a:xfrm>
          <a:custGeom>
            <a:avLst/>
            <a:gdLst>
              <a:gd name="connsiteX0" fmla="*/ 170093 w 5365259"/>
              <a:gd name="connsiteY0" fmla="*/ 0 h 305065"/>
              <a:gd name="connsiteX1" fmla="*/ 5198553 w 5365259"/>
              <a:gd name="connsiteY1" fmla="*/ 0 h 305065"/>
              <a:gd name="connsiteX2" fmla="*/ 5355280 w 5365259"/>
              <a:gd name="connsiteY2" fmla="*/ 103885 h 305065"/>
              <a:gd name="connsiteX3" fmla="*/ 5365259 w 5365259"/>
              <a:gd name="connsiteY3" fmla="*/ 153316 h 305065"/>
              <a:gd name="connsiteX4" fmla="*/ 5365259 w 5365259"/>
              <a:gd name="connsiteY4" fmla="*/ 305065 h 305065"/>
              <a:gd name="connsiteX5" fmla="*/ 0 w 5365259"/>
              <a:gd name="connsiteY5" fmla="*/ 305065 h 305065"/>
              <a:gd name="connsiteX6" fmla="*/ 0 w 5365259"/>
              <a:gd name="connsiteY6" fmla="*/ 170093 h 305065"/>
              <a:gd name="connsiteX7" fmla="*/ 170093 w 5365259"/>
              <a:gd name="connsiteY7" fmla="*/ 0 h 30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5259" h="305065">
                <a:moveTo>
                  <a:pt x="170093" y="0"/>
                </a:moveTo>
                <a:lnTo>
                  <a:pt x="5198553" y="0"/>
                </a:lnTo>
                <a:cubicBezTo>
                  <a:pt x="5269008" y="0"/>
                  <a:pt x="5329458" y="42836"/>
                  <a:pt x="5355280" y="103885"/>
                </a:cubicBezTo>
                <a:lnTo>
                  <a:pt x="5365259" y="153316"/>
                </a:lnTo>
                <a:lnTo>
                  <a:pt x="5365259" y="305065"/>
                </a:lnTo>
                <a:lnTo>
                  <a:pt x="0" y="305065"/>
                </a:lnTo>
                <a:lnTo>
                  <a:pt x="0" y="170093"/>
                </a:lnTo>
                <a:cubicBezTo>
                  <a:pt x="0" y="76153"/>
                  <a:pt x="76153" y="0"/>
                  <a:pt x="170093" y="0"/>
                </a:cubicBezTo>
                <a:close/>
              </a:path>
            </a:pathLst>
          </a:custGeom>
          <a:solidFill>
            <a:srgbClr val="55B6DF"/>
          </a:solidFill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fr-FR" dirty="0">
              <a:solidFill>
                <a:srgbClr val="CAF2F4"/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E002657C-3C1F-4D99-A0E2-77679A65AE23}"/>
              </a:ext>
            </a:extLst>
          </p:cNvPr>
          <p:cNvSpPr/>
          <p:nvPr userDrawn="1"/>
        </p:nvSpPr>
        <p:spPr>
          <a:xfrm>
            <a:off x="628650" y="2955833"/>
            <a:ext cx="7886699" cy="2197281"/>
          </a:xfrm>
          <a:prstGeom prst="roundRect">
            <a:avLst/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4A1D94F-62B1-C6D0-7E0F-52D1F997A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368" r="-4368"/>
          <a:stretch>
            <a:fillRect/>
          </a:stretch>
        </p:blipFill>
        <p:spPr>
          <a:xfrm>
            <a:off x="7566858" y="2871353"/>
            <a:ext cx="972000" cy="900000"/>
          </a:xfrm>
          <a:prstGeom prst="rect">
            <a:avLst/>
          </a:prstGeom>
        </p:spPr>
      </p:pic>
      <p:pic>
        <p:nvPicPr>
          <p:cNvPr id="9" name="Espace réservé pour une image  20">
            <a:extLst>
              <a:ext uri="{FF2B5EF4-FFF2-40B4-BE49-F238E27FC236}">
                <a16:creationId xmlns:a16="http://schemas.microsoft.com/office/drawing/2014/main" xmlns="" id="{44DC88C6-5707-86F7-D833-5641FA28E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6" r="-7526"/>
          <a:stretch>
            <a:fillRect/>
          </a:stretch>
        </p:blipFill>
        <p:spPr>
          <a:xfrm>
            <a:off x="410748" y="302783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3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DEE5DF2A-A2C5-9DDC-2526-F329CE533D62}"/>
              </a:ext>
            </a:extLst>
          </p:cNvPr>
          <p:cNvGrpSpPr/>
          <p:nvPr userDrawn="1"/>
        </p:nvGrpSpPr>
        <p:grpSpPr>
          <a:xfrm>
            <a:off x="1748749" y="4368679"/>
            <a:ext cx="5368645" cy="1013653"/>
            <a:chOff x="1748749" y="1791236"/>
            <a:chExt cx="5368645" cy="1013653"/>
          </a:xfrm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0F869710-FE9A-677D-2DED-7221C5922D8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xmlns="" id="{77F6BDE5-2CD1-90CD-2054-C65021FC3B1E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64F060CB-5859-7A1C-1945-399BF4432E18}"/>
              </a:ext>
            </a:extLst>
          </p:cNvPr>
          <p:cNvGrpSpPr/>
          <p:nvPr userDrawn="1"/>
        </p:nvGrpSpPr>
        <p:grpSpPr>
          <a:xfrm>
            <a:off x="1748749" y="3100374"/>
            <a:ext cx="5368645" cy="1013653"/>
            <a:chOff x="1748749" y="1791236"/>
            <a:chExt cx="5368645" cy="1013653"/>
          </a:xfrm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6C7D7D1B-54A2-EE56-FF38-BA1C4D631D96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xmlns="" id="{EBF7EB9F-D0CB-C146-C0DF-1FEA97915CD3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5A53ADCC-F9EE-1544-60CF-B13B748987BA}"/>
              </a:ext>
            </a:extLst>
          </p:cNvPr>
          <p:cNvGrpSpPr/>
          <p:nvPr userDrawn="1"/>
        </p:nvGrpSpPr>
        <p:grpSpPr>
          <a:xfrm>
            <a:off x="1748749" y="1791236"/>
            <a:ext cx="5368645" cy="1013653"/>
            <a:chOff x="1748749" y="1791236"/>
            <a:chExt cx="5368645" cy="1013653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5C479736-F023-78FA-4D69-3C86D60DBD0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xmlns="" id="{631E814A-6B8A-876F-B330-D29CBCDCBA25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انشطة اعتيادية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7ED9F1C-25D9-EA0F-66D1-D7D3BB3ACC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3143" r="-13143"/>
          <a:stretch>
            <a:fillRect/>
          </a:stretch>
        </p:blipFill>
        <p:spPr>
          <a:xfrm>
            <a:off x="6589204" y="4424575"/>
            <a:ext cx="5364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45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721885592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92474717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29419175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99030481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72481900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5222415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1207652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28818976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50429930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81939404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99981626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61494250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31327844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30783158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196781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13336542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350687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26579187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80231460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4822919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07637884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5185177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1739338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39355334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6326546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08658278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8195412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1412784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500549638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04899938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1255959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55500691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37929251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50213101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6126564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12023276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31928716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97820442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625506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573457422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99690131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74662870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37662058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06212066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48688410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49871283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86597192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52785183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81010925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_Titre et contenu lib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0698318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33914501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5" y="756000"/>
            <a:ext cx="6840000" cy="612000"/>
          </a:xfr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45766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50161642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857BAC0B-AC65-BD61-1B0C-5A8010C4074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45619406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pour une image  16">
            <a:extLst>
              <a:ext uri="{FF2B5EF4-FFF2-40B4-BE49-F238E27FC236}">
                <a16:creationId xmlns:a16="http://schemas.microsoft.com/office/drawing/2014/main" xmlns="" id="{F07865AF-0218-DA63-49A3-7D88763D3E4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39105158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600A5F7D-7D47-07F5-08AA-8016965DE68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 dirty="0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67867778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CB3B8A30-F32D-5CC4-2E67-28B50E2CDB5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61484324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EE0B4139-2278-6815-C0E2-8899DA45756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32409105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899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551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225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C68813DF-B21E-B042-7209-2BDBC9D34EB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899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B10FE9B-0F21-581A-1B4E-D631230494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551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34A4715C-3DAE-D49B-53C3-8A2CEEFE437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225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xmlns="" id="{7F223E00-5735-BD46-CC20-E6FA82ECED6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899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5D506AF-06A3-C04A-7D27-3D3AB9F7245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51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2A8C417-C281-7590-57E3-25CA49255FC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225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xmlns="" id="{685F2552-53F8-E324-FAFC-7CBC92F27AA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61764036"/>
      </p:ext>
    </p:extLst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85BC44-B897-D2E5-D7ED-B51C2F89F30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92843015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7A9285AD-8B22-A04D-E893-6F08727F900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33322795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7080046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01369914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E1611C4F-2F07-955B-230E-2BD4D9E35C3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33178521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5096D1-EB19-8E69-96A7-25A43E33976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05651236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6A4BA0-D462-85AB-E123-BB4F6907F98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77234087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33F74BEE-FD18-5972-5B67-A4109E3461B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5772351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E8C52E21-EF60-EFA4-6191-FA53B985CEC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48616630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29BBC07-74A6-563A-24CF-30738239EBD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56648746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98216998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29231490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67497319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xmlns="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97996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D17293F3-D23C-5B39-CA2E-065ADB373CF2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7DB622CA-75B8-1DB3-221C-F032331AEC89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2422045F-9F83-8B02-B2A6-ACEAD36DEBAC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32E9D8C1-44A4-3DD1-138E-64212CF1CAB8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xmlns="" id="{CF72A1D0-19C5-FB34-3BA6-3FC3D8AD19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651CEA69-29B3-CA99-012C-DE3CBF19CF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461FED72-4AD6-2E71-C03F-25EB1626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F0F7C12C-FBB0-E4FC-D49D-AE43AB4F49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76202372-AC64-90F0-FB97-3C822FFD20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1BFAFA1A-B3A8-6BF0-D7F3-15311736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xmlns="" id="{D113B0C1-5BA0-6BE9-2BCD-F9F05FAD57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512AF551-AFE7-003D-FA00-8F4FBF995F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8D2F1BFB-C355-7F08-41BE-DA5865755C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38917069-6101-0DC9-93E1-900F88BE62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B2614ECD-99CF-FF11-140D-A119DFD535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D3F024BA-DAE1-588E-F0F5-B1E8B89B4B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57214343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3492597190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673194068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صرف و تحويل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1872239370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xmlns="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42926467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97716"/>
            <a:chOff x="963273" y="2342097"/>
            <a:chExt cx="1787772" cy="297716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51813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37987418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33429676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xmlns="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xmlns="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xmlns="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88128897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59272619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45416979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09838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D17293F3-D23C-5B39-CA2E-065ADB373CF2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7DB622CA-75B8-1DB3-221C-F032331AEC89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2422045F-9F83-8B02-B2A6-ACEAD36DEBAC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32E9D8C1-44A4-3DD1-138E-64212CF1CAB8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xmlns="" id="{CF72A1D0-19C5-FB34-3BA6-3FC3D8AD19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651CEA69-29B3-CA99-012C-DE3CBF19CF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461FED72-4AD6-2E71-C03F-25EB1626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F0F7C12C-FBB0-E4FC-D49D-AE43AB4F49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76202372-AC64-90F0-FB97-3C822FFD20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1BFAFA1A-B3A8-6BF0-D7F3-15311736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xmlns="" id="{D113B0C1-5BA0-6BE9-2BCD-F9F05FAD57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512AF551-AFE7-003D-FA00-8F4FBF995F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8D2F1BFB-C355-7F08-41BE-DA5865755C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38917069-6101-0DC9-93E1-900F88BE62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B2614ECD-99CF-FF11-140D-A119DFD535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D3F024BA-DAE1-588E-F0F5-B1E8B89B4B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91086969"/>
      </p:ext>
    </p:extLst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DEE5DF2A-A2C5-9DDC-2526-F329CE533D62}"/>
              </a:ext>
            </a:extLst>
          </p:cNvPr>
          <p:cNvGrpSpPr/>
          <p:nvPr userDrawn="1"/>
        </p:nvGrpSpPr>
        <p:grpSpPr>
          <a:xfrm>
            <a:off x="1748749" y="4368679"/>
            <a:ext cx="5368645" cy="1013653"/>
            <a:chOff x="1748749" y="1791236"/>
            <a:chExt cx="5368645" cy="1013653"/>
          </a:xfrm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0F869710-FE9A-677D-2DED-7221C5922D8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>
                <a:solidFill>
                  <a:srgbClr val="CAF2F4"/>
                </a:solidFill>
                <a:latin typeface="Microsoft Uighur" panose="02000000000000000000" pitchFamily="2" charset="-78"/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xmlns="" id="{77F6BDE5-2CD1-90CD-2054-C65021FC3B1E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icrosoft Uighur" panose="02000000000000000000" pitchFamily="2" charset="-78"/>
              </a:endParaRP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64F060CB-5859-7A1C-1945-399BF4432E18}"/>
              </a:ext>
            </a:extLst>
          </p:cNvPr>
          <p:cNvGrpSpPr/>
          <p:nvPr userDrawn="1"/>
        </p:nvGrpSpPr>
        <p:grpSpPr>
          <a:xfrm>
            <a:off x="1748749" y="3100374"/>
            <a:ext cx="5368645" cy="1013653"/>
            <a:chOff x="1748749" y="1791236"/>
            <a:chExt cx="5368645" cy="1013653"/>
          </a:xfrm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6C7D7D1B-54A2-EE56-FF38-BA1C4D631D96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>
                <a:solidFill>
                  <a:srgbClr val="CAF2F4"/>
                </a:solidFill>
                <a:latin typeface="Microsoft Uighur" panose="02000000000000000000" pitchFamily="2" charset="-78"/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xmlns="" id="{EBF7EB9F-D0CB-C146-C0DF-1FEA97915CD3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icrosoft Uighur" panose="02000000000000000000" pitchFamily="2" charset="-78"/>
              </a:endParaRP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5A53ADCC-F9EE-1544-60CF-B13B748987BA}"/>
              </a:ext>
            </a:extLst>
          </p:cNvPr>
          <p:cNvGrpSpPr/>
          <p:nvPr userDrawn="1"/>
        </p:nvGrpSpPr>
        <p:grpSpPr>
          <a:xfrm>
            <a:off x="1748749" y="1791236"/>
            <a:ext cx="5368645" cy="1013653"/>
            <a:chOff x="1748749" y="1791236"/>
            <a:chExt cx="5368645" cy="1013653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5C479736-F023-78FA-4D69-3C86D60DBD0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>
                <a:solidFill>
                  <a:srgbClr val="CAF2F4"/>
                </a:solidFill>
                <a:latin typeface="Microsoft Uighur" panose="02000000000000000000" pitchFamily="2" charset="-78"/>
              </a:endParaRP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xmlns="" id="{631E814A-6B8A-876F-B330-D29CBCDCBA25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icrosoft Uighur" panose="02000000000000000000" pitchFamily="2" charset="-78"/>
              </a:endParaRPr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49787"/>
            <a:ext cx="177951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انشطة اعتيادية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436121" y="3058690"/>
            <a:ext cx="990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</a:t>
            </a:r>
            <a:endParaRPr kumimoji="0" lang="fr-MA" sz="20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4772477" y="4307506"/>
            <a:ext cx="165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صرف و تحويل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9800869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55B01D-289D-7A6F-1FA2-C13E7757D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F1C2E65-3489-A64E-F20E-2EC642FFC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302E22A-BC6A-7A21-7F33-EB902DC81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7765-59FB-4B37-8C0B-80F63ABE66E1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6DD95EC-EF68-0C3C-3A1F-C083512E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7777C68-1066-7540-604A-277E3CBC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C158-050F-47B0-93B5-438A94405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4266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72F32E7-45C6-D802-4762-3FECD3AB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339DE6F-CF17-E84E-E94C-3FCAD2608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3FA0308-34E0-D70C-5208-219862B32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7765-59FB-4B37-8C0B-80F63ABE66E1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9B7C8FE-F77D-581E-B4F6-97DA0BA5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E68E96D-7AF8-1146-1516-FF04CEDA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C158-050F-47B0-93B5-438A94405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18988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DA8717-CCE1-2380-8935-0A3266C35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421AE0E-2C9F-4A6E-AFD6-7C8F5A99E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7F60B0A-1943-2512-0C29-D7B7661D9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7765-59FB-4B37-8C0B-80F63ABE66E1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0ABCEF4-A1D0-508F-3D1A-48955873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4D09671-B11A-86FB-BE2E-62CCB6C3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C158-050F-47B0-93B5-438A94405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06804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72BA64-2FB8-9BF6-6272-49BAAD12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86E9BE6-97AA-3FF1-F513-DD02E087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F38C591-7B04-4897-E983-51ACA8046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4FA1FF5-2AB0-D37B-DC0E-9A6F8C51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7765-59FB-4B37-8C0B-80F63ABE66E1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C7B019E-33C0-14B6-AE30-3F5AB0ECD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55DD124-AAE0-9245-1DA1-487C1A4C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C158-050F-47B0-93B5-438A94405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20165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683881-AC03-4B3D-5ABA-FCD184A6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D42FC1E-3B69-3986-FD6D-F71391B11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26C5B42-2D69-590E-E2A2-003FFC341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CCAC20DB-B69C-FEB1-9FB5-EA1DECBEF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551E02F9-176D-6846-5B92-EFBD497E8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80009C9C-1FFA-6711-C9D0-99C14693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7765-59FB-4B37-8C0B-80F63ABE66E1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B97B0BDF-4A87-EA1F-BCEC-EE8B08F2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0DBD31E4-596F-246C-0618-CCF7258E6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C158-050F-47B0-93B5-438A94405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98884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E038F20-BF7C-366F-50AF-9E839AA5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308F859-8052-4D96-F7E0-979D99ED9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7765-59FB-4B37-8C0B-80F63ABE66E1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8619518-70EC-9099-6C57-7DCC58D4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03332A7-9C19-642E-75E2-2A878486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C158-050F-47B0-93B5-438A94405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43038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A9D63E92-AA4C-A68C-BBA5-694ABA321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7765-59FB-4B37-8C0B-80F63ABE66E1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8EF0A690-F1A4-2754-031F-681ADAF49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DB47CBA-EC4C-5AE4-11F1-1C02507D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C158-050F-47B0-93B5-438A94405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20368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AFFB4CA-0E8D-CADE-E77C-D67B1022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DB604A6-CF79-210A-C530-D39C82549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2E8CE26-D547-C269-0FF7-ECB53177E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78E8CED-016A-AFDD-A878-753D7EEC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7765-59FB-4B37-8C0B-80F63ABE66E1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BC956EE-26BB-C22E-2D6F-96E337B6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76AD70F-7C7E-5878-EF7E-A5640F4B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C158-050F-47B0-93B5-438A94405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20463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0A76C13-6348-F30A-2FD3-B74E767E2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A6C3F336-0700-B373-F17E-4D8329446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A257498-366B-3607-2288-3C67C56CB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F5E15AD-F416-749D-D922-7DF5B9F23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7765-59FB-4B37-8C0B-80F63ABE66E1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9B3F3E4-8925-D6FC-3E9A-F05A1511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3178332-999F-F331-F12D-92F982C1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C158-050F-47B0-93B5-438A94405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31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924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xmlns="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xmlns="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92875629"/>
      </p:ext>
    </p:extLst>
  </p:cSld>
  <p:clrMapOvr>
    <a:masterClrMapping/>
  </p:clrMapOvr>
  <p:transition spd="slow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DD1484F-82C2-FA06-F384-59982B62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51C8B4E-7D3E-EB6A-933B-9AB3B4739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CACD4C3-6ABC-02DB-75DA-1ACF2701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7765-59FB-4B37-8C0B-80F63ABE66E1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B4378C8-7C99-396B-112D-D4280EBF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0F7E512-1A8D-CB46-494A-72FE257C4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C158-050F-47B0-93B5-438A94405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80967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B08905D7-6CFD-1E11-1C56-A5FCD5D7F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92B7601-F7B6-A9BE-7555-6B86F20E6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15AB8DF-4A83-757B-BF9F-169314435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7765-59FB-4B37-8C0B-80F63ABE66E1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AB87C0C-9FE5-EF3C-6433-813B118D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F3A26BB-E1A2-428B-82EE-D9FCCD5F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C158-050F-47B0-93B5-438A94405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914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575973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892657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46291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019444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6354386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8802028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4297408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2286038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0791294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759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2645344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1760025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8218883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308206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89505590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34560338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035561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9518990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3517342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7877257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782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64322869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76094629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7683294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05971550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99208495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88360151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98998450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51466033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45388385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6504555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06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26850198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98327686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89382124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34089298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05300501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52337397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43056983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06465987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22166873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2251505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375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38645274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13225365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7678709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38935433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73352988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38256034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63444966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4770499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122905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1198065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7658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74443344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2380594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77860857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93853118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9378164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49761283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03556648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xmlns="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xmlns="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68236806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xmlns="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xmlns="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05775541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B7A934E9-D4E5-7ECD-3F55-B99D240A27C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972000" y="1587500"/>
            <a:ext cx="7200000" cy="43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17355957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4372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F2A5A2-07B7-D4DA-50E5-C4F55CED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8757AEE0-EDAD-BCFA-B0C1-E3F26DF7BDB0}"/>
              </a:ext>
            </a:extLst>
          </p:cNvPr>
          <p:cNvGrpSpPr/>
          <p:nvPr userDrawn="1"/>
        </p:nvGrpSpPr>
        <p:grpSpPr>
          <a:xfrm flipH="1">
            <a:off x="4735350" y="5023288"/>
            <a:ext cx="3780000" cy="1332000"/>
            <a:chOff x="4735350" y="5023288"/>
            <a:chExt cx="3780000" cy="1332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9F1E9647-C23F-0AB7-101C-32D0969E9F60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4" name="Organigramme : Terminateur 3">
              <a:extLst>
                <a:ext uri="{FF2B5EF4-FFF2-40B4-BE49-F238E27FC236}">
                  <a16:creationId xmlns:a16="http://schemas.microsoft.com/office/drawing/2014/main" xmlns="" id="{DD7159A8-5CAC-1F2F-AA5A-44097860B98F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3 - 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DD42F6F4-087E-E434-BA2D-3E6C35CBE2D3}"/>
              </a:ext>
            </a:extLst>
          </p:cNvPr>
          <p:cNvGrpSpPr/>
          <p:nvPr userDrawn="1"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xmlns="" id="{C29B8546-2300-CF26-DE2E-38073503AB14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6" name="Organigramme : Terminateur 5">
              <a:extLst>
                <a:ext uri="{FF2B5EF4-FFF2-40B4-BE49-F238E27FC236}">
                  <a16:creationId xmlns:a16="http://schemas.microsoft.com/office/drawing/2014/main" xmlns="" id="{9F63B16B-0D64-E4B7-A02B-5B9E10FD9E1A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78F03523-197D-A46E-FA54-91A6AFF7F28C}"/>
              </a:ext>
            </a:extLst>
          </p:cNvPr>
          <p:cNvGrpSpPr/>
          <p:nvPr userDrawn="1"/>
        </p:nvGrpSpPr>
        <p:grpSpPr>
          <a:xfrm flipH="1">
            <a:off x="4735350" y="3482113"/>
            <a:ext cx="3780000" cy="1332000"/>
            <a:chOff x="4735350" y="3482113"/>
            <a:chExt cx="3780000" cy="133200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076ABA10-32B5-B604-0B98-F854920B1C35}"/>
                </a:ext>
              </a:extLst>
            </p:cNvPr>
            <p:cNvSpPr/>
            <p:nvPr userDrawn="1"/>
          </p:nvSpPr>
          <p:spPr>
            <a:xfrm>
              <a:off x="4735350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8" name="Organigramme : Terminateur 7">
              <a:extLst>
                <a:ext uri="{FF2B5EF4-FFF2-40B4-BE49-F238E27FC236}">
                  <a16:creationId xmlns:a16="http://schemas.microsoft.com/office/drawing/2014/main" xmlns="" id="{8D09FAA9-8B01-B85B-6AD2-AA1306C99B4F}"/>
                </a:ext>
              </a:extLst>
            </p:cNvPr>
            <p:cNvSpPr/>
            <p:nvPr userDrawn="1"/>
          </p:nvSpPr>
          <p:spPr>
            <a:xfrm>
              <a:off x="4951350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2 - </a:t>
              </a:r>
              <a:endPara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B7C6E9F6-C279-AB3D-B941-74079D24BBA4}"/>
              </a:ext>
            </a:extLst>
          </p:cNvPr>
          <p:cNvGrpSpPr/>
          <p:nvPr userDrawn="1"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43917791-49A0-A179-89BD-9B276594FD5C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xmlns="" id="{F9D3FD68-51AA-4AAC-DA0F-FC1598DFD10B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5 -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C3FC77E3-3855-7B01-0EC8-80864EDB69DD}"/>
              </a:ext>
            </a:extLst>
          </p:cNvPr>
          <p:cNvGrpSpPr/>
          <p:nvPr userDrawn="1"/>
        </p:nvGrpSpPr>
        <p:grpSpPr>
          <a:xfrm flipH="1">
            <a:off x="4716000" y="1944000"/>
            <a:ext cx="3780000" cy="1332000"/>
            <a:chOff x="4716000" y="1944000"/>
            <a:chExt cx="3780000" cy="133200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xmlns="" id="{CC537851-8C6F-4D1B-3353-B99C763FE6F0}"/>
                </a:ext>
              </a:extLst>
            </p:cNvPr>
            <p:cNvSpPr/>
            <p:nvPr userDrawn="1"/>
          </p:nvSpPr>
          <p:spPr>
            <a:xfrm>
              <a:off x="4716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xmlns="" id="{E95BC511-E9AF-223A-8E8C-7786DA7A9B1E}"/>
                </a:ext>
              </a:extLst>
            </p:cNvPr>
            <p:cNvSpPr/>
            <p:nvPr userDrawn="1"/>
          </p:nvSpPr>
          <p:spPr>
            <a:xfrm>
              <a:off x="4932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1 - </a:t>
              </a:r>
            </a:p>
          </p:txBody>
        </p:sp>
      </p:grp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xmlns="" id="{D174E1EA-100E-B3C4-9105-A0B081A78EFB}"/>
              </a:ext>
            </a:extLst>
          </p:cNvPr>
          <p:cNvSpPr txBox="1">
            <a:spLocks/>
          </p:cNvSpPr>
          <p:nvPr userDrawn="1"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Révision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Lecture offerte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C5080DA-EEE4-B0DB-4320-B6333D61EC3F}"/>
              </a:ext>
            </a:extLst>
          </p:cNvPr>
          <p:cNvGrpSpPr/>
          <p:nvPr userDrawn="1"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xmlns="" id="{FF956EF7-1C04-B75A-99DB-1610B0777584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20" name="Organigramme : Terminateur 19">
              <a:extLst>
                <a:ext uri="{FF2B5EF4-FFF2-40B4-BE49-F238E27FC236}">
                  <a16:creationId xmlns:a16="http://schemas.microsoft.com/office/drawing/2014/main" xmlns="" id="{E1429BD4-3BA4-BBFA-4BEF-AD11475F7BBB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4 - </a:t>
              </a:r>
            </a:p>
          </p:txBody>
        </p:sp>
      </p:grp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xmlns="" id="{5309429C-1039-2C54-E46D-AB6F245EAE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xmlns="" id="{804D03EF-3A2B-E15D-3E5B-9B72509A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9142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xmlns="" id="{37C3B835-3703-D664-EDC0-559155651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25">
            <a:extLst>
              <a:ext uri="{FF2B5EF4-FFF2-40B4-BE49-F238E27FC236}">
                <a16:creationId xmlns:a16="http://schemas.microsoft.com/office/drawing/2014/main" xmlns="" id="{17275B2B-E189-AEF4-7C55-C06676186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9142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xmlns="" id="{35F22259-A426-1C6B-4A60-50940908B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xmlns="" id="{B9583407-B6F3-0B8E-9991-D458D8A7CB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84461749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F45224-BA7F-8144-8607-A09DDE37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6039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0F34C4EC-38D2-DF0E-79EE-51FD9A9B44D8}"/>
              </a:ext>
            </a:extLst>
          </p:cNvPr>
          <p:cNvSpPr/>
          <p:nvPr userDrawn="1"/>
        </p:nvSpPr>
        <p:spPr>
          <a:xfrm>
            <a:off x="612000" y="2196000"/>
            <a:ext cx="3780000" cy="1080000"/>
          </a:xfrm>
          <a:prstGeom prst="roundRect">
            <a:avLst/>
          </a:prstGeom>
          <a:solidFill>
            <a:srgbClr val="A1D6EC"/>
          </a:solidFill>
          <a:ln>
            <a:solidFill>
              <a:schemeClr val="accent5"/>
            </a:solidFill>
          </a:ln>
          <a:effectLst>
            <a:outerShdw blurRad="38100" dist="25400" dir="2700000" algn="tl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4" name="Organigramme : Terminateur 3">
            <a:extLst>
              <a:ext uri="{FF2B5EF4-FFF2-40B4-BE49-F238E27FC236}">
                <a16:creationId xmlns:a16="http://schemas.microsoft.com/office/drawing/2014/main" xmlns="" id="{38E0A981-512D-DDF2-8598-875BCCC3C132}"/>
              </a:ext>
            </a:extLst>
          </p:cNvPr>
          <p:cNvSpPr/>
          <p:nvPr userDrawn="1"/>
        </p:nvSpPr>
        <p:spPr>
          <a:xfrm>
            <a:off x="828000" y="194400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E9368326-A537-80A0-9302-1EE9F91FF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000" y="2395639"/>
            <a:ext cx="3420000" cy="792000"/>
          </a:xfrm>
          <a:prstGeom prst="roundRect">
            <a:avLst/>
          </a:prstGeom>
          <a:solidFill>
            <a:srgbClr val="E6F3FA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>
                <a:solidFill>
                  <a:srgbClr val="474F71"/>
                </a:solidFill>
                <a:latin typeface="Dosis SemiBold" pitchFamily="2" charset="0"/>
                <a:sym typeface="Wingdings" panose="05000000000000000000" pitchFamily="2" charset="2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474F71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876AB203-C4D4-63C1-C9BD-6180ADF322D9}"/>
              </a:ext>
            </a:extLst>
          </p:cNvPr>
          <p:cNvSpPr/>
          <p:nvPr userDrawn="1"/>
        </p:nvSpPr>
        <p:spPr>
          <a:xfrm>
            <a:off x="4716000" y="2196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xmlns="" id="{72211034-E5CD-05DB-42AD-0BC0C22E5903}"/>
              </a:ext>
            </a:extLst>
          </p:cNvPr>
          <p:cNvSpPr/>
          <p:nvPr userDrawn="1"/>
        </p:nvSpPr>
        <p:spPr>
          <a:xfrm>
            <a:off x="4932000" y="1944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3A2F45E5-0D2B-B4F1-5CD0-221F082189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6000" y="2395639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828C7C5B-D002-002E-FEE3-B7A0B6B29B84}"/>
              </a:ext>
            </a:extLst>
          </p:cNvPr>
          <p:cNvSpPr/>
          <p:nvPr userDrawn="1"/>
        </p:nvSpPr>
        <p:spPr>
          <a:xfrm>
            <a:off x="628649" y="3708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8" name="Organigramme : Terminateur 17">
            <a:extLst>
              <a:ext uri="{FF2B5EF4-FFF2-40B4-BE49-F238E27FC236}">
                <a16:creationId xmlns:a16="http://schemas.microsoft.com/office/drawing/2014/main" xmlns="" id="{A35578E3-0C86-555B-DF74-F22BC26A843E}"/>
              </a:ext>
            </a:extLst>
          </p:cNvPr>
          <p:cNvSpPr/>
          <p:nvPr userDrawn="1"/>
        </p:nvSpPr>
        <p:spPr>
          <a:xfrm>
            <a:off x="828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xmlns="" id="{FE19DBD7-3323-C0FE-A7C0-054D4D6947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649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xmlns="" id="{A8DBAB32-5108-FCF6-2E8F-44876E1F3A86}"/>
              </a:ext>
            </a:extLst>
          </p:cNvPr>
          <p:cNvSpPr/>
          <p:nvPr userDrawn="1"/>
        </p:nvSpPr>
        <p:spPr>
          <a:xfrm>
            <a:off x="628649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Organigramme : Terminateur 20">
            <a:extLst>
              <a:ext uri="{FF2B5EF4-FFF2-40B4-BE49-F238E27FC236}">
                <a16:creationId xmlns:a16="http://schemas.microsoft.com/office/drawing/2014/main" xmlns="" id="{B810E982-403C-2AEF-3862-CB8B7F890D65}"/>
              </a:ext>
            </a:extLst>
          </p:cNvPr>
          <p:cNvSpPr/>
          <p:nvPr userDrawn="1"/>
        </p:nvSpPr>
        <p:spPr>
          <a:xfrm>
            <a:off x="828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3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78E4694-7E2B-3E51-F604-26B60BCB0C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xmlns="" id="{09EF5DAB-AFE5-A7BB-ECBF-E6D0E54DC52C}"/>
              </a:ext>
            </a:extLst>
          </p:cNvPr>
          <p:cNvSpPr/>
          <p:nvPr userDrawn="1"/>
        </p:nvSpPr>
        <p:spPr>
          <a:xfrm>
            <a:off x="4735350" y="3734113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4" name="Organigramme : Terminateur 23">
            <a:extLst>
              <a:ext uri="{FF2B5EF4-FFF2-40B4-BE49-F238E27FC236}">
                <a16:creationId xmlns:a16="http://schemas.microsoft.com/office/drawing/2014/main" xmlns="" id="{867828EE-B1E5-9F8B-0D7C-A5A846A60ACE}"/>
              </a:ext>
            </a:extLst>
          </p:cNvPr>
          <p:cNvSpPr/>
          <p:nvPr userDrawn="1"/>
        </p:nvSpPr>
        <p:spPr>
          <a:xfrm>
            <a:off x="4932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5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xmlns="" id="{DD324492-66B3-DE4C-8000-A60CFAE49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15350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xmlns="" id="{EF2B26AA-471C-2E08-9C98-93BB32368F48}"/>
              </a:ext>
            </a:extLst>
          </p:cNvPr>
          <p:cNvSpPr/>
          <p:nvPr userDrawn="1"/>
        </p:nvSpPr>
        <p:spPr>
          <a:xfrm>
            <a:off x="4735350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7" name="Organigramme : Terminateur 26">
            <a:extLst>
              <a:ext uri="{FF2B5EF4-FFF2-40B4-BE49-F238E27FC236}">
                <a16:creationId xmlns:a16="http://schemas.microsoft.com/office/drawing/2014/main" xmlns="" id="{48A37FD4-80CC-1828-6DF5-5882F04CAB2A}"/>
              </a:ext>
            </a:extLst>
          </p:cNvPr>
          <p:cNvSpPr/>
          <p:nvPr userDrawn="1"/>
        </p:nvSpPr>
        <p:spPr>
          <a:xfrm>
            <a:off x="4932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6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xmlns="" id="{36806FA2-43DA-8964-E325-6EA0415866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15350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93796982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48600723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74646658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07225" y="3404242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27366175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340566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551387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551387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551387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0614608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ar-MA" dirty="0"/>
              <a:t>هيكلة حصة اليوم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6967158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3843" y="2190869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6004471" y="2150869"/>
            <a:ext cx="955711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314000" y="195068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71551937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06434249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6BAD3D9-AD58-179C-B69E-830F87AB1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C07E0A2-EA33-DE3C-110B-9BF33762DD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50E2FFA-A2BC-19B6-2E21-52362DDA208C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xmlns="" id="{01B804A5-6AAB-7FA2-7E6D-C43CE6A9B2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pour une image  26">
            <a:extLst>
              <a:ext uri="{FF2B5EF4-FFF2-40B4-BE49-F238E27FC236}">
                <a16:creationId xmlns:a16="http://schemas.microsoft.com/office/drawing/2014/main" xmlns="" id="{1B168C30-0497-899C-FCA3-02A763CF9BD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5053372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1948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66306550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02797585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43597059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54344940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xmlns="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085459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8289"/>
            <a:ext cx="2234716" cy="360000"/>
          </a:xfrm>
          <a:prstGeom prst="rect">
            <a:avLst/>
          </a:prstGeom>
        </p:spPr>
      </p:pic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</p:spTree>
    <p:extLst>
      <p:ext uri="{BB962C8B-B14F-4D97-AF65-F5344CB8AC3E}">
        <p14:creationId xmlns:p14="http://schemas.microsoft.com/office/powerpoint/2010/main" val="262104624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</p:spTree>
    <p:extLst>
      <p:ext uri="{BB962C8B-B14F-4D97-AF65-F5344CB8AC3E}">
        <p14:creationId xmlns:p14="http://schemas.microsoft.com/office/powerpoint/2010/main" val="1874420205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صرف وتحويل </a:t>
            </a:r>
          </a:p>
        </p:txBody>
      </p:sp>
    </p:spTree>
    <p:extLst>
      <p:ext uri="{BB962C8B-B14F-4D97-AF65-F5344CB8AC3E}">
        <p14:creationId xmlns:p14="http://schemas.microsoft.com/office/powerpoint/2010/main" val="684327025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تحدث </a:t>
            </a:r>
          </a:p>
        </p:txBody>
      </p:sp>
    </p:spTree>
    <p:extLst>
      <p:ext uri="{BB962C8B-B14F-4D97-AF65-F5344CB8AC3E}">
        <p14:creationId xmlns:p14="http://schemas.microsoft.com/office/powerpoint/2010/main" val="2544253493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96702" y="2198203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136199" y="2252203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6489" y="2198203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1962614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720126" y="1962614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96702" y="3884122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136199" y="3938122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6489" y="3884122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3648533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613482" y="3648533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مراجعة وتوليف  </a:t>
            </a:r>
          </a:p>
        </p:txBody>
      </p:sp>
    </p:spTree>
    <p:extLst>
      <p:ext uri="{BB962C8B-B14F-4D97-AF65-F5344CB8AC3E}">
        <p14:creationId xmlns:p14="http://schemas.microsoft.com/office/powerpoint/2010/main" val="213403197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17" Type="http://schemas.openxmlformats.org/officeDocument/2006/relationships/image" Target="../media/image30.jpeg"/><Relationship Id="rId2" Type="http://schemas.openxmlformats.org/officeDocument/2006/relationships/slideLayout" Target="../slideLayouts/slideLayout17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image" Target="../media/image2.bin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0.png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image" Target="../media/image2.bin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image" Target="../media/image21.jpg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image" Target="../media/image2.bin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23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39.xml"/><Relationship Id="rId21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5" Type="http://schemas.openxmlformats.org/officeDocument/2006/relationships/image" Target="../media/image2.bin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23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slideLayout" Target="../slideLayouts/slideLayout1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18" Type="http://schemas.openxmlformats.org/officeDocument/2006/relationships/image" Target="../media/image2.bin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7D3BCD8-9868-4174-A461-8C04FAF3A9DD}" type="datetimeFigureOut">
              <a:rPr lang="fr-FR" smtClean="0"/>
              <a:pPr/>
              <a:t>12/01/2026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0B60BE7-EAD2-4C3B-A9F2-B2A20B3BFA2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92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860" r:id="rId13"/>
    <p:sldLayoutId id="2147483859" r:id="rId14"/>
    <p:sldLayoutId id="2147483856" r:id="rId15"/>
    <p:sldLayoutId id="2147483855" r:id="rId16"/>
    <p:sldLayoutId id="2147483854" r:id="rId17"/>
    <p:sldLayoutId id="2147483745" r:id="rId18"/>
    <p:sldLayoutId id="2147483853" r:id="rId19"/>
    <p:sldLayoutId id="214748374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45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1689B1E1-F0C2-79A1-5ADE-C774ECAE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B7FEC65-EFC7-BDCD-C52C-DE0B03EB8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4DB8C45-4FDA-9B9C-3E08-99AF6C999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A7765-59FB-4B37-8C0B-80F63ABE66E1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9934EF1-F0B6-C756-D085-3F0E89DD6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AE970EB-3A7D-13D7-B080-632C669FE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DC158-050F-47B0-93B5-438A94405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82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1643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858" r:id="rId21"/>
    <p:sldLayoutId id="2147483857" r:id="rId22"/>
    <p:sldLayoutId id="2147483708" r:id="rId23"/>
    <p:sldLayoutId id="2147483709" r:id="rId24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0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1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1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32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07170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نشاط اعتيادي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97675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1438690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453363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معــــــــــجم</a:t>
            </a:r>
          </a:p>
        </p:txBody>
      </p:sp>
    </p:spTree>
    <p:extLst>
      <p:ext uri="{BB962C8B-B14F-4D97-AF65-F5344CB8AC3E}">
        <p14:creationId xmlns:p14="http://schemas.microsoft.com/office/powerpoint/2010/main" val="22345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2325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2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44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6" r:id="rId22"/>
    <p:sldLayoutId id="2147483787" r:id="rId2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691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0579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10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314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Arial" panose="020B0604020202020204" pitchFamily="34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9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6.png"/><Relationship Id="rId7" Type="http://schemas.openxmlformats.org/officeDocument/2006/relationships/diagramData" Target="../diagrams/data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11" Type="http://schemas.microsoft.com/office/2007/relationships/diagramDrawing" Target="../diagrams/drawing1.xml"/><Relationship Id="rId5" Type="http://schemas.openxmlformats.org/officeDocument/2006/relationships/image" Target="../media/image3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7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36.png"/><Relationship Id="rId7" Type="http://schemas.openxmlformats.org/officeDocument/2006/relationships/diagramData" Target="../diagrams/data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11" Type="http://schemas.microsoft.com/office/2007/relationships/diagramDrawing" Target="../diagrams/drawing2.xml"/><Relationship Id="rId5" Type="http://schemas.openxmlformats.org/officeDocument/2006/relationships/image" Target="../media/image38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7.png"/><Relationship Id="rId9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57.png"/><Relationship Id="rId9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essin humoristique&#10;&#10;Le contenu généré par l’IA peut être incorrect.">
            <a:extLst>
              <a:ext uri="{FF2B5EF4-FFF2-40B4-BE49-F238E27FC236}">
                <a16:creationId xmlns:a16="http://schemas.microsoft.com/office/drawing/2014/main" xmlns="" id="{7780569C-2564-CAE0-B6B7-11818F892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13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64C9E39-9CBC-B31A-729D-3E2A4E158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18D1F69-148B-62F7-3C60-81AEA91D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على ألواحكم أتموا الجمل التالية بالصفة المضافة المناسبة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F3EB9E12-C1B1-C2FB-7EEE-FE39D5CEBC33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9610BBE-EE43-21B9-85A7-A60B3E660DAA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1D26B5-1338-50B6-414C-A8830585E072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تحدث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FC07473-5FC2-8DE7-E75C-FA117607D417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55F87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 و أساليب</a:t>
            </a:r>
            <a:endParaRPr lang="ar-MA" sz="2400" b="1" dirty="0">
              <a:solidFill>
                <a:srgbClr val="555F87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CB9A4AA-FF92-31FC-B7FB-6479480C4474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69CB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319767CA-3999-28C2-B471-FF01D2BB5EBF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1993CA51-7D90-2A5A-AC77-E9964687F9C4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49E87673-7925-BB82-DDF7-EF8442E983E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2D1FDA86-CC36-B76D-B1ED-0C8C42455FD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xmlns="" id="{9ADB164B-572D-212B-9A01-5F6ADA1E08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9">
            <a:extLst>
              <a:ext uri="{FF2B5EF4-FFF2-40B4-BE49-F238E27FC236}">
                <a16:creationId xmlns:a16="http://schemas.microsoft.com/office/drawing/2014/main" xmlns="" id="{35E08640-1BE2-570E-679B-D612534E7291}"/>
              </a:ext>
            </a:extLst>
          </p:cNvPr>
          <p:cNvSpPr txBox="1">
            <a:spLocks/>
          </p:cNvSpPr>
          <p:nvPr/>
        </p:nvSpPr>
        <p:spPr>
          <a:xfrm>
            <a:off x="632373" y="3559740"/>
            <a:ext cx="7647148" cy="1169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60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يَتَمَيَّزُ ٱلْمَغْرِبُ بِمَناظِرِهِ ....................</a:t>
            </a:r>
          </a:p>
        </p:txBody>
      </p:sp>
      <p:sp>
        <p:nvSpPr>
          <p:cNvPr id="6" name="Titre 9">
            <a:extLst>
              <a:ext uri="{FF2B5EF4-FFF2-40B4-BE49-F238E27FC236}">
                <a16:creationId xmlns:a16="http://schemas.microsoft.com/office/drawing/2014/main" xmlns="" id="{E40A382D-A13C-9C53-F119-0ADC188E1549}"/>
              </a:ext>
            </a:extLst>
          </p:cNvPr>
          <p:cNvSpPr txBox="1">
            <a:spLocks/>
          </p:cNvSpPr>
          <p:nvPr/>
        </p:nvSpPr>
        <p:spPr>
          <a:xfrm>
            <a:off x="5776450" y="2117849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4800" b="1" dirty="0" err="1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ٱلْكَبيرَةِ</a:t>
            </a:r>
            <a:endParaRPr lang="ar-MA" sz="4800" b="1" dirty="0">
              <a:solidFill>
                <a:srgbClr val="00206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4" name="Titre 9">
            <a:extLst>
              <a:ext uri="{FF2B5EF4-FFF2-40B4-BE49-F238E27FC236}">
                <a16:creationId xmlns:a16="http://schemas.microsoft.com/office/drawing/2014/main" xmlns="" id="{4EC9CD67-3C72-EC74-CE63-69A1FC3E374B}"/>
              </a:ext>
            </a:extLst>
          </p:cNvPr>
          <p:cNvSpPr txBox="1">
            <a:spLocks/>
          </p:cNvSpPr>
          <p:nvPr/>
        </p:nvSpPr>
        <p:spPr>
          <a:xfrm>
            <a:off x="3822729" y="2125892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4800" b="1" dirty="0" err="1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ٱللَّذيذَةِ</a:t>
            </a:r>
            <a:endParaRPr lang="ar-MA" sz="4800" b="1" dirty="0">
              <a:solidFill>
                <a:srgbClr val="00206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5" name="Titre 9">
            <a:extLst>
              <a:ext uri="{FF2B5EF4-FFF2-40B4-BE49-F238E27FC236}">
                <a16:creationId xmlns:a16="http://schemas.microsoft.com/office/drawing/2014/main" xmlns="" id="{024242DA-1BBD-225D-8AB6-5A1FE1904201}"/>
              </a:ext>
            </a:extLst>
          </p:cNvPr>
          <p:cNvSpPr txBox="1">
            <a:spLocks/>
          </p:cNvSpPr>
          <p:nvPr/>
        </p:nvSpPr>
        <p:spPr>
          <a:xfrm>
            <a:off x="1869008" y="2117849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48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ٱلْمُذْهِلَةِ</a:t>
            </a:r>
          </a:p>
        </p:txBody>
      </p:sp>
    </p:spTree>
    <p:extLst>
      <p:ext uri="{BB962C8B-B14F-4D97-AF65-F5344CB8AC3E}">
        <p14:creationId xmlns:p14="http://schemas.microsoft.com/office/powerpoint/2010/main" val="340584561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BD7EF0A-C5C2-038C-731D-7E6A1F457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78A180C-A8B5-B059-E743-93D34AE1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انتبهوا للتصحيح:</a:t>
            </a: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الصفة المضافة المناسبة هي ٱلْمُذْهِلَةِ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36F4BEA3-766F-19DB-EBCA-A6371BFF6CA3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F15F732-C3D6-E154-CBF0-0631BC47388B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1971505-5A1F-37C0-CCBA-3D80420EC953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تحدث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0813BC-62CF-96F0-AFEF-D67FE2B2F3EF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55F87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 و أساليب</a:t>
            </a:r>
            <a:endParaRPr lang="ar-MA" sz="2400" b="1" dirty="0">
              <a:solidFill>
                <a:srgbClr val="555F87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B86F021-6DC3-067E-3C53-4FAE87A43192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69CB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B1293621-36E7-3FE0-C0B5-D791A7D4D914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A4462585-EEED-4E0E-240E-51EE1C3A8673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F1049D0A-FB64-5874-0ADA-4EEA03A029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B1E1C38-1F85-4E40-EF85-390CAE3197D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xmlns="" id="{8C8E9300-0B42-A551-EAE0-CF9BEAA8BD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9">
            <a:extLst>
              <a:ext uri="{FF2B5EF4-FFF2-40B4-BE49-F238E27FC236}">
                <a16:creationId xmlns:a16="http://schemas.microsoft.com/office/drawing/2014/main" xmlns="" id="{C24C9619-D016-2F0B-CB14-3D6D6E83CF0B}"/>
              </a:ext>
            </a:extLst>
          </p:cNvPr>
          <p:cNvSpPr txBox="1">
            <a:spLocks/>
          </p:cNvSpPr>
          <p:nvPr/>
        </p:nvSpPr>
        <p:spPr>
          <a:xfrm>
            <a:off x="632373" y="3559740"/>
            <a:ext cx="7647148" cy="1169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60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يَتَمَيَّزُ ٱلْمَغْرِبُ بِمَناظِرِهِ </a:t>
            </a:r>
            <a:r>
              <a:rPr lang="ar-MA" sz="6000" b="1" dirty="0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ٱلْمُذْهِلَةِ.</a:t>
            </a:r>
          </a:p>
        </p:txBody>
      </p:sp>
      <p:sp>
        <p:nvSpPr>
          <p:cNvPr id="6" name="Titre 9">
            <a:extLst>
              <a:ext uri="{FF2B5EF4-FFF2-40B4-BE49-F238E27FC236}">
                <a16:creationId xmlns:a16="http://schemas.microsoft.com/office/drawing/2014/main" xmlns="" id="{CA7F01B3-B63C-4DC9-F2D4-6E66D7D331BC}"/>
              </a:ext>
            </a:extLst>
          </p:cNvPr>
          <p:cNvSpPr txBox="1">
            <a:spLocks/>
          </p:cNvSpPr>
          <p:nvPr/>
        </p:nvSpPr>
        <p:spPr>
          <a:xfrm>
            <a:off x="5776450" y="2117849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4800" b="1" dirty="0" err="1">
                <a:solidFill>
                  <a:schemeClr val="bg1">
                    <a:lumMod val="75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ٱلْكَبيرَةِ</a:t>
            </a:r>
            <a:endParaRPr lang="ar-MA" sz="4800" b="1" dirty="0">
              <a:solidFill>
                <a:schemeClr val="bg1">
                  <a:lumMod val="75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4" name="Titre 9">
            <a:extLst>
              <a:ext uri="{FF2B5EF4-FFF2-40B4-BE49-F238E27FC236}">
                <a16:creationId xmlns:a16="http://schemas.microsoft.com/office/drawing/2014/main" xmlns="" id="{C3623E79-FCD1-6C96-2F4A-C5EB16BE7252}"/>
              </a:ext>
            </a:extLst>
          </p:cNvPr>
          <p:cNvSpPr txBox="1">
            <a:spLocks/>
          </p:cNvSpPr>
          <p:nvPr/>
        </p:nvSpPr>
        <p:spPr>
          <a:xfrm>
            <a:off x="3822729" y="2125892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4800" b="1" dirty="0" err="1">
                <a:solidFill>
                  <a:schemeClr val="bg1">
                    <a:lumMod val="75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ٱللَّذيذَةِ</a:t>
            </a:r>
            <a:endParaRPr lang="ar-MA" sz="4800" b="1" dirty="0">
              <a:solidFill>
                <a:schemeClr val="bg1">
                  <a:lumMod val="75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5" name="Titre 9">
            <a:extLst>
              <a:ext uri="{FF2B5EF4-FFF2-40B4-BE49-F238E27FC236}">
                <a16:creationId xmlns:a16="http://schemas.microsoft.com/office/drawing/2014/main" xmlns="" id="{5C198F90-1D68-F23B-34CD-C86A6443EF42}"/>
              </a:ext>
            </a:extLst>
          </p:cNvPr>
          <p:cNvSpPr txBox="1">
            <a:spLocks/>
          </p:cNvSpPr>
          <p:nvPr/>
        </p:nvSpPr>
        <p:spPr>
          <a:xfrm>
            <a:off x="1869008" y="2117849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48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ٱلْمُذْهِلَةِ</a:t>
            </a:r>
          </a:p>
        </p:txBody>
      </p:sp>
    </p:spTree>
    <p:extLst>
      <p:ext uri="{BB962C8B-B14F-4D97-AF65-F5344CB8AC3E}">
        <p14:creationId xmlns:p14="http://schemas.microsoft.com/office/powerpoint/2010/main" val="200669905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EA57417-135B-B5C3-BCF1-ACC95D539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389452DA-0CD9-B7DD-593E-020809B17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جملة أخرى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9C02777E-BB73-C4B0-4441-F055F164D4A7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D0106FC-3FAA-4CF3-8865-212578DAD5F7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AD8112E-78E8-295A-C4F8-ACABAB41F9F3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3594A9C-BE3D-EC74-7870-467021BEF8CF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55F87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55F87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7C77524-6F43-BEB0-D459-06912220A3CB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A4F6A9A1-350B-F334-899C-35CA36FF0024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820B7919-34BA-5FD3-1A72-BA87BA31F53C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6AFEA44C-216F-C12B-AC4A-E93D44A0D85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55F184E4-DD38-2712-8AC6-9C95ADF021D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xmlns="" id="{44A186CC-76F4-BD32-1AE9-BCB17E9CF7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9">
            <a:extLst>
              <a:ext uri="{FF2B5EF4-FFF2-40B4-BE49-F238E27FC236}">
                <a16:creationId xmlns:a16="http://schemas.microsoft.com/office/drawing/2014/main" xmlns="" id="{A1422AF5-C569-B994-9603-AFD75F47B7CB}"/>
              </a:ext>
            </a:extLst>
          </p:cNvPr>
          <p:cNvSpPr txBox="1">
            <a:spLocks/>
          </p:cNvSpPr>
          <p:nvPr/>
        </p:nvSpPr>
        <p:spPr>
          <a:xfrm>
            <a:off x="632373" y="3559740"/>
            <a:ext cx="7647148" cy="1169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اِنْبَهَرَ ٱلسُّياحُ </a:t>
            </a:r>
            <a:r>
              <a:rPr kumimoji="0" lang="ar-MA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بِٱلْمَنْتَجاتِ</a:t>
            </a: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....................</a:t>
            </a:r>
          </a:p>
        </p:txBody>
      </p:sp>
      <p:sp>
        <p:nvSpPr>
          <p:cNvPr id="6" name="Titre 9">
            <a:extLst>
              <a:ext uri="{FF2B5EF4-FFF2-40B4-BE49-F238E27FC236}">
                <a16:creationId xmlns:a16="http://schemas.microsoft.com/office/drawing/2014/main" xmlns="" id="{D35BF780-F938-29CB-770B-83A87763661F}"/>
              </a:ext>
            </a:extLst>
          </p:cNvPr>
          <p:cNvSpPr txBox="1">
            <a:spLocks/>
          </p:cNvSpPr>
          <p:nvPr/>
        </p:nvSpPr>
        <p:spPr>
          <a:xfrm>
            <a:off x="5776450" y="2117849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ٱلتَّقْليدِيَّةِ</a:t>
            </a:r>
          </a:p>
        </p:txBody>
      </p:sp>
      <p:sp>
        <p:nvSpPr>
          <p:cNvPr id="14" name="Titre 9">
            <a:extLst>
              <a:ext uri="{FF2B5EF4-FFF2-40B4-BE49-F238E27FC236}">
                <a16:creationId xmlns:a16="http://schemas.microsoft.com/office/drawing/2014/main" xmlns="" id="{B9B49DD6-DFBE-E1D3-7C0D-86944664B6B0}"/>
              </a:ext>
            </a:extLst>
          </p:cNvPr>
          <p:cNvSpPr txBox="1">
            <a:spLocks/>
          </p:cNvSpPr>
          <p:nvPr/>
        </p:nvSpPr>
        <p:spPr>
          <a:xfrm>
            <a:off x="3822729" y="2125892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ٱلْبَعيدَةِ</a:t>
            </a:r>
            <a:endParaRPr kumimoji="0" lang="ar-MA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5" name="Titre 9">
            <a:extLst>
              <a:ext uri="{FF2B5EF4-FFF2-40B4-BE49-F238E27FC236}">
                <a16:creationId xmlns:a16="http://schemas.microsoft.com/office/drawing/2014/main" xmlns="" id="{E9F691CA-951E-7796-B6BD-07B100DA0D30}"/>
              </a:ext>
            </a:extLst>
          </p:cNvPr>
          <p:cNvSpPr txBox="1">
            <a:spLocks/>
          </p:cNvSpPr>
          <p:nvPr/>
        </p:nvSpPr>
        <p:spPr>
          <a:xfrm>
            <a:off x="1869008" y="2117849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ٱلسَّهْلَةِ</a:t>
            </a:r>
            <a:endParaRPr kumimoji="0" lang="ar-MA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846770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3CB7AE8-F939-0291-AA2D-ACC0C7E10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FE828CA2-92A5-0A7C-F07E-77A395952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انتبهوا للتصحيح:</a:t>
            </a: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الصفة المضافة المناسبة هي ٱلتَّقْليدِيَّةِ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00D36E3D-F9DA-B456-2502-9D1E048E879E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DDA2AF-EC0D-EE57-FAC6-05B118968A20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A9D31D-BCF2-4213-B026-095C3C5088DA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EC51D54-6A34-4971-E464-D265B8BF4618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55F87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55F87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10A8EC9-D1BD-3550-0700-4D1A94B9D51A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2415E2B6-1BD8-A246-1FBD-52FCD48D9B1B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4AC55C5A-5787-5589-284E-41B4FB514009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6CD65E6D-D135-E7E2-2C19-610BAC83052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5CFA604-B924-0C95-28C6-F75E7120DF2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xmlns="" id="{22BB6188-9728-E6B3-DD09-ED9B241440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Titre 9">
            <a:extLst>
              <a:ext uri="{FF2B5EF4-FFF2-40B4-BE49-F238E27FC236}">
                <a16:creationId xmlns:a16="http://schemas.microsoft.com/office/drawing/2014/main" xmlns="" id="{DBA684F6-BDDD-229B-5170-88EF8DDF0639}"/>
              </a:ext>
            </a:extLst>
          </p:cNvPr>
          <p:cNvSpPr txBox="1">
            <a:spLocks/>
          </p:cNvSpPr>
          <p:nvPr/>
        </p:nvSpPr>
        <p:spPr>
          <a:xfrm>
            <a:off x="632373" y="3559740"/>
            <a:ext cx="7647148" cy="1169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اِنْبَهَرَ ٱلسُّياحُ </a:t>
            </a:r>
            <a:r>
              <a:rPr kumimoji="0" lang="ar-MA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بِٱلْمَنْتَجاتِ</a:t>
            </a: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ٱلتَّقْليدِيَّةِ.</a:t>
            </a:r>
          </a:p>
        </p:txBody>
      </p:sp>
      <p:sp>
        <p:nvSpPr>
          <p:cNvPr id="17" name="Titre 9">
            <a:extLst>
              <a:ext uri="{FF2B5EF4-FFF2-40B4-BE49-F238E27FC236}">
                <a16:creationId xmlns:a16="http://schemas.microsoft.com/office/drawing/2014/main" xmlns="" id="{C24190DB-3E27-B39A-DF78-889D99F90F45}"/>
              </a:ext>
            </a:extLst>
          </p:cNvPr>
          <p:cNvSpPr txBox="1">
            <a:spLocks/>
          </p:cNvSpPr>
          <p:nvPr/>
        </p:nvSpPr>
        <p:spPr>
          <a:xfrm>
            <a:off x="5776450" y="2117849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ٱلتَّقْليدِيَّةِ</a:t>
            </a:r>
          </a:p>
        </p:txBody>
      </p:sp>
      <p:sp>
        <p:nvSpPr>
          <p:cNvPr id="19" name="Titre 9">
            <a:extLst>
              <a:ext uri="{FF2B5EF4-FFF2-40B4-BE49-F238E27FC236}">
                <a16:creationId xmlns:a16="http://schemas.microsoft.com/office/drawing/2014/main" xmlns="" id="{70D1D448-D024-C256-6878-E524543E72E9}"/>
              </a:ext>
            </a:extLst>
          </p:cNvPr>
          <p:cNvSpPr txBox="1">
            <a:spLocks/>
          </p:cNvSpPr>
          <p:nvPr/>
        </p:nvSpPr>
        <p:spPr>
          <a:xfrm>
            <a:off x="3822729" y="2125892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ٱلْبَعيدَةِ</a:t>
            </a:r>
            <a:endParaRPr kumimoji="0" lang="ar-MA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0" name="Titre 9">
            <a:extLst>
              <a:ext uri="{FF2B5EF4-FFF2-40B4-BE49-F238E27FC236}">
                <a16:creationId xmlns:a16="http://schemas.microsoft.com/office/drawing/2014/main" xmlns="" id="{60D5B72F-8B3D-B82E-71CB-51858E5BB961}"/>
              </a:ext>
            </a:extLst>
          </p:cNvPr>
          <p:cNvSpPr txBox="1">
            <a:spLocks/>
          </p:cNvSpPr>
          <p:nvPr/>
        </p:nvSpPr>
        <p:spPr>
          <a:xfrm>
            <a:off x="1869008" y="2117849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ٱلسَّهْلَةِ</a:t>
            </a:r>
            <a:endParaRPr kumimoji="0" lang="ar-MA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76162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02D6965-9B62-7F33-DD36-D010CE65B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2BEAF1FB-40F1-5567-F095-2F8D48EE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جملة أخرى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34ACE17E-9841-265A-FD58-DA46925AD55E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E31F09-ABBD-FE86-011D-C55C9BE88797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B57FF7-2F5D-E62A-0E46-69CD07098EDC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AC767EB-2F82-C0A4-04A5-37DC600135ED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55F87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55F87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CE357DC-4A4A-D671-FB16-0796B4E09C2B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E5B8CCB4-7ABC-C7F5-2C67-7588EB31FB31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A09D1391-7D04-3B84-0328-E8218DC66CC3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E3F8EF34-44E9-0CA4-62FA-8381E330F06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824F3AC-CF34-3F61-5910-8994E08CECA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xmlns="" id="{42295967-7382-5150-6BE4-9E34F3D2D9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9">
            <a:extLst>
              <a:ext uri="{FF2B5EF4-FFF2-40B4-BE49-F238E27FC236}">
                <a16:creationId xmlns:a16="http://schemas.microsoft.com/office/drawing/2014/main" xmlns="" id="{912270D5-718A-F0A0-7850-12E058873355}"/>
              </a:ext>
            </a:extLst>
          </p:cNvPr>
          <p:cNvSpPr txBox="1">
            <a:spLocks/>
          </p:cNvSpPr>
          <p:nvPr/>
        </p:nvSpPr>
        <p:spPr>
          <a:xfrm>
            <a:off x="632373" y="3559740"/>
            <a:ext cx="7647148" cy="1169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تَتَمَيَّزُ </a:t>
            </a:r>
            <a:r>
              <a:rPr kumimoji="0" lang="ar-MA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ٱلْحَضارَةُ</a:t>
            </a: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................... </a:t>
            </a:r>
            <a:r>
              <a:rPr kumimoji="0" lang="ar-MA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بِٱلتَّنَوُّعِ</a:t>
            </a: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</a:p>
        </p:txBody>
      </p:sp>
      <p:sp>
        <p:nvSpPr>
          <p:cNvPr id="6" name="Titre 9">
            <a:extLst>
              <a:ext uri="{FF2B5EF4-FFF2-40B4-BE49-F238E27FC236}">
                <a16:creationId xmlns:a16="http://schemas.microsoft.com/office/drawing/2014/main" xmlns="" id="{27985FE4-E4EC-EB00-7D48-D005A6A9B89C}"/>
              </a:ext>
            </a:extLst>
          </p:cNvPr>
          <p:cNvSpPr txBox="1">
            <a:spLocks/>
          </p:cNvSpPr>
          <p:nvPr/>
        </p:nvSpPr>
        <p:spPr>
          <a:xfrm>
            <a:off x="5776450" y="2117849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ٱلسّاخِنَةُ</a:t>
            </a:r>
            <a:endParaRPr kumimoji="0" lang="ar-MA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4" name="Titre 9">
            <a:extLst>
              <a:ext uri="{FF2B5EF4-FFF2-40B4-BE49-F238E27FC236}">
                <a16:creationId xmlns:a16="http://schemas.microsoft.com/office/drawing/2014/main" xmlns="" id="{4DF515CF-062C-9C04-264D-7B55BB83B16C}"/>
              </a:ext>
            </a:extLst>
          </p:cNvPr>
          <p:cNvSpPr txBox="1">
            <a:spLocks/>
          </p:cNvSpPr>
          <p:nvPr/>
        </p:nvSpPr>
        <p:spPr>
          <a:xfrm>
            <a:off x="3822729" y="2125892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ٱلْمَغْرِبِيَّةُ</a:t>
            </a:r>
          </a:p>
        </p:txBody>
      </p:sp>
      <p:sp>
        <p:nvSpPr>
          <p:cNvPr id="15" name="Titre 9">
            <a:extLst>
              <a:ext uri="{FF2B5EF4-FFF2-40B4-BE49-F238E27FC236}">
                <a16:creationId xmlns:a16="http://schemas.microsoft.com/office/drawing/2014/main" xmlns="" id="{27B5EF87-6C08-DF9B-DFC2-F92702DCD52B}"/>
              </a:ext>
            </a:extLst>
          </p:cNvPr>
          <p:cNvSpPr txBox="1">
            <a:spLocks/>
          </p:cNvSpPr>
          <p:nvPr/>
        </p:nvSpPr>
        <p:spPr>
          <a:xfrm>
            <a:off x="1869008" y="2117849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ٱلْوَحيدَةُ</a:t>
            </a:r>
            <a:endParaRPr kumimoji="0" lang="ar-MA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570557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CC48FD-5344-C9BC-525D-6E999436E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75AC9C55-1FF2-DCD1-AF86-E38E1A7E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انتبهوا للتصحيح:</a:t>
            </a: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الصفة المضافة المناسبة هي ٱلْمَغْرِبِيَّةُ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DE2D093F-860D-A4E5-6A33-2675492A2D92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88BF030-89CD-2EF3-D31D-D72E2C44F625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832BF0A-D087-0445-7CD5-A3DC714A2C78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7B41299-9DE9-3040-66F3-C9C4B56C931A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55F87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55F87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C5FC975-BA15-D48B-C8B8-CC9ED48E70B5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347DF4C7-C144-D202-5114-A630F235AE67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7B563B15-569B-85D2-4AF6-D821D8FF2230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9E6FF04C-E1B1-E5C7-5AF8-D415A96D80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11D5D976-ACA3-ED05-75F4-5B8DACF8123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xmlns="" id="{DACAAD93-CF63-2B50-D4B2-32FEE21C97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9">
            <a:extLst>
              <a:ext uri="{FF2B5EF4-FFF2-40B4-BE49-F238E27FC236}">
                <a16:creationId xmlns:a16="http://schemas.microsoft.com/office/drawing/2014/main" xmlns="" id="{534104FF-F82E-361C-71E4-D035124690B7}"/>
              </a:ext>
            </a:extLst>
          </p:cNvPr>
          <p:cNvSpPr txBox="1">
            <a:spLocks/>
          </p:cNvSpPr>
          <p:nvPr/>
        </p:nvSpPr>
        <p:spPr>
          <a:xfrm>
            <a:off x="632373" y="3559740"/>
            <a:ext cx="7647148" cy="1169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تَتَمَيَّزُ </a:t>
            </a:r>
            <a:r>
              <a:rPr kumimoji="0" lang="ar-MA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ٱلْحَضارَةُ</a:t>
            </a: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ٱلْمَغْرِبِيَّةُ</a:t>
            </a: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kumimoji="0" lang="ar-MA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بِٱلتَّنَوُّعِ</a:t>
            </a: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</a:p>
        </p:txBody>
      </p:sp>
      <p:sp>
        <p:nvSpPr>
          <p:cNvPr id="6" name="Titre 9">
            <a:extLst>
              <a:ext uri="{FF2B5EF4-FFF2-40B4-BE49-F238E27FC236}">
                <a16:creationId xmlns:a16="http://schemas.microsoft.com/office/drawing/2014/main" xmlns="" id="{CD379080-A4E8-49FA-6642-E025157AF78B}"/>
              </a:ext>
            </a:extLst>
          </p:cNvPr>
          <p:cNvSpPr txBox="1">
            <a:spLocks/>
          </p:cNvSpPr>
          <p:nvPr/>
        </p:nvSpPr>
        <p:spPr>
          <a:xfrm>
            <a:off x="5776450" y="2117849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ٱلسّاخِنَةُ</a:t>
            </a:r>
            <a:endParaRPr kumimoji="0" lang="ar-MA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4" name="Titre 9">
            <a:extLst>
              <a:ext uri="{FF2B5EF4-FFF2-40B4-BE49-F238E27FC236}">
                <a16:creationId xmlns:a16="http://schemas.microsoft.com/office/drawing/2014/main" xmlns="" id="{447E006A-C3B1-BEF8-731D-110B0F281D07}"/>
              </a:ext>
            </a:extLst>
          </p:cNvPr>
          <p:cNvSpPr txBox="1">
            <a:spLocks/>
          </p:cNvSpPr>
          <p:nvPr/>
        </p:nvSpPr>
        <p:spPr>
          <a:xfrm>
            <a:off x="3822729" y="2125892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ٱلْمَغْرِبِيَّةُ</a:t>
            </a:r>
          </a:p>
        </p:txBody>
      </p:sp>
      <p:sp>
        <p:nvSpPr>
          <p:cNvPr id="15" name="Titre 9">
            <a:extLst>
              <a:ext uri="{FF2B5EF4-FFF2-40B4-BE49-F238E27FC236}">
                <a16:creationId xmlns:a16="http://schemas.microsoft.com/office/drawing/2014/main" xmlns="" id="{CC81F7CE-4293-56D1-0D4D-7A931576469C}"/>
              </a:ext>
            </a:extLst>
          </p:cNvPr>
          <p:cNvSpPr txBox="1">
            <a:spLocks/>
          </p:cNvSpPr>
          <p:nvPr/>
        </p:nvSpPr>
        <p:spPr>
          <a:xfrm>
            <a:off x="1869008" y="2117849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ٱلْوَحيدَةُ</a:t>
            </a:r>
            <a:endParaRPr kumimoji="0" lang="ar-MA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472727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5965C8-0779-BF87-51DC-828B675B1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E70F6018-9392-E518-3C62-B5D5F992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الآن أتموا الجملة التالية بصفات مناسبة من اختياركم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7385CD53-20E2-DE43-3444-2781F705E778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3766B9A-005A-D5A2-E461-3984756C3880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99DF06-94A7-B02E-268D-830981982133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CB0471C-E99B-FF54-4E70-C089DF19209A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55F87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55F87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14D7019-54BC-6630-9F5C-F0FBBC0231C4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151659B3-4743-FBDE-2EE5-63DC681D44A2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5F28B6FC-9E18-3D8A-7248-3B6695895C57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F18B4D23-1F98-F2A6-F90D-9D9C4BE51CC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E0EB707-9341-90E7-432B-84BE417055B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xmlns="" id="{B4EE724C-C045-41C9-9A17-55FCC5C8D4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9">
            <a:extLst>
              <a:ext uri="{FF2B5EF4-FFF2-40B4-BE49-F238E27FC236}">
                <a16:creationId xmlns:a16="http://schemas.microsoft.com/office/drawing/2014/main" xmlns="" id="{0926C77A-FB71-8861-FEB6-7159E61457DF}"/>
              </a:ext>
            </a:extLst>
          </p:cNvPr>
          <p:cNvSpPr txBox="1">
            <a:spLocks/>
          </p:cNvSpPr>
          <p:nvPr/>
        </p:nvSpPr>
        <p:spPr>
          <a:xfrm>
            <a:off x="449493" y="3315900"/>
            <a:ext cx="8085600" cy="1169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تَفَوَّقَ ٱلْفَريقُ ................ في ٱلْمُباراةِ </a:t>
            </a:r>
            <a:r>
              <a:rPr lang="ar-MA" sz="6000" b="1" dirty="0" err="1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ٱلْأَخيرَةِ</a:t>
            </a:r>
            <a:r>
              <a:rPr lang="ar-MA" sz="60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endParaRPr kumimoji="0" lang="ar-MA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729451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CFCAA3C-61B0-90CA-C799-496AA0706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688FBA0A-1FE7-A964-681E-4DB63AD08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أحسنتم يمكن أن </a:t>
            </a:r>
            <a:r>
              <a:rPr kumimoji="0" lang="ar-M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نقول:تَفَوَّقَ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ٱلْفَريقُ ٱلْوَطَنِيُّ في ٱلْمُباراةِ </a:t>
            </a:r>
            <a:r>
              <a:rPr kumimoji="0" lang="ar-M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ٱلْأَخيرَةِ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b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</a:b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يقدم لنا إجابات أخرى؟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18BDA1F4-4273-4746-7D2A-B4A0C42568F2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8C81199-0EEF-F441-92EB-9C70B70D936C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FFB013F-3927-B45B-68C8-02044543C77F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B4BE35F-AB2E-ACF0-9951-CDF1BC3581FC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55F87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55F87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2813BA6-F872-5BC2-B742-6F1F724430F6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7AF4CFFE-3C66-5129-475C-7C3D526901B1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9A909E25-A60A-8359-5C67-17C844486AC0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447BBF62-14D4-1689-2702-0829C985670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D9B75E36-FC7A-5BE2-C8A3-EC4F1A5A0A0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" name="Titre 9">
            <a:extLst>
              <a:ext uri="{FF2B5EF4-FFF2-40B4-BE49-F238E27FC236}">
                <a16:creationId xmlns:a16="http://schemas.microsoft.com/office/drawing/2014/main" xmlns="" id="{55EA6DCF-88BA-BC5B-3045-537E55531537}"/>
              </a:ext>
            </a:extLst>
          </p:cNvPr>
          <p:cNvSpPr txBox="1">
            <a:spLocks/>
          </p:cNvSpPr>
          <p:nvPr/>
        </p:nvSpPr>
        <p:spPr>
          <a:xfrm>
            <a:off x="449493" y="3315900"/>
            <a:ext cx="8085600" cy="1169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تَفَوَّقَ ٱلْفَريقُ </a:t>
            </a:r>
            <a:r>
              <a:rPr lang="ar-MA" sz="6000" b="1" dirty="0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ٱلْوَطَنِيُّ</a:t>
            </a:r>
            <a:r>
              <a:rPr lang="ar-MA" sz="60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في ٱلْمُباراةِ </a:t>
            </a:r>
            <a:r>
              <a:rPr lang="ar-MA" sz="6000" b="1" dirty="0" err="1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ٱلْأَخيرَةِ</a:t>
            </a:r>
            <a:r>
              <a:rPr lang="ar-MA" sz="60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endParaRPr kumimoji="0" lang="ar-MA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xmlns="" id="{7F9A2A6A-D767-3B91-48FE-5FF28EB3FB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651159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EC0F716-83D3-E0A7-AD45-9461CC819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03FE08C3-B44B-86B4-12C2-D9839F01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جملة أخرى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0D550813-40BB-0B17-BA18-FC08BA1B7D68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2ABC82-4590-BCBD-E063-BF775C99CAB3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C11F838-EA70-8AA6-B628-9AA3AB8134BD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A3339E-AC54-2D2D-81B8-7BFCF7FA885F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55F87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55F87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80282A-6C66-4B62-2B73-041A846FD702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49E04F0E-468C-2344-8E5E-60477378B634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E59722DD-8047-BFE6-8536-6EA3CFD7955B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76B03318-2FEC-EA02-A2C8-354996C8DA6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A142874F-49E3-39A3-937B-C016C72A115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xmlns="" id="{AC8DE8DF-AD3B-B44A-E683-AB825A6883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9">
            <a:extLst>
              <a:ext uri="{FF2B5EF4-FFF2-40B4-BE49-F238E27FC236}">
                <a16:creationId xmlns:a16="http://schemas.microsoft.com/office/drawing/2014/main" xmlns="" id="{5E01A007-1BED-8FBD-88EC-0655E245DCA3}"/>
              </a:ext>
            </a:extLst>
          </p:cNvPr>
          <p:cNvSpPr txBox="1">
            <a:spLocks/>
          </p:cNvSpPr>
          <p:nvPr/>
        </p:nvSpPr>
        <p:spPr>
          <a:xfrm>
            <a:off x="449493" y="3315900"/>
            <a:ext cx="8085600" cy="1169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يَعْتَزُّ كُلُّ الْمَغارِبَةِ بِتاريخِهْمِ 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22406709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DEE1B05-F75E-5B2A-E4C7-1FBAF92C4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AFA10FD7-EBD3-3237-557B-77B8036CE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أحسنتم يمكن أن </a:t>
            </a:r>
            <a:r>
              <a:rPr kumimoji="0" lang="ar-M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نقول:يَعْتَزُّ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كُلُّ الْمَغارِبَةِ بِتاريخِهْمِ </a:t>
            </a:r>
            <a:r>
              <a:rPr kumimoji="0" lang="ar-M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ٱلْعَظيمِ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b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</a:b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يقدم لنا إجابات أخرى؟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FF1A3FBC-A9AD-C18A-B661-ECB08ACB8E86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A0031D-564F-3E62-9C0F-BC28F31AE33B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5B7F2D-1CB3-780C-FD0D-C48657C4D9CC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A4960CC-98DF-7C82-59A8-DB265B3CF4FB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55F87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55F87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03278E0-DE58-8A6D-A135-A860B28D29C5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795EE3B9-D157-CB35-EAAF-D8DB45B69DA3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46502684-A0FA-356F-5FEF-5DE92B105A48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080AA453-07B8-964E-EFED-968EE015F0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552050E-6D98-6FDB-98F4-4AF67FAEC7C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xmlns="" id="{EB9DAB31-D79D-38A3-E270-F9610C3450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re 9">
            <a:extLst>
              <a:ext uri="{FF2B5EF4-FFF2-40B4-BE49-F238E27FC236}">
                <a16:creationId xmlns:a16="http://schemas.microsoft.com/office/drawing/2014/main" xmlns="" id="{EB0D4CEE-3991-1380-9209-7D0FA6476AD7}"/>
              </a:ext>
            </a:extLst>
          </p:cNvPr>
          <p:cNvSpPr txBox="1">
            <a:spLocks/>
          </p:cNvSpPr>
          <p:nvPr/>
        </p:nvSpPr>
        <p:spPr>
          <a:xfrm>
            <a:off x="449493" y="3315900"/>
            <a:ext cx="8085600" cy="1169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يَعْتَزُّ كُلُّ الْمَغارِبَةِ بِتاريخِهْمِ </a:t>
            </a:r>
            <a:r>
              <a:rPr kumimoji="0" lang="ar-MA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ٱلْعَظيمِ</a:t>
            </a: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026312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773C4C-D714-939B-F078-03BDF62A5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B31D6D15-FB30-47CC-22DB-056AB73D18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xmlns="" id="{D3A0BC00-24A4-11C9-EBE3-A7390C2FE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ستتناوبون اليوم على قراءة الفقرة التالية</a:t>
            </a:r>
            <a:endParaRPr lang="fr-MA" sz="2400" b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854A568-FB09-CF55-2DA5-F7039FCCCD8B}"/>
              </a:ext>
            </a:extLst>
          </p:cNvPr>
          <p:cNvSpPr/>
          <p:nvPr/>
        </p:nvSpPr>
        <p:spPr>
          <a:xfrm>
            <a:off x="438254" y="1492885"/>
            <a:ext cx="8109761" cy="52907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 defTabSz="914400" rtl="1">
              <a:defRPr/>
            </a:pP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تَنْفَرِدُ كُلُّ قارَّةٍ بِمُكَوِّناتِها ٱلْحَضارِيَّةِ </a:t>
            </a:r>
            <a:r>
              <a:rPr kumimoji="0" lang="ar-MA" sz="4400" b="1" i="0" u="none" strike="noStrike" kern="0" cap="none" spc="0" normalizeH="0" baseline="0" noProof="0" dirty="0" err="1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وَٱلثَّقافِيَّةِ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، نَتيجَةً لِلتَّفاعُلِ </a:t>
            </a:r>
            <a:r>
              <a:rPr kumimoji="0" lang="ar-MA" sz="4400" b="1" i="0" u="none" strike="noStrike" kern="0" cap="none" spc="0" normalizeH="0" baseline="0" noProof="0" dirty="0" err="1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ٱلطَّبيعِيِّ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بَيْنَ ٱلشُّعوبِ وَبيئَتِها </a:t>
            </a:r>
            <a:r>
              <a:rPr kumimoji="0" lang="ar-MA" sz="4400" b="1" i="0" u="none" strike="noStrike" kern="0" cap="none" spc="0" normalizeH="0" baseline="0" noProof="0" dirty="0" err="1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ٱلْمُحيطَةِ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. وَتَشْهَدُ قارَّتُنا </a:t>
            </a:r>
            <a:r>
              <a:rPr kumimoji="0" lang="ar-MA" sz="4400" b="1" i="0" u="none" strike="noStrike" kern="0" cap="none" spc="0" normalizeH="0" baseline="0" noProof="0" dirty="0" err="1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ٱلسَّمْراءُ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نَسيجاً ثَقافِيّاً يَسْتَمِدُّ غِناهُ مِنْ عَراقَةِ وَأَصالَةِ شُعوبِها.  وَتَظْهَرُ </a:t>
            </a:r>
            <a:r>
              <a:rPr kumimoji="0" lang="ar-MA" sz="4400" b="1" i="0" u="none" strike="noStrike" kern="0" cap="none" spc="0" normalizeH="0" baseline="0" noProof="0" dirty="0" err="1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ٱلهُوِيَّةُ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kumimoji="0" lang="ar-MA" sz="4400" b="1" i="0" u="none" strike="noStrike" kern="0" cap="none" spc="0" normalizeH="0" baseline="0" noProof="0" dirty="0" err="1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ٱلإفريقِيَّةُ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لِلْمَغْرِبِ في فَنِّهِ وَموسيقاهُ وَمَطْبَخِهِ وَثَقافَتِهِ </a:t>
            </a:r>
            <a:r>
              <a:rPr kumimoji="0" lang="ar-MA" sz="4400" b="1" i="0" u="none" strike="noStrike" kern="0" cap="none" spc="0" normalizeH="0" baseline="0" noProof="0" dirty="0" err="1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ٱلشَّعْبِيَّةِ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. عِنْدَما تَطوفُ مُدُنَ ٱلْمَغْرِبِ وَتَتَجَوَّلُ بَيْنَ أَرْوِقَةِ أَزِقَّتِها، تَجِدُ نَفْسَكَ مُسْتَمْتِعاً بِمَظاهِرِ تَأَثُّرِ ٱلثَّقافَةِ ٱلْمَغْرِبِيَّةِ بِعُمْقِ </a:t>
            </a:r>
            <a:r>
              <a:rPr kumimoji="0" lang="ar-MA" sz="4400" b="1" i="0" u="none" strike="noStrike" kern="0" cap="none" spc="0" normalizeH="0" baseline="0" noProof="0" dirty="0" err="1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ٱلْجُذورِ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kumimoji="0" lang="ar-MA" sz="4400" b="1" i="0" u="none" strike="noStrike" kern="0" cap="none" spc="0" normalizeH="0" baseline="0" noProof="0" dirty="0" err="1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ٱلْإِفريقِيَّةِ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.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3BA289DD-4CC0-B9BC-7485-CE0A00D97BDF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CF2766-6794-86C5-E96F-E51A52D0C90A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2712CE-2CB4-C055-BFB8-986E2C608FD8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تحدث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3B0A0AC-DC48-DC9B-B3F1-FB062D02A9B6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 و أساليب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CAFB011-8B2E-E670-31F6-BEA3BA6035EB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555F87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11" name="Google Shape;1246;p5">
            <a:extLst>
              <a:ext uri="{FF2B5EF4-FFF2-40B4-BE49-F238E27FC236}">
                <a16:creationId xmlns:a16="http://schemas.microsoft.com/office/drawing/2014/main" xmlns="" id="{A450D629-0639-E65A-1D1D-7BD17C21E2B1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5;p5">
            <a:extLst>
              <a:ext uri="{FF2B5EF4-FFF2-40B4-BE49-F238E27FC236}">
                <a16:creationId xmlns:a16="http://schemas.microsoft.com/office/drawing/2014/main" xmlns="" id="{021A6201-6453-6B16-4738-3054B7DD859A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244;p5">
            <a:extLst>
              <a:ext uri="{FF2B5EF4-FFF2-40B4-BE49-F238E27FC236}">
                <a16:creationId xmlns:a16="http://schemas.microsoft.com/office/drawing/2014/main" xmlns="" id="{94EA9343-1D44-1B78-13C2-72B30C899739}"/>
              </a:ext>
            </a:extLst>
          </p:cNvPr>
          <p:cNvPicPr preferRelativeResize="0"/>
          <p:nvPr/>
        </p:nvPicPr>
        <p:blipFill rotWithShape="1">
          <a:blip r:embed="rId5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A884E110-9331-5014-EB7C-E00102E2A3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40065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A670484-9AC4-C1E0-CDA1-6B771EF73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EED0FB3D-3C1B-8CC1-645D-CE3C074C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الآن سنتذكر خطوات استراتيجية الكلمات الجامعة. من يذكرنا بها؟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E9D2D10B-C267-D9B5-352E-12A27ED4DC66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A84A14-4360-D423-83F1-703BDD0448A0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D8FC597-3333-A52B-4CDE-AE3F214C5604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9E7F45C-4420-BD14-C5B3-ACE99545CAF8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55F87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55F87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B1BAA3B-1125-4968-AFEE-4D5FCED27BB5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6B853C82-0F69-B80F-4389-B6CD8C2AC4AB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D528A801-19AE-18B9-7847-A08D7BF1F5C3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AD77AEA7-9142-1359-3686-A2FD0D32089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384A4A3-C862-457B-CE14-56C85A12A2D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3D8F5D15-8BEC-A686-60E2-634FDDCBC99E}"/>
              </a:ext>
            </a:extLst>
          </p:cNvPr>
          <p:cNvSpPr txBox="1"/>
          <p:nvPr/>
        </p:nvSpPr>
        <p:spPr>
          <a:xfrm>
            <a:off x="1370015" y="3281855"/>
            <a:ext cx="6403970" cy="142821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إسْتْراتيجِيَّةُ ٱلْكَلِماتِ </a:t>
            </a:r>
            <a:r>
              <a:rPr kumimoji="0" lang="ar-MA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ٱلْجامِعَةِ</a:t>
            </a:r>
            <a:endParaRPr kumimoji="0" lang="ar-MA" sz="60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17" name="Espace réservé pour une image  16" descr="Une image contenant habits, illustration, clipart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B1FD6151-1550-5999-A5EA-2E5CCB8A8D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658424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0DDEDE4-4338-7A9C-7CFD-88927945E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19F0D26-4F47-EC51-821B-82A73B3C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أحسنتم. من يقرأ؟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135CA749-081F-EB3A-5F2C-F215DC02105E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7F3456-D72B-73AF-66C4-8365EA1E9F1C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CA9C3FA-0091-1E05-D39A-141484085608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046F030-3958-A154-5541-25EDDC2D76C5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55F87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55F87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CDD6BFE-FB59-60CE-FFB3-7E9E20D34DD8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93C1920C-FC6C-9EEC-4ACB-0684AD70B65E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AC4731AA-FE61-3E39-4FD6-2B17D894372E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B1314191-DDF4-3BAF-1170-1819438B711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1A1E676-E70A-B287-5826-3B0709BF41A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9" name="Espace réservé pour une image  18" descr="Une image contenant habits, illustration, clipart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B493AB14-D4BE-AE41-976D-4D34E120AD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C81F096D-F970-887E-C271-C23FE2B6BC8A}"/>
              </a:ext>
            </a:extLst>
          </p:cNvPr>
          <p:cNvGrpSpPr/>
          <p:nvPr/>
        </p:nvGrpSpPr>
        <p:grpSpPr>
          <a:xfrm>
            <a:off x="176560" y="2566570"/>
            <a:ext cx="8508817" cy="2690192"/>
            <a:chOff x="253196" y="2655780"/>
            <a:chExt cx="8508817" cy="2690192"/>
          </a:xfrm>
        </p:grpSpPr>
        <p:sp>
          <p:nvSpPr>
            <p:cNvPr id="14" name="Titre 1">
              <a:extLst>
                <a:ext uri="{FF2B5EF4-FFF2-40B4-BE49-F238E27FC236}">
                  <a16:creationId xmlns:a16="http://schemas.microsoft.com/office/drawing/2014/main" xmlns="" id="{D5FE81A1-C26A-DD80-2F95-6C797058DFE5}"/>
                </a:ext>
              </a:extLst>
            </p:cNvPr>
            <p:cNvSpPr txBox="1">
              <a:spLocks/>
            </p:cNvSpPr>
            <p:nvPr/>
          </p:nvSpPr>
          <p:spPr>
            <a:xfrm>
              <a:off x="2298991" y="2655780"/>
              <a:ext cx="5838236" cy="6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>
                  <a:solidFill>
                    <a:prstClr val="white">
                      <a:lumMod val="65000"/>
                    </a:prstClr>
                  </a:solidFill>
                  <a:latin typeface="Calibri"/>
                  <a:ea typeface="+mn-ea"/>
                  <a:cs typeface="+mn-cs"/>
                </a:defRPr>
              </a:lvl1pPr>
            </a:lstStyle>
            <a:p>
              <a:pPr algn="ctr">
                <a:spcBef>
                  <a:spcPts val="0"/>
                </a:spcBef>
                <a:buClr>
                  <a:srgbClr val="A5A5A5"/>
                </a:buClr>
                <a:buSzPts val="1600"/>
                <a:buFont typeface="Arial"/>
                <a:buNone/>
              </a:pPr>
              <a:r>
                <a:rPr lang="ar-MA" sz="4400" b="1" dirty="0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Dosis Medium"/>
                </a:rPr>
                <a:t>أَقْرَأُ</a:t>
              </a:r>
              <a:r>
                <a:rPr lang="ar-MA" sz="4400" b="1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Dosis Medium"/>
                </a:rPr>
                <a:t> ٱلْجُمْلَةَ ٱلْمُتَضَمِّنَةَ لِلِكَلِماتِ </a:t>
              </a:r>
              <a:r>
                <a:rPr lang="ar-MA" sz="4400" b="1" dirty="0" err="1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Dosis Medium"/>
                </a:rPr>
                <a:t>ٱلْمُتَرابِطَةِ</a:t>
              </a:r>
              <a:r>
                <a:rPr lang="ar-MA" sz="4400" b="1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Dosis Medium"/>
                </a:rPr>
                <a:t>.</a:t>
              </a:r>
              <a:endParaRPr lang="fr-FR" sz="4400" b="1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  <a:sym typeface="Dosis Medium"/>
              </a:endParaRPr>
            </a:p>
          </p:txBody>
        </p:sp>
        <p:sp>
          <p:nvSpPr>
            <p:cNvPr id="17" name="Titre 1">
              <a:extLst>
                <a:ext uri="{FF2B5EF4-FFF2-40B4-BE49-F238E27FC236}">
                  <a16:creationId xmlns:a16="http://schemas.microsoft.com/office/drawing/2014/main" xmlns="" id="{B8562CF5-372C-47E8-529D-2154456A5CE2}"/>
                </a:ext>
              </a:extLst>
            </p:cNvPr>
            <p:cNvSpPr txBox="1">
              <a:spLocks/>
            </p:cNvSpPr>
            <p:nvPr/>
          </p:nvSpPr>
          <p:spPr>
            <a:xfrm>
              <a:off x="1248411" y="3604007"/>
              <a:ext cx="6840001" cy="6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>
                  <a:solidFill>
                    <a:prstClr val="white">
                      <a:lumMod val="65000"/>
                    </a:prstClr>
                  </a:solidFill>
                  <a:latin typeface="Calibri"/>
                  <a:ea typeface="+mn-ea"/>
                  <a:cs typeface="+mn-cs"/>
                </a:defRPr>
              </a:lvl1pPr>
            </a:lstStyle>
            <a:p>
              <a:pPr algn="ctr">
                <a:spcBef>
                  <a:spcPts val="0"/>
                </a:spcBef>
                <a:buClr>
                  <a:srgbClr val="A5A5A5"/>
                </a:buClr>
                <a:buSzPts val="1600"/>
                <a:buFont typeface="Arial"/>
                <a:buNone/>
              </a:pPr>
              <a:r>
                <a:rPr lang="ar-MA" sz="4400" b="1" dirty="0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Dosis Medium"/>
                </a:rPr>
                <a:t>أَبْحَثُ </a:t>
              </a:r>
              <a:r>
                <a:rPr lang="ar-MA" sz="4400" b="1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Dosis Medium"/>
                </a:rPr>
                <a:t>عَنْ كَلِمَةٍ جامِعَةٍ تَخْتَزِلُ ٱلْكَلِماتِ </a:t>
              </a:r>
              <a:r>
                <a:rPr lang="ar-MA" sz="4400" b="1" dirty="0" err="1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Dosis Medium"/>
                </a:rPr>
                <a:t>ٱلْمُتَرابِطَةَ</a:t>
              </a:r>
              <a:r>
                <a:rPr lang="ar-MA" sz="4400" b="1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Dosis Medium"/>
                </a:rPr>
                <a:t>.</a:t>
              </a:r>
              <a:endParaRPr lang="fr-FR" sz="4400" b="1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  <a:sym typeface="Dosis Medium"/>
              </a:endParaRPr>
            </a:p>
          </p:txBody>
        </p:sp>
        <p:sp>
          <p:nvSpPr>
            <p:cNvPr id="18" name="Titre 1">
              <a:extLst>
                <a:ext uri="{FF2B5EF4-FFF2-40B4-BE49-F238E27FC236}">
                  <a16:creationId xmlns:a16="http://schemas.microsoft.com/office/drawing/2014/main" xmlns="" id="{1B410CF6-A0C4-F80C-7532-A5B74590B688}"/>
                </a:ext>
              </a:extLst>
            </p:cNvPr>
            <p:cNvSpPr txBox="1">
              <a:spLocks/>
            </p:cNvSpPr>
            <p:nvPr/>
          </p:nvSpPr>
          <p:spPr>
            <a:xfrm>
              <a:off x="253196" y="4733972"/>
              <a:ext cx="7884031" cy="6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>
                  <a:solidFill>
                    <a:prstClr val="white">
                      <a:lumMod val="65000"/>
                    </a:prstClr>
                  </a:solidFill>
                  <a:latin typeface="Calibri"/>
                  <a:ea typeface="+mn-ea"/>
                  <a:cs typeface="+mn-cs"/>
                </a:defRPr>
              </a:lvl1pPr>
            </a:lstStyle>
            <a:p>
              <a:pPr algn="ctr">
                <a:spcBef>
                  <a:spcPts val="0"/>
                </a:spcBef>
                <a:buClr>
                  <a:srgbClr val="A5A5A5"/>
                </a:buClr>
                <a:buSzPts val="1600"/>
                <a:buFont typeface="Arial"/>
                <a:buNone/>
              </a:pPr>
              <a:r>
                <a:rPr lang="ar-MA" sz="4400" b="1" dirty="0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Dosis Medium"/>
                </a:rPr>
                <a:t>أُعَوِّضُ </a:t>
              </a:r>
              <a:r>
                <a:rPr lang="ar-MA" sz="4400" b="1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Dosis Medium"/>
                </a:rPr>
                <a:t>ٱلْكَلِماتِ </a:t>
              </a:r>
              <a:r>
                <a:rPr lang="ar-MA" sz="4400" b="1" dirty="0" err="1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Dosis Medium"/>
                </a:rPr>
                <a:t>ٱلْمُتَرابِطَةَ</a:t>
              </a:r>
              <a:r>
                <a:rPr lang="ar-MA" sz="4400" b="1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Dosis Medium"/>
                </a:rPr>
                <a:t> </a:t>
              </a:r>
              <a:r>
                <a:rPr lang="ar-MA" sz="4400" b="1" dirty="0" err="1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Dosis Medium"/>
                </a:rPr>
                <a:t>بِٱلْكَلِمَةِ</a:t>
              </a:r>
              <a:r>
                <a:rPr lang="ar-MA" sz="4400" b="1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Dosis Medium"/>
                </a:rPr>
                <a:t> </a:t>
              </a:r>
              <a:r>
                <a:rPr lang="ar-MA" sz="4400" b="1" dirty="0" err="1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Dosis Medium"/>
                </a:rPr>
                <a:t>ٱلْجامِعَةِ</a:t>
              </a:r>
              <a:r>
                <a:rPr lang="ar-MA" sz="4400" b="1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Dosis Medium"/>
                </a:rPr>
                <a:t> في ٱلْجُمْلَةِ.</a:t>
              </a:r>
              <a:endParaRPr lang="fr-FR" sz="4400" b="1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  <a:sym typeface="Dosis Medium"/>
              </a:endParaRPr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xmlns="" id="{E1C8E624-4A61-BC3C-A3D1-29D9CCA85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74118" y="2655780"/>
              <a:ext cx="540000" cy="54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xmlns="" id="{9DB2A25D-33DD-AB89-26D8-56C7F1FA7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74118" y="3604007"/>
              <a:ext cx="540000" cy="54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xmlns="" id="{A921812B-EE15-6928-70B3-E7A6190A8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22013" y="4733972"/>
              <a:ext cx="540000" cy="5400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2193639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6693DC3-1DBC-B64E-9A91-8600EEEA4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289CC424-5A98-314B-B115-FF1EE3C83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اكتبوا الكلمة الجامعة المناسبة للكلمات التالية: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E42A7AC6-65CD-B240-1B25-C7ACCB78C424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09665D-F23F-7D6D-5743-F23F26AE3A5E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038246-B8B8-7F17-DA5C-49827DC20F8D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5F4526-B10E-2552-61D9-4631ECDAFB56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55F87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55F87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BF05455-467B-9386-5448-95F0FB06D312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0B818DF4-B101-EBA2-8558-A8E957E09F61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B6EB767D-D400-0C3B-9ED8-EEBBCA006194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87B7B6AA-1C57-673D-95CD-8140C53F44E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B611F09C-0CAF-60C6-A377-3541A9C8652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Espace réservé pour une image  23">
            <a:extLst>
              <a:ext uri="{FF2B5EF4-FFF2-40B4-BE49-F238E27FC236}">
                <a16:creationId xmlns:a16="http://schemas.microsoft.com/office/drawing/2014/main" xmlns="" id="{4956942D-4D8D-14B5-2E62-3BB7EAFEDC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re 9">
            <a:extLst>
              <a:ext uri="{FF2B5EF4-FFF2-40B4-BE49-F238E27FC236}">
                <a16:creationId xmlns:a16="http://schemas.microsoft.com/office/drawing/2014/main" xmlns="" id="{017EE3D7-8483-D2B5-DC62-F202E0E2B340}"/>
              </a:ext>
            </a:extLst>
          </p:cNvPr>
          <p:cNvSpPr txBox="1">
            <a:spLocks/>
          </p:cNvSpPr>
          <p:nvPr/>
        </p:nvSpPr>
        <p:spPr>
          <a:xfrm>
            <a:off x="6561837" y="2606221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48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تَواضُعٌ</a:t>
            </a:r>
          </a:p>
        </p:txBody>
      </p:sp>
      <p:sp>
        <p:nvSpPr>
          <p:cNvPr id="14" name="Titre 9">
            <a:extLst>
              <a:ext uri="{FF2B5EF4-FFF2-40B4-BE49-F238E27FC236}">
                <a16:creationId xmlns:a16="http://schemas.microsoft.com/office/drawing/2014/main" xmlns="" id="{ABF0F548-49C8-A90A-BBC4-0701EA570A0E}"/>
              </a:ext>
            </a:extLst>
          </p:cNvPr>
          <p:cNvSpPr txBox="1">
            <a:spLocks/>
          </p:cNvSpPr>
          <p:nvPr/>
        </p:nvSpPr>
        <p:spPr>
          <a:xfrm>
            <a:off x="4608116" y="2614264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48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اِحْتِرامٌ</a:t>
            </a:r>
          </a:p>
        </p:txBody>
      </p:sp>
      <p:sp>
        <p:nvSpPr>
          <p:cNvPr id="15" name="Titre 9">
            <a:extLst>
              <a:ext uri="{FF2B5EF4-FFF2-40B4-BE49-F238E27FC236}">
                <a16:creationId xmlns:a16="http://schemas.microsoft.com/office/drawing/2014/main" xmlns="" id="{EA9182A2-B9E8-F140-AC24-0ED3D7A0C014}"/>
              </a:ext>
            </a:extLst>
          </p:cNvPr>
          <p:cNvSpPr txBox="1">
            <a:spLocks/>
          </p:cNvSpPr>
          <p:nvPr/>
        </p:nvSpPr>
        <p:spPr>
          <a:xfrm>
            <a:off x="2654395" y="2606221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48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شُكْرٌ</a:t>
            </a:r>
          </a:p>
        </p:txBody>
      </p:sp>
      <p:sp>
        <p:nvSpPr>
          <p:cNvPr id="16" name="Titre 9">
            <a:extLst>
              <a:ext uri="{FF2B5EF4-FFF2-40B4-BE49-F238E27FC236}">
                <a16:creationId xmlns:a16="http://schemas.microsoft.com/office/drawing/2014/main" xmlns="" id="{ECA88F27-06C4-AC20-B47C-D335C53B8AB4}"/>
              </a:ext>
            </a:extLst>
          </p:cNvPr>
          <p:cNvSpPr txBox="1">
            <a:spLocks/>
          </p:cNvSpPr>
          <p:nvPr/>
        </p:nvSpPr>
        <p:spPr>
          <a:xfrm>
            <a:off x="700674" y="2614264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48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اِسْتِأْذانٌ</a:t>
            </a:r>
          </a:p>
        </p:txBody>
      </p:sp>
    </p:spTree>
    <p:extLst>
      <p:ext uri="{BB962C8B-B14F-4D97-AF65-F5344CB8AC3E}">
        <p14:creationId xmlns:p14="http://schemas.microsoft.com/office/powerpoint/2010/main" val="333753509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A58737-FE93-EE47-6F2B-83C3B4E54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537E65BE-9A38-3046-8948-6EF74CCD1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انتبهوا للتصحيح. الكلمة الجامعة </a:t>
            </a:r>
            <a:r>
              <a:rPr lang="ar-MA" sz="2400" b="1" dirty="0" err="1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هي:أَخْلاقٌ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00C74402-DAA4-A838-2C47-CBFE7581A85C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7E79D0-3D34-550E-1CD6-FF67400BDC18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50B918-D8E1-D9CA-8E56-1E0FFF573F8F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9B7C390-E01E-8006-DFA0-B8B99C4D8CAB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55F87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55F87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B8F819-8CFF-1A14-BEB4-3F899B8C53BB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5B4FEC46-8534-3086-6E2A-3137CE27E2C8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A71107C4-F63D-543C-B3A2-287EC9BB6F0B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98E05A60-2290-ACE8-18D0-688183A5096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1E03CADD-F2F9-0D3C-15AF-5D23099FBBD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Espace réservé pour une image  23">
            <a:extLst>
              <a:ext uri="{FF2B5EF4-FFF2-40B4-BE49-F238E27FC236}">
                <a16:creationId xmlns:a16="http://schemas.microsoft.com/office/drawing/2014/main" xmlns="" id="{8C5C276D-22BB-59B6-CC34-A005665212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9">
            <a:extLst>
              <a:ext uri="{FF2B5EF4-FFF2-40B4-BE49-F238E27FC236}">
                <a16:creationId xmlns:a16="http://schemas.microsoft.com/office/drawing/2014/main" xmlns="" id="{EDD95BB8-270F-C8BD-0B59-56508A4ED535}"/>
              </a:ext>
            </a:extLst>
          </p:cNvPr>
          <p:cNvSpPr txBox="1">
            <a:spLocks/>
          </p:cNvSpPr>
          <p:nvPr/>
        </p:nvSpPr>
        <p:spPr>
          <a:xfrm>
            <a:off x="6561837" y="2606221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48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تَواضُعٌ</a:t>
            </a:r>
          </a:p>
        </p:txBody>
      </p:sp>
      <p:sp>
        <p:nvSpPr>
          <p:cNvPr id="17" name="Titre 9">
            <a:extLst>
              <a:ext uri="{FF2B5EF4-FFF2-40B4-BE49-F238E27FC236}">
                <a16:creationId xmlns:a16="http://schemas.microsoft.com/office/drawing/2014/main" xmlns="" id="{C9B172C8-89AE-D1E6-1F03-A883BA090FCF}"/>
              </a:ext>
            </a:extLst>
          </p:cNvPr>
          <p:cNvSpPr txBox="1">
            <a:spLocks/>
          </p:cNvSpPr>
          <p:nvPr/>
        </p:nvSpPr>
        <p:spPr>
          <a:xfrm>
            <a:off x="4608116" y="2614264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48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اِحْتِرامٌ</a:t>
            </a:r>
          </a:p>
        </p:txBody>
      </p:sp>
      <p:sp>
        <p:nvSpPr>
          <p:cNvPr id="18" name="Titre 9">
            <a:extLst>
              <a:ext uri="{FF2B5EF4-FFF2-40B4-BE49-F238E27FC236}">
                <a16:creationId xmlns:a16="http://schemas.microsoft.com/office/drawing/2014/main" xmlns="" id="{6C72BD1F-4AB7-5C55-0E49-B0BDF3E894E9}"/>
              </a:ext>
            </a:extLst>
          </p:cNvPr>
          <p:cNvSpPr txBox="1">
            <a:spLocks/>
          </p:cNvSpPr>
          <p:nvPr/>
        </p:nvSpPr>
        <p:spPr>
          <a:xfrm>
            <a:off x="2654395" y="2606221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48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شُكْرٌ</a:t>
            </a:r>
          </a:p>
        </p:txBody>
      </p:sp>
      <p:sp>
        <p:nvSpPr>
          <p:cNvPr id="19" name="Titre 9">
            <a:extLst>
              <a:ext uri="{FF2B5EF4-FFF2-40B4-BE49-F238E27FC236}">
                <a16:creationId xmlns:a16="http://schemas.microsoft.com/office/drawing/2014/main" xmlns="" id="{9C3EAB6D-BCAA-B7AC-E3AE-AC394BA461D5}"/>
              </a:ext>
            </a:extLst>
          </p:cNvPr>
          <p:cNvSpPr txBox="1">
            <a:spLocks/>
          </p:cNvSpPr>
          <p:nvPr/>
        </p:nvSpPr>
        <p:spPr>
          <a:xfrm>
            <a:off x="700674" y="2614264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48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اِسْتِأْذانٌ</a:t>
            </a:r>
          </a:p>
        </p:txBody>
      </p:sp>
      <p:sp>
        <p:nvSpPr>
          <p:cNvPr id="20" name="Titre 9">
            <a:extLst>
              <a:ext uri="{FF2B5EF4-FFF2-40B4-BE49-F238E27FC236}">
                <a16:creationId xmlns:a16="http://schemas.microsoft.com/office/drawing/2014/main" xmlns="" id="{303350BE-B8AD-C89C-5BD8-EC243E2BFE44}"/>
              </a:ext>
            </a:extLst>
          </p:cNvPr>
          <p:cNvSpPr txBox="1">
            <a:spLocks/>
          </p:cNvSpPr>
          <p:nvPr/>
        </p:nvSpPr>
        <p:spPr>
          <a:xfrm>
            <a:off x="3429000" y="4752485"/>
            <a:ext cx="2283709" cy="1117052"/>
          </a:xfrm>
          <a:prstGeom prst="roundRect">
            <a:avLst>
              <a:gd name="adj" fmla="val 41100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5800" b="1" dirty="0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أَخْلاقٌ</a:t>
            </a:r>
            <a:endParaRPr lang="ar-MA" sz="4800" b="1" dirty="0">
              <a:solidFill>
                <a:srgbClr val="C0000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xmlns="" id="{A8BF8441-B4AF-917D-EB10-0524311B0E38}"/>
              </a:ext>
            </a:extLst>
          </p:cNvPr>
          <p:cNvCxnSpPr>
            <a:stCxn id="3" idx="2"/>
            <a:endCxn id="20" idx="0"/>
          </p:cNvCxnSpPr>
          <p:nvPr/>
        </p:nvCxnSpPr>
        <p:spPr>
          <a:xfrm flipH="1">
            <a:off x="4570855" y="3506221"/>
            <a:ext cx="2897188" cy="1246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xmlns="" id="{F3E4A6A7-E750-2771-7395-914D6CE8C38A}"/>
              </a:ext>
            </a:extLst>
          </p:cNvPr>
          <p:cNvCxnSpPr>
            <a:cxnSpLocks/>
            <a:stCxn id="17" idx="2"/>
            <a:endCxn id="20" idx="0"/>
          </p:cNvCxnSpPr>
          <p:nvPr/>
        </p:nvCxnSpPr>
        <p:spPr>
          <a:xfrm flipH="1">
            <a:off x="4570855" y="3514264"/>
            <a:ext cx="943467" cy="12382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xmlns="" id="{5CEF271E-3C39-F52D-BAC9-372A99E620C1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>
            <a:off x="3560601" y="3506221"/>
            <a:ext cx="1010254" cy="1246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xmlns="" id="{72D2D1E6-065C-A1FE-1275-CFEE0184E23C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1606880" y="3514264"/>
            <a:ext cx="2963975" cy="12382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959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68BAD1-4688-0B58-3668-AC338B35D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5A0BE32C-12B5-CC69-E88C-B9BB52B49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مثال أخر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68304F32-2FD3-C3BC-B107-FA2A2F7F34A2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8B220A9-CAED-C05D-6501-FBDB6AEED4A9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9FC2480-7478-9CFC-D47B-3348AA8D93E1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01AA97-2E20-DEC9-071B-32DDAAE140C1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55F87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55F87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1141B9-3A3C-3F33-89FF-60FCDB14828B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F18A65AE-A9EB-9826-AADF-C8F4DDB534F3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B1F06418-F5A1-49CD-0DFB-034BEDB36967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D8713B98-9CC5-D58A-1FB9-024EC375CE8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AC0C0640-6FC9-385C-9C04-124E3F237DA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Espace réservé pour une image  23">
            <a:extLst>
              <a:ext uri="{FF2B5EF4-FFF2-40B4-BE49-F238E27FC236}">
                <a16:creationId xmlns:a16="http://schemas.microsoft.com/office/drawing/2014/main" xmlns="" id="{79A8AFC1-6246-0A4F-1CFD-A6EA1D151C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re 9">
            <a:extLst>
              <a:ext uri="{FF2B5EF4-FFF2-40B4-BE49-F238E27FC236}">
                <a16:creationId xmlns:a16="http://schemas.microsoft.com/office/drawing/2014/main" xmlns="" id="{53D0DABD-8176-6E90-DCF5-CB6EF063B8D4}"/>
              </a:ext>
            </a:extLst>
          </p:cNvPr>
          <p:cNvSpPr txBox="1">
            <a:spLocks/>
          </p:cNvSpPr>
          <p:nvPr/>
        </p:nvSpPr>
        <p:spPr>
          <a:xfrm>
            <a:off x="6561837" y="2606221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إِفْريقْيا</a:t>
            </a:r>
          </a:p>
        </p:txBody>
      </p:sp>
      <p:sp>
        <p:nvSpPr>
          <p:cNvPr id="14" name="Titre 9">
            <a:extLst>
              <a:ext uri="{FF2B5EF4-FFF2-40B4-BE49-F238E27FC236}">
                <a16:creationId xmlns:a16="http://schemas.microsoft.com/office/drawing/2014/main" xmlns="" id="{837EE73B-FC18-2C81-31C0-3DE6F0AE3676}"/>
              </a:ext>
            </a:extLst>
          </p:cNvPr>
          <p:cNvSpPr txBox="1">
            <a:spLocks/>
          </p:cNvSpPr>
          <p:nvPr/>
        </p:nvSpPr>
        <p:spPr>
          <a:xfrm>
            <a:off x="4608116" y="2614264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أَمْريكا</a:t>
            </a:r>
          </a:p>
        </p:txBody>
      </p:sp>
      <p:sp>
        <p:nvSpPr>
          <p:cNvPr id="15" name="Titre 9">
            <a:extLst>
              <a:ext uri="{FF2B5EF4-FFF2-40B4-BE49-F238E27FC236}">
                <a16:creationId xmlns:a16="http://schemas.microsoft.com/office/drawing/2014/main" xmlns="" id="{4370B0F9-09C7-EB65-B710-20A4284F91EC}"/>
              </a:ext>
            </a:extLst>
          </p:cNvPr>
          <p:cNvSpPr txBox="1">
            <a:spLocks/>
          </p:cNvSpPr>
          <p:nvPr/>
        </p:nvSpPr>
        <p:spPr>
          <a:xfrm>
            <a:off x="2654395" y="2606221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أَسْيا</a:t>
            </a:r>
          </a:p>
        </p:txBody>
      </p:sp>
      <p:sp>
        <p:nvSpPr>
          <p:cNvPr id="16" name="Titre 9">
            <a:extLst>
              <a:ext uri="{FF2B5EF4-FFF2-40B4-BE49-F238E27FC236}">
                <a16:creationId xmlns:a16="http://schemas.microsoft.com/office/drawing/2014/main" xmlns="" id="{FA671DD9-27A0-5C60-7FF9-9C045ED07F59}"/>
              </a:ext>
            </a:extLst>
          </p:cNvPr>
          <p:cNvSpPr txBox="1">
            <a:spLocks/>
          </p:cNvSpPr>
          <p:nvPr/>
        </p:nvSpPr>
        <p:spPr>
          <a:xfrm>
            <a:off x="700674" y="2614264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أوروبا</a:t>
            </a:r>
          </a:p>
        </p:txBody>
      </p:sp>
    </p:spTree>
    <p:extLst>
      <p:ext uri="{BB962C8B-B14F-4D97-AF65-F5344CB8AC3E}">
        <p14:creationId xmlns:p14="http://schemas.microsoft.com/office/powerpoint/2010/main" val="1046563109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9F0AA22-36ED-34E0-E97B-1E282B1D6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63A9C14E-0288-284E-2CBD-3101CE1C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انتبهوا للتصحيح. الكلمة الجامعة </a:t>
            </a:r>
            <a:r>
              <a:rPr kumimoji="0" lang="ar-M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هي:قارّاتٌ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7723FCD2-A6DD-DF50-7D54-54A62AD9081C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3C8BF2B-69AC-CB4C-E4B4-B6164C4F48D0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C58E922-8BAF-238B-D6FA-0650CCBA49E0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234F190-43BC-5A57-2C2C-D7CA116E72FD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55F87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55F87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98384D-5822-B310-554F-E66FF2035E1F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489B5C54-E491-83AD-1105-57D23EB72511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081EE470-FA8D-F85F-2C7F-1A58F16246BD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BA0D4CF9-5F7C-D8AC-66E8-B2E41828EF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AF4EFAA7-8375-C791-620F-C0391A8BD64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Espace réservé pour une image  23">
            <a:extLst>
              <a:ext uri="{FF2B5EF4-FFF2-40B4-BE49-F238E27FC236}">
                <a16:creationId xmlns:a16="http://schemas.microsoft.com/office/drawing/2014/main" xmlns="" id="{65AB0B91-8DE0-BD1F-510E-AD867508BF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9">
            <a:extLst>
              <a:ext uri="{FF2B5EF4-FFF2-40B4-BE49-F238E27FC236}">
                <a16:creationId xmlns:a16="http://schemas.microsoft.com/office/drawing/2014/main" xmlns="" id="{9F05CE7A-467B-9AD7-4EA1-CD88F7243AEB}"/>
              </a:ext>
            </a:extLst>
          </p:cNvPr>
          <p:cNvSpPr txBox="1">
            <a:spLocks/>
          </p:cNvSpPr>
          <p:nvPr/>
        </p:nvSpPr>
        <p:spPr>
          <a:xfrm>
            <a:off x="6561837" y="2606221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إِفْريقْيا</a:t>
            </a:r>
          </a:p>
        </p:txBody>
      </p:sp>
      <p:sp>
        <p:nvSpPr>
          <p:cNvPr id="17" name="Titre 9">
            <a:extLst>
              <a:ext uri="{FF2B5EF4-FFF2-40B4-BE49-F238E27FC236}">
                <a16:creationId xmlns:a16="http://schemas.microsoft.com/office/drawing/2014/main" xmlns="" id="{A1D48C45-AA58-0428-5CE5-AB51D6CF523E}"/>
              </a:ext>
            </a:extLst>
          </p:cNvPr>
          <p:cNvSpPr txBox="1">
            <a:spLocks/>
          </p:cNvSpPr>
          <p:nvPr/>
        </p:nvSpPr>
        <p:spPr>
          <a:xfrm>
            <a:off x="4608116" y="2614264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أَمْريكا</a:t>
            </a:r>
          </a:p>
        </p:txBody>
      </p:sp>
      <p:sp>
        <p:nvSpPr>
          <p:cNvPr id="18" name="Titre 9">
            <a:extLst>
              <a:ext uri="{FF2B5EF4-FFF2-40B4-BE49-F238E27FC236}">
                <a16:creationId xmlns:a16="http://schemas.microsoft.com/office/drawing/2014/main" xmlns="" id="{23352746-6823-767A-549B-E0B2CF0A22D3}"/>
              </a:ext>
            </a:extLst>
          </p:cNvPr>
          <p:cNvSpPr txBox="1">
            <a:spLocks/>
          </p:cNvSpPr>
          <p:nvPr/>
        </p:nvSpPr>
        <p:spPr>
          <a:xfrm>
            <a:off x="2654395" y="2606221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أَسْيا</a:t>
            </a:r>
          </a:p>
        </p:txBody>
      </p:sp>
      <p:sp>
        <p:nvSpPr>
          <p:cNvPr id="19" name="Titre 9">
            <a:extLst>
              <a:ext uri="{FF2B5EF4-FFF2-40B4-BE49-F238E27FC236}">
                <a16:creationId xmlns:a16="http://schemas.microsoft.com/office/drawing/2014/main" xmlns="" id="{DF7F5D69-8EF1-2E20-6E5D-8E95DF196B78}"/>
              </a:ext>
            </a:extLst>
          </p:cNvPr>
          <p:cNvSpPr txBox="1">
            <a:spLocks/>
          </p:cNvSpPr>
          <p:nvPr/>
        </p:nvSpPr>
        <p:spPr>
          <a:xfrm>
            <a:off x="700674" y="2614264"/>
            <a:ext cx="1812412" cy="900000"/>
          </a:xfrm>
          <a:prstGeom prst="roundRect">
            <a:avLst>
              <a:gd name="adj" fmla="val 41100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أوروبا</a:t>
            </a:r>
          </a:p>
        </p:txBody>
      </p:sp>
      <p:sp>
        <p:nvSpPr>
          <p:cNvPr id="20" name="Titre 9">
            <a:extLst>
              <a:ext uri="{FF2B5EF4-FFF2-40B4-BE49-F238E27FC236}">
                <a16:creationId xmlns:a16="http://schemas.microsoft.com/office/drawing/2014/main" xmlns="" id="{82A71E61-787B-6743-2A82-5374CA280AC8}"/>
              </a:ext>
            </a:extLst>
          </p:cNvPr>
          <p:cNvSpPr txBox="1">
            <a:spLocks/>
          </p:cNvSpPr>
          <p:nvPr/>
        </p:nvSpPr>
        <p:spPr>
          <a:xfrm>
            <a:off x="3429000" y="4752485"/>
            <a:ext cx="2283709" cy="1117052"/>
          </a:xfrm>
          <a:prstGeom prst="roundRect">
            <a:avLst>
              <a:gd name="adj" fmla="val 41100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قارّاتٌ</a:t>
            </a:r>
            <a:endParaRPr kumimoji="0" lang="ar-MA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xmlns="" id="{5B6D6A46-55BE-FD5E-DB83-BDE23678111D}"/>
              </a:ext>
            </a:extLst>
          </p:cNvPr>
          <p:cNvCxnSpPr>
            <a:stCxn id="3" idx="2"/>
            <a:endCxn id="20" idx="0"/>
          </p:cNvCxnSpPr>
          <p:nvPr/>
        </p:nvCxnSpPr>
        <p:spPr>
          <a:xfrm flipH="1">
            <a:off x="4570855" y="3506221"/>
            <a:ext cx="2897188" cy="1246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xmlns="" id="{E5F5C977-D550-C830-3E45-1F64ED085D0F}"/>
              </a:ext>
            </a:extLst>
          </p:cNvPr>
          <p:cNvCxnSpPr>
            <a:cxnSpLocks/>
            <a:stCxn id="17" idx="2"/>
            <a:endCxn id="20" idx="0"/>
          </p:cNvCxnSpPr>
          <p:nvPr/>
        </p:nvCxnSpPr>
        <p:spPr>
          <a:xfrm flipH="1">
            <a:off x="4570855" y="3514264"/>
            <a:ext cx="943467" cy="12382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xmlns="" id="{D992E565-F9B2-0CF4-B2F5-F90A6E32EA36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>
            <a:off x="3560601" y="3506221"/>
            <a:ext cx="1010254" cy="1246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xmlns="" id="{026B75D1-B840-2D49-1309-3C4128481C51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1606880" y="3514264"/>
            <a:ext cx="2963975" cy="12382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020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7D7FE14-E04F-5B25-9E46-2E390B7A5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427C9C53-2003-C387-8A77-8F2C60A6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استبذلوا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 الكلمات المكتوبة باللون الأحمر بكلمة جامعة مناسبة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BAFF5AF8-3702-7442-6289-2699880BF631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61CE4F4-EDA6-8DFF-267C-95D06E90A269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32E16C6-ABAD-94DE-2185-57161918D1FD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73739C-22A8-FDD2-80B7-3382087173C5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55F87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55F87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15FB242-B137-7D8B-86A9-73DE4F6E6203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8CDE050F-9488-3BF0-771B-02BB26B449D5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C69901DF-8854-6EC5-EF92-AAE8DAEEEF30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AB99D146-CEF5-F40A-6F29-311CC89F5C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5BF1EA62-2216-EBDD-9FEC-2729D2388DD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Espace réservé pour une image  23">
            <a:extLst>
              <a:ext uri="{FF2B5EF4-FFF2-40B4-BE49-F238E27FC236}">
                <a16:creationId xmlns:a16="http://schemas.microsoft.com/office/drawing/2014/main" xmlns="" id="{BC5F516F-1840-E1AD-AB8A-B95852DCB9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9">
            <a:extLst>
              <a:ext uri="{FF2B5EF4-FFF2-40B4-BE49-F238E27FC236}">
                <a16:creationId xmlns:a16="http://schemas.microsoft.com/office/drawing/2014/main" xmlns="" id="{65EA921F-6113-01B1-76F7-89E21696A9A4}"/>
              </a:ext>
            </a:extLst>
          </p:cNvPr>
          <p:cNvSpPr txBox="1">
            <a:spLocks/>
          </p:cNvSpPr>
          <p:nvPr/>
        </p:nvSpPr>
        <p:spPr>
          <a:xfrm>
            <a:off x="529200" y="3038291"/>
            <a:ext cx="8085600" cy="201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يَسْتَعْمِلُ ٱلْاِنْسانُ </a:t>
            </a: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ٱلسَّيّارَةَ وَ ٱلْحافِلَةَ وَ </a:t>
            </a:r>
            <a:r>
              <a:rPr kumimoji="0" lang="ar-MA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ٱلطّائِرَةَ</a:t>
            </a: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وَ ٱلدَّراجَةَ </a:t>
            </a: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لِلسَّفَرِ.</a:t>
            </a:r>
          </a:p>
        </p:txBody>
      </p:sp>
    </p:spTree>
    <p:extLst>
      <p:ext uri="{BB962C8B-B14F-4D97-AF65-F5344CB8AC3E}">
        <p14:creationId xmlns:p14="http://schemas.microsoft.com/office/powerpoint/2010/main" val="2763461370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43024E-DB7F-34CA-1BA4-09DCD758C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69DD0FB-C21D-E06D-7DA0-F38B9DC4D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أحسنتم. الكلمة الجامعة </a:t>
            </a:r>
            <a:r>
              <a:rPr kumimoji="0" lang="ar-M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هي:وَسائِلَ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ٱلنَّقْلِ 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C22A3A34-4561-2FEB-E477-E06554830E27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929D61C-805A-973B-7332-B698A841A107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625365-D0B4-5F62-5EF4-0C196D724497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F123734-BE4A-EA0A-3A6D-4C2CC8F642F5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55F87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55F87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6200EE8-888F-55D0-93D4-46CB3DCC01B5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65D1B0B3-CFD1-538A-6831-026BB0129C27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83CBA1EC-87D4-0A82-7D3A-8B0AF19FD336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549AC857-8713-49E8-165E-A41A78B1FA3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83D6BEF7-B487-31CA-F379-8EAFDE160BD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5" name="Espace réservé pour une image  24">
            <a:extLst>
              <a:ext uri="{FF2B5EF4-FFF2-40B4-BE49-F238E27FC236}">
                <a16:creationId xmlns:a16="http://schemas.microsoft.com/office/drawing/2014/main" xmlns="" id="{493FBB52-BCBF-1E24-E78A-ECD25DE3EC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9">
            <a:extLst>
              <a:ext uri="{FF2B5EF4-FFF2-40B4-BE49-F238E27FC236}">
                <a16:creationId xmlns:a16="http://schemas.microsoft.com/office/drawing/2014/main" xmlns="" id="{4B2795E6-355E-ECFD-FE4A-DE0D0DD3EC61}"/>
              </a:ext>
            </a:extLst>
          </p:cNvPr>
          <p:cNvSpPr txBox="1">
            <a:spLocks/>
          </p:cNvSpPr>
          <p:nvPr/>
        </p:nvSpPr>
        <p:spPr>
          <a:xfrm>
            <a:off x="529200" y="3038291"/>
            <a:ext cx="8085600" cy="201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يَسْتَعْمِلُ ٱلْاِنْسانُ </a:t>
            </a: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وَسائِلَ ٱلنَّقْلِ </a:t>
            </a: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لِلسَّفَرِ.</a:t>
            </a:r>
          </a:p>
        </p:txBody>
      </p:sp>
    </p:spTree>
    <p:extLst>
      <p:ext uri="{BB962C8B-B14F-4D97-AF65-F5344CB8AC3E}">
        <p14:creationId xmlns:p14="http://schemas.microsoft.com/office/powerpoint/2010/main" val="3794516051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5685BA3-4BDE-9B7C-7B43-CDBF98A07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B6C4A068-730F-A197-7CB3-E8AE35B31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الآن سنتذكر بعض أساليب الوصف. من يذكرنا ؟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948E1A44-BB7B-D6B5-370D-CDE06A7B2D7B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BE0F78-A55E-20D9-3098-9E94F5664FCF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AAF1F6-4689-9D63-F233-843E580211D8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0539A1-B9F8-3240-50D1-92F93DC7C3EA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55F87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55F87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527A7B-391D-E255-14F6-DADE0025B5CF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33A69FFE-0A66-1394-86B2-F19A3619B3BA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A85AA1CB-D039-B8A0-BBBC-B0C8E5CEC331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31349E13-284C-A884-D405-9445BF7B076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02759FE0-0353-453E-B739-D94CFEF6A88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F1C9EBBF-2A69-7C05-940B-621617D41109}"/>
              </a:ext>
            </a:extLst>
          </p:cNvPr>
          <p:cNvSpPr txBox="1"/>
          <p:nvPr/>
        </p:nvSpPr>
        <p:spPr>
          <a:xfrm>
            <a:off x="1262815" y="3276600"/>
            <a:ext cx="6618369" cy="142821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أُسْلوبُ ٱلْوَصْفِ</a:t>
            </a:r>
          </a:p>
        </p:txBody>
      </p:sp>
      <p:pic>
        <p:nvPicPr>
          <p:cNvPr id="17" name="Espace réservé pour une image  16" descr="Une image contenant habits, illustration, clipart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5D662B49-7D93-A0F8-6743-7C6FBC4661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95041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12AA0D-A63D-7B67-B490-5436F99C7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E5390EDA-93F1-7A1B-1C5B-138982CAA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أحسنتم. من يقرأ؟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82A2AB00-7C43-2CB3-90C8-6310CF2A552E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5493609-1996-5970-CB8A-701BED77E254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F503A27-7A3E-E0B8-9610-F6E3F34B61A6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0E4534-72D3-BC7F-541A-CFAF878BF5B0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55F87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55F87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F3C5031-92FF-1D75-3EAE-B7A1A5CA1742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B89782FF-46FD-39B5-E55E-40A8595BE293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1639D73E-5FD5-E695-C20F-7D1A13B17DFF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21BBAA8E-A34A-C413-40BE-6C540E67C7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9323E15-D4E5-C064-D507-03AB69C6B98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7" name="Espace réservé pour une image  16" descr="Une image contenant habits, illustration, clipart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5D4A8FCB-5493-FA36-CC97-C0644042CF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5250F431-FDED-2CBA-AEF4-7798CF183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0118008"/>
              </p:ext>
            </p:extLst>
          </p:nvPr>
        </p:nvGraphicFramePr>
        <p:xfrm>
          <a:off x="1061847" y="1519579"/>
          <a:ext cx="6872656" cy="496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1818272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D3F77C9-21A9-1D3C-6792-9BDBBE97F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DD225ED6-E642-CF2A-E317-F34DF3E89D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xmlns="" id="{E1425032-56F4-EE91-7FFD-5083C8B3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لنتذكر قواعد استعمال علامات الترقيم.</a:t>
            </a:r>
          </a:p>
        </p:txBody>
      </p:sp>
      <p:graphicFrame>
        <p:nvGraphicFramePr>
          <p:cNvPr id="4" name="Tableau 10">
            <a:extLst>
              <a:ext uri="{FF2B5EF4-FFF2-40B4-BE49-F238E27FC236}">
                <a16:creationId xmlns:a16="http://schemas.microsoft.com/office/drawing/2014/main" xmlns="" id="{003128DC-F100-4E67-368D-C27CD682DAA6}"/>
              </a:ext>
            </a:extLst>
          </p:cNvPr>
          <p:cNvGraphicFramePr>
            <a:graphicFrameLocks noGrp="1"/>
          </p:cNvGraphicFramePr>
          <p:nvPr/>
        </p:nvGraphicFramePr>
        <p:xfrm>
          <a:off x="505402" y="1982379"/>
          <a:ext cx="7987722" cy="4526140"/>
        </p:xfrm>
        <a:graphic>
          <a:graphicData uri="http://schemas.openxmlformats.org/drawingml/2006/table">
            <a:tbl>
              <a:tblPr rtl="1" firstRow="1" firstCol="1" bandRow="1"/>
              <a:tblGrid>
                <a:gridCol w="1613254">
                  <a:extLst>
                    <a:ext uri="{9D8B030D-6E8A-4147-A177-3AD203B41FA5}">
                      <a16:colId xmlns:a16="http://schemas.microsoft.com/office/drawing/2014/main" xmlns="" val="4055197331"/>
                    </a:ext>
                  </a:extLst>
                </a:gridCol>
                <a:gridCol w="924231">
                  <a:extLst>
                    <a:ext uri="{9D8B030D-6E8A-4147-A177-3AD203B41FA5}">
                      <a16:colId xmlns:a16="http://schemas.microsoft.com/office/drawing/2014/main" xmlns="" val="3044371455"/>
                    </a:ext>
                  </a:extLst>
                </a:gridCol>
                <a:gridCol w="5450237">
                  <a:extLst>
                    <a:ext uri="{9D8B030D-6E8A-4147-A177-3AD203B41FA5}">
                      <a16:colId xmlns:a16="http://schemas.microsoft.com/office/drawing/2014/main" xmlns="" val="1898851779"/>
                    </a:ext>
                  </a:extLst>
                </a:gridCol>
              </a:tblGrid>
              <a:tr h="374311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عَلامَةُ </a:t>
                      </a:r>
                      <a:r>
                        <a:rPr lang="ar-SA" sz="3200" b="1" dirty="0" err="1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ٱلتَّرْقيمِ</a:t>
                      </a:r>
                      <a:endParaRPr lang="fr-FR" sz="2800" dirty="0">
                        <a:effectLst/>
                        <a:latin typeface="Microsoft Uighur" panose="02000000000000000000" pitchFamily="2" charset="-78"/>
                        <a:ea typeface="Calibri" panose="020F050202020403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رَمْزُها</a:t>
                      </a:r>
                      <a:endParaRPr lang="fr-FR" sz="2800" dirty="0">
                        <a:effectLst/>
                        <a:latin typeface="Microsoft Uighur" panose="02000000000000000000" pitchFamily="2" charset="-78"/>
                        <a:ea typeface="Calibri" panose="020F050202020403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مَتى </a:t>
                      </a:r>
                      <a:r>
                        <a:rPr lang="ar-MA" sz="3200" b="1" dirty="0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تُسْتَعْمَلُ؟</a:t>
                      </a:r>
                      <a:endParaRPr lang="fr-FR" sz="2800" dirty="0">
                        <a:effectLst/>
                        <a:latin typeface="Microsoft Uighur" panose="02000000000000000000" pitchFamily="2" charset="-78"/>
                        <a:ea typeface="Calibri" panose="020F050202020403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6104958"/>
                  </a:ext>
                </a:extLst>
              </a:tr>
              <a:tr h="330353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solidFill>
                            <a:srgbClr val="C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اَلنُّقْطَةُ</a:t>
                      </a:r>
                      <a:endParaRPr lang="fr-FR" sz="2800" dirty="0">
                        <a:solidFill>
                          <a:srgbClr val="C00000"/>
                        </a:solidFill>
                        <a:effectLst/>
                        <a:latin typeface="Microsoft Uighur" panose="02000000000000000000" pitchFamily="2" charset="-78"/>
                        <a:ea typeface="Calibri" panose="020F050202020403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 dirty="0">
                          <a:solidFill>
                            <a:srgbClr val="C00000"/>
                          </a:solidFill>
                          <a:effectLst/>
                          <a:latin typeface="Microsoft Uighur" panose="02000000000000000000" pitchFamily="2" charset="-78"/>
                          <a:cs typeface="Microsoft Uighur" panose="02000000000000000000" pitchFamily="2" charset="-78"/>
                        </a:rPr>
                        <a:t>.</a:t>
                      </a:r>
                      <a:endParaRPr lang="fr-MA" sz="3200" b="1" dirty="0">
                        <a:solidFill>
                          <a:srgbClr val="C00000"/>
                        </a:solidFill>
                        <a:effectLst/>
                        <a:latin typeface="Microsoft Uighur" panose="02000000000000000000" pitchFamily="2" charset="-78"/>
                        <a:ea typeface="Calibri" panose="020F050202020403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- توضَعُ عِنْدَ نِهايَةِ جُمْلَةٍ تَمَّ مَعْناها.</a:t>
                      </a:r>
                      <a:endParaRPr lang="fr-FR" sz="2800" dirty="0">
                        <a:effectLst/>
                        <a:latin typeface="Microsoft Uighur" panose="02000000000000000000" pitchFamily="2" charset="-78"/>
                        <a:ea typeface="Calibri" panose="020F050202020403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296134"/>
                  </a:ext>
                </a:extLst>
              </a:tr>
              <a:tr h="1327518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solidFill>
                            <a:srgbClr val="C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اَلْفاصِلَةُ</a:t>
                      </a:r>
                      <a:endParaRPr lang="fr-FR" sz="2800" dirty="0">
                        <a:solidFill>
                          <a:srgbClr val="C00000"/>
                        </a:solidFill>
                        <a:effectLst/>
                        <a:latin typeface="Microsoft Uighur" panose="02000000000000000000" pitchFamily="2" charset="-78"/>
                        <a:ea typeface="Calibri" panose="020F050202020403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 dirty="0">
                          <a:solidFill>
                            <a:srgbClr val="C00000"/>
                          </a:solidFill>
                          <a:effectLst/>
                          <a:latin typeface="Microsoft Uighur" panose="02000000000000000000" pitchFamily="2" charset="-78"/>
                          <a:cs typeface="Microsoft Uighur" panose="02000000000000000000" pitchFamily="2" charset="-78"/>
                        </a:rPr>
                        <a:t>،</a:t>
                      </a:r>
                      <a:endParaRPr lang="fr-MA" sz="3200" b="1" dirty="0">
                        <a:solidFill>
                          <a:srgbClr val="C00000"/>
                        </a:solidFill>
                        <a:effectLst/>
                        <a:latin typeface="Microsoft Uighur" panose="02000000000000000000" pitchFamily="2" charset="-78"/>
                        <a:ea typeface="Calibri" panose="020F050202020403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- تَفْصِلُ بَيْنَ </a:t>
                      </a:r>
                      <a:r>
                        <a:rPr lang="ar-SA" sz="3200" b="1" dirty="0" err="1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ٱلْجُمَلِ</a:t>
                      </a:r>
                      <a:r>
                        <a:rPr lang="ar-SA" sz="3200" b="1" dirty="0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 </a:t>
                      </a:r>
                      <a:r>
                        <a:rPr lang="ar-SA" sz="3200" b="1" dirty="0" err="1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ٱلْقَصيرَةِ</a:t>
                      </a:r>
                      <a:r>
                        <a:rPr lang="ar-SA" sz="3200" b="1" dirty="0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 لِجُمْلَةٍ طَويلَةٍ مُتَّصِلَةٍ. </a:t>
                      </a:r>
                      <a:endParaRPr lang="fr-FR" sz="2800" dirty="0">
                        <a:effectLst/>
                        <a:latin typeface="Microsoft Uighur" panose="02000000000000000000" pitchFamily="2" charset="-78"/>
                        <a:ea typeface="Calibri" panose="020F0502020204030204" pitchFamily="34" charset="0"/>
                        <a:cs typeface="Microsoft Uighur" panose="020000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- توضَعُ بَيْنَ أَنْواعِ </a:t>
                      </a:r>
                      <a:r>
                        <a:rPr lang="ar-SA" sz="3200" b="1" dirty="0" err="1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ٱلشَّيْءِ</a:t>
                      </a:r>
                      <a:r>
                        <a:rPr lang="ar-SA" sz="3200" b="1" dirty="0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 وَأَقْسامِهِ. </a:t>
                      </a:r>
                      <a:endParaRPr lang="fr-FR" sz="2800" dirty="0">
                        <a:effectLst/>
                        <a:latin typeface="Microsoft Uighur" panose="02000000000000000000" pitchFamily="2" charset="-78"/>
                        <a:ea typeface="Calibri" panose="020F050202020403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6030072"/>
                  </a:ext>
                </a:extLst>
              </a:tr>
              <a:tr h="774347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3200" b="1" dirty="0">
                          <a:solidFill>
                            <a:srgbClr val="C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عَلامَةُ </a:t>
                      </a:r>
                      <a:r>
                        <a:rPr lang="ar-SA" sz="3200" b="1" dirty="0">
                          <a:solidFill>
                            <a:srgbClr val="C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ٱ</a:t>
                      </a:r>
                      <a:r>
                        <a:rPr lang="ar-MA" sz="3200" b="1" dirty="0">
                          <a:solidFill>
                            <a:srgbClr val="C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لْاِسْتِفْهامِ</a:t>
                      </a:r>
                      <a:endParaRPr lang="fr-FR" sz="2800" dirty="0">
                        <a:solidFill>
                          <a:srgbClr val="C00000"/>
                        </a:solidFill>
                        <a:effectLst/>
                        <a:latin typeface="Microsoft Uighur" panose="02000000000000000000" pitchFamily="2" charset="-78"/>
                        <a:ea typeface="Calibri" panose="020F050202020403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 dirty="0">
                          <a:solidFill>
                            <a:srgbClr val="C00000"/>
                          </a:solidFill>
                          <a:effectLst/>
                          <a:latin typeface="Microsoft Uighur" panose="02000000000000000000" pitchFamily="2" charset="-78"/>
                          <a:cs typeface="Microsoft Uighur" panose="02000000000000000000" pitchFamily="2" charset="-78"/>
                        </a:rPr>
                        <a:t>؟</a:t>
                      </a:r>
                      <a:endParaRPr lang="fr-MA" sz="3200" b="1" dirty="0">
                        <a:solidFill>
                          <a:srgbClr val="C00000"/>
                        </a:solidFill>
                        <a:effectLst/>
                        <a:latin typeface="Microsoft Uighur" panose="02000000000000000000" pitchFamily="2" charset="-78"/>
                        <a:ea typeface="Calibri" panose="020F050202020403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- توضَعُ بَعْدَ </a:t>
                      </a:r>
                      <a:r>
                        <a:rPr lang="ar-SA" sz="3200" b="1" dirty="0" err="1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ٱلْاِسْتِفْهامِ</a:t>
                      </a:r>
                      <a:r>
                        <a:rPr lang="ar-SA" sz="3200" b="1" dirty="0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 (</a:t>
                      </a:r>
                      <a:r>
                        <a:rPr lang="ar-SA" sz="3200" b="1" dirty="0" err="1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ٱلسُّؤالِ</a:t>
                      </a:r>
                      <a:r>
                        <a:rPr lang="ar-SA" sz="3200" b="1" dirty="0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).</a:t>
                      </a:r>
                      <a:endParaRPr lang="fr-FR" sz="2800" dirty="0">
                        <a:effectLst/>
                        <a:latin typeface="Microsoft Uighur" panose="02000000000000000000" pitchFamily="2" charset="-78"/>
                        <a:ea typeface="Calibri" panose="020F050202020403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065060"/>
                  </a:ext>
                </a:extLst>
              </a:tr>
              <a:tr h="835905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3200" b="1" dirty="0">
                          <a:solidFill>
                            <a:srgbClr val="C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عَلامَةُ </a:t>
                      </a:r>
                      <a:r>
                        <a:rPr lang="ar-SA" sz="3200" b="1" dirty="0">
                          <a:solidFill>
                            <a:srgbClr val="C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ٱ</a:t>
                      </a:r>
                      <a:r>
                        <a:rPr lang="ar-MA" sz="3200" b="1" dirty="0">
                          <a:solidFill>
                            <a:srgbClr val="C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لتَّعَجُّبِ</a:t>
                      </a:r>
                      <a:endParaRPr lang="fr-FR" sz="2800" dirty="0">
                        <a:solidFill>
                          <a:srgbClr val="C00000"/>
                        </a:solidFill>
                        <a:effectLst/>
                        <a:latin typeface="Microsoft Uighur" panose="02000000000000000000" pitchFamily="2" charset="-78"/>
                        <a:ea typeface="Calibri" panose="020F050202020403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3200" b="1" dirty="0">
                          <a:solidFill>
                            <a:srgbClr val="C00000"/>
                          </a:solidFill>
                          <a:effectLst/>
                          <a:latin typeface="Microsoft Uighur" panose="02000000000000000000" pitchFamily="2" charset="-78"/>
                          <a:cs typeface="Microsoft Uighur" panose="02000000000000000000" pitchFamily="2" charset="-78"/>
                        </a:rPr>
                        <a:t>!</a:t>
                      </a:r>
                      <a:endParaRPr lang="fr-MA" sz="3200" b="1" dirty="0">
                        <a:solidFill>
                          <a:srgbClr val="C00000"/>
                        </a:solidFill>
                        <a:effectLst/>
                        <a:latin typeface="Microsoft Uighur" panose="02000000000000000000" pitchFamily="2" charset="-78"/>
                        <a:ea typeface="Calibri" panose="020F050202020403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- توضَعُ في نِهايَةِ </a:t>
                      </a:r>
                      <a:r>
                        <a:rPr lang="ar-SA" sz="3200" b="1" dirty="0" err="1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ٱلْجُمْلَةِ</a:t>
                      </a:r>
                      <a:r>
                        <a:rPr lang="ar-SA" sz="3200" b="1" dirty="0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 </a:t>
                      </a:r>
                      <a:r>
                        <a:rPr lang="ar-SA" sz="3200" b="1" dirty="0" err="1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ٱلَّتي</a:t>
                      </a:r>
                      <a:r>
                        <a:rPr lang="ar-SA" sz="3200" b="1" dirty="0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 نُعَبِّرُ فيها عَنِ </a:t>
                      </a:r>
                      <a:r>
                        <a:rPr lang="ar-SA" sz="3200" b="1" dirty="0" err="1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ٱلْمَشاعِرِ</a:t>
                      </a:r>
                      <a:r>
                        <a:rPr lang="ar-SA" sz="3200" b="1" dirty="0"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 (إِعْجاب، تَذَمُّر، فَرَح، حُزْن...). </a:t>
                      </a:r>
                      <a:endParaRPr lang="fr-FR" sz="2800" dirty="0">
                        <a:effectLst/>
                        <a:latin typeface="Microsoft Uighur" panose="02000000000000000000" pitchFamily="2" charset="-78"/>
                        <a:ea typeface="Calibri" panose="020F050202020403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3856639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88AE45D-4C30-D1D0-8515-A5BBD60D1BE4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747D4E8-8BEB-6EB6-6DD2-02283DAFFECA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تحدث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7AEF94C-7B70-533D-3904-93131371BE4C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 و أساليب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1167862-CCD7-067F-87EF-CFD1F9053256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555F87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10" name="Google Shape;1246;p5">
            <a:extLst>
              <a:ext uri="{FF2B5EF4-FFF2-40B4-BE49-F238E27FC236}">
                <a16:creationId xmlns:a16="http://schemas.microsoft.com/office/drawing/2014/main" xmlns="" id="{E6ACB6B1-B2C5-A3E7-BD47-FEA437029FD3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B9B1A9B2-78DE-78C6-1BF1-8081AE78E7B5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787DD7CA-2B52-EBCD-3BE5-77AE70EDC020}"/>
              </a:ext>
            </a:extLst>
          </p:cNvPr>
          <p:cNvPicPr preferRelativeResize="0"/>
          <p:nvPr/>
        </p:nvPicPr>
        <p:blipFill rotWithShape="1">
          <a:blip r:embed="rId5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500DC24-A3F7-2C5A-0FCE-4A4569A9BF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765309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373243D-2F71-123F-02B3-574729416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CEAF18ED-60B5-1C9F-5DFC-EE325C77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هذه أدوات أخرى. من يقرأ؟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D9BA4BD4-B72A-709A-CFE8-1BD60027564C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A029D5C-9128-50F8-2FAA-8FBF7FDFFFA4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A9E5FD-D913-0290-9D1C-4AA8659D37AB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28C67D-E0CB-97CD-4FCE-5ECFC49E725C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55F87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55F87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D5A4CE-BBCD-8F84-4B82-F0AE61FC7633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EAD57285-16DD-B31D-B17A-4AC09E1E03E2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FA20E168-31A5-F6E7-4028-1403A19D08D0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8B0AE067-8B3A-4B2C-D6DD-E78AF422460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E5E7B4D-A7FB-693E-B753-40BEA52DB6D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7" name="Espace réservé pour une image  16" descr="Une image contenant habits, illustration, clipart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A449A613-8BD3-2186-1EE0-3E4734C43B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xmlns="" id="{0E49EF43-5B00-2D7F-E148-419B3B9D71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844359"/>
              </p:ext>
            </p:extLst>
          </p:nvPr>
        </p:nvGraphicFramePr>
        <p:xfrm>
          <a:off x="1061847" y="1519579"/>
          <a:ext cx="6872656" cy="496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1313864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C749C92-5D64-D244-6268-589CDFB35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E084BC19-4B90-9EC6-59F5-6DDDBC59F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استعينوا بأدوات الوصف السابقة لكتابة جملة لوصف المشهد التالي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4010238E-835F-46B1-3A75-131C20AFD4D2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528E7C5-0C66-E67E-54E5-044D709AAD9A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4B695A0-9FC9-F96A-DFCD-29586DECC1C4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18ACEA-CC16-3BFB-34A8-B2A801564E94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55F87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55F87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654823D-3F22-A801-1BAC-4401AEF286D4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372942BF-3E9D-CA3C-F23D-809813767743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F674CDA3-A05D-59A1-74F0-20E8A41FF577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4ED58DAE-36BB-65C3-B487-F5C3B2B3F09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3E9BA8E-125B-1331-C68E-F7D28850C34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xmlns="" id="{13897DD1-A5AA-0024-F906-90C93012FE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A038D50C-A1BF-AAAC-6EC4-85015040C0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5" y="1485900"/>
            <a:ext cx="7071973" cy="508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93588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04B582-032F-DD18-F666-90230ADF9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7C4F1100-934B-B757-285D-9BD90A06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أحسنتم. انتبهوا </a:t>
            </a:r>
            <a:r>
              <a:rPr kumimoji="0" lang="ar-M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للتصحيح:يمكن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أن نقول مثلا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F76E20BD-9736-7D7D-96F9-1C39D2D59111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3886DD5-4757-1D6E-3B29-64D799B81859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FC0141E-4263-954E-CCAA-99F378670FF5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69FCA4C-2A66-8511-19ED-4F4C1E061001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55F87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55F87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11CEC47-DAB3-29FB-5D42-0A78C5D841FE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20CA6BBF-650C-2579-9D6E-42BA9D06DB90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835161FE-13CA-D43D-83AF-AA1D6C340B64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0D234818-FFAC-73B7-9F6C-FBFFF0DED5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7E74E1D-6197-EC1E-88B4-C99C8A0E27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xmlns="" id="{4EB437A3-6B02-EFD6-AE2C-63B12BA54A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Image 13" descr="Une image contenant Visage humain, homme, ciel, habits&#10;&#10;Le contenu généré par l’IA peut être incorrect.">
            <a:extLst>
              <a:ext uri="{FF2B5EF4-FFF2-40B4-BE49-F238E27FC236}">
                <a16:creationId xmlns:a16="http://schemas.microsoft.com/office/drawing/2014/main" xmlns="" id="{6CA64F5F-B599-9278-5624-A59C94A2904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"/>
          </a:blip>
          <a:stretch>
            <a:fillRect/>
          </a:stretch>
        </p:blipFill>
        <p:spPr>
          <a:xfrm>
            <a:off x="430331" y="2006371"/>
            <a:ext cx="8283338" cy="464998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D545057-4D3F-7408-B435-AEE6E0A1E7A3}"/>
              </a:ext>
            </a:extLst>
          </p:cNvPr>
          <p:cNvSpPr txBox="1"/>
          <p:nvPr/>
        </p:nvSpPr>
        <p:spPr>
          <a:xfrm>
            <a:off x="440722" y="1915318"/>
            <a:ext cx="8107276" cy="4832092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defRPr/>
            </a:pPr>
            <a:r>
              <a:rPr kumimoji="0" lang="ar-MA" sz="4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يَظْهَرُ رَجُلٌ مَغْرِبِيٌّ يَرْتَدي </a:t>
            </a:r>
            <a:r>
              <a:rPr lang="ar-MA" sz="440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ٱلزِّيَّ </a:t>
            </a:r>
            <a:r>
              <a:rPr lang="ar-MA" sz="4400" dirty="0" err="1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ٱلتَّقْليدِيَّ</a:t>
            </a:r>
            <a:r>
              <a:rPr lang="ar-MA" sz="440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ٱلْمَغْرِبِيَّ</a:t>
            </a:r>
            <a:r>
              <a:rPr kumimoji="0" lang="ar-MA" sz="4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. يَلُفُّ رَأْسَهُ بِعِمامَةٍ بَيْضاءَ نَظيفَةٍ، وَيَرْتَدي جِلْباباً صوفِيّاً دافِئاً بِأَلْوانٍ زاهِيَةٍ. وَجْهُهُ مُتَحَمِّسٌ </a:t>
            </a:r>
            <a:r>
              <a:rPr lang="ar-MA" sz="440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وَمُفْعَمٌ </a:t>
            </a:r>
            <a:r>
              <a:rPr lang="ar-MA" sz="4400" dirty="0" err="1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بِٱلْفَرْحَةِ</a:t>
            </a:r>
            <a:r>
              <a:rPr lang="ar-MA" sz="440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4400" dirty="0" err="1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وَٱلْحَماسَةِ</a:t>
            </a:r>
            <a:r>
              <a:rPr kumimoji="0" lang="ar-MA" sz="4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. يَرْفَعُ يَدَهُ عالِياً وَهُوَ </a:t>
            </a:r>
            <a:r>
              <a:rPr lang="ar-MA" sz="440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يَحْمِلُ </a:t>
            </a:r>
            <a:r>
              <a:rPr lang="ar-MA" sz="4400" dirty="0" err="1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ٱلْعَلَمَ</a:t>
            </a:r>
            <a:r>
              <a:rPr lang="ar-MA" sz="440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ٱلْمَغْرِبِيَّ ٱلْأَحْمَرَ ٱلْجَميلَ</a:t>
            </a:r>
            <a:r>
              <a:rPr kumimoji="0" lang="ar-MA" sz="4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. عَيْناهُ </a:t>
            </a:r>
            <a:r>
              <a:rPr lang="ar-MA" sz="440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تَلْمَعانِ </a:t>
            </a:r>
            <a:r>
              <a:rPr lang="ar-MA" sz="4400" dirty="0" err="1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بِٱلْفَخْرِ</a:t>
            </a:r>
            <a:r>
              <a:rPr lang="ar-MA" sz="440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4400" dirty="0" err="1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وَٱلِاعْتِزازِ</a:t>
            </a:r>
            <a:r>
              <a:rPr kumimoji="0" lang="ar-MA" sz="4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. يَبْدو </a:t>
            </a:r>
            <a:r>
              <a:rPr lang="ar-MA" sz="440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عَلَيْهِ </a:t>
            </a:r>
            <a:r>
              <a:rPr lang="ar-MA" sz="4400" dirty="0" err="1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ٱلْحَماسُ</a:t>
            </a:r>
            <a:r>
              <a:rPr lang="ar-MA" sz="440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ٱلشَّديدُ </a:t>
            </a:r>
            <a:r>
              <a:rPr kumimoji="0" lang="ar-MA" sz="4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لِلْمُشارَكَةِ </a:t>
            </a:r>
            <a:r>
              <a:rPr lang="ar-MA" sz="440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في ٱلْمَسيرَةِ ٱلْخَضْراءِ </a:t>
            </a:r>
            <a:r>
              <a:rPr lang="ar-MA" sz="4400" dirty="0" err="1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ٱلْعَظيمَةِ</a:t>
            </a:r>
            <a:r>
              <a:rPr kumimoji="0" lang="ar-MA" sz="4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، وَكَأَنَّهُ يُنادِي بِصَوْتٍ قَوِيٍّ مُعَبِّراً عَنْ حُبِّهِ </a:t>
            </a:r>
            <a:r>
              <a:rPr lang="ar-MA" sz="440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لِوَطَنِهِ </a:t>
            </a:r>
            <a:r>
              <a:rPr lang="ar-MA" sz="4400" dirty="0" err="1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ٱلْغالي</a:t>
            </a:r>
            <a:r>
              <a:rPr kumimoji="0" lang="ar-MA" sz="4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8413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635C8FD-8A45-FA37-9EAB-5A4E9DD7E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1A3979C3-D8EB-84F0-FD65-621F36958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1807374"/>
            <a:ext cx="7789894" cy="2921038"/>
          </a:xfrm>
          <a:prstGeom prst="rect">
            <a:avLst/>
          </a:prstGeom>
        </p:spPr>
      </p:pic>
      <p:sp>
        <p:nvSpPr>
          <p:cNvPr id="10" name="Titre 3">
            <a:extLst>
              <a:ext uri="{FF2B5EF4-FFF2-40B4-BE49-F238E27FC236}">
                <a16:creationId xmlns:a16="http://schemas.microsoft.com/office/drawing/2014/main" xmlns="" id="{95B05E15-C569-A7F1-0540-C39C73F08231}"/>
              </a:ext>
            </a:extLst>
          </p:cNvPr>
          <p:cNvSpPr txBox="1">
            <a:spLocks/>
          </p:cNvSpPr>
          <p:nvPr/>
        </p:nvSpPr>
        <p:spPr>
          <a:xfrm>
            <a:off x="348093" y="812399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3600" b="1" kern="1200">
                <a:solidFill>
                  <a:srgbClr val="565F88"/>
                </a:solidFill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ar-MA" dirty="0">
                <a:solidFill>
                  <a:srgbClr val="424D7B"/>
                </a:solidFill>
              </a:rPr>
              <a:t>استماع و تحدث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0ED4AF47-8B98-B047-469F-EAFB487702EF}"/>
              </a:ext>
            </a:extLst>
          </p:cNvPr>
          <p:cNvSpPr txBox="1">
            <a:spLocks/>
          </p:cNvSpPr>
          <p:nvPr/>
        </p:nvSpPr>
        <p:spPr>
          <a:xfrm>
            <a:off x="2664352" y="3159000"/>
            <a:ext cx="4500000" cy="540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 kern="120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 kern="120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24D7B"/>
              </a:buClr>
              <a:buFont typeface="Wingdings" panose="05000000000000000000" pitchFamily="2" charset="2"/>
              <a:buChar char="l"/>
            </a:pPr>
            <a:r>
              <a:rPr lang="ar-MA" sz="2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أخذ الكلمة  التحدث باسترسال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F5C6CD46-F773-6FA8-F41A-437652E68D23}"/>
              </a:ext>
            </a:extLst>
          </p:cNvPr>
          <p:cNvSpPr txBox="1"/>
          <p:nvPr/>
        </p:nvSpPr>
        <p:spPr>
          <a:xfrm>
            <a:off x="5323340" y="1642612"/>
            <a:ext cx="19369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3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تحدث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2F6DB8C-EE6E-FDCC-C8A7-7181BCB92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1932" y="956399"/>
            <a:ext cx="432000" cy="432000"/>
          </a:xfrm>
          <a:prstGeom prst="rect">
            <a:avLst/>
          </a:prstGeom>
          <a:ln>
            <a:noFill/>
          </a:ln>
        </p:spPr>
      </p:pic>
      <p:pic>
        <p:nvPicPr>
          <p:cNvPr id="2" name="Image 1" descr="Une image contenant horloge, cercle, symbole, Police&#10;&#10;Le contenu généré par l’IA peut être incorrect.">
            <a:extLst>
              <a:ext uri="{FF2B5EF4-FFF2-40B4-BE49-F238E27FC236}">
                <a16:creationId xmlns:a16="http://schemas.microsoft.com/office/drawing/2014/main" xmlns="" id="{99FA3C5A-8E9B-9236-B730-B9640962FB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" y="1642612"/>
            <a:ext cx="436938" cy="5030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306B2C3-1E11-01F7-9309-B396E8BF1E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89" y="1894113"/>
            <a:ext cx="42474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48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80B27A1-4A57-F413-CEA9-855FA9B1F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99FAF33F-F702-75E6-40DA-6ED5F200E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سنواصل تدربنا في هذه الحصة على كيفية أخذ الكلمة و التحدث باسترسال بفخر و اعتزاز عن أحد أعلام المغرب </a:t>
            </a:r>
            <a:r>
              <a:rPr kumimoji="0" lang="ar-M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الكبار.من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يذكرنا بالخطوات التي يجب اتباعها؟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highlight>
                <a:srgbClr val="FFFF00"/>
              </a:highlight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66EF4123-B9DC-6E24-0F74-DABBEE04EF47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67F064-4B60-6666-252F-579DB19132FA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D66494-8B36-DB46-F727-9BFCDB9C9205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D668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تحدث</a:t>
            </a:r>
            <a:endParaRPr lang="ar-MA" sz="2400" b="1" dirty="0">
              <a:solidFill>
                <a:srgbClr val="5D668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24A8886-EE0F-50B6-6096-E948382BB985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9299B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 و أساليب</a:t>
            </a:r>
            <a:endParaRPr lang="ar-MA" sz="2400" b="1" dirty="0">
              <a:solidFill>
                <a:srgbClr val="9299B1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6E8CF7B-A237-175D-3B60-966BCAFC433D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69CB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14" name="Google Shape;1246;p5">
            <a:extLst>
              <a:ext uri="{FF2B5EF4-FFF2-40B4-BE49-F238E27FC236}">
                <a16:creationId xmlns:a16="http://schemas.microsoft.com/office/drawing/2014/main" xmlns="" id="{CBA231FD-18D7-6C37-1978-D4F2E7D5FC76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45;p5">
            <a:extLst>
              <a:ext uri="{FF2B5EF4-FFF2-40B4-BE49-F238E27FC236}">
                <a16:creationId xmlns:a16="http://schemas.microsoft.com/office/drawing/2014/main" xmlns="" id="{C82F7851-3503-3A28-3C69-37068AF626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44;p5">
            <a:extLst>
              <a:ext uri="{FF2B5EF4-FFF2-40B4-BE49-F238E27FC236}">
                <a16:creationId xmlns:a16="http://schemas.microsoft.com/office/drawing/2014/main" xmlns="" id="{6729F4AA-B48D-15B8-001A-B75B8C53C800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D88C644D-D190-D767-6C24-5186E8105CA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9" name="Espace réservé pour une image  18" descr="Une image contenant illustration, Dessin animé, clipart, dessin humoristique&#10;&#10;Le contenu généré par l’IA peut être incorrect.">
            <a:extLst>
              <a:ext uri="{FF2B5EF4-FFF2-40B4-BE49-F238E27FC236}">
                <a16:creationId xmlns:a16="http://schemas.microsoft.com/office/drawing/2014/main" xmlns="" id="{6511B2AB-7CA1-543F-83B4-BD38B91D74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A9CF0226-73E3-3F0D-7FD3-82D66036E899}"/>
              </a:ext>
            </a:extLst>
          </p:cNvPr>
          <p:cNvSpPr txBox="1"/>
          <p:nvPr/>
        </p:nvSpPr>
        <p:spPr>
          <a:xfrm>
            <a:off x="1287953" y="3189515"/>
            <a:ext cx="6568094" cy="1570643"/>
          </a:xfrm>
          <a:prstGeom prst="roundRect">
            <a:avLst>
              <a:gd name="adj" fmla="val 33994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5400"/>
              </a:lnSpc>
              <a:defRPr/>
            </a:pPr>
            <a:r>
              <a:rPr lang="ar-MA" sz="5400" b="1" kern="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أَخْذُ ٱلْكَلِمَةِ لِلتَّعْبيرِ عَنِ </a:t>
            </a:r>
            <a:r>
              <a:rPr lang="ar-MA" sz="5400" b="1" kern="0" dirty="0" err="1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ٱلْفَخْرِ</a:t>
            </a:r>
            <a:r>
              <a:rPr lang="ar-MA" sz="5400" b="1" kern="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وَ ٱلاِعْتِزازِ بِأَحَدِ أَعْلامِ ٱلْمَغْرِبِ </a:t>
            </a:r>
            <a:r>
              <a:rPr lang="ar-MA" sz="5400" b="1" kern="0" dirty="0" err="1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ٱلْكِبارِ</a:t>
            </a:r>
            <a:r>
              <a:rPr lang="ar-MA" sz="5400" b="1" kern="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410917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80B27A1-4A57-F413-CEA9-855FA9B1F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99FAF33F-F702-75E6-40DA-6ED5F200E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أحسنتم. من يقرأ؟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66EF4123-B9DC-6E24-0F74-DABBEE04EF47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67F064-4B60-6666-252F-579DB19132FA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D66494-8B36-DB46-F727-9BFCDB9C9205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D668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تحدث</a:t>
            </a:r>
            <a:endParaRPr lang="ar-MA" sz="2400" b="1" dirty="0">
              <a:solidFill>
                <a:srgbClr val="5D668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24A8886-EE0F-50B6-6096-E948382BB985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9299B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 و أساليب</a:t>
            </a:r>
            <a:endParaRPr lang="ar-MA" sz="2400" b="1" dirty="0">
              <a:solidFill>
                <a:srgbClr val="9299B1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6E8CF7B-A237-175D-3B60-966BCAFC433D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69CB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14" name="Google Shape;1246;p5">
            <a:extLst>
              <a:ext uri="{FF2B5EF4-FFF2-40B4-BE49-F238E27FC236}">
                <a16:creationId xmlns:a16="http://schemas.microsoft.com/office/drawing/2014/main" xmlns="" id="{CBA231FD-18D7-6C37-1978-D4F2E7D5FC76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45;p5">
            <a:extLst>
              <a:ext uri="{FF2B5EF4-FFF2-40B4-BE49-F238E27FC236}">
                <a16:creationId xmlns:a16="http://schemas.microsoft.com/office/drawing/2014/main" xmlns="" id="{C82F7851-3503-3A28-3C69-37068AF626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44;p5">
            <a:extLst>
              <a:ext uri="{FF2B5EF4-FFF2-40B4-BE49-F238E27FC236}">
                <a16:creationId xmlns:a16="http://schemas.microsoft.com/office/drawing/2014/main" xmlns="" id="{6729F4AA-B48D-15B8-001A-B75B8C53C800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D88C644D-D190-D767-6C24-5186E8105CA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3" name="Espace réservé pour une image  12" descr="Une image contenant illustration, Dessin animé, clipart, dessin humoristique&#10;&#10;Le contenu généré par l’IA peut être incorrect.">
            <a:extLst>
              <a:ext uri="{FF2B5EF4-FFF2-40B4-BE49-F238E27FC236}">
                <a16:creationId xmlns:a16="http://schemas.microsoft.com/office/drawing/2014/main" xmlns="" id="{E78A5655-A4C1-7ECD-8606-DECA3651F8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" name="Groupe 5">
            <a:extLst>
              <a:ext uri="{FF2B5EF4-FFF2-40B4-BE49-F238E27FC236}">
                <a16:creationId xmlns:a16="http://schemas.microsoft.com/office/drawing/2014/main" xmlns="" id="{E20F3EC1-581D-9ADB-CAFF-3203AF510ABD}"/>
              </a:ext>
            </a:extLst>
          </p:cNvPr>
          <p:cNvGrpSpPr/>
          <p:nvPr/>
        </p:nvGrpSpPr>
        <p:grpSpPr>
          <a:xfrm>
            <a:off x="1086719" y="2389221"/>
            <a:ext cx="7159227" cy="598691"/>
            <a:chOff x="-709606" y="5112656"/>
            <a:chExt cx="7363873" cy="960000"/>
          </a:xfrm>
          <a:solidFill>
            <a:srgbClr val="70AD47">
              <a:lumMod val="60000"/>
              <a:lumOff val="40000"/>
            </a:srgbClr>
          </a:solidFill>
        </p:grpSpPr>
        <p:sp>
          <p:nvSpPr>
            <p:cNvPr id="6" name="Rectangle : coins arrondis 6">
              <a:extLst>
                <a:ext uri="{FF2B5EF4-FFF2-40B4-BE49-F238E27FC236}">
                  <a16:creationId xmlns:a16="http://schemas.microsoft.com/office/drawing/2014/main" xmlns="" id="{0CC28B5F-8873-FDA0-66AD-DA1DF3E1C5E0}"/>
                </a:ext>
              </a:extLst>
            </p:cNvPr>
            <p:cNvSpPr/>
            <p:nvPr/>
          </p:nvSpPr>
          <p:spPr>
            <a:xfrm>
              <a:off x="-709606" y="5112656"/>
              <a:ext cx="6920478" cy="96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 cap="flat" cmpd="sng" algn="ctr">
              <a:solidFill>
                <a:srgbClr val="10658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أُقَدِّمُ </a:t>
              </a:r>
              <a:r>
                <a:rPr kumimoji="0" lang="ar-MA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ٱسْمي</a:t>
              </a:r>
              <a:r>
                <a:rPr kumimoji="0" lang="ar-MA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وَنَسَبي:</a:t>
              </a:r>
              <a:endPara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  <p:sp>
          <p:nvSpPr>
            <p:cNvPr id="7" name="Ellipse 11">
              <a:extLst>
                <a:ext uri="{FF2B5EF4-FFF2-40B4-BE49-F238E27FC236}">
                  <a16:creationId xmlns:a16="http://schemas.microsoft.com/office/drawing/2014/main" xmlns="" id="{F44E239A-ED43-4F96-9B7C-C39799647F4D}"/>
                </a:ext>
              </a:extLst>
            </p:cNvPr>
            <p:cNvSpPr/>
            <p:nvPr/>
          </p:nvSpPr>
          <p:spPr>
            <a:xfrm>
              <a:off x="5934267" y="5222410"/>
              <a:ext cx="720000" cy="720000"/>
            </a:xfrm>
            <a:prstGeom prst="ellipse">
              <a:avLst/>
            </a:prstGeom>
            <a:solidFill>
              <a:srgbClr val="106585"/>
            </a:solidFill>
            <a:ln w="3175" cap="flat" cmpd="sng" algn="ctr">
              <a:solidFill>
                <a:srgbClr val="10658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</a:t>
              </a:r>
              <a:endPara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8" name="Groupe 12">
            <a:extLst>
              <a:ext uri="{FF2B5EF4-FFF2-40B4-BE49-F238E27FC236}">
                <a16:creationId xmlns:a16="http://schemas.microsoft.com/office/drawing/2014/main" xmlns="" id="{EB1D992F-04B3-8E51-0359-61BA911FBD69}"/>
              </a:ext>
            </a:extLst>
          </p:cNvPr>
          <p:cNvGrpSpPr/>
          <p:nvPr/>
        </p:nvGrpSpPr>
        <p:grpSpPr>
          <a:xfrm>
            <a:off x="1047675" y="3325552"/>
            <a:ext cx="7159227" cy="529613"/>
            <a:chOff x="-709606" y="5112654"/>
            <a:chExt cx="7363873" cy="960000"/>
          </a:xfrm>
          <a:solidFill>
            <a:srgbClr val="70AD47">
              <a:lumMod val="60000"/>
              <a:lumOff val="40000"/>
            </a:srgbClr>
          </a:solidFill>
        </p:grpSpPr>
        <p:sp>
          <p:nvSpPr>
            <p:cNvPr id="18" name="Rectangle : coins arrondis 13">
              <a:extLst>
                <a:ext uri="{FF2B5EF4-FFF2-40B4-BE49-F238E27FC236}">
                  <a16:creationId xmlns:a16="http://schemas.microsoft.com/office/drawing/2014/main" xmlns="" id="{5F738F9A-00A6-4BAA-C2AC-827B4029810E}"/>
                </a:ext>
              </a:extLst>
            </p:cNvPr>
            <p:cNvSpPr/>
            <p:nvPr/>
          </p:nvSpPr>
          <p:spPr>
            <a:xfrm>
              <a:off x="-709606" y="5112654"/>
              <a:ext cx="6920479" cy="96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 cap="flat" cmpd="sng" algn="ctr">
              <a:solidFill>
                <a:srgbClr val="10658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أَسْتَعْمِلُ عِباراتِ </a:t>
              </a:r>
              <a:r>
                <a:rPr kumimoji="0" lang="ar-MA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ٱلشُّعورِ</a:t>
              </a:r>
              <a:r>
                <a:rPr kumimoji="0" lang="ar-MA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</a:t>
              </a:r>
              <a:r>
                <a:rPr kumimoji="0" lang="ar-MA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بِٱلْاِفْتِخارِ</a:t>
              </a:r>
              <a:r>
                <a:rPr kumimoji="0" lang="ar-MA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:</a:t>
              </a:r>
              <a:endPara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  <p:sp>
          <p:nvSpPr>
            <p:cNvPr id="19" name="Ellipse 14">
              <a:extLst>
                <a:ext uri="{FF2B5EF4-FFF2-40B4-BE49-F238E27FC236}">
                  <a16:creationId xmlns:a16="http://schemas.microsoft.com/office/drawing/2014/main" xmlns="" id="{B066E6DF-B5CA-7B57-D6EB-76822C84985B}"/>
                </a:ext>
              </a:extLst>
            </p:cNvPr>
            <p:cNvSpPr/>
            <p:nvPr/>
          </p:nvSpPr>
          <p:spPr>
            <a:xfrm>
              <a:off x="5934267" y="5222410"/>
              <a:ext cx="720000" cy="720000"/>
            </a:xfrm>
            <a:prstGeom prst="ellipse">
              <a:avLst/>
            </a:prstGeom>
            <a:solidFill>
              <a:srgbClr val="106585"/>
            </a:solidFill>
            <a:ln w="3175" cap="flat" cmpd="sng" algn="ctr">
              <a:solidFill>
                <a:srgbClr val="10658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</a:t>
              </a:r>
              <a:endPara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20" name="Groupe 17">
            <a:extLst>
              <a:ext uri="{FF2B5EF4-FFF2-40B4-BE49-F238E27FC236}">
                <a16:creationId xmlns:a16="http://schemas.microsoft.com/office/drawing/2014/main" xmlns="" id="{ABDAA2F9-1B16-A2E0-FE91-4E8D76A023A8}"/>
              </a:ext>
            </a:extLst>
          </p:cNvPr>
          <p:cNvGrpSpPr/>
          <p:nvPr/>
        </p:nvGrpSpPr>
        <p:grpSpPr>
          <a:xfrm>
            <a:off x="1051036" y="4205798"/>
            <a:ext cx="7159227" cy="567962"/>
            <a:chOff x="-709606" y="5112656"/>
            <a:chExt cx="7363873" cy="960000"/>
          </a:xfrm>
          <a:solidFill>
            <a:srgbClr val="70AD47">
              <a:lumMod val="60000"/>
              <a:lumOff val="40000"/>
            </a:srgbClr>
          </a:solidFill>
        </p:grpSpPr>
        <p:sp>
          <p:nvSpPr>
            <p:cNvPr id="21" name="Rectangle : coins arrondis 18">
              <a:extLst>
                <a:ext uri="{FF2B5EF4-FFF2-40B4-BE49-F238E27FC236}">
                  <a16:creationId xmlns:a16="http://schemas.microsoft.com/office/drawing/2014/main" xmlns="" id="{8629D59E-9697-B513-65F6-3B68683AADA8}"/>
                </a:ext>
              </a:extLst>
            </p:cNvPr>
            <p:cNvSpPr/>
            <p:nvPr/>
          </p:nvSpPr>
          <p:spPr>
            <a:xfrm>
              <a:off x="-709606" y="5112656"/>
              <a:ext cx="6920478" cy="96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 cap="flat" cmpd="sng" algn="ctr">
              <a:solidFill>
                <a:srgbClr val="10658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أُعْطي نُبْذَةً مُخْتَصَرَةً عَنْ أَحَدِ أَعْلامِ </a:t>
              </a:r>
              <a:r>
                <a:rPr kumimoji="0" lang="ar-MA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ٱلْمَغْرِبِ</a:t>
              </a:r>
              <a:r>
                <a:rPr kumimoji="0" lang="ar-MA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</a:t>
              </a:r>
              <a:r>
                <a:rPr kumimoji="0" lang="ar-MA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ٱلْكِبارِ</a:t>
              </a:r>
              <a:r>
                <a:rPr kumimoji="0" lang="ar-MA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.</a:t>
              </a:r>
              <a:endPara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  <p:sp>
          <p:nvSpPr>
            <p:cNvPr id="22" name="Ellipse 19">
              <a:extLst>
                <a:ext uri="{FF2B5EF4-FFF2-40B4-BE49-F238E27FC236}">
                  <a16:creationId xmlns:a16="http://schemas.microsoft.com/office/drawing/2014/main" xmlns="" id="{F4AE4A98-71D9-E198-E23B-A716A3FE5F0F}"/>
                </a:ext>
              </a:extLst>
            </p:cNvPr>
            <p:cNvSpPr/>
            <p:nvPr/>
          </p:nvSpPr>
          <p:spPr>
            <a:xfrm>
              <a:off x="5934267" y="5222410"/>
              <a:ext cx="720000" cy="720000"/>
            </a:xfrm>
            <a:prstGeom prst="ellipse">
              <a:avLst/>
            </a:prstGeom>
            <a:solidFill>
              <a:srgbClr val="106585"/>
            </a:solidFill>
            <a:ln w="3175" cap="flat" cmpd="sng" algn="ctr">
              <a:solidFill>
                <a:srgbClr val="10658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</a:t>
              </a:r>
              <a:endPara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23" name="Groupe 17">
            <a:extLst>
              <a:ext uri="{FF2B5EF4-FFF2-40B4-BE49-F238E27FC236}">
                <a16:creationId xmlns:a16="http://schemas.microsoft.com/office/drawing/2014/main" xmlns="" id="{78172B49-82DC-4E41-3B7B-6457637E0B41}"/>
              </a:ext>
            </a:extLst>
          </p:cNvPr>
          <p:cNvGrpSpPr/>
          <p:nvPr/>
        </p:nvGrpSpPr>
        <p:grpSpPr>
          <a:xfrm>
            <a:off x="1086719" y="5072438"/>
            <a:ext cx="7159227" cy="554979"/>
            <a:chOff x="-709606" y="5112656"/>
            <a:chExt cx="7363873" cy="960000"/>
          </a:xfrm>
          <a:solidFill>
            <a:srgbClr val="70AD47">
              <a:lumMod val="60000"/>
              <a:lumOff val="40000"/>
            </a:srgbClr>
          </a:solidFill>
        </p:grpSpPr>
        <p:sp>
          <p:nvSpPr>
            <p:cNvPr id="24" name="Rectangle : coins arrondis 18">
              <a:extLst>
                <a:ext uri="{FF2B5EF4-FFF2-40B4-BE49-F238E27FC236}">
                  <a16:creationId xmlns:a16="http://schemas.microsoft.com/office/drawing/2014/main" xmlns="" id="{57E30DB2-4C75-BBFB-31CE-226CC39EC6C5}"/>
                </a:ext>
              </a:extLst>
            </p:cNvPr>
            <p:cNvSpPr/>
            <p:nvPr/>
          </p:nvSpPr>
          <p:spPr>
            <a:xfrm>
              <a:off x="-709606" y="5112656"/>
              <a:ext cx="6920478" cy="96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 cap="flat" cmpd="sng" algn="ctr">
              <a:solidFill>
                <a:srgbClr val="10658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أَخْتِمُ بِتَقْديمِ نَصيحَةٍ.</a:t>
              </a:r>
              <a:endPara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xmlns="" id="{56D7BB64-C307-2A34-AD7B-A34C437846FF}"/>
                </a:ext>
              </a:extLst>
            </p:cNvPr>
            <p:cNvSpPr/>
            <p:nvPr/>
          </p:nvSpPr>
          <p:spPr>
            <a:xfrm>
              <a:off x="5934267" y="5222410"/>
              <a:ext cx="720000" cy="720000"/>
            </a:xfrm>
            <a:prstGeom prst="ellipse">
              <a:avLst/>
            </a:prstGeom>
            <a:solidFill>
              <a:srgbClr val="106585"/>
            </a:solidFill>
            <a:ln w="3175" cap="flat" cmpd="sng" algn="ctr">
              <a:solidFill>
                <a:srgbClr val="10658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</a:t>
              </a:r>
              <a:endPara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2710748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1F50A3-B739-A629-E878-85A4C644A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F62DCA4F-CD16-7B9A-D99F-8652CBAA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خذوا كراساتكم على الصفحة رقم 110</a:t>
            </a:r>
            <a:endParaRPr kumimoji="0" lang="ar-MA" sz="240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5AB1C92F-B364-4FF6-305B-94D473C0402B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B1CAC5-8CD4-A8A6-9E46-346FC898A09E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B152015-B15E-4B94-C155-40F398C9B201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D668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تحدث</a:t>
            </a:r>
            <a:endParaRPr lang="ar-MA" sz="2400" b="1" dirty="0">
              <a:solidFill>
                <a:srgbClr val="5D668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109AD05-4222-BC5C-06CA-CC3C21D17971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9299B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 و أساليب</a:t>
            </a:r>
            <a:endParaRPr lang="ar-MA" sz="2400" b="1" dirty="0">
              <a:solidFill>
                <a:srgbClr val="9299B1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E4E064F-F89D-812C-2F69-15D714C684D7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69CB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14" name="Google Shape;1246;p5">
            <a:extLst>
              <a:ext uri="{FF2B5EF4-FFF2-40B4-BE49-F238E27FC236}">
                <a16:creationId xmlns:a16="http://schemas.microsoft.com/office/drawing/2014/main" xmlns="" id="{7BDC5F62-AA63-139C-AF0B-8C48F2080CEB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45;p5">
            <a:extLst>
              <a:ext uri="{FF2B5EF4-FFF2-40B4-BE49-F238E27FC236}">
                <a16:creationId xmlns:a16="http://schemas.microsoft.com/office/drawing/2014/main" xmlns="" id="{DA27F7BD-AD29-8C20-A6CC-D16DD27ACD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44;p5">
            <a:extLst>
              <a:ext uri="{FF2B5EF4-FFF2-40B4-BE49-F238E27FC236}">
                <a16:creationId xmlns:a16="http://schemas.microsoft.com/office/drawing/2014/main" xmlns="" id="{357ADFF9-D657-6A60-429C-D5B6C501972D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A36B3D7B-74AF-A597-3106-EBC9D503E9F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xmlns="" id="{B9207CEB-E269-70AE-4399-7473CC48CA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7B1F61B-560C-0A57-2F37-0723DCC4BB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9051" y="1584000"/>
            <a:ext cx="3478002" cy="4977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7059BC7F-4BE0-5ADC-79B9-9EE2123E8CAD}"/>
              </a:ext>
            </a:extLst>
          </p:cNvPr>
          <p:cNvSpPr/>
          <p:nvPr/>
        </p:nvSpPr>
        <p:spPr>
          <a:xfrm>
            <a:off x="2854960" y="2317173"/>
            <a:ext cx="2882058" cy="10464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105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CB91E3F-872C-ACF7-9824-F888C7B32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52CE3939-C43E-3AF3-F06F-E468BD20B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في ثنائيات تباذلا التحدث عن الوضعية التالية أماكم 5د  قبل أن </a:t>
            </a:r>
            <a:r>
              <a:rPr kumimoji="0" lang="ar-M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تتقاسموا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معنا إنتاجكم</a:t>
            </a:r>
            <a:endParaRPr kumimoji="0" lang="ar-MA" sz="240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9AC1633F-41FF-72E6-208B-41707704ED68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0030CC1-D7CD-35C2-64C0-B712FE91B74E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15EEA9-6628-8998-BDAF-6736D5E6DCAC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D668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تحدث</a:t>
            </a:r>
            <a:endParaRPr lang="ar-MA" sz="2400" b="1" dirty="0">
              <a:solidFill>
                <a:srgbClr val="5D668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79F1DD-4D0B-0761-98B4-84BF6BFFB171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9299B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 و أساليب</a:t>
            </a:r>
            <a:endParaRPr lang="ar-MA" sz="2400" b="1" dirty="0">
              <a:solidFill>
                <a:srgbClr val="9299B1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F7749A7-C27C-2E64-7BE2-4466BAEE26AA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69CB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14" name="Google Shape;1246;p5">
            <a:extLst>
              <a:ext uri="{FF2B5EF4-FFF2-40B4-BE49-F238E27FC236}">
                <a16:creationId xmlns:a16="http://schemas.microsoft.com/office/drawing/2014/main" xmlns="" id="{65F0925E-FAB8-CB15-C2F8-E547594A3307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45;p5">
            <a:extLst>
              <a:ext uri="{FF2B5EF4-FFF2-40B4-BE49-F238E27FC236}">
                <a16:creationId xmlns:a16="http://schemas.microsoft.com/office/drawing/2014/main" xmlns="" id="{02F66165-A2FB-D2FF-575C-15FF2549D8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44;p5">
            <a:extLst>
              <a:ext uri="{FF2B5EF4-FFF2-40B4-BE49-F238E27FC236}">
                <a16:creationId xmlns:a16="http://schemas.microsoft.com/office/drawing/2014/main" xmlns="" id="{8895E489-D621-12E6-45E5-FFF446560712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DB0BB638-84BD-30C1-9B98-6DB443B0D1B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xmlns="" id="{E13865AA-068E-4D5B-E414-264362CBCD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94209D2-60BF-1445-6E1B-1A14925BDF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964" y="2393930"/>
            <a:ext cx="8436071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3613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493241E-D6B9-C34E-37A0-7030D4B79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ABA20B8A-21DF-5063-AE4E-73740901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يمكنكم الاستعانة بالعناصر التالية: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08DA6490-8B36-AEA1-E743-0D4212840CC8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2C92648-9676-DCC5-7C54-F2D4F441D1FD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C841A30-33DE-2058-D2F6-5D363C01A137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D668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تحدث</a:t>
            </a:r>
            <a:endParaRPr lang="ar-MA" sz="2400" b="1" dirty="0">
              <a:solidFill>
                <a:srgbClr val="5D668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24674D-2257-5A9D-5ADD-BA4C0FAA7BD3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9299B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 و أساليب</a:t>
            </a:r>
            <a:endParaRPr lang="ar-MA" sz="2400" b="1" dirty="0">
              <a:solidFill>
                <a:srgbClr val="9299B1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481C6D2-F405-D22E-5580-43D99856E07B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69CB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14" name="Google Shape;1246;p5">
            <a:extLst>
              <a:ext uri="{FF2B5EF4-FFF2-40B4-BE49-F238E27FC236}">
                <a16:creationId xmlns:a16="http://schemas.microsoft.com/office/drawing/2014/main" xmlns="" id="{C48620F7-F60D-D200-9DF1-21D24FD02898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45;p5">
            <a:extLst>
              <a:ext uri="{FF2B5EF4-FFF2-40B4-BE49-F238E27FC236}">
                <a16:creationId xmlns:a16="http://schemas.microsoft.com/office/drawing/2014/main" xmlns="" id="{E08EAFBF-33F6-37FC-41F3-12D6FC28D8C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44;p5">
            <a:extLst>
              <a:ext uri="{FF2B5EF4-FFF2-40B4-BE49-F238E27FC236}">
                <a16:creationId xmlns:a16="http://schemas.microsoft.com/office/drawing/2014/main" xmlns="" id="{07170C44-3EF4-12AB-DBAB-A9457EECCA5D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DE44E0D4-637A-9CAF-04E1-F3D15DF8672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874FB07C-D0FC-6DB0-7CA5-D45901C653F2}"/>
              </a:ext>
            </a:extLst>
          </p:cNvPr>
          <p:cNvGrpSpPr/>
          <p:nvPr/>
        </p:nvGrpSpPr>
        <p:grpSpPr>
          <a:xfrm>
            <a:off x="765022" y="1553847"/>
            <a:ext cx="7159227" cy="598691"/>
            <a:chOff x="-709606" y="5112656"/>
            <a:chExt cx="7363873" cy="960000"/>
          </a:xfrm>
          <a:solidFill>
            <a:srgbClr val="70AD47">
              <a:lumMod val="60000"/>
              <a:lumOff val="40000"/>
            </a:srgbClr>
          </a:solidFill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C606F83A-7AE0-FC53-CFDB-6327AF9FF511}"/>
                </a:ext>
              </a:extLst>
            </p:cNvPr>
            <p:cNvSpPr/>
            <p:nvPr/>
          </p:nvSpPr>
          <p:spPr>
            <a:xfrm>
              <a:off x="-709606" y="5112656"/>
              <a:ext cx="6920478" cy="96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 cap="flat" cmpd="sng" algn="ctr">
              <a:solidFill>
                <a:srgbClr val="10658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أُقَدِّمُ </a:t>
              </a:r>
              <a:r>
                <a:rPr kumimoji="0" lang="ar-MA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ٱسْمي</a:t>
              </a:r>
              <a:r>
                <a:rPr kumimoji="0" lang="ar-MA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وَنَسَبي: أَنا.........؛ </a:t>
              </a:r>
              <a:endPara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  <p:sp>
          <p:nvSpPr>
            <p:cNvPr id="13" name="Ellipse 11">
              <a:extLst>
                <a:ext uri="{FF2B5EF4-FFF2-40B4-BE49-F238E27FC236}">
                  <a16:creationId xmlns:a16="http://schemas.microsoft.com/office/drawing/2014/main" xmlns="" id="{0A652C70-08E4-59AE-6912-809A8B0E66B9}"/>
                </a:ext>
              </a:extLst>
            </p:cNvPr>
            <p:cNvSpPr/>
            <p:nvPr/>
          </p:nvSpPr>
          <p:spPr>
            <a:xfrm>
              <a:off x="5934267" y="5222410"/>
              <a:ext cx="720000" cy="720000"/>
            </a:xfrm>
            <a:prstGeom prst="ellipse">
              <a:avLst/>
            </a:prstGeom>
            <a:solidFill>
              <a:srgbClr val="106585"/>
            </a:solidFill>
            <a:ln w="3175" cap="flat" cmpd="sng" algn="ctr">
              <a:solidFill>
                <a:srgbClr val="10658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</a:t>
              </a:r>
              <a:endPara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18" name="Groupe 12">
            <a:extLst>
              <a:ext uri="{FF2B5EF4-FFF2-40B4-BE49-F238E27FC236}">
                <a16:creationId xmlns:a16="http://schemas.microsoft.com/office/drawing/2014/main" xmlns="" id="{401F5DE5-6356-FDC5-756D-B28515AEF3B4}"/>
              </a:ext>
            </a:extLst>
          </p:cNvPr>
          <p:cNvGrpSpPr/>
          <p:nvPr/>
        </p:nvGrpSpPr>
        <p:grpSpPr>
          <a:xfrm>
            <a:off x="765021" y="2220985"/>
            <a:ext cx="7159227" cy="529613"/>
            <a:chOff x="-709606" y="5112654"/>
            <a:chExt cx="7363873" cy="960000"/>
          </a:xfrm>
          <a:solidFill>
            <a:srgbClr val="70AD47">
              <a:lumMod val="60000"/>
              <a:lumOff val="40000"/>
            </a:srgbClr>
          </a:solidFill>
        </p:grpSpPr>
        <p:sp>
          <p:nvSpPr>
            <p:cNvPr id="19" name="Rectangle : coins arrondis 13">
              <a:extLst>
                <a:ext uri="{FF2B5EF4-FFF2-40B4-BE49-F238E27FC236}">
                  <a16:creationId xmlns:a16="http://schemas.microsoft.com/office/drawing/2014/main" xmlns="" id="{C6F54DB8-A85C-6B4E-029F-D891ABC4EB13}"/>
                </a:ext>
              </a:extLst>
            </p:cNvPr>
            <p:cNvSpPr/>
            <p:nvPr/>
          </p:nvSpPr>
          <p:spPr>
            <a:xfrm>
              <a:off x="-709606" y="5112654"/>
              <a:ext cx="6920479" cy="96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 cap="flat" cmpd="sng" algn="ctr">
              <a:solidFill>
                <a:srgbClr val="10658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أَسْتَعْمِلُ عِباراتِ </a:t>
              </a:r>
              <a:r>
                <a:rPr kumimoji="0" lang="ar-MA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ٱلشُّعورِ</a:t>
              </a:r>
              <a:r>
                <a:rPr kumimoji="0" lang="ar-MA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</a:t>
              </a:r>
              <a:r>
                <a:rPr kumimoji="0" lang="ar-MA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بِٱلْاِفْتِخارِ</a:t>
              </a:r>
              <a:r>
                <a:rPr kumimoji="0" lang="ar-MA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:</a:t>
              </a:r>
              <a:endPara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  <p:sp>
          <p:nvSpPr>
            <p:cNvPr id="20" name="Ellipse 14">
              <a:extLst>
                <a:ext uri="{FF2B5EF4-FFF2-40B4-BE49-F238E27FC236}">
                  <a16:creationId xmlns:a16="http://schemas.microsoft.com/office/drawing/2014/main" xmlns="" id="{3CE7F5C7-DC71-59E8-9A19-9F3CE8989446}"/>
                </a:ext>
              </a:extLst>
            </p:cNvPr>
            <p:cNvSpPr/>
            <p:nvPr/>
          </p:nvSpPr>
          <p:spPr>
            <a:xfrm>
              <a:off x="5934267" y="5222410"/>
              <a:ext cx="720000" cy="720000"/>
            </a:xfrm>
            <a:prstGeom prst="ellipse">
              <a:avLst/>
            </a:prstGeom>
            <a:solidFill>
              <a:srgbClr val="106585"/>
            </a:solidFill>
            <a:ln w="3175" cap="flat" cmpd="sng" algn="ctr">
              <a:solidFill>
                <a:srgbClr val="10658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</a:t>
              </a:r>
              <a:endPara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0CCEACE9-C1CF-AAA7-A001-33A686FD8706}"/>
              </a:ext>
            </a:extLst>
          </p:cNvPr>
          <p:cNvSpPr/>
          <p:nvPr/>
        </p:nvSpPr>
        <p:spPr>
          <a:xfrm>
            <a:off x="694944" y="2806330"/>
            <a:ext cx="7666854" cy="924060"/>
          </a:xfrm>
          <a:prstGeom prst="roundRect">
            <a:avLst/>
          </a:prstGeom>
          <a:noFill/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- نَحْنُ خَيْرُ خَلَفٍ لِأَسْلافٍ عُظَمَاء نَبَغُوا عَبْرَ </a:t>
            </a:r>
            <a:r>
              <a:rPr kumimoji="0" lang="ar-MA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ٱلتَّاريخِ</a:t>
            </a: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في فُرُوعِ </a:t>
            </a:r>
            <a:r>
              <a:rPr kumimoji="0" lang="ar-MA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ٱلْمَعْرِفَةِ</a:t>
            </a: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- أَلَمْ تَسْمَعوا </a:t>
            </a:r>
            <a:r>
              <a:rPr kumimoji="0" lang="ar-MA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ٱلْمَثَلَ</a:t>
            </a: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kumimoji="0" lang="ar-MA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ٱلْقائِلَ</a:t>
            </a: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: "هذا </a:t>
            </a:r>
            <a:r>
              <a:rPr kumimoji="0" lang="ar-MA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ٱلشِّبْلُ</a:t>
            </a: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مِنْ ذاكَ </a:t>
            </a:r>
            <a:r>
              <a:rPr kumimoji="0" lang="ar-MA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ٱلْأَسَدِ</a:t>
            </a: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".</a:t>
            </a:r>
          </a:p>
        </p:txBody>
      </p:sp>
      <p:grpSp>
        <p:nvGrpSpPr>
          <p:cNvPr id="22" name="Groupe 17">
            <a:extLst>
              <a:ext uri="{FF2B5EF4-FFF2-40B4-BE49-F238E27FC236}">
                <a16:creationId xmlns:a16="http://schemas.microsoft.com/office/drawing/2014/main" xmlns="" id="{7F48C102-C069-EDBA-C5D3-FC509B49353B}"/>
              </a:ext>
            </a:extLst>
          </p:cNvPr>
          <p:cNvGrpSpPr/>
          <p:nvPr/>
        </p:nvGrpSpPr>
        <p:grpSpPr>
          <a:xfrm>
            <a:off x="765021" y="3857975"/>
            <a:ext cx="7159227" cy="567962"/>
            <a:chOff x="-709606" y="5112656"/>
            <a:chExt cx="7363873" cy="960000"/>
          </a:xfrm>
          <a:solidFill>
            <a:srgbClr val="70AD47">
              <a:lumMod val="60000"/>
              <a:lumOff val="40000"/>
            </a:srgbClr>
          </a:solidFill>
        </p:grpSpPr>
        <p:sp>
          <p:nvSpPr>
            <p:cNvPr id="23" name="Rectangle : coins arrondis 18">
              <a:extLst>
                <a:ext uri="{FF2B5EF4-FFF2-40B4-BE49-F238E27FC236}">
                  <a16:creationId xmlns:a16="http://schemas.microsoft.com/office/drawing/2014/main" xmlns="" id="{DDB85D2D-60C5-CDBC-75E0-7E061DF1DB95}"/>
                </a:ext>
              </a:extLst>
            </p:cNvPr>
            <p:cNvSpPr/>
            <p:nvPr/>
          </p:nvSpPr>
          <p:spPr>
            <a:xfrm>
              <a:off x="-709606" y="5112656"/>
              <a:ext cx="6920478" cy="96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 cap="flat" cmpd="sng" algn="ctr">
              <a:solidFill>
                <a:srgbClr val="10658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أُعْطي نُبْذَةً مُخْتَصَرَةً عَنْ أَحَدِ أَعْلامِ </a:t>
              </a:r>
              <a:r>
                <a:rPr kumimoji="0" lang="ar-MA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ٱلْمَغْرِبِ</a:t>
              </a:r>
              <a:r>
                <a:rPr kumimoji="0" lang="ar-MA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</a:t>
              </a:r>
              <a:r>
                <a:rPr kumimoji="0" lang="ar-MA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ٱلْكِبارِ</a:t>
              </a:r>
              <a:r>
                <a:rPr kumimoji="0" lang="ar-MA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.</a:t>
              </a:r>
              <a:endPara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  <p:sp>
          <p:nvSpPr>
            <p:cNvPr id="24" name="Ellipse 19">
              <a:extLst>
                <a:ext uri="{FF2B5EF4-FFF2-40B4-BE49-F238E27FC236}">
                  <a16:creationId xmlns:a16="http://schemas.microsoft.com/office/drawing/2014/main" xmlns="" id="{051BF358-4B1D-1DE6-556A-5A629A81C4C9}"/>
                </a:ext>
              </a:extLst>
            </p:cNvPr>
            <p:cNvSpPr/>
            <p:nvPr/>
          </p:nvSpPr>
          <p:spPr>
            <a:xfrm>
              <a:off x="5934267" y="5222410"/>
              <a:ext cx="720000" cy="720000"/>
            </a:xfrm>
            <a:prstGeom prst="ellipse">
              <a:avLst/>
            </a:prstGeom>
            <a:solidFill>
              <a:srgbClr val="106585"/>
            </a:solidFill>
            <a:ln w="3175" cap="flat" cmpd="sng" algn="ctr">
              <a:solidFill>
                <a:srgbClr val="10658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</a:t>
              </a:r>
              <a:endPara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589BE128-DB23-4F9E-3B3D-0F356BCFB396}"/>
              </a:ext>
            </a:extLst>
          </p:cNvPr>
          <p:cNvSpPr/>
          <p:nvPr/>
        </p:nvSpPr>
        <p:spPr>
          <a:xfrm>
            <a:off x="765021" y="4487583"/>
            <a:ext cx="7596777" cy="540000"/>
          </a:xfrm>
          <a:prstGeom prst="roundRect">
            <a:avLst/>
          </a:prstGeom>
          <a:noFill/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- أَنا فَخورٌ/فَخورَةٌ بِـ......... فهَلْ تعْرِفونَ مَنْ يَكونُ/تَكونُ؟ إِنَّهُ/إِنَّها ....... </a:t>
            </a:r>
          </a:p>
        </p:txBody>
      </p:sp>
      <p:grpSp>
        <p:nvGrpSpPr>
          <p:cNvPr id="26" name="Groupe 17">
            <a:extLst>
              <a:ext uri="{FF2B5EF4-FFF2-40B4-BE49-F238E27FC236}">
                <a16:creationId xmlns:a16="http://schemas.microsoft.com/office/drawing/2014/main" xmlns="" id="{24D2C3D3-8F08-238A-F787-0F4B2D7BB26B}"/>
              </a:ext>
            </a:extLst>
          </p:cNvPr>
          <p:cNvGrpSpPr/>
          <p:nvPr/>
        </p:nvGrpSpPr>
        <p:grpSpPr>
          <a:xfrm>
            <a:off x="765021" y="5089229"/>
            <a:ext cx="7159227" cy="554979"/>
            <a:chOff x="-709606" y="5112656"/>
            <a:chExt cx="7363873" cy="960000"/>
          </a:xfrm>
          <a:solidFill>
            <a:srgbClr val="70AD47">
              <a:lumMod val="60000"/>
              <a:lumOff val="40000"/>
            </a:srgbClr>
          </a:solidFill>
        </p:grpSpPr>
        <p:sp>
          <p:nvSpPr>
            <p:cNvPr id="27" name="Rectangle : coins arrondis 18">
              <a:extLst>
                <a:ext uri="{FF2B5EF4-FFF2-40B4-BE49-F238E27FC236}">
                  <a16:creationId xmlns:a16="http://schemas.microsoft.com/office/drawing/2014/main" xmlns="" id="{3B5E3E2F-BA88-3555-5A75-20EEF551A20E}"/>
                </a:ext>
              </a:extLst>
            </p:cNvPr>
            <p:cNvSpPr/>
            <p:nvPr/>
          </p:nvSpPr>
          <p:spPr>
            <a:xfrm>
              <a:off x="-709606" y="5112656"/>
              <a:ext cx="6920478" cy="96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 cap="flat" cmpd="sng" algn="ctr">
              <a:solidFill>
                <a:srgbClr val="10658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06585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أَخْتِمُ بِتَقْديمِ نَصيحَةٍ.</a:t>
              </a:r>
              <a:endPara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  <p:sp>
          <p:nvSpPr>
            <p:cNvPr id="28" name="Ellipse 19">
              <a:extLst>
                <a:ext uri="{FF2B5EF4-FFF2-40B4-BE49-F238E27FC236}">
                  <a16:creationId xmlns:a16="http://schemas.microsoft.com/office/drawing/2014/main" xmlns="" id="{53873886-0CF1-702B-4DD3-2653D52D69F7}"/>
                </a:ext>
              </a:extLst>
            </p:cNvPr>
            <p:cNvSpPr/>
            <p:nvPr/>
          </p:nvSpPr>
          <p:spPr>
            <a:xfrm>
              <a:off x="5934267" y="5222410"/>
              <a:ext cx="720000" cy="720000"/>
            </a:xfrm>
            <a:prstGeom prst="ellipse">
              <a:avLst/>
            </a:prstGeom>
            <a:solidFill>
              <a:srgbClr val="106585"/>
            </a:solidFill>
            <a:ln w="3175" cap="flat" cmpd="sng" algn="ctr">
              <a:solidFill>
                <a:srgbClr val="10658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</a:t>
              </a:r>
              <a:endPara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</p:grp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xmlns="" id="{36E70503-12B1-454A-46B9-6AB70A801BB9}"/>
              </a:ext>
            </a:extLst>
          </p:cNvPr>
          <p:cNvSpPr/>
          <p:nvPr/>
        </p:nvSpPr>
        <p:spPr>
          <a:xfrm>
            <a:off x="398069" y="5694007"/>
            <a:ext cx="7963729" cy="924060"/>
          </a:xfrm>
          <a:prstGeom prst="roundRect">
            <a:avLst/>
          </a:prstGeom>
          <a:noFill/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- أدْعوكُمْ إِلى </a:t>
            </a:r>
            <a:r>
              <a:rPr kumimoji="0" lang="ar-MA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ٱلسَّيْرِ</a:t>
            </a: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عَلى نَهْجِهِمْ لِنُقْنِعَ </a:t>
            </a:r>
            <a:r>
              <a:rPr kumimoji="0" lang="ar-MA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ٱلعالَمَ</a:t>
            </a: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أَجْمَعَ بِأنَّ </a:t>
            </a:r>
            <a:r>
              <a:rPr kumimoji="0" lang="ar-MA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ٱلمَغارِبَةَ</a:t>
            </a: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شَعْبُ حَضارَةٍ وَعِلْمٍ وَمَعْرِفَةٍ.</a:t>
            </a:r>
          </a:p>
        </p:txBody>
      </p:sp>
      <p:pic>
        <p:nvPicPr>
          <p:cNvPr id="33" name="Espace réservé pour une image  32">
            <a:extLst>
              <a:ext uri="{FF2B5EF4-FFF2-40B4-BE49-F238E27FC236}">
                <a16:creationId xmlns:a16="http://schemas.microsoft.com/office/drawing/2014/main" xmlns="" id="{E1B224AA-FE0E-C329-5ADF-6E05CFB7CE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7432580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EB78F8-12CD-4E35-8D10-1CF58DF74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D755976E-DDF8-DF55-E3AB-F875625F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يتقدم للسبورة و يتقاسم معنا إنتاجه </a:t>
            </a:r>
            <a:b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</a:b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- يقدم الأستاذ التغذية الراجعة المناسبة.</a:t>
            </a:r>
            <a:endParaRPr kumimoji="0" lang="ar-MA" sz="240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8187F421-A4BE-A6FB-F843-6270C3EB11CE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01A4EA2-ED85-21C4-B602-7EAB483CB0DC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ADF0311-E41C-C0AD-2ABB-ED95E43D2DB6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D668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D668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22518B-8414-2D7F-5159-42F4BC1B9B7C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9299B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86E6EB0-2C1F-F051-77EB-CDB13B068EE5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14" name="Google Shape;1246;p5">
            <a:extLst>
              <a:ext uri="{FF2B5EF4-FFF2-40B4-BE49-F238E27FC236}">
                <a16:creationId xmlns:a16="http://schemas.microsoft.com/office/drawing/2014/main" xmlns="" id="{5CCF57CF-1F89-9AEE-6BF1-001456CF2037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45;p5">
            <a:extLst>
              <a:ext uri="{FF2B5EF4-FFF2-40B4-BE49-F238E27FC236}">
                <a16:creationId xmlns:a16="http://schemas.microsoft.com/office/drawing/2014/main" xmlns="" id="{CF90F3AB-027C-61C3-74EA-F8684ADFCF1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44;p5">
            <a:extLst>
              <a:ext uri="{FF2B5EF4-FFF2-40B4-BE49-F238E27FC236}">
                <a16:creationId xmlns:a16="http://schemas.microsoft.com/office/drawing/2014/main" xmlns="" id="{70023957-82F2-E925-8F63-B02DC0D70CFB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C60034A4-3CE3-7E68-89A8-2CEED145CE8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xmlns="" id="{A60DE280-851F-5BC3-7953-70D5EDC5A4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4176099-903E-1A5B-4124-A374717B3E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964" y="2393930"/>
            <a:ext cx="8436071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8281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DEC70E-EB95-8248-D0AC-A07E4FA6F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6F3CD749-ECD6-3E4B-C380-3D34723B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87" y="756000"/>
            <a:ext cx="7153286" cy="612000"/>
          </a:xfrm>
        </p:spPr>
        <p:txBody>
          <a:bodyPr>
            <a:normAutofit fontScale="90000"/>
          </a:bodyPr>
          <a:lstStyle/>
          <a:p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دقيقتان لكل </a:t>
            </a:r>
            <a:r>
              <a:rPr lang="ar-MA" sz="2400" b="1" dirty="0" err="1">
                <a:latin typeface="Microsoft Uighur" panose="02000000000000000000" pitchFamily="2" charset="-78"/>
                <a:cs typeface="Microsoft Uighur" panose="02000000000000000000" pitchFamily="2" charset="-78"/>
              </a:rPr>
              <a:t>مشارك:سأتأكد</a:t>
            </a:r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 من قراءتكم بدقة و استرسال و نبر مناسب.</a:t>
            </a:r>
            <a:r>
              <a:rPr lang="fr-FR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/>
            </a:r>
            <a:br>
              <a:rPr lang="fr-FR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</a:br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انتبهوا عليكم قراءة النص قبل أن يختفي</a:t>
            </a:r>
            <a:r>
              <a:rPr lang="fr-FR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( يضغط الأستاذ(ة) على زر جهاز التحكم ليختفي النص)</a:t>
            </a:r>
            <a:endParaRPr lang="fr-MA" sz="2400" b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7D11DE-8D10-D436-71CA-323A2B324744}"/>
              </a:ext>
            </a:extLst>
          </p:cNvPr>
          <p:cNvSpPr/>
          <p:nvPr/>
        </p:nvSpPr>
        <p:spPr>
          <a:xfrm>
            <a:off x="438254" y="1492885"/>
            <a:ext cx="8109761" cy="52907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 defTabSz="914400" rtl="1">
              <a:defRPr/>
            </a:pPr>
            <a:r>
              <a:rPr lang="ar-MA" sz="4400" b="1" kern="0" dirty="0">
                <a:solidFill>
                  <a:srgbClr val="10658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تَنْفَرِدُ كُلُّ قارَّةٍ بِمُكَوِّناتِها ٱلْحَضارِيَّةِ </a:t>
            </a:r>
            <a:r>
              <a:rPr lang="ar-MA" sz="4400" b="1" kern="0" dirty="0" err="1">
                <a:solidFill>
                  <a:srgbClr val="10658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وَٱلثَّقافِيَّةِ</a:t>
            </a:r>
            <a:r>
              <a:rPr lang="ar-MA" sz="4400" b="1" kern="0" dirty="0">
                <a:solidFill>
                  <a:srgbClr val="10658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، نَتيجَةً لِلتَّفاعُلِ </a:t>
            </a:r>
            <a:r>
              <a:rPr lang="ar-MA" sz="4400" b="1" kern="0" dirty="0" err="1">
                <a:solidFill>
                  <a:srgbClr val="10658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ٱلطَّبيعِيِّ</a:t>
            </a:r>
            <a:r>
              <a:rPr lang="ar-MA" sz="4400" b="1" kern="0" dirty="0">
                <a:solidFill>
                  <a:srgbClr val="10658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بَيْنَ ٱلشُّعوبِ وَبيئَتِها </a:t>
            </a:r>
            <a:r>
              <a:rPr lang="ar-MA" sz="4400" b="1" kern="0" dirty="0" err="1">
                <a:solidFill>
                  <a:srgbClr val="10658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ٱلْمُحيطَةِ</a:t>
            </a:r>
            <a:r>
              <a:rPr lang="ar-MA" sz="4400" b="1" kern="0" dirty="0">
                <a:solidFill>
                  <a:srgbClr val="10658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 وَتَشْهَدُ قارَّتُنا </a:t>
            </a:r>
            <a:r>
              <a:rPr lang="ar-MA" sz="4400" b="1" kern="0" dirty="0" err="1">
                <a:solidFill>
                  <a:srgbClr val="10658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ٱلسَّمْراءُ</a:t>
            </a:r>
            <a:r>
              <a:rPr lang="ar-MA" sz="4400" b="1" kern="0" dirty="0">
                <a:solidFill>
                  <a:srgbClr val="10658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نَسيجاً ثَقافِيّاً يَسْتَمِدُّ غِناهُ مِنْ عَراقَةِ وَأَصالَةِ شُعوبِها.  وَتَظْهَرُ </a:t>
            </a:r>
            <a:r>
              <a:rPr lang="ar-MA" sz="4400" b="1" kern="0" dirty="0" err="1">
                <a:solidFill>
                  <a:srgbClr val="10658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ٱلهُوِيَّةُ</a:t>
            </a:r>
            <a:r>
              <a:rPr lang="ar-MA" sz="4400" b="1" kern="0" dirty="0">
                <a:solidFill>
                  <a:srgbClr val="10658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4400" b="1" kern="0" dirty="0" err="1">
                <a:solidFill>
                  <a:srgbClr val="10658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ٱلإفريقِيَّةُ</a:t>
            </a:r>
            <a:r>
              <a:rPr lang="ar-MA" sz="4400" b="1" kern="0" dirty="0">
                <a:solidFill>
                  <a:srgbClr val="10658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لِلْمَغْرِبِ في فَنِّهِ وَموسيقاهُ وَمَطْبَخِهِ وَثَقافَتِهِ </a:t>
            </a:r>
            <a:r>
              <a:rPr lang="ar-MA" sz="4400" b="1" kern="0" dirty="0" err="1">
                <a:solidFill>
                  <a:srgbClr val="10658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ٱلشَّعْبِيَّةِ</a:t>
            </a:r>
            <a:r>
              <a:rPr lang="ar-MA" sz="4400" b="1" kern="0" dirty="0">
                <a:solidFill>
                  <a:srgbClr val="10658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 عِنْدَما تَطوفُ مُدُنَ ٱلْمَغْرِبِ وَتَتَجَوَّلُ بَيْنَ أَرْوِقَةِ أَزِقَّتِها، تَجِدُ نَفْسَكَ مُسْتَمْتِعاً بِمَظاهِرِ تَأَثُّرِ ٱلثَّقافَةِ ٱلْمَغْرِبِيَّةِ بِعُمْقِ </a:t>
            </a:r>
            <a:r>
              <a:rPr lang="ar-MA" sz="4400" b="1" kern="0" dirty="0" err="1">
                <a:solidFill>
                  <a:srgbClr val="10658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ٱلْجُذورِ</a:t>
            </a:r>
            <a:r>
              <a:rPr lang="ar-MA" sz="4400" b="1" kern="0" dirty="0">
                <a:solidFill>
                  <a:srgbClr val="10658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4400" b="1" kern="0" dirty="0" err="1">
                <a:solidFill>
                  <a:srgbClr val="10658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ٱلْإِفريقِيَّةِ</a:t>
            </a:r>
            <a:r>
              <a:rPr lang="ar-MA" sz="4400" b="1" kern="0" dirty="0">
                <a:solidFill>
                  <a:srgbClr val="10658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3C81CE0B-8ED4-4885-147B-19610BF2ECC3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38C20E-4E4E-280D-4363-4251A028B979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08065AE-443B-9A61-6865-FCC3885B1E44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تحدث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8107E4A-AABF-A0BD-BEB8-1E88C73C58AA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 و أساليب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434646F-6733-E754-3BC3-CDDA150093A8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555F87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11" name="Google Shape;1246;p5">
            <a:extLst>
              <a:ext uri="{FF2B5EF4-FFF2-40B4-BE49-F238E27FC236}">
                <a16:creationId xmlns:a16="http://schemas.microsoft.com/office/drawing/2014/main" xmlns="" id="{60DAAFB4-8078-E947-B100-37E5447C3CA1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5;p5">
            <a:extLst>
              <a:ext uri="{FF2B5EF4-FFF2-40B4-BE49-F238E27FC236}">
                <a16:creationId xmlns:a16="http://schemas.microsoft.com/office/drawing/2014/main" xmlns="" id="{8CE7422B-B25D-27FB-D792-ABD54154CEAA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244;p5">
            <a:extLst>
              <a:ext uri="{FF2B5EF4-FFF2-40B4-BE49-F238E27FC236}">
                <a16:creationId xmlns:a16="http://schemas.microsoft.com/office/drawing/2014/main" xmlns="" id="{3F3604DC-7590-6560-CFC7-992A4515B6CF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8ED830B4-B80E-30AB-691A-39B92E3AE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7" name="Espace réservé pour une image  16" descr="Une image contenant habits, illustration, clipart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E0A27045-4CF4-ED52-436B-544285D9AE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541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2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7DF350-1496-FA52-0517-9DF04D630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DD23560C-5E75-F521-A8C9-FC2EDF4BD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الآن </a:t>
            </a:r>
            <a:r>
              <a:rPr lang="ar-MA" sz="2400" b="1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بمفردكم اقروا </a:t>
            </a: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الوضعية التالية سأطلب منكم بعدها أخذ الكلمة للتحدث عنها</a:t>
            </a:r>
            <a:endParaRPr kumimoji="0" lang="ar-MA" sz="240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E4F327EA-9EBB-9420-C42E-0E6CE8BA7603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21B7677-43CF-C567-916B-7754CADC4E66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CFE21F-8ED2-104F-9A12-A63F2D23E1BE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D668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D668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25DB008-46A5-B0C2-5C45-2348E91EBBF7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9299B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4A86A9F-D799-A030-3F43-2ED4D17DA832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14" name="Google Shape;1246;p5">
            <a:extLst>
              <a:ext uri="{FF2B5EF4-FFF2-40B4-BE49-F238E27FC236}">
                <a16:creationId xmlns:a16="http://schemas.microsoft.com/office/drawing/2014/main" xmlns="" id="{67415CA5-E549-5576-7CB6-0BB8C30D4750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45;p5">
            <a:extLst>
              <a:ext uri="{FF2B5EF4-FFF2-40B4-BE49-F238E27FC236}">
                <a16:creationId xmlns:a16="http://schemas.microsoft.com/office/drawing/2014/main" xmlns="" id="{3E51D26E-9E9F-41A1-CC84-38E2EA3E17A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44;p5">
            <a:extLst>
              <a:ext uri="{FF2B5EF4-FFF2-40B4-BE49-F238E27FC236}">
                <a16:creationId xmlns:a16="http://schemas.microsoft.com/office/drawing/2014/main" xmlns="" id="{0CA7DA14-F203-AED5-1987-6CD8AAF6A64E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12210BC0-95BE-BF72-B94C-0005602B6F0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xmlns="" id="{E9D267CF-2641-55E2-779F-335094B771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EB00EBF-1D62-AB58-6EB7-FA336209AE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695" y="3066278"/>
            <a:ext cx="8466554" cy="1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35736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088A45-D214-BA55-58AE-6B685B395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BD7B578-16D0-B688-60B3-0DFF50B7D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يتقدم للسبورة و يتقاسم معنا إنتاجه </a:t>
            </a:r>
            <a:b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</a:br>
            <a:r>
              <a:rPr kumimoji="0" lang="ar-MA" sz="240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- يقدم الأستاذ التغذية الراجعة المناسبة.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3BE12021-8DA9-B229-B0F8-FBEDE1772F56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C02F14C-EDFE-FB3B-7069-F079FADE050F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6DF680-1B04-6F5F-3845-9CAE4CFE0004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D668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D668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DD7B2C9-5C31-A05D-2715-82144F32C922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 و أساليب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9299B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EDA7C6-AF90-F3ED-1107-B5441B87E52D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14" name="Google Shape;1246;p5">
            <a:extLst>
              <a:ext uri="{FF2B5EF4-FFF2-40B4-BE49-F238E27FC236}">
                <a16:creationId xmlns:a16="http://schemas.microsoft.com/office/drawing/2014/main" xmlns="" id="{278FC7FC-CFC8-7E1C-98A1-2392355C2349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45;p5">
            <a:extLst>
              <a:ext uri="{FF2B5EF4-FFF2-40B4-BE49-F238E27FC236}">
                <a16:creationId xmlns:a16="http://schemas.microsoft.com/office/drawing/2014/main" xmlns="" id="{169AABA9-37A0-993F-1D80-B231FDFE8E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44;p5">
            <a:extLst>
              <a:ext uri="{FF2B5EF4-FFF2-40B4-BE49-F238E27FC236}">
                <a16:creationId xmlns:a16="http://schemas.microsoft.com/office/drawing/2014/main" xmlns="" id="{FD2CC74C-E593-9331-7D59-6AC66A071420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2D5896EE-6B7C-2EEF-04F4-5AC06AC3D6E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xmlns="" id="{DD505CFD-40C0-7C79-17B4-5A8CBBCDAB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501F2D2-3E1A-35F7-8007-B4E2C2CD0C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695" y="3066278"/>
            <a:ext cx="8466554" cy="1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7443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1B244FB-4A87-5CD6-2729-97ABD4DAA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BE99F511-796C-F9DA-B77D-84C1E293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1741749"/>
            <a:ext cx="7886700" cy="720000"/>
          </a:xfrm>
        </p:spPr>
        <p:txBody>
          <a:bodyPr>
            <a:normAutofit/>
          </a:bodyPr>
          <a:lstStyle/>
          <a:p>
            <a:r>
              <a:rPr lang="ar-MA" sz="4000" dirty="0">
                <a:solidFill>
                  <a:srgbClr val="424D7B"/>
                </a:solidFill>
              </a:rPr>
              <a:t>اختتام الحصة </a:t>
            </a:r>
            <a:endParaRPr lang="fr-MA" sz="4000" dirty="0"/>
          </a:p>
        </p:txBody>
      </p:sp>
      <p:pic>
        <p:nvPicPr>
          <p:cNvPr id="2" name="Image 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xmlns="" id="{5AEF99B9-064A-D6D7-DFA3-516A036D66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331" y="3371420"/>
            <a:ext cx="5436000" cy="1405870"/>
          </a:xfrm>
          <a:prstGeom prst="rect">
            <a:avLst/>
          </a:prstGeom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xmlns="" id="{4F17E366-C802-B162-2B22-4E2ADAB801A7}"/>
              </a:ext>
            </a:extLst>
          </p:cNvPr>
          <p:cNvSpPr txBox="1">
            <a:spLocks/>
          </p:cNvSpPr>
          <p:nvPr/>
        </p:nvSpPr>
        <p:spPr>
          <a:xfrm>
            <a:off x="1855803" y="387181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0658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ماذا تعلمتم اليوم ؟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0658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الواجب المنزلي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49F4200C-0805-8B75-CD63-B04C07D3D562}"/>
              </a:ext>
            </a:extLst>
          </p:cNvPr>
          <p:cNvSpPr txBox="1"/>
          <p:nvPr/>
        </p:nvSpPr>
        <p:spPr>
          <a:xfrm>
            <a:off x="4680374" y="3465497"/>
            <a:ext cx="1704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04 - </a:t>
            </a: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اختتام الحصة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8F1CCDEA-84DC-7A66-FF3A-4FE7AA7FD1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7824" y="3583516"/>
            <a:ext cx="424748" cy="5400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C51A604E-EA26-07EE-BAC8-412163C273D7}"/>
              </a:ext>
            </a:extLst>
          </p:cNvPr>
          <p:cNvSpPr/>
          <p:nvPr/>
        </p:nvSpPr>
        <p:spPr>
          <a:xfrm>
            <a:off x="5532530" y="1894965"/>
            <a:ext cx="346976" cy="346976"/>
          </a:xfrm>
          <a:prstGeom prst="ellipse">
            <a:avLst/>
          </a:prstGeom>
          <a:solidFill>
            <a:srgbClr val="00AC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50490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2CADBDD-B6E4-325F-2B3F-156016D14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xmlns="" id="{29269B98-8BE4-6462-F9AC-206D22394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  <a:sym typeface="Dosis Medium"/>
              </a:rPr>
              <a:t>ماذا تعلمتم اليوم؟</a:t>
            </a:r>
            <a:endParaRPr lang="fr-MA" sz="1800" dirty="0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xmlns="" id="{65610A37-11E0-CD9E-0A2D-5B7B475F192C}"/>
              </a:ext>
            </a:extLst>
          </p:cNvPr>
          <p:cNvCxnSpPr>
            <a:cxnSpLocks/>
            <a:stCxn id="12" idx="5"/>
            <a:endCxn id="5" idx="0"/>
          </p:cNvCxnSpPr>
          <p:nvPr/>
        </p:nvCxnSpPr>
        <p:spPr>
          <a:xfrm>
            <a:off x="5240833" y="3221314"/>
            <a:ext cx="1593154" cy="792696"/>
          </a:xfrm>
          <a:prstGeom prst="straightConnector1">
            <a:avLst/>
          </a:prstGeom>
          <a:noFill/>
          <a:ln w="38100" cap="rnd" cmpd="sng" algn="ctr">
            <a:solidFill>
              <a:srgbClr val="106585"/>
            </a:solidFill>
            <a:prstDash val="solid"/>
            <a:miter lim="800000"/>
            <a:tailEnd type="stealth"/>
          </a:ln>
          <a:effectLst/>
        </p:spPr>
      </p:cxn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E9E0847B-B7D1-AEAC-E6A5-D1AFE33BF917}"/>
              </a:ext>
            </a:extLst>
          </p:cNvPr>
          <p:cNvSpPr/>
          <p:nvPr/>
        </p:nvSpPr>
        <p:spPr>
          <a:xfrm>
            <a:off x="5240496" y="4014010"/>
            <a:ext cx="3186982" cy="1829742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تَدَرَّبْتُ عَلى ٱسْتِعْمالِ </a:t>
            </a:r>
            <a:r>
              <a:rPr kumimoji="0" lang="ar-MA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ٱسْتَراتيجِيَّتَيْ</a:t>
            </a: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 ٱلصِّفَةِ ٱلْمُضافَةِ وَ ٱلْكَلِماتِ </a:t>
            </a:r>
            <a:r>
              <a:rPr kumimoji="0" lang="ar-MA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ٱلْجامِعَةِ</a:t>
            </a: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2400" b="1" kern="0" dirty="0">
                <a:solidFill>
                  <a:srgbClr val="424D7C"/>
                </a:solidFill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تَدَرَّبْتُ عَلى ٱسْتِعْمالِ أُسْلوبِ الْوَصْفِ</a:t>
            </a:r>
            <a:endParaRPr kumimoji="0" lang="ar-MA" sz="2400" b="1" i="0" u="none" strike="noStrike" kern="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Microsoft Himalaya" panose="01010100010101010101" pitchFamily="2" charset="0"/>
              <a:cs typeface="Microsoft Uighur" panose="02000000000000000000" pitchFamily="2" charset="-78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xmlns="" id="{C11D153C-812F-375D-5D40-A4A3E886E4CC}"/>
              </a:ext>
            </a:extLst>
          </p:cNvPr>
          <p:cNvSpPr/>
          <p:nvPr/>
        </p:nvSpPr>
        <p:spPr>
          <a:xfrm>
            <a:off x="843877" y="4014010"/>
            <a:ext cx="3186982" cy="1584000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تَدَرَّبْتُ عَلى أَخْذِ ٱلْكَلِمَةِ وَ ٱلتَّحَدُّثِ بِٱسْتِرْسالٍ.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8C1CA9B3-85A3-DB63-B45C-F24D3A2A5C81}"/>
              </a:ext>
            </a:extLst>
          </p:cNvPr>
          <p:cNvCxnSpPr>
            <a:cxnSpLocks/>
            <a:stCxn id="12" idx="3"/>
            <a:endCxn id="10" idx="0"/>
          </p:cNvCxnSpPr>
          <p:nvPr/>
        </p:nvCxnSpPr>
        <p:spPr>
          <a:xfrm flipH="1">
            <a:off x="2437368" y="3221314"/>
            <a:ext cx="1579867" cy="792696"/>
          </a:xfrm>
          <a:prstGeom prst="straightConnector1">
            <a:avLst/>
          </a:prstGeom>
          <a:noFill/>
          <a:ln w="38100" cap="rnd" cmpd="sng" algn="ctr">
            <a:solidFill>
              <a:srgbClr val="106585"/>
            </a:solidFill>
            <a:prstDash val="solid"/>
            <a:miter lim="800000"/>
            <a:tailEnd type="stealth"/>
          </a:ln>
          <a:effectLst/>
        </p:spPr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957758D0-3534-14B8-2C10-6910D30A616D}"/>
              </a:ext>
            </a:extLst>
          </p:cNvPr>
          <p:cNvSpPr/>
          <p:nvPr/>
        </p:nvSpPr>
        <p:spPr>
          <a:xfrm>
            <a:off x="3763819" y="1744300"/>
            <a:ext cx="1730430" cy="17304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424D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في هَذِهِ </a:t>
            </a:r>
            <a:r>
              <a:rPr kumimoji="0" lang="ar-M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ٱلْحِصَّةِ</a:t>
            </a:r>
            <a:endParaRPr kumimoji="0" lang="ar-MA" sz="36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3" name="Espace réservé pour une image  2" descr="Une image contenant habits, illustration, clipart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61DBB6B1-2CBE-B2D8-CB4F-89F6882AC0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DFEED3BB-7DEE-9C4D-96E7-07FA81BDE7FE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739995-0285-1FF8-AD4E-A147CE89170B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D668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D668C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D668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869A904-7F49-020D-9371-5F039D0F3718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969DB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تحدث</a:t>
            </a:r>
            <a:endParaRPr lang="ar-MA" sz="2400" b="1" dirty="0">
              <a:solidFill>
                <a:srgbClr val="969DB4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2EAA9B0-4BB0-8CAF-A8B4-2B3445BBE358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9299B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 و أساليب</a:t>
            </a:r>
            <a:endParaRPr lang="ar-MA" sz="2400" b="1" dirty="0">
              <a:solidFill>
                <a:srgbClr val="9299B1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925558B-A11B-FF07-C4D7-2323A36EBAE0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69CB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19" name="Google Shape;1246;p5">
            <a:extLst>
              <a:ext uri="{FF2B5EF4-FFF2-40B4-BE49-F238E27FC236}">
                <a16:creationId xmlns:a16="http://schemas.microsoft.com/office/drawing/2014/main" xmlns="" id="{8761469D-5896-1062-98D0-76FB15A70AD0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245;p5">
            <a:extLst>
              <a:ext uri="{FF2B5EF4-FFF2-40B4-BE49-F238E27FC236}">
                <a16:creationId xmlns:a16="http://schemas.microsoft.com/office/drawing/2014/main" xmlns="" id="{73F6F7F9-6B1E-6DB9-8B80-1B8C8E0F15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244;p5">
            <a:extLst>
              <a:ext uri="{FF2B5EF4-FFF2-40B4-BE49-F238E27FC236}">
                <a16:creationId xmlns:a16="http://schemas.microsoft.com/office/drawing/2014/main" xmlns="" id="{A10BAF70-E502-E117-79DE-B2099743B939}"/>
              </a:ext>
            </a:extLst>
          </p:cNvPr>
          <p:cNvPicPr preferRelativeResize="0"/>
          <p:nvPr/>
        </p:nvPicPr>
        <p:blipFill rotWithShape="1">
          <a:blip r:embed="rId5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9362C60E-A316-E64D-2BD3-52F2E9DCC24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907518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FE873D9-10BB-461B-A371-FDFAAE86D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xmlns="" id="{9AEFB0D7-9537-9602-2A34-A98ED821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rgbClr val="A5A5A5"/>
                </a:solidFill>
                <a:latin typeface="Microsoft Uighur" panose="02000000000000000000" pitchFamily="2" charset="-78"/>
                <a:cs typeface="Microsoft Uighur" panose="02000000000000000000" pitchFamily="2" charset="-78"/>
                <a:sym typeface="Dosis Medium"/>
              </a:rPr>
              <a:t>راجعوا كذلك هذه الدروس في المنزل سنحتاجها في الحصة المقبلة</a:t>
            </a:r>
            <a:endParaRPr lang="fr-MA" sz="1800" dirty="0"/>
          </a:p>
        </p:txBody>
      </p:sp>
      <p:pic>
        <p:nvPicPr>
          <p:cNvPr id="5" name="Espace réservé pour une image  4" descr="Une image contenant illustration, Dessin animé, clipart, dessin humoristique&#10;&#10;Le contenu généré par l’IA peut être incorrect.">
            <a:extLst>
              <a:ext uri="{FF2B5EF4-FFF2-40B4-BE49-F238E27FC236}">
                <a16:creationId xmlns:a16="http://schemas.microsoft.com/office/drawing/2014/main" xmlns="" id="{935E1672-3DC5-BA00-D3A7-CA66A4612E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472CE3CB-8D23-4039-6D79-3930C3F3BAFD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FCAB99F-8237-A059-9C22-2D73D5EC4F0E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D668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D668C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D668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2BFDF39-B3E8-4D64-109E-D82B23B12F9C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969DB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تحدث</a:t>
            </a:r>
            <a:endParaRPr lang="ar-MA" sz="2400" b="1" dirty="0">
              <a:solidFill>
                <a:srgbClr val="969DB4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6ED4DA4-A5C7-284C-0DA3-D73D7C10E8E4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9299B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 و أساليب</a:t>
            </a:r>
            <a:endParaRPr lang="ar-MA" sz="2400" b="1" dirty="0">
              <a:solidFill>
                <a:srgbClr val="9299B1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15EB62-F1A4-D560-F40D-F15E292D4E27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69CB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19" name="Google Shape;1246;p5">
            <a:extLst>
              <a:ext uri="{FF2B5EF4-FFF2-40B4-BE49-F238E27FC236}">
                <a16:creationId xmlns:a16="http://schemas.microsoft.com/office/drawing/2014/main" xmlns="" id="{ACFD21FE-5063-DCD1-4CC3-D8BE3D01D72C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245;p5">
            <a:extLst>
              <a:ext uri="{FF2B5EF4-FFF2-40B4-BE49-F238E27FC236}">
                <a16:creationId xmlns:a16="http://schemas.microsoft.com/office/drawing/2014/main" xmlns="" id="{73187C9A-0383-5CA1-DC3F-3491B206731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244;p5">
            <a:extLst>
              <a:ext uri="{FF2B5EF4-FFF2-40B4-BE49-F238E27FC236}">
                <a16:creationId xmlns:a16="http://schemas.microsoft.com/office/drawing/2014/main" xmlns="" id="{FC8159E5-1AB3-4CEF-08FA-BD717335716A}"/>
              </a:ext>
            </a:extLst>
          </p:cNvPr>
          <p:cNvPicPr preferRelativeResize="0"/>
          <p:nvPr/>
        </p:nvPicPr>
        <p:blipFill rotWithShape="1">
          <a:blip r:embed="rId5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D21E4101-635C-A6CA-13B7-6DECA2137DE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596832D-A537-A5EE-09DC-D44DF2E0F61A}"/>
              </a:ext>
            </a:extLst>
          </p:cNvPr>
          <p:cNvSpPr txBox="1"/>
          <p:nvPr/>
        </p:nvSpPr>
        <p:spPr>
          <a:xfrm>
            <a:off x="1604165" y="2922808"/>
            <a:ext cx="6382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MA" sz="4000" b="1" dirty="0">
                <a:solidFill>
                  <a:srgbClr val="293863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أُراجِعُ </a:t>
            </a:r>
            <a:r>
              <a:rPr lang="ar-MA" sz="4000" b="1" dirty="0" err="1">
                <a:solidFill>
                  <a:srgbClr val="293863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تَعَلُّماتي</a:t>
            </a:r>
            <a:r>
              <a:rPr lang="ar-MA" sz="4000" b="1" dirty="0">
                <a:solidFill>
                  <a:srgbClr val="293863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في </a:t>
            </a:r>
            <a:r>
              <a:rPr lang="ar-MA" sz="4000" b="1" dirty="0" err="1">
                <a:solidFill>
                  <a:srgbClr val="293863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ٱلْقِراءَةِ</a:t>
            </a:r>
            <a:r>
              <a:rPr lang="ar-MA" sz="4000" b="1" dirty="0">
                <a:solidFill>
                  <a:srgbClr val="293863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983A38A-1874-4EDD-B2AE-3B9F5FBCBD52}"/>
              </a:ext>
            </a:extLst>
          </p:cNvPr>
          <p:cNvSpPr txBox="1"/>
          <p:nvPr/>
        </p:nvSpPr>
        <p:spPr>
          <a:xfrm>
            <a:off x="792939" y="3854336"/>
            <a:ext cx="76448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MA" sz="4400" b="1" dirty="0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إسْتْراتيجِيَّةُ ٱلْكَلِماتِ ٱلْمَفاتيحِ لِاسْتِنْتاجِ مَعْلوماتٍ ضِمْنِيَّةٍ</a:t>
            </a:r>
          </a:p>
        </p:txBody>
      </p:sp>
      <p:pic>
        <p:nvPicPr>
          <p:cNvPr id="9" name="Image 8" descr="Une image contenant dessin humoristique, Dessin animé, clipart, jouet&#10;&#10;Le contenu généré par l’IA peut être incorrect.">
            <a:extLst>
              <a:ext uri="{FF2B5EF4-FFF2-40B4-BE49-F238E27FC236}">
                <a16:creationId xmlns:a16="http://schemas.microsoft.com/office/drawing/2014/main" xmlns="" id="{2CF7BA17-F5A7-0DF3-3B94-EF2A6E185A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73" y="1406167"/>
            <a:ext cx="1278082" cy="127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58269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94AFFB-64FC-0394-75D3-DFE12EA35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xmlns="" id="{76A9FE41-FCEC-58D2-E328-6DB62420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1800" dirty="0"/>
              <a:t>إلى اللقاء في الحصة القادمة</a:t>
            </a:r>
            <a:endParaRPr lang="fr-MA" sz="1800" dirty="0"/>
          </a:p>
        </p:txBody>
      </p:sp>
      <p:pic>
        <p:nvPicPr>
          <p:cNvPr id="4" name="اختتام الحصة4">
            <a:hlinkClick r:id="" action="ppaction://media"/>
            <a:extLst>
              <a:ext uri="{FF2B5EF4-FFF2-40B4-BE49-F238E27FC236}">
                <a16:creationId xmlns:a16="http://schemas.microsoft.com/office/drawing/2014/main" xmlns="" id="{FA24FC49-9005-7F37-9C74-F3ED635E91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706" y="1925518"/>
            <a:ext cx="8190587" cy="4607205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DF48D421-660D-B6F8-0E90-BECA28854E41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ABB112B-3BE5-73E7-1F02-8F4129D45AEE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D668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D668C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D668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D20CCA8-0C16-3FF5-DC22-995214DAD039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969DB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تحدث</a:t>
            </a:r>
            <a:endParaRPr lang="ar-MA" sz="2400" b="1" dirty="0">
              <a:solidFill>
                <a:srgbClr val="969DB4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B203BD-240C-5396-0708-EDF610CD42A9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9299B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 و أساليب</a:t>
            </a:r>
            <a:endParaRPr lang="ar-MA" sz="2400" b="1" dirty="0">
              <a:solidFill>
                <a:srgbClr val="9299B1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8DCF60C-7AD8-AD69-04A2-D21C7173C4E2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69CB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15" name="Google Shape;1246;p5">
            <a:extLst>
              <a:ext uri="{FF2B5EF4-FFF2-40B4-BE49-F238E27FC236}">
                <a16:creationId xmlns:a16="http://schemas.microsoft.com/office/drawing/2014/main" xmlns="" id="{9E66A211-A0C3-9C5D-9A49-0EBE6C01A81F}"/>
              </a:ext>
            </a:extLst>
          </p:cNvPr>
          <p:cNvPicPr preferRelativeResize="0"/>
          <p:nvPr/>
        </p:nvPicPr>
        <p:blipFill rotWithShape="1">
          <a:blip r:embed="rId5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45;p5">
            <a:extLst>
              <a:ext uri="{FF2B5EF4-FFF2-40B4-BE49-F238E27FC236}">
                <a16:creationId xmlns:a16="http://schemas.microsoft.com/office/drawing/2014/main" xmlns="" id="{1AF9EF78-874A-77A8-62B7-4C195101B64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244;p5">
            <a:extLst>
              <a:ext uri="{FF2B5EF4-FFF2-40B4-BE49-F238E27FC236}">
                <a16:creationId xmlns:a16="http://schemas.microsoft.com/office/drawing/2014/main" xmlns="" id="{452B7701-8CFA-4667-7751-6C0D2281DF5C}"/>
              </a:ext>
            </a:extLst>
          </p:cNvPr>
          <p:cNvPicPr preferRelativeResize="0"/>
          <p:nvPr/>
        </p:nvPicPr>
        <p:blipFill rotWithShape="1">
          <a:blip r:embed="rId7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F06CBD33-8C67-67F0-E212-6CE14F66324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Espace réservé pour une image  8" descr="Une image contenant clipart, dessin humoristique, habits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C7D28F63-FA22-7FA2-5DCD-723D618CB6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5423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5B4AE278-DF46-4A21-C1D7-E90EB0C3EB7B}"/>
              </a:ext>
            </a:extLst>
          </p:cNvPr>
          <p:cNvSpPr txBox="1"/>
          <p:nvPr/>
        </p:nvSpPr>
        <p:spPr>
          <a:xfrm>
            <a:off x="1681258" y="1401940"/>
            <a:ext cx="5781483" cy="13280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4400" b="1" kern="1200">
                <a:solidFill>
                  <a:srgbClr val="565F88"/>
                </a:solidFill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بناء على إنجازات المتعلمين خلال الممارسة المستقلة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47C1E3-1B7F-A87E-8B36-0B2CCD4ED51E}"/>
              </a:ext>
            </a:extLst>
          </p:cNvPr>
          <p:cNvSpPr txBox="1"/>
          <p:nvPr/>
        </p:nvSpPr>
        <p:spPr>
          <a:xfrm>
            <a:off x="1749352" y="4025460"/>
            <a:ext cx="5781483" cy="132805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65F88"/>
                </a:solidFill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تسجل النسبة على صفحة اليوم من مذكرة الأستاذ.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4FFAC5B-3A94-CF60-E0F3-FB44EA96AD01}"/>
              </a:ext>
            </a:extLst>
          </p:cNvPr>
          <p:cNvGrpSpPr/>
          <p:nvPr/>
        </p:nvGrpSpPr>
        <p:grpSpPr>
          <a:xfrm>
            <a:off x="1292094" y="2839748"/>
            <a:ext cx="6696000" cy="890781"/>
            <a:chOff x="1331545" y="2851205"/>
            <a:chExt cx="6696000" cy="890781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D29A9D9E-DA16-02EB-A182-E2D45A811C0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1545" y="2851205"/>
              <a:ext cx="6696000" cy="89078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450F678-FB89-B61B-431D-D2EE915D0630}"/>
                </a:ext>
              </a:extLst>
            </p:cNvPr>
            <p:cNvSpPr/>
            <p:nvPr/>
          </p:nvSpPr>
          <p:spPr>
            <a:xfrm>
              <a:off x="1438551" y="3070709"/>
              <a:ext cx="48962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ما تقديرك لنسبة التحكم في هدف الدرس؟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92513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FB880F-E949-28B9-428B-7AA5D5903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DCDE27ED-862B-9BC0-1743-4F6B6EF4AF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xmlns="" id="{F24479CC-1025-05A9-8C52-B1030B52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87" y="756000"/>
            <a:ext cx="7153286" cy="612000"/>
          </a:xfrm>
        </p:spPr>
        <p:txBody>
          <a:bodyPr>
            <a:normAutofit/>
          </a:bodyPr>
          <a:lstStyle/>
          <a:p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كَيْفَ كانَتْ قِراءَةُ زَميلِكُمْ/زَميلَتِكُمْ؟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81DC3B9B-4089-0F38-7646-E644BD1CF238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E87D2A6-1FA4-6472-1B76-E2F4FDFF32D4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DF31D8C-4285-0DBF-2AAD-917626A90696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تحدث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FA25A39-1A88-018F-76BF-4B29B76790EC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 و أساليب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74A80F1-21F8-622F-C1EB-EFBC22EF0F0E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555F87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11" name="Google Shape;1246;p5">
            <a:extLst>
              <a:ext uri="{FF2B5EF4-FFF2-40B4-BE49-F238E27FC236}">
                <a16:creationId xmlns:a16="http://schemas.microsoft.com/office/drawing/2014/main" xmlns="" id="{89D0925C-794C-26CE-ACC1-7D36C3D1C9CC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5;p5">
            <a:extLst>
              <a:ext uri="{FF2B5EF4-FFF2-40B4-BE49-F238E27FC236}">
                <a16:creationId xmlns:a16="http://schemas.microsoft.com/office/drawing/2014/main" xmlns="" id="{0F544637-AA7C-02EA-53F8-2FE69611C75B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244;p5">
            <a:extLst>
              <a:ext uri="{FF2B5EF4-FFF2-40B4-BE49-F238E27FC236}">
                <a16:creationId xmlns:a16="http://schemas.microsoft.com/office/drawing/2014/main" xmlns="" id="{2955A03E-DC3B-9869-EB86-4C969070275E}"/>
              </a:ext>
            </a:extLst>
          </p:cNvPr>
          <p:cNvPicPr preferRelativeResize="0"/>
          <p:nvPr/>
        </p:nvPicPr>
        <p:blipFill rotWithShape="1">
          <a:blip r:embed="rId5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6BAD2BA8-C655-C076-7851-20D3EC6CAF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942AFD52-F407-96CA-1147-5A48B524A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17495"/>
              </p:ext>
            </p:extLst>
          </p:nvPr>
        </p:nvGraphicFramePr>
        <p:xfrm>
          <a:off x="433117" y="2190362"/>
          <a:ext cx="8277768" cy="3840480"/>
        </p:xfrm>
        <a:graphic>
          <a:graphicData uri="http://schemas.openxmlformats.org/drawingml/2006/table">
            <a:tbl>
              <a:tblPr firstRow="1" bandRow="1"/>
              <a:tblGrid>
                <a:gridCol w="1332000">
                  <a:extLst>
                    <a:ext uri="{9D8B030D-6E8A-4147-A177-3AD203B41FA5}">
                      <a16:colId xmlns:a16="http://schemas.microsoft.com/office/drawing/2014/main" xmlns="" val="232066901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xmlns="" val="4213699004"/>
                    </a:ext>
                  </a:extLst>
                </a:gridCol>
                <a:gridCol w="5613768">
                  <a:extLst>
                    <a:ext uri="{9D8B030D-6E8A-4147-A177-3AD203B41FA5}">
                      <a16:colId xmlns:a16="http://schemas.microsoft.com/office/drawing/2014/main" xmlns="" val="372084414"/>
                    </a:ext>
                  </a:extLst>
                </a:gridCol>
              </a:tblGrid>
              <a:tr h="4778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rtl="1"/>
                      <a:r>
                        <a:rPr lang="ar-MA" sz="3200" b="1" kern="1200" dirty="0">
                          <a:solidFill>
                            <a:srgbClr val="106585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لا</a:t>
                      </a:r>
                      <a:endParaRPr lang="fr-FR" sz="3200" b="1" kern="1200" dirty="0">
                        <a:solidFill>
                          <a:srgbClr val="106585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9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rtl="1"/>
                      <a:r>
                        <a:rPr lang="ar-MA" sz="3200" b="1" kern="1200" dirty="0">
                          <a:solidFill>
                            <a:srgbClr val="106585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نَعَمْ</a:t>
                      </a:r>
                      <a:endParaRPr lang="fr-FR" sz="3200" b="1" kern="1200" dirty="0">
                        <a:solidFill>
                          <a:srgbClr val="106585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9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rtl="1"/>
                      <a:endParaRPr lang="fr-FR" sz="3600" dirty="0"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5663403"/>
                  </a:ext>
                </a:extLst>
              </a:tr>
              <a:tr h="504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rtl="1"/>
                      <a:endParaRPr lang="fr-FR" sz="3600" b="1" dirty="0"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rtl="1"/>
                      <a:endParaRPr lang="fr-FR" sz="3600" b="1" dirty="0"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3200" b="1" kern="1200" dirty="0">
                          <a:solidFill>
                            <a:srgbClr val="106585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- هَلْ كان </a:t>
                      </a:r>
                      <a:r>
                        <a:rPr lang="ar-MA" sz="3200" b="1" kern="1200" dirty="0" err="1">
                          <a:solidFill>
                            <a:srgbClr val="106585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ٱلصَّوْتُ</a:t>
                      </a:r>
                      <a:r>
                        <a:rPr lang="ar-MA" sz="3200" b="1" kern="1200" dirty="0">
                          <a:solidFill>
                            <a:srgbClr val="106585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 مَسْموعاً وَواضِحاً؟</a:t>
                      </a:r>
                    </a:p>
                  </a:txBody>
                  <a:tcPr>
                    <a:lnL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1050321"/>
                  </a:ext>
                </a:extLst>
              </a:tr>
              <a:tr h="504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rtl="1"/>
                      <a:endParaRPr lang="fr-FR" sz="3600" b="1"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rtl="1"/>
                      <a:endParaRPr lang="fr-FR" sz="3600" b="1" dirty="0"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3200" b="1" kern="1200" dirty="0">
                          <a:solidFill>
                            <a:srgbClr val="106585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- هل كانتِ </a:t>
                      </a:r>
                      <a:r>
                        <a:rPr lang="ar-MA" sz="3200" b="1" kern="1200" dirty="0" err="1">
                          <a:solidFill>
                            <a:srgbClr val="106585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ٱلْقِراءَةُ</a:t>
                      </a:r>
                      <a:r>
                        <a:rPr lang="ar-MA" sz="3200" b="1" kern="1200" dirty="0">
                          <a:solidFill>
                            <a:srgbClr val="106585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 مُسْتَرْسَلَةً؟</a:t>
                      </a:r>
                    </a:p>
                  </a:txBody>
                  <a:tcPr>
                    <a:lnL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954947"/>
                  </a:ext>
                </a:extLst>
              </a:tr>
              <a:tr h="504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rtl="1"/>
                      <a:endParaRPr lang="fr-FR" sz="3600" b="1" dirty="0"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rtl="1"/>
                      <a:endParaRPr lang="fr-FR" sz="3600" b="1" dirty="0"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rtl="1"/>
                      <a:r>
                        <a:rPr lang="ar-MA" sz="3200" b="1" kern="1200" dirty="0">
                          <a:solidFill>
                            <a:srgbClr val="106585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- هل تَمَّ </a:t>
                      </a:r>
                      <a:r>
                        <a:rPr lang="ar-MA" sz="3200" b="1" kern="1200" dirty="0" err="1">
                          <a:solidFill>
                            <a:srgbClr val="106585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ٱحْتِرامُ</a:t>
                      </a:r>
                      <a:r>
                        <a:rPr lang="ar-MA" sz="3200" b="1" kern="1200" dirty="0">
                          <a:solidFill>
                            <a:srgbClr val="106585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 قَواعِدِ </a:t>
                      </a:r>
                      <a:r>
                        <a:rPr lang="ar-MA" sz="3200" b="1" kern="1200" dirty="0" err="1">
                          <a:solidFill>
                            <a:srgbClr val="106585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ٱلْوَقْفِ</a:t>
                      </a:r>
                      <a:r>
                        <a:rPr lang="ar-MA" sz="3200" b="1" kern="1200" dirty="0">
                          <a:solidFill>
                            <a:srgbClr val="106585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؟</a:t>
                      </a:r>
                      <a:endParaRPr lang="fr-FR" sz="3200" b="1" kern="1200" dirty="0">
                        <a:solidFill>
                          <a:srgbClr val="106585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5058931"/>
                  </a:ext>
                </a:extLst>
              </a:tr>
              <a:tr h="50474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/>
                      <a:endParaRPr lang="fr-FR" sz="3600" b="1" dirty="0"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/>
                      <a:endParaRPr lang="fr-FR" sz="3600" b="1" dirty="0"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3200" b="1" kern="1200" dirty="0">
                          <a:solidFill>
                            <a:srgbClr val="106585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- هل تَمَّ </a:t>
                      </a:r>
                      <a:r>
                        <a:rPr lang="ar-MA" sz="3200" b="1" kern="1200" dirty="0" err="1">
                          <a:solidFill>
                            <a:srgbClr val="106585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ٱحْتِرامُ</a:t>
                      </a:r>
                      <a:r>
                        <a:rPr lang="ar-MA" sz="3200" b="1" kern="1200" dirty="0">
                          <a:solidFill>
                            <a:srgbClr val="106585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 قَواعِدِ </a:t>
                      </a:r>
                      <a:r>
                        <a:rPr lang="ar-MA" sz="3200" b="1" kern="1200" dirty="0" err="1">
                          <a:solidFill>
                            <a:srgbClr val="106585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ٱلْوَصْلِ</a:t>
                      </a:r>
                      <a:r>
                        <a:rPr lang="ar-MA" sz="3200" b="1" kern="1200" dirty="0">
                          <a:solidFill>
                            <a:srgbClr val="106585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؟</a:t>
                      </a:r>
                      <a:endParaRPr lang="fr-FR" sz="3200" b="1" kern="1200" dirty="0">
                        <a:solidFill>
                          <a:srgbClr val="106585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4070255"/>
                  </a:ext>
                </a:extLst>
              </a:tr>
              <a:tr h="50474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/>
                      <a:endParaRPr lang="fr-FR" sz="3600" b="1" dirty="0"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rtl="1"/>
                      <a:endParaRPr lang="fr-FR" sz="3600" b="1" dirty="0"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rtl="1"/>
                      <a:r>
                        <a:rPr lang="ar-MA" sz="3200" b="1" kern="1200" dirty="0">
                          <a:solidFill>
                            <a:srgbClr val="106585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- هل تَمَّ </a:t>
                      </a:r>
                      <a:r>
                        <a:rPr lang="ar-MA" sz="3200" b="1" kern="1200" dirty="0" err="1">
                          <a:solidFill>
                            <a:srgbClr val="106585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ٱلنُّطْقُ</a:t>
                      </a:r>
                      <a:r>
                        <a:rPr lang="ar-MA" sz="3200" b="1" kern="1200" dirty="0">
                          <a:solidFill>
                            <a:srgbClr val="106585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 </a:t>
                      </a:r>
                      <a:r>
                        <a:rPr lang="ar-MA" sz="3200" b="1" kern="1200" dirty="0" err="1">
                          <a:solidFill>
                            <a:srgbClr val="106585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ٱلسَّليمُ</a:t>
                      </a:r>
                      <a:r>
                        <a:rPr lang="ar-MA" sz="3200" b="1" kern="1200" dirty="0">
                          <a:solidFill>
                            <a:srgbClr val="106585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 لِلْأَصْواتِ؟</a:t>
                      </a:r>
                    </a:p>
                  </a:txBody>
                  <a:tcPr>
                    <a:lnL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6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2440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29330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1AD8B5-97D1-D3B6-EFFD-6A05D4D33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3">
            <a:extLst>
              <a:ext uri="{FF2B5EF4-FFF2-40B4-BE49-F238E27FC236}">
                <a16:creationId xmlns:a16="http://schemas.microsoft.com/office/drawing/2014/main" xmlns="" id="{2CDB4824-3B11-A326-E712-E7A6A7BDC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8795" y="1179573"/>
            <a:ext cx="7886700" cy="720000"/>
          </a:xfrm>
        </p:spPr>
        <p:txBody>
          <a:bodyPr/>
          <a:lstStyle/>
          <a:p>
            <a:r>
              <a:rPr lang="ar-MA" sz="4000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ورشة </a:t>
            </a:r>
            <a:r>
              <a:rPr lang="ar-MA" sz="4000" dirty="0" err="1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القراءة:معجم</a:t>
            </a:r>
            <a:r>
              <a:rPr lang="ar-MA" sz="4000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و أساليب</a:t>
            </a:r>
            <a:endParaRPr lang="fr-MA" sz="4000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4759D352-BC4A-0C6B-907B-240782DF28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2433016"/>
            <a:ext cx="7789894" cy="2475869"/>
          </a:xfrm>
          <a:prstGeom prst="rect">
            <a:avLst/>
          </a:prstGeom>
        </p:spPr>
      </p:pic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xmlns="" id="{0FF2E1D2-E66E-BCBF-A0DC-AD401A296F31}"/>
              </a:ext>
            </a:extLst>
          </p:cNvPr>
          <p:cNvSpPr txBox="1">
            <a:spLocks/>
          </p:cNvSpPr>
          <p:nvPr/>
        </p:nvSpPr>
        <p:spPr>
          <a:xfrm>
            <a:off x="1498739" y="3522156"/>
            <a:ext cx="5416567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SzPct val="50000"/>
            </a:pPr>
            <a:r>
              <a:rPr lang="ar-MA" sz="2800" b="1" dirty="0">
                <a:cs typeface="Microsoft Uighur" panose="02000000000000000000" pitchFamily="2" charset="-78"/>
              </a:rPr>
              <a:t>استراتيجيتي الصفة المضافة و الكلمات الجامعة .</a:t>
            </a:r>
          </a:p>
          <a:p>
            <a:pPr algn="r" rtl="1">
              <a:buSzPct val="50000"/>
            </a:pPr>
            <a:r>
              <a:rPr lang="ar-MA" sz="2800" b="1" dirty="0">
                <a:cs typeface="Microsoft Uighur" panose="02000000000000000000" pitchFamily="2" charset="-78"/>
              </a:rPr>
              <a:t>أسلوب الوصف.</a:t>
            </a:r>
            <a:endParaRPr lang="tzm-Arab-MA" sz="2800" b="1" dirty="0">
              <a:cs typeface="Microsoft Uighur" panose="02000000000000000000" pitchFamily="2" charset="-78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4A349F93-78A2-ABD9-91CF-F12A75176577}"/>
              </a:ext>
            </a:extLst>
          </p:cNvPr>
          <p:cNvSpPr txBox="1"/>
          <p:nvPr/>
        </p:nvSpPr>
        <p:spPr>
          <a:xfrm>
            <a:off x="5514162" y="2234652"/>
            <a:ext cx="1728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MA" sz="32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 وأساليب</a:t>
            </a:r>
            <a:endParaRPr lang="fr-MA" sz="3200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" name="Image 8">
            <a:extLst>
              <a:ext uri="{FF2B5EF4-FFF2-40B4-BE49-F238E27FC236}">
                <a16:creationId xmlns:a16="http://schemas.microsoft.com/office/drawing/2014/main" xmlns="" id="{318303CB-124F-CF0C-F5E6-D94013841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4162" y="1397937"/>
            <a:ext cx="360000" cy="36000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DFBBACA-2845-BD1F-F9A9-DD64CBF422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42520" y="2588457"/>
            <a:ext cx="730771" cy="735759"/>
          </a:xfrm>
          <a:prstGeom prst="rect">
            <a:avLst/>
          </a:prstGeom>
        </p:spPr>
      </p:pic>
      <p:pic>
        <p:nvPicPr>
          <p:cNvPr id="3" name="Image 2" descr="Une image contenant horloge, cercle, symbole, Graphique&#10;&#10;Le contenu généré par l’IA peut être incorrect.">
            <a:extLst>
              <a:ext uri="{FF2B5EF4-FFF2-40B4-BE49-F238E27FC236}">
                <a16:creationId xmlns:a16="http://schemas.microsoft.com/office/drawing/2014/main" xmlns="" id="{FF63A644-EDFA-D264-75A8-2531FCF3FB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5" y="2314923"/>
            <a:ext cx="475494" cy="5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20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596518D-7342-8578-BCB4-DDCE12E2E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BA568EC-A939-F201-3E8D-7DD45D35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سنواصل تدربنا  في هذه الحصة على </a:t>
            </a: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توظيف 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استراتيجيتي الصفة المضافة و الكلمات الجامعة و كذلك أسلوب الوصف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C7338156-CA53-A530-760C-C402792944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524B1837-BA3A-B0D6-A8CC-FC2F37C7F1FA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075BF3-E881-B410-6F4B-397152BCA91D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D51E89-AAB2-3F24-6096-49981E62AA13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تحدث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399701-2550-6F22-19E7-D2A7B3BDC6D4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55F87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 و أساليب</a:t>
            </a:r>
            <a:endParaRPr lang="ar-MA" sz="2400" b="1" dirty="0">
              <a:solidFill>
                <a:srgbClr val="555F87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8A46FF5-43F4-112B-9A9D-6CE677AA3925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69CB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B85BC321-B803-47D8-B35C-5AB3F6B500E5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5448D511-2B28-A596-F63D-E0DC590E7D9D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684FC4F5-1261-9400-F32D-5F4DE21C1D3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19560A96-BDDA-E1A8-F5E0-D0EE5868D49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BC9271D-8C1A-BA72-FFE6-56734E0470EB}"/>
              </a:ext>
            </a:extLst>
          </p:cNvPr>
          <p:cNvSpPr txBox="1"/>
          <p:nvPr/>
        </p:nvSpPr>
        <p:spPr>
          <a:xfrm>
            <a:off x="1436943" y="1885788"/>
            <a:ext cx="6165495" cy="142821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إسْتْراتيجِيَّةُ ٱلصِّفَةِ ٱلْمُضافَةِ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5A90086-6965-7223-4E75-95EA41256E20}"/>
              </a:ext>
            </a:extLst>
          </p:cNvPr>
          <p:cNvSpPr txBox="1"/>
          <p:nvPr/>
        </p:nvSpPr>
        <p:spPr>
          <a:xfrm>
            <a:off x="1436943" y="3429000"/>
            <a:ext cx="6403970" cy="142821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إسْتْراتيجِيَّةُ ٱلْكَلِماتِ </a:t>
            </a:r>
            <a:r>
              <a:rPr kumimoji="0" lang="ar-MA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ٱلْجامِعَةِ</a:t>
            </a:r>
            <a:endParaRPr kumimoji="0" lang="ar-MA" sz="60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FC59DB90-5015-9E38-4199-08A19B8830E3}"/>
              </a:ext>
            </a:extLst>
          </p:cNvPr>
          <p:cNvSpPr txBox="1"/>
          <p:nvPr/>
        </p:nvSpPr>
        <p:spPr>
          <a:xfrm>
            <a:off x="1463351" y="4972212"/>
            <a:ext cx="6217297" cy="142821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أُسْلوبُ ٱلْوَصْفِ</a:t>
            </a:r>
          </a:p>
        </p:txBody>
      </p:sp>
    </p:spTree>
    <p:extLst>
      <p:ext uri="{BB962C8B-B14F-4D97-AF65-F5344CB8AC3E}">
        <p14:creationId xmlns:p14="http://schemas.microsoft.com/office/powerpoint/2010/main" val="60005162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0AC328-7398-B1FC-BC7E-E2C9E470E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8DB88FCB-0F25-7A0E-8DB1-33667939E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يذكرنا بالخطوات التي نتبعها لتحديد الصفة المضافة المناسبة لاسم؟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29E803E4-41DD-0215-7D55-D2EE52D74AA5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D08853-9B2B-0A0B-7A9C-B9C429EEDF1B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1A7C93B-27C2-6747-7CF2-5593D01C940B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تحدث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8146CF4-47CE-C9EB-E363-700773A10B4A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55F87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 و أساليب</a:t>
            </a:r>
            <a:endParaRPr lang="ar-MA" sz="2400" b="1" dirty="0">
              <a:solidFill>
                <a:srgbClr val="555F87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0DC35C3-8305-66CD-1D83-0643126F573C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69CB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E015CC37-4C05-97AF-061F-DB98E601E7C9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5B518B15-33A4-219E-4EA2-81413818B1E0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BEB0426A-3C1D-85FB-D9DE-41DDB49ABAF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657CB7C-CC25-CC76-67F2-09A53F0F02E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5161198-487C-B6AE-1E95-131A34806912}"/>
              </a:ext>
            </a:extLst>
          </p:cNvPr>
          <p:cNvSpPr txBox="1"/>
          <p:nvPr/>
        </p:nvSpPr>
        <p:spPr>
          <a:xfrm>
            <a:off x="1429407" y="3313124"/>
            <a:ext cx="6042966" cy="142821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إسْتْراتيجِيَّةُ ٱلصِّفَةِ ٱلْمُضافَةِ</a:t>
            </a:r>
          </a:p>
        </p:txBody>
      </p:sp>
      <p:pic>
        <p:nvPicPr>
          <p:cNvPr id="17" name="Espace réservé pour une image  16" descr="Une image contenant habits, illustration, clipart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1CCB6E94-6C4F-E0BC-6684-6088D44A01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535566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3134F8C-8AA9-0CEF-C329-5152F4435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37F36E1-D18E-9F6F-19D3-CBE0FE095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أحسنتم. من يقرأ؟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44F0028F-9221-2D97-5F58-052F93C046A3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79D61BE-67AB-E659-2A87-33C6F38D8699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31F9988-1556-2DC6-5B17-47395608A559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تحدث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9BD4B6F-50C1-7FCE-3713-968F6FBEE1DF}"/>
              </a:ext>
            </a:extLst>
          </p:cNvPr>
          <p:cNvSpPr>
            <a:spLocks/>
          </p:cNvSpPr>
          <p:nvPr/>
        </p:nvSpPr>
        <p:spPr>
          <a:xfrm>
            <a:off x="43580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55F87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 و أساليب</a:t>
            </a:r>
            <a:endParaRPr lang="ar-MA" sz="2400" b="1" dirty="0">
              <a:solidFill>
                <a:srgbClr val="555F87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1051E03-8DA1-ABAC-DCA4-21B01D1587B9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69CB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xmlns="" id="{73D4D32A-4783-467F-9DB7-C3FEB5A84553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5;p5">
            <a:extLst>
              <a:ext uri="{FF2B5EF4-FFF2-40B4-BE49-F238E27FC236}">
                <a16:creationId xmlns:a16="http://schemas.microsoft.com/office/drawing/2014/main" xmlns="" id="{E621FFC7-C56A-99C2-6941-417ED4D0BDAD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4;p5">
            <a:extLst>
              <a:ext uri="{FF2B5EF4-FFF2-40B4-BE49-F238E27FC236}">
                <a16:creationId xmlns:a16="http://schemas.microsoft.com/office/drawing/2014/main" xmlns="" id="{52CE6AE6-9E21-0871-C4F9-B6AF82D8780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1EDF4D3C-258A-FE03-11CE-3152DA7A5CD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7" name="Espace réservé pour une image  16" descr="Une image contenant habits, illustration, clipart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F62E4CCD-3C4A-1978-7C03-431A49A6F4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49AE4E5-A8CB-B187-C8CF-65A835DD3B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081" y="1436930"/>
            <a:ext cx="6791533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4389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02- معــــــــــ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19387</TotalTime>
  <Words>1308</Words>
  <Application>Microsoft Office PowerPoint</Application>
  <PresentationFormat>Affichage à l'écran (4:3)</PresentationFormat>
  <Paragraphs>342</Paragraphs>
  <Slides>46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46</vt:i4>
      </vt:variant>
    </vt:vector>
  </HeadingPairs>
  <TitlesOfParts>
    <vt:vector size="68" baseType="lpstr">
      <vt:lpstr>Calibri Light</vt:lpstr>
      <vt:lpstr>Dosis</vt:lpstr>
      <vt:lpstr>Modern Love</vt:lpstr>
      <vt:lpstr>Dosis ExtraBold</vt:lpstr>
      <vt:lpstr>Calibri</vt:lpstr>
      <vt:lpstr>Dosis SemiBold</vt:lpstr>
      <vt:lpstr>Microsoft Himalaya</vt:lpstr>
      <vt:lpstr>Wingdings</vt:lpstr>
      <vt:lpstr>Microsoft Uighur</vt:lpstr>
      <vt:lpstr>Dosis Medium</vt:lpstr>
      <vt:lpstr>Arial</vt:lpstr>
      <vt:lpstr>1_Thème Office</vt:lpstr>
      <vt:lpstr>01- نشاط اعتيادي</vt:lpstr>
      <vt:lpstr>04- قراءة/ كتابة</vt:lpstr>
      <vt:lpstr>2_05- اختتام الحصة</vt:lpstr>
      <vt:lpstr>3_Env-Enseignant</vt:lpstr>
      <vt:lpstr>1_Env-Enseignant</vt:lpstr>
      <vt:lpstr>3_05- اختتام الحصة</vt:lpstr>
      <vt:lpstr>4_05- اختتام الحصة</vt:lpstr>
      <vt:lpstr>02- معــــــــــجم</vt:lpstr>
      <vt:lpstr>6_Env-Enseignant</vt:lpstr>
      <vt:lpstr>4_Thème Office</vt:lpstr>
      <vt:lpstr>Présentation PowerPoint</vt:lpstr>
      <vt:lpstr>ستتناوبون اليوم على قراءة الفقرة التالية</vt:lpstr>
      <vt:lpstr>لنتذكر قواعد استعمال علامات الترقيم.</vt:lpstr>
      <vt:lpstr>دقيقتان لكل مشارك:سأتأكد من قراءتكم بدقة و استرسال و نبر مناسب. انتبهوا عليكم قراءة النص قبل أن يختفي ( يضغط الأستاذ(ة) على زر جهاز التحكم ليختفي النص)</vt:lpstr>
      <vt:lpstr>كَيْفَ كانَتْ قِراءَةُ زَميلِكُمْ/زَميلَتِكُمْ؟</vt:lpstr>
      <vt:lpstr>ورشة القراءة:معجم و أساليب</vt:lpstr>
      <vt:lpstr>سنواصل تدربنا  في هذه الحصة على توظيف استراتيجيتي الصفة المضافة و الكلمات الجامعة و كذلك أسلوب الوصف</vt:lpstr>
      <vt:lpstr>من يذكرنا بالخطوات التي نتبعها لتحديد الصفة المضافة المناسبة لاسم؟</vt:lpstr>
      <vt:lpstr>أحسنتم. من يقرأ؟</vt:lpstr>
      <vt:lpstr>على ألواحكم أتموا الجمل التالية بالصفة المضافة المناسبة</vt:lpstr>
      <vt:lpstr>انتبهوا للتصحيح: الصفة المضافة المناسبة هي ٱلْمُذْهِلَةِ</vt:lpstr>
      <vt:lpstr>جملة أخرى</vt:lpstr>
      <vt:lpstr>انتبهوا للتصحيح: الصفة المضافة المناسبة هي ٱلتَّقْليدِيَّةِ</vt:lpstr>
      <vt:lpstr>جملة أخرى</vt:lpstr>
      <vt:lpstr>انتبهوا للتصحيح: الصفة المضافة المناسبة هي ٱلْمَغْرِبِيَّةُ</vt:lpstr>
      <vt:lpstr>الآن أتموا الجملة التالية بصفات مناسبة من اختياركم</vt:lpstr>
      <vt:lpstr>أحسنتم يمكن أن نقول:تَفَوَّقَ ٱلْفَريقُ ٱلْوَطَنِيُّ في ٱلْمُباراةِ ٱلْأَخيرَةِ. من يقدم لنا إجابات أخرى؟</vt:lpstr>
      <vt:lpstr>جملة أخرى</vt:lpstr>
      <vt:lpstr>أحسنتم يمكن أن نقول:يَعْتَزُّ كُلُّ الْمَغارِبَةِ بِتاريخِهْمِ ٱلْعَظيمِ. من يقدم لنا إجابات أخرى؟</vt:lpstr>
      <vt:lpstr>الآن سنتذكر خطوات استراتيجية الكلمات الجامعة. من يذكرنا بها؟</vt:lpstr>
      <vt:lpstr>أحسنتم. من يقرأ؟</vt:lpstr>
      <vt:lpstr>اكتبوا الكلمة الجامعة المناسبة للكلمات التالية:</vt:lpstr>
      <vt:lpstr>انتبهوا للتصحيح. الكلمة الجامعة هي:أَخْلاقٌ</vt:lpstr>
      <vt:lpstr>مثال أخر</vt:lpstr>
      <vt:lpstr>انتبهوا للتصحيح. الكلمة الجامعة هي:قارّاتٌ</vt:lpstr>
      <vt:lpstr>استبذلوا  الكلمات المكتوبة باللون الأحمر بكلمة جامعة مناسبة</vt:lpstr>
      <vt:lpstr>أحسنتم. الكلمة الجامعة هي:وَسائِلَ ٱلنَّقْلِ </vt:lpstr>
      <vt:lpstr>الآن سنتذكر بعض أساليب الوصف. من يذكرنا ؟</vt:lpstr>
      <vt:lpstr>أحسنتم. من يقرأ؟</vt:lpstr>
      <vt:lpstr>هذه أدوات أخرى. من يقرأ؟</vt:lpstr>
      <vt:lpstr>استعينوا بأدوات الوصف السابقة لكتابة جملة لوصف المشهد التالي</vt:lpstr>
      <vt:lpstr>أحسنتم. انتبهوا للتصحيح:يمكن أن نقول مثلا</vt:lpstr>
      <vt:lpstr>Présentation PowerPoint</vt:lpstr>
      <vt:lpstr>سنواصل تدربنا في هذه الحصة على كيفية أخذ الكلمة و التحدث باسترسال بفخر و اعتزاز عن أحد أعلام المغرب الكبار.من يذكرنا بالخطوات التي يجب اتباعها؟</vt:lpstr>
      <vt:lpstr>أحسنتم. من يقرأ؟</vt:lpstr>
      <vt:lpstr>خذوا كراساتكم على الصفحة رقم 110</vt:lpstr>
      <vt:lpstr>في ثنائيات تباذلا التحدث عن الوضعية التالية أماكم 5د  قبل أن تتقاسموا معنا إنتاجكم</vt:lpstr>
      <vt:lpstr>يمكنكم الاستعانة بالعناصر التالية:</vt:lpstr>
      <vt:lpstr>من يتقدم للسبورة و يتقاسم معنا إنتاجه  - يقدم الأستاذ التغذية الراجعة المناسبة.</vt:lpstr>
      <vt:lpstr>الآن بمفردكم اقروا الوضعية التالية سأطلب منكم بعدها أخذ الكلمة للتحدث عنها</vt:lpstr>
      <vt:lpstr>من يتقدم للسبورة و يتقاسم معنا إنتاجه  - يقدم الأستاذ التغذية الراجعة المناسبة.</vt:lpstr>
      <vt:lpstr>اختتام الحصة </vt:lpstr>
      <vt:lpstr>ماذا تعلمتم اليوم؟</vt:lpstr>
      <vt:lpstr>راجعوا كذلك هذه الدروس في المنزل سنحتاجها في الحصة المقبلة</vt:lpstr>
      <vt:lpstr>إلى اللقاء في الحصة القادمة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 HAMDOUNI BTIHAJ</dc:creator>
  <cp:lastModifiedBy>HP</cp:lastModifiedBy>
  <cp:revision>229</cp:revision>
  <dcterms:created xsi:type="dcterms:W3CDTF">2023-09-20T21:35:22Z</dcterms:created>
  <dcterms:modified xsi:type="dcterms:W3CDTF">2026-01-12T11:15:09Z</dcterms:modified>
</cp:coreProperties>
</file>