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  <p:sldMasterId id="2147483867" r:id="rId9"/>
    <p:sldMasterId id="2147483882" r:id="rId10"/>
    <p:sldMasterId id="2147483887" r:id="rId11"/>
    <p:sldMasterId id="2147483894" r:id="rId12"/>
    <p:sldMasterId id="2147483897" r:id="rId13"/>
    <p:sldMasterId id="2147483905" r:id="rId14"/>
    <p:sldMasterId id="2147483914" r:id="rId15"/>
  </p:sldMasterIdLst>
  <p:notesMasterIdLst>
    <p:notesMasterId r:id="rId86"/>
  </p:notesMasterIdLst>
  <p:handoutMasterIdLst>
    <p:handoutMasterId r:id="rId87"/>
  </p:handoutMasterIdLst>
  <p:sldIdLst>
    <p:sldId id="1057" r:id="rId16"/>
    <p:sldId id="1029" r:id="rId17"/>
    <p:sldId id="953" r:id="rId18"/>
    <p:sldId id="954" r:id="rId19"/>
    <p:sldId id="915" r:id="rId20"/>
    <p:sldId id="1031" r:id="rId21"/>
    <p:sldId id="841" r:id="rId22"/>
    <p:sldId id="707" r:id="rId23"/>
    <p:sldId id="1049" r:id="rId24"/>
    <p:sldId id="881" r:id="rId25"/>
    <p:sldId id="570" r:id="rId26"/>
    <p:sldId id="919" r:id="rId27"/>
    <p:sldId id="921" r:id="rId28"/>
    <p:sldId id="922" r:id="rId29"/>
    <p:sldId id="930" r:id="rId30"/>
    <p:sldId id="928" r:id="rId31"/>
    <p:sldId id="970" r:id="rId32"/>
    <p:sldId id="971" r:id="rId33"/>
    <p:sldId id="1032" r:id="rId34"/>
    <p:sldId id="1033" r:id="rId35"/>
    <p:sldId id="972" r:id="rId36"/>
    <p:sldId id="937" r:id="rId37"/>
    <p:sldId id="866" r:id="rId38"/>
    <p:sldId id="877" r:id="rId39"/>
    <p:sldId id="968" r:id="rId40"/>
    <p:sldId id="924" r:id="rId41"/>
    <p:sldId id="973" r:id="rId42"/>
    <p:sldId id="967" r:id="rId43"/>
    <p:sldId id="974" r:id="rId44"/>
    <p:sldId id="975" r:id="rId45"/>
    <p:sldId id="976" r:id="rId46"/>
    <p:sldId id="977" r:id="rId47"/>
    <p:sldId id="978" r:id="rId48"/>
    <p:sldId id="979" r:id="rId49"/>
    <p:sldId id="980" r:id="rId50"/>
    <p:sldId id="981" r:id="rId51"/>
    <p:sldId id="730" r:id="rId52"/>
    <p:sldId id="986" r:id="rId53"/>
    <p:sldId id="717" r:id="rId54"/>
    <p:sldId id="718" r:id="rId55"/>
    <p:sldId id="987" r:id="rId56"/>
    <p:sldId id="988" r:id="rId57"/>
    <p:sldId id="1053" r:id="rId58"/>
    <p:sldId id="1054" r:id="rId59"/>
    <p:sldId id="1055" r:id="rId60"/>
    <p:sldId id="721" r:id="rId61"/>
    <p:sldId id="724" r:id="rId62"/>
    <p:sldId id="1043" r:id="rId63"/>
    <p:sldId id="1044" r:id="rId64"/>
    <p:sldId id="1045" r:id="rId65"/>
    <p:sldId id="1041" r:id="rId66"/>
    <p:sldId id="1047" r:id="rId67"/>
    <p:sldId id="1056" r:id="rId68"/>
    <p:sldId id="1035" r:id="rId69"/>
    <p:sldId id="917" r:id="rId70"/>
    <p:sldId id="549" r:id="rId71"/>
    <p:sldId id="669" r:id="rId72"/>
    <p:sldId id="723" r:id="rId73"/>
    <p:sldId id="844" r:id="rId74"/>
    <p:sldId id="846" r:id="rId75"/>
    <p:sldId id="880" r:id="rId76"/>
    <p:sldId id="898" r:id="rId77"/>
    <p:sldId id="989" r:id="rId78"/>
    <p:sldId id="908" r:id="rId79"/>
    <p:sldId id="991" r:id="rId80"/>
    <p:sldId id="994" r:id="rId81"/>
    <p:sldId id="697" r:id="rId82"/>
    <p:sldId id="964" r:id="rId83"/>
    <p:sldId id="965" r:id="rId84"/>
    <p:sldId id="966" r:id="rId85"/>
  </p:sldIdLst>
  <p:sldSz cx="9144000" cy="6858000" type="screen4x3"/>
  <p:notesSz cx="6735763" cy="9866313"/>
  <p:embeddedFontLst>
    <p:embeddedFont>
      <p:font typeface="Dosis" pitchFamily="2" charset="0"/>
      <p:regular r:id="rId88"/>
      <p:bold r:id="rId89"/>
    </p:embeddedFont>
    <p:embeddedFont>
      <p:font typeface="Dosis ExtraBold" pitchFamily="2" charset="0"/>
      <p:bold r:id="rId90"/>
    </p:embeddedFont>
    <p:embeddedFont>
      <p:font typeface="Dosis Medium" pitchFamily="2" charset="0"/>
      <p:regular r:id="rId91"/>
    </p:embeddedFont>
    <p:embeddedFont>
      <p:font typeface="Dosis SemiBold" pitchFamily="2" charset="0"/>
      <p:bold r:id="rId92"/>
    </p:embeddedFont>
    <p:embeddedFont>
      <p:font typeface="Mistral" panose="03090702030407020403" pitchFamily="66" charset="0"/>
      <p:regular r:id="rId9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1489"/>
    <a:srgbClr val="424D7B"/>
    <a:srgbClr val="A1A6BC"/>
    <a:srgbClr val="565F88"/>
    <a:srgbClr val="00ACA4"/>
    <a:srgbClr val="CEE2E8"/>
    <a:srgbClr val="94C0CD"/>
    <a:srgbClr val="A1D6EC"/>
    <a:srgbClr val="959BB1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9EB92-04FF-4B7E-9C08-B8AF705E01B7}" v="6" dt="2025-11-18T18:27:24.181"/>
    <p1510:client id="{F7A34304-462B-4DAB-81E5-1AF8D5F9A390}" v="135" dt="2025-11-17T22:54:56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0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30"/>
    </p:cViewPr>
  </p:sorter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font" Target="fonts/font2.fntdata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3.fntdata"/><Relationship Id="rId95" Type="http://schemas.openxmlformats.org/officeDocument/2006/relationships/viewProps" Target="viewProps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notesMaster" Target="notesMasters/notesMaster1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font" Target="fonts/font6.fntdata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 sldOrd">
      <pc:chgData name="Jalila El Baraka" userId="ea93c961-285f-4edc-9e51-dff84fc1dbdc" providerId="ADAL" clId="{57C2819A-E835-47AA-9356-3BB7B51E441F}" dt="2025-11-17T22:55:01.137" v="2583" actId="1076"/>
      <pc:docMkLst>
        <pc:docMk/>
      </pc:docMkLst>
      <pc:sldChg chg="addSp delSp modSp mod">
        <pc:chgData name="Jalila El Baraka" userId="ea93c961-285f-4edc-9e51-dff84fc1dbdc" providerId="ADAL" clId="{57C2819A-E835-47AA-9356-3BB7B51E441F}" dt="2025-11-17T21:38:50.203" v="2480" actId="11530"/>
        <pc:sldMkLst>
          <pc:docMk/>
          <pc:sldMk cId="4118530945" sldId="549"/>
        </pc:sldMkLst>
        <pc:spChg chg="mod">
          <ac:chgData name="Jalila El Baraka" userId="ea93c961-285f-4edc-9e51-dff84fc1dbdc" providerId="ADAL" clId="{57C2819A-E835-47AA-9356-3BB7B51E441F}" dt="2025-11-11T23:23:29.941" v="1624" actId="20577"/>
          <ac:spMkLst>
            <pc:docMk/>
            <pc:sldMk cId="4118530945" sldId="549"/>
            <ac:spMk id="2" creationId="{5043D995-BCD8-6902-4147-AFBED7779683}"/>
          </ac:spMkLst>
        </pc:spChg>
        <pc:spChg chg="add del mod">
          <ac:chgData name="Jalila El Baraka" userId="ea93c961-285f-4edc-9e51-dff84fc1dbdc" providerId="ADAL" clId="{57C2819A-E835-47AA-9356-3BB7B51E441F}" dt="2025-11-17T21:37:13.142" v="2469" actId="478"/>
          <ac:spMkLst>
            <pc:docMk/>
            <pc:sldMk cId="4118530945" sldId="549"/>
            <ac:spMk id="4" creationId="{65F2B10B-08E5-238F-E87D-FAC1E3364B40}"/>
          </ac:spMkLst>
        </pc:spChg>
        <pc:picChg chg="del">
          <ac:chgData name="Jalila El Baraka" userId="ea93c961-285f-4edc-9e51-dff84fc1dbdc" providerId="ADAL" clId="{57C2819A-E835-47AA-9356-3BB7B51E441F}" dt="2025-11-17T21:37:11.423" v="2468" actId="478"/>
          <ac:picMkLst>
            <pc:docMk/>
            <pc:sldMk cId="4118530945" sldId="549"/>
            <ac:picMk id="6" creationId="{3956A9AA-CD03-15E7-B3A9-88E80EC5EF2A}"/>
          </ac:picMkLst>
        </pc:picChg>
        <pc:picChg chg="add del mod">
          <ac:chgData name="Jalila El Baraka" userId="ea93c961-285f-4edc-9e51-dff84fc1dbdc" providerId="ADAL" clId="{57C2819A-E835-47AA-9356-3BB7B51E441F}" dt="2025-11-17T21:37:51.588" v="2475" actId="478"/>
          <ac:picMkLst>
            <pc:docMk/>
            <pc:sldMk cId="4118530945" sldId="549"/>
            <ac:picMk id="7" creationId="{173ACFAD-065B-B808-B719-779A69CB4C91}"/>
          </ac:picMkLst>
        </pc:picChg>
        <pc:picChg chg="add mod">
          <ac:chgData name="Jalila El Baraka" userId="ea93c961-285f-4edc-9e51-dff84fc1dbdc" providerId="ADAL" clId="{57C2819A-E835-47AA-9356-3BB7B51E441F}" dt="2025-11-17T21:38:50.203" v="2480" actId="11530"/>
          <ac:picMkLst>
            <pc:docMk/>
            <pc:sldMk cId="4118530945" sldId="549"/>
            <ac:picMk id="9" creationId="{86D1656F-E85E-EED6-1A61-C7BC13DE64AB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0:30:21.158" v="1865" actId="14100"/>
        <pc:sldMkLst>
          <pc:docMk/>
          <pc:sldMk cId="3867969833" sldId="570"/>
        </pc:sldMkLst>
        <pc:spChg chg="del">
          <ac:chgData name="Jalila El Baraka" userId="ea93c961-285f-4edc-9e51-dff84fc1dbdc" providerId="ADAL" clId="{57C2819A-E835-47AA-9356-3BB7B51E441F}" dt="2025-11-17T20:29:02.894" v="1858" actId="478"/>
          <ac:spMkLst>
            <pc:docMk/>
            <pc:sldMk cId="3867969833" sldId="570"/>
            <ac:spMk id="2" creationId="{BEF7C92A-4801-69BC-3012-BB1C4FDBB443}"/>
          </ac:spMkLst>
        </pc:spChg>
        <pc:spChg chg="add del">
          <ac:chgData name="Jalila El Baraka" userId="ea93c961-285f-4edc-9e51-dff84fc1dbdc" providerId="ADAL" clId="{57C2819A-E835-47AA-9356-3BB7B51E441F}" dt="2025-11-17T20:29:45.035" v="1859"/>
          <ac:spMkLst>
            <pc:docMk/>
            <pc:sldMk cId="3867969833" sldId="570"/>
            <ac:spMk id="3" creationId="{D6219D82-DE64-E54A-20DB-B65807657350}"/>
          </ac:spMkLst>
        </pc:spChg>
        <pc:picChg chg="add mod">
          <ac:chgData name="Jalila El Baraka" userId="ea93c961-285f-4edc-9e51-dff84fc1dbdc" providerId="ADAL" clId="{57C2819A-E835-47AA-9356-3BB7B51E441F}" dt="2025-11-17T20:30:21.158" v="1865" actId="14100"/>
          <ac:picMkLst>
            <pc:docMk/>
            <pc:sldMk cId="3867969833" sldId="570"/>
            <ac:picMk id="5" creationId="{F768D03F-C5F6-FCDC-5C35-495CEC4C0855}"/>
          </ac:picMkLst>
        </pc:picChg>
      </pc:sldChg>
      <pc:sldChg chg="addSp delSp modSp mod modAnim">
        <pc:chgData name="Jalila El Baraka" userId="ea93c961-285f-4edc-9e51-dff84fc1dbdc" providerId="ADAL" clId="{57C2819A-E835-47AA-9356-3BB7B51E441F}" dt="2025-11-17T21:39:04.498" v="2485" actId="1076"/>
        <pc:sldMkLst>
          <pc:docMk/>
          <pc:sldMk cId="2296663396" sldId="669"/>
        </pc:sldMkLst>
        <pc:picChg chg="add mod">
          <ac:chgData name="Jalila El Baraka" userId="ea93c961-285f-4edc-9e51-dff84fc1dbdc" providerId="ADAL" clId="{57C2819A-E835-47AA-9356-3BB7B51E441F}" dt="2025-11-17T21:39:04.498" v="2485" actId="1076"/>
          <ac:picMkLst>
            <pc:docMk/>
            <pc:sldMk cId="2296663396" sldId="669"/>
            <ac:picMk id="2" creationId="{1FB15415-0D20-3B15-67E0-C67647FFE365}"/>
          </ac:picMkLst>
        </pc:picChg>
        <pc:picChg chg="del">
          <ac:chgData name="Jalila El Baraka" userId="ea93c961-285f-4edc-9e51-dff84fc1dbdc" providerId="ADAL" clId="{57C2819A-E835-47AA-9356-3BB7B51E441F}" dt="2025-11-17T21:38:57.913" v="2481" actId="478"/>
          <ac:picMkLst>
            <pc:docMk/>
            <pc:sldMk cId="2296663396" sldId="669"/>
            <ac:picMk id="4" creationId="{10547D65-A6E1-36BC-4C4C-3D66933D797A}"/>
          </ac:picMkLst>
        </pc:picChg>
        <pc:picChg chg="add mod">
          <ac:chgData name="Jalila El Baraka" userId="ea93c961-285f-4edc-9e51-dff84fc1dbdc" providerId="ADAL" clId="{57C2819A-E835-47AA-9356-3BB7B51E441F}" dt="2025-11-17T14:31:26.804" v="1644"/>
          <ac:picMkLst>
            <pc:docMk/>
            <pc:sldMk cId="2296663396" sldId="669"/>
            <ac:picMk id="15" creationId="{072DB354-8DC0-9681-2878-1F8C3193CB4F}"/>
          </ac:picMkLst>
        </pc:picChg>
        <pc:picChg chg="add del">
          <ac:chgData name="Jalila El Baraka" userId="ea93c961-285f-4edc-9e51-dff84fc1dbdc" providerId="ADAL" clId="{57C2819A-E835-47AA-9356-3BB7B51E441F}" dt="2025-11-17T14:32:03.069" v="1652" actId="478"/>
          <ac:picMkLst>
            <pc:docMk/>
            <pc:sldMk cId="2296663396" sldId="669"/>
            <ac:picMk id="16" creationId="{027377E3-8CBE-94D0-31A7-B16F9EAC5B2B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1T23:25:10.870" v="1629"/>
        <pc:sldMkLst>
          <pc:docMk/>
          <pc:sldMk cId="2942005852" sldId="697"/>
        </pc:sldMkLst>
      </pc:sldChg>
      <pc:sldChg chg="addSp delSp modSp mod addAnim delAnim">
        <pc:chgData name="Jalila El Baraka" userId="ea93c961-285f-4edc-9e51-dff84fc1dbdc" providerId="ADAL" clId="{57C2819A-E835-47AA-9356-3BB7B51E441F}" dt="2025-11-17T22:53:50.828" v="2557" actId="14100"/>
        <pc:sldMkLst>
          <pc:docMk/>
          <pc:sldMk cId="351141602" sldId="707"/>
        </pc:sldMkLst>
        <pc:spChg chg="del mod">
          <ac:chgData name="Jalila El Baraka" userId="ea93c961-285f-4edc-9e51-dff84fc1dbdc" providerId="ADAL" clId="{57C2819A-E835-47AA-9356-3BB7B51E441F}" dt="2025-11-17T20:13:19.555" v="1670" actId="478"/>
          <ac:spMkLst>
            <pc:docMk/>
            <pc:sldMk cId="351141602" sldId="707"/>
            <ac:spMk id="3" creationId="{B8F0CF6A-F07C-4ADF-4F5E-A1F62BDC15B7}"/>
          </ac:spMkLst>
        </pc:spChg>
        <pc:spChg chg="add del mod">
          <ac:chgData name="Jalila El Baraka" userId="ea93c961-285f-4edc-9e51-dff84fc1dbdc" providerId="ADAL" clId="{57C2819A-E835-47AA-9356-3BB7B51E441F}" dt="2025-11-17T20:14:20.995" v="1695" actId="478"/>
          <ac:spMkLst>
            <pc:docMk/>
            <pc:sldMk cId="351141602" sldId="707"/>
            <ac:spMk id="4" creationId="{E7FFF32D-FD93-F4B6-48E2-FAF2272C5011}"/>
          </ac:spMkLst>
        </pc:spChg>
        <pc:spChg chg="del mod">
          <ac:chgData name="Jalila El Baraka" userId="ea93c961-285f-4edc-9e51-dff84fc1dbdc" providerId="ADAL" clId="{57C2819A-E835-47AA-9356-3BB7B51E441F}" dt="2025-11-17T20:13:59.484" v="1688" actId="478"/>
          <ac:spMkLst>
            <pc:docMk/>
            <pc:sldMk cId="351141602" sldId="707"/>
            <ac:spMk id="5" creationId="{7CDCB416-0489-171E-4BFF-85A12CE95130}"/>
          </ac:spMkLst>
        </pc:spChg>
        <pc:spChg chg="add del mod">
          <ac:chgData name="Jalila El Baraka" userId="ea93c961-285f-4edc-9e51-dff84fc1dbdc" providerId="ADAL" clId="{57C2819A-E835-47AA-9356-3BB7B51E441F}" dt="2025-11-17T20:14:55.178" v="1707" actId="478"/>
          <ac:spMkLst>
            <pc:docMk/>
            <pc:sldMk cId="351141602" sldId="707"/>
            <ac:spMk id="7" creationId="{8279AD93-E18D-3B91-4ACE-26D5CD65D924}"/>
          </ac:spMkLst>
        </pc:spChg>
        <pc:spChg chg="add del mod">
          <ac:chgData name="Jalila El Baraka" userId="ea93c961-285f-4edc-9e51-dff84fc1dbdc" providerId="ADAL" clId="{57C2819A-E835-47AA-9356-3BB7B51E441F}" dt="2025-11-17T20:16:06.130" v="1718" actId="478"/>
          <ac:spMkLst>
            <pc:docMk/>
            <pc:sldMk cId="351141602" sldId="707"/>
            <ac:spMk id="8" creationId="{CB957941-2684-ACFC-9CDB-AA2021CD21F2}"/>
          </ac:spMkLst>
        </pc:spChg>
        <pc:spChg chg="add del mod">
          <ac:chgData name="Jalila El Baraka" userId="ea93c961-285f-4edc-9e51-dff84fc1dbdc" providerId="ADAL" clId="{57C2819A-E835-47AA-9356-3BB7B51E441F}" dt="2025-11-17T20:17:06.354" v="1733" actId="478"/>
          <ac:spMkLst>
            <pc:docMk/>
            <pc:sldMk cId="351141602" sldId="707"/>
            <ac:spMk id="10" creationId="{5C1AC245-D7F3-9271-0B7B-11ECE3B1ABCF}"/>
          </ac:spMkLst>
        </pc:spChg>
        <pc:spChg chg="add del mod">
          <ac:chgData name="Jalila El Baraka" userId="ea93c961-285f-4edc-9e51-dff84fc1dbdc" providerId="ADAL" clId="{57C2819A-E835-47AA-9356-3BB7B51E441F}" dt="2025-11-17T20:17:29.580" v="1740" actId="478"/>
          <ac:spMkLst>
            <pc:docMk/>
            <pc:sldMk cId="351141602" sldId="707"/>
            <ac:spMk id="12" creationId="{2C388FC9-26E9-319E-8F61-EF2862A6BD61}"/>
          </ac:spMkLst>
        </pc:spChg>
        <pc:spChg chg="add del mod">
          <ac:chgData name="Jalila El Baraka" userId="ea93c961-285f-4edc-9e51-dff84fc1dbdc" providerId="ADAL" clId="{57C2819A-E835-47AA-9356-3BB7B51E441F}" dt="2025-11-17T20:20:08.874" v="1747" actId="478"/>
          <ac:spMkLst>
            <pc:docMk/>
            <pc:sldMk cId="351141602" sldId="707"/>
            <ac:spMk id="13" creationId="{7E2B3B58-F327-799E-2CF0-605A8FDEBAAE}"/>
          </ac:spMkLst>
        </pc:spChg>
        <pc:spChg chg="add del mod">
          <ac:chgData name="Jalila El Baraka" userId="ea93c961-285f-4edc-9e51-dff84fc1dbdc" providerId="ADAL" clId="{57C2819A-E835-47AA-9356-3BB7B51E441F}" dt="2025-11-17T20:16:22.715" v="1726" actId="478"/>
          <ac:spMkLst>
            <pc:docMk/>
            <pc:sldMk cId="351141602" sldId="707"/>
            <ac:spMk id="14" creationId="{8B83269E-0B76-1B28-F40A-BAA7D6B8CF1D}"/>
          </ac:spMkLst>
        </pc:spChg>
        <pc:spChg chg="add del mod">
          <ac:chgData name="Jalila El Baraka" userId="ea93c961-285f-4edc-9e51-dff84fc1dbdc" providerId="ADAL" clId="{57C2819A-E835-47AA-9356-3BB7B51E441F}" dt="2025-11-17T20:20:36.284" v="1754" actId="478"/>
          <ac:spMkLst>
            <pc:docMk/>
            <pc:sldMk cId="351141602" sldId="707"/>
            <ac:spMk id="15" creationId="{6BDD9BD6-E0DA-5805-857D-943F7023C16B}"/>
          </ac:spMkLst>
        </pc:spChg>
        <pc:spChg chg="add del mod">
          <ac:chgData name="Jalila El Baraka" userId="ea93c961-285f-4edc-9e51-dff84fc1dbdc" providerId="ADAL" clId="{57C2819A-E835-47AA-9356-3BB7B51E441F}" dt="2025-11-17T20:22:18.529" v="1768" actId="478"/>
          <ac:spMkLst>
            <pc:docMk/>
            <pc:sldMk cId="351141602" sldId="707"/>
            <ac:spMk id="16" creationId="{A94E5214-A864-47C2-9A28-12BF45743C7E}"/>
          </ac:spMkLst>
        </pc:spChg>
        <pc:spChg chg="add del mod">
          <ac:chgData name="Jalila El Baraka" userId="ea93c961-285f-4edc-9e51-dff84fc1dbdc" providerId="ADAL" clId="{57C2819A-E835-47AA-9356-3BB7B51E441F}" dt="2025-11-17T20:23:01.405" v="1778" actId="478"/>
          <ac:spMkLst>
            <pc:docMk/>
            <pc:sldMk cId="351141602" sldId="707"/>
            <ac:spMk id="18" creationId="{186DB83E-8566-D616-8A1A-6243E90318E1}"/>
          </ac:spMkLst>
        </pc:spChg>
        <pc:spChg chg="add del mod">
          <ac:chgData name="Jalila El Baraka" userId="ea93c961-285f-4edc-9e51-dff84fc1dbdc" providerId="ADAL" clId="{57C2819A-E835-47AA-9356-3BB7B51E441F}" dt="2025-11-17T20:16:03.268" v="1717" actId="478"/>
          <ac:spMkLst>
            <pc:docMk/>
            <pc:sldMk cId="351141602" sldId="707"/>
            <ac:spMk id="27" creationId="{BC629A66-A120-DE80-3194-FB9026D611CF}"/>
          </ac:spMkLst>
        </pc:spChg>
        <pc:picChg chg="add mod">
          <ac:chgData name="Jalila El Baraka" userId="ea93c961-285f-4edc-9e51-dff84fc1dbdc" providerId="ADAL" clId="{57C2819A-E835-47AA-9356-3BB7B51E441F}" dt="2025-11-17T22:53:50.828" v="2557" actId="14100"/>
          <ac:picMkLst>
            <pc:docMk/>
            <pc:sldMk cId="351141602" sldId="707"/>
            <ac:picMk id="4" creationId="{E40F7D7B-ADA2-6275-902C-0FF2F554544F}"/>
          </ac:picMkLst>
        </pc:picChg>
        <pc:picChg chg="add del">
          <ac:chgData name="Jalila El Baraka" userId="ea93c961-285f-4edc-9e51-dff84fc1dbdc" providerId="ADAL" clId="{57C2819A-E835-47AA-9356-3BB7B51E441F}" dt="2025-11-17T20:16:03.268" v="1717" actId="478"/>
          <ac:picMkLst>
            <pc:docMk/>
            <pc:sldMk cId="351141602" sldId="707"/>
            <ac:picMk id="6" creationId="{990ED6D0-9534-90F3-11C8-5042871965B7}"/>
          </ac:picMkLst>
        </pc:picChg>
        <pc:picChg chg="add mod">
          <ac:chgData name="Jalila El Baraka" userId="ea93c961-285f-4edc-9e51-dff84fc1dbdc" providerId="ADAL" clId="{57C2819A-E835-47AA-9356-3BB7B51E441F}" dt="2025-11-17T20:14:42.692" v="1702" actId="14100"/>
          <ac:picMkLst>
            <pc:docMk/>
            <pc:sldMk cId="351141602" sldId="707"/>
            <ac:picMk id="19" creationId="{0148FF50-3E9D-D87C-D8C8-CC973F8B54F2}"/>
          </ac:picMkLst>
        </pc:picChg>
        <pc:picChg chg="add mod">
          <ac:chgData name="Jalila El Baraka" userId="ea93c961-285f-4edc-9e51-dff84fc1dbdc" providerId="ADAL" clId="{57C2819A-E835-47AA-9356-3BB7B51E441F}" dt="2025-11-17T20:14:48.166" v="1704" actId="14100"/>
          <ac:picMkLst>
            <pc:docMk/>
            <pc:sldMk cId="351141602" sldId="707"/>
            <ac:picMk id="21" creationId="{709A0B9A-DA7F-ADD4-C10E-DC7508FFB44B}"/>
          </ac:picMkLst>
        </pc:picChg>
        <pc:picChg chg="add mod">
          <ac:chgData name="Jalila El Baraka" userId="ea93c961-285f-4edc-9e51-dff84fc1dbdc" providerId="ADAL" clId="{57C2819A-E835-47AA-9356-3BB7B51E441F}" dt="2025-11-17T20:15:27.340" v="1714" actId="14100"/>
          <ac:picMkLst>
            <pc:docMk/>
            <pc:sldMk cId="351141602" sldId="707"/>
            <ac:picMk id="23" creationId="{333C0860-9AE7-95CF-9CC7-5970909F07A1}"/>
          </ac:picMkLst>
        </pc:picChg>
        <pc:picChg chg="add mod">
          <ac:chgData name="Jalila El Baraka" userId="ea93c961-285f-4edc-9e51-dff84fc1dbdc" providerId="ADAL" clId="{57C2819A-E835-47AA-9356-3BB7B51E441F}" dt="2025-11-17T20:15:24.663" v="1713" actId="14100"/>
          <ac:picMkLst>
            <pc:docMk/>
            <pc:sldMk cId="351141602" sldId="707"/>
            <ac:picMk id="25" creationId="{E7EFEAA8-B30A-4746-BA01-39829140A9B8}"/>
          </ac:picMkLst>
        </pc:picChg>
        <pc:picChg chg="add del mod">
          <ac:chgData name="Jalila El Baraka" userId="ea93c961-285f-4edc-9e51-dff84fc1dbdc" providerId="ADAL" clId="{57C2819A-E835-47AA-9356-3BB7B51E441F}" dt="2025-11-17T22:53:38.862" v="2549" actId="478"/>
          <ac:picMkLst>
            <pc:docMk/>
            <pc:sldMk cId="351141602" sldId="707"/>
            <ac:picMk id="29" creationId="{4452351F-9187-C8AC-D98B-43C5B1EF94A4}"/>
          </ac:picMkLst>
        </pc:picChg>
        <pc:picChg chg="add mod">
          <ac:chgData name="Jalila El Baraka" userId="ea93c961-285f-4edc-9e51-dff84fc1dbdc" providerId="ADAL" clId="{57C2819A-E835-47AA-9356-3BB7B51E441F}" dt="2025-11-17T20:24:11.647" v="1799" actId="14100"/>
          <ac:picMkLst>
            <pc:docMk/>
            <pc:sldMk cId="351141602" sldId="707"/>
            <ac:picMk id="31" creationId="{C8B3A94F-DB5C-6784-50E2-0AA073F58793}"/>
          </ac:picMkLst>
        </pc:picChg>
        <pc:picChg chg="add mod">
          <ac:chgData name="Jalila El Baraka" userId="ea93c961-285f-4edc-9e51-dff84fc1dbdc" providerId="ADAL" clId="{57C2819A-E835-47AA-9356-3BB7B51E441F}" dt="2025-11-17T20:17:26.052" v="1739" actId="14100"/>
          <ac:picMkLst>
            <pc:docMk/>
            <pc:sldMk cId="351141602" sldId="707"/>
            <ac:picMk id="33" creationId="{7FD0D74B-DDEC-9323-9DA8-673F7E9DB0B9}"/>
          </ac:picMkLst>
        </pc:picChg>
        <pc:picChg chg="add mod">
          <ac:chgData name="Jalila El Baraka" userId="ea93c961-285f-4edc-9e51-dff84fc1dbdc" providerId="ADAL" clId="{57C2819A-E835-47AA-9356-3BB7B51E441F}" dt="2025-11-17T20:20:05.921" v="1746" actId="14100"/>
          <ac:picMkLst>
            <pc:docMk/>
            <pc:sldMk cId="351141602" sldId="707"/>
            <ac:picMk id="35" creationId="{674801CC-6ED4-D8DC-6C0B-4E35F1AF1370}"/>
          </ac:picMkLst>
        </pc:picChg>
        <pc:picChg chg="add mod">
          <ac:chgData name="Jalila El Baraka" userId="ea93c961-285f-4edc-9e51-dff84fc1dbdc" providerId="ADAL" clId="{57C2819A-E835-47AA-9356-3BB7B51E441F}" dt="2025-11-17T20:20:32.874" v="1753" actId="14100"/>
          <ac:picMkLst>
            <pc:docMk/>
            <pc:sldMk cId="351141602" sldId="707"/>
            <ac:picMk id="37" creationId="{F4BDA929-090A-7450-7756-28B195DD0DA6}"/>
          </ac:picMkLst>
        </pc:picChg>
        <pc:picChg chg="add mod">
          <ac:chgData name="Jalila El Baraka" userId="ea93c961-285f-4edc-9e51-dff84fc1dbdc" providerId="ADAL" clId="{57C2819A-E835-47AA-9356-3BB7B51E441F}" dt="2025-11-17T20:24:06.313" v="1798" actId="14100"/>
          <ac:picMkLst>
            <pc:docMk/>
            <pc:sldMk cId="351141602" sldId="707"/>
            <ac:picMk id="39" creationId="{6DB332A1-44C5-546C-C839-A076EB4EDF69}"/>
          </ac:picMkLst>
        </pc:picChg>
        <pc:picChg chg="add mod">
          <ac:chgData name="Jalila El Baraka" userId="ea93c961-285f-4edc-9e51-dff84fc1dbdc" providerId="ADAL" clId="{57C2819A-E835-47AA-9356-3BB7B51E441F}" dt="2025-11-17T20:24:02.674" v="1797" actId="14100"/>
          <ac:picMkLst>
            <pc:docMk/>
            <pc:sldMk cId="351141602" sldId="707"/>
            <ac:picMk id="41" creationId="{B0C7FADA-6B15-4444-59DF-0C47C957EBA0}"/>
          </ac:picMkLst>
        </pc:picChg>
        <pc:picChg chg="add mod">
          <ac:chgData name="Jalila El Baraka" userId="ea93c961-285f-4edc-9e51-dff84fc1dbdc" providerId="ADAL" clId="{57C2819A-E835-47AA-9356-3BB7B51E441F}" dt="2025-11-17T20:23:59.121" v="1796" actId="14100"/>
          <ac:picMkLst>
            <pc:docMk/>
            <pc:sldMk cId="351141602" sldId="707"/>
            <ac:picMk id="43" creationId="{5F801576-5D12-4802-5788-6A676321B5FC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16:36.751" v="2131" actId="14100"/>
        <pc:sldMkLst>
          <pc:docMk/>
          <pc:sldMk cId="3127686804" sldId="718"/>
        </pc:sldMkLst>
        <pc:spChg chg="del">
          <ac:chgData name="Jalila El Baraka" userId="ea93c961-285f-4edc-9e51-dff84fc1dbdc" providerId="ADAL" clId="{57C2819A-E835-47AA-9356-3BB7B51E441F}" dt="2025-11-17T21:15:50.932" v="2110" actId="478"/>
          <ac:spMkLst>
            <pc:docMk/>
            <pc:sldMk cId="3127686804" sldId="718"/>
            <ac:spMk id="10" creationId="{9CB0D899-5BC0-F683-3CC7-015AB5842290}"/>
          </ac:spMkLst>
        </pc:spChg>
        <pc:spChg chg="del">
          <ac:chgData name="Jalila El Baraka" userId="ea93c961-285f-4edc-9e51-dff84fc1dbdc" providerId="ADAL" clId="{57C2819A-E835-47AA-9356-3BB7B51E441F}" dt="2025-11-17T21:16:02.137" v="2118" actId="478"/>
          <ac:spMkLst>
            <pc:docMk/>
            <pc:sldMk cId="3127686804" sldId="718"/>
            <ac:spMk id="11" creationId="{832508CD-3258-2BF0-C585-ACF6E1343814}"/>
          </ac:spMkLst>
        </pc:spChg>
        <pc:spChg chg="del">
          <ac:chgData name="Jalila El Baraka" userId="ea93c961-285f-4edc-9e51-dff84fc1dbdc" providerId="ADAL" clId="{57C2819A-E835-47AA-9356-3BB7B51E441F}" dt="2025-11-17T21:16:20.493" v="2125" actId="478"/>
          <ac:spMkLst>
            <pc:docMk/>
            <pc:sldMk cId="3127686804" sldId="718"/>
            <ac:spMk id="15" creationId="{2F08E251-6C18-5F42-69AD-1479172C04AB}"/>
          </ac:spMkLst>
        </pc:spChg>
        <pc:picChg chg="add mod">
          <ac:chgData name="Jalila El Baraka" userId="ea93c961-285f-4edc-9e51-dff84fc1dbdc" providerId="ADAL" clId="{57C2819A-E835-47AA-9356-3BB7B51E441F}" dt="2025-11-17T21:15:59.799" v="2117" actId="1076"/>
          <ac:picMkLst>
            <pc:docMk/>
            <pc:sldMk cId="3127686804" sldId="718"/>
            <ac:picMk id="3" creationId="{9D287918-DECA-D5CE-D1BD-1F21FD8D4C2E}"/>
          </ac:picMkLst>
        </pc:picChg>
        <pc:picChg chg="add mod">
          <ac:chgData name="Jalila El Baraka" userId="ea93c961-285f-4edc-9e51-dff84fc1dbdc" providerId="ADAL" clId="{57C2819A-E835-47AA-9356-3BB7B51E441F}" dt="2025-11-17T21:16:16.077" v="2124" actId="14100"/>
          <ac:picMkLst>
            <pc:docMk/>
            <pc:sldMk cId="3127686804" sldId="718"/>
            <ac:picMk id="7" creationId="{0A50F61B-A8DA-3F4C-49C3-4752F0E8A627}"/>
          </ac:picMkLst>
        </pc:picChg>
        <pc:picChg chg="add mod">
          <ac:chgData name="Jalila El Baraka" userId="ea93c961-285f-4edc-9e51-dff84fc1dbdc" providerId="ADAL" clId="{57C2819A-E835-47AA-9356-3BB7B51E441F}" dt="2025-11-17T21:16:36.751" v="2131" actId="14100"/>
          <ac:picMkLst>
            <pc:docMk/>
            <pc:sldMk cId="3127686804" sldId="718"/>
            <ac:picMk id="9" creationId="{574C06A4-F25F-E070-34F1-BD7EA108668A}"/>
          </ac:picMkLst>
        </pc:picChg>
      </pc:sldChg>
      <pc:sldChg chg="addSp delSp modSp mod addAnim delAnim modAnim">
        <pc:chgData name="Jalila El Baraka" userId="ea93c961-285f-4edc-9e51-dff84fc1dbdc" providerId="ADAL" clId="{57C2819A-E835-47AA-9356-3BB7B51E441F}" dt="2025-11-17T14:32:14.418" v="1657" actId="478"/>
        <pc:sldMkLst>
          <pc:docMk/>
          <pc:sldMk cId="2763233829" sldId="723"/>
        </pc:sldMkLst>
        <pc:spChg chg="add del mod">
          <ac:chgData name="Jalila El Baraka" userId="ea93c961-285f-4edc-9e51-dff84fc1dbdc" providerId="ADAL" clId="{57C2819A-E835-47AA-9356-3BB7B51E441F}" dt="2025-11-17T14:32:05.178" v="1654" actId="21"/>
          <ac:spMkLst>
            <pc:docMk/>
            <pc:sldMk cId="2763233829" sldId="723"/>
            <ac:spMk id="4" creationId="{9E4A6C75-052E-8474-0E9D-F8989B6476AE}"/>
          </ac:spMkLst>
        </pc:spChg>
        <pc:picChg chg="add del mod">
          <ac:chgData name="Jalila El Baraka" userId="ea93c961-285f-4edc-9e51-dff84fc1dbdc" providerId="ADAL" clId="{57C2819A-E835-47AA-9356-3BB7B51E441F}" dt="2025-11-17T14:32:14.418" v="1657" actId="478"/>
          <ac:picMkLst>
            <pc:docMk/>
            <pc:sldMk cId="2763233829" sldId="723"/>
            <ac:picMk id="2" creationId="{A7F3BF3C-AB52-0811-80E3-70C09D82C962}"/>
          </ac:picMkLst>
        </pc:picChg>
        <pc:picChg chg="add del mod">
          <ac:chgData name="Jalila El Baraka" userId="ea93c961-285f-4edc-9e51-dff84fc1dbdc" providerId="ADAL" clId="{57C2819A-E835-47AA-9356-3BB7B51E441F}" dt="2025-11-17T14:32:05.178" v="1654" actId="21"/>
          <ac:picMkLst>
            <pc:docMk/>
            <pc:sldMk cId="2763233829" sldId="723"/>
            <ac:picMk id="15" creationId="{072DB354-8DC0-9681-2878-1F8C3193CB4F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34:29.974" v="2435" actId="14100"/>
        <pc:sldMkLst>
          <pc:docMk/>
          <pc:sldMk cId="3918439017" sldId="724"/>
        </pc:sldMkLst>
        <pc:spChg chg="mod">
          <ac:chgData name="Jalila El Baraka" userId="ea93c961-285f-4edc-9e51-dff84fc1dbdc" providerId="ADAL" clId="{57C2819A-E835-47AA-9356-3BB7B51E441F}" dt="2025-11-11T23:08:12.751" v="1302"/>
          <ac:spMkLst>
            <pc:docMk/>
            <pc:sldMk cId="3918439017" sldId="724"/>
            <ac:spMk id="2" creationId="{E2F1603D-5DA1-57FE-6C02-5D3D7CF62152}"/>
          </ac:spMkLst>
        </pc:spChg>
        <pc:spChg chg="del">
          <ac:chgData name="Jalila El Baraka" userId="ea93c961-285f-4edc-9e51-dff84fc1dbdc" providerId="ADAL" clId="{57C2819A-E835-47AA-9356-3BB7B51E441F}" dt="2025-11-17T21:33:38.529" v="2416" actId="478"/>
          <ac:spMkLst>
            <pc:docMk/>
            <pc:sldMk cId="3918439017" sldId="724"/>
            <ac:spMk id="3" creationId="{053A114D-F749-211F-6F25-4C20431D5E23}"/>
          </ac:spMkLst>
        </pc:spChg>
        <pc:spChg chg="add del mod">
          <ac:chgData name="Jalila El Baraka" userId="ea93c961-285f-4edc-9e51-dff84fc1dbdc" providerId="ADAL" clId="{57C2819A-E835-47AA-9356-3BB7B51E441F}" dt="2025-11-17T21:24:20.671" v="2253" actId="478"/>
          <ac:spMkLst>
            <pc:docMk/>
            <pc:sldMk cId="3918439017" sldId="724"/>
            <ac:spMk id="5" creationId="{5C105F90-91B1-6585-5DB2-C6B2916F91DC}"/>
          </ac:spMkLst>
        </pc:spChg>
        <pc:spChg chg="add del mod">
          <ac:chgData name="Jalila El Baraka" userId="ea93c961-285f-4edc-9e51-dff84fc1dbdc" providerId="ADAL" clId="{57C2819A-E835-47AA-9356-3BB7B51E441F}" dt="2025-11-17T21:24:15.319" v="2250" actId="478"/>
          <ac:spMkLst>
            <pc:docMk/>
            <pc:sldMk cId="3918439017" sldId="724"/>
            <ac:spMk id="7" creationId="{C11A48ED-6623-C34C-E7AE-FD2CD5D08D64}"/>
          </ac:spMkLst>
        </pc:spChg>
        <pc:spChg chg="add del">
          <ac:chgData name="Jalila El Baraka" userId="ea93c961-285f-4edc-9e51-dff84fc1dbdc" providerId="ADAL" clId="{57C2819A-E835-47AA-9356-3BB7B51E441F}" dt="2025-11-17T21:25:52.855" v="2284" actId="478"/>
          <ac:spMkLst>
            <pc:docMk/>
            <pc:sldMk cId="3918439017" sldId="724"/>
            <ac:spMk id="9" creationId="{64BBF057-BF29-D0BA-72C2-926AA721D03C}"/>
          </ac:spMkLst>
        </pc:spChg>
        <pc:spChg chg="del">
          <ac:chgData name="Jalila El Baraka" userId="ea93c961-285f-4edc-9e51-dff84fc1dbdc" providerId="ADAL" clId="{57C2819A-E835-47AA-9356-3BB7B51E441F}" dt="2025-11-17T21:33:53.148" v="2422" actId="478"/>
          <ac:spMkLst>
            <pc:docMk/>
            <pc:sldMk cId="3918439017" sldId="724"/>
            <ac:spMk id="10" creationId="{F8531E85-E73E-9F68-FAD3-1899B2387784}"/>
          </ac:spMkLst>
        </pc:spChg>
        <pc:picChg chg="add del mod">
          <ac:chgData name="Jalila El Baraka" userId="ea93c961-285f-4edc-9e51-dff84fc1dbdc" providerId="ADAL" clId="{57C2819A-E835-47AA-9356-3BB7B51E441F}" dt="2025-11-17T21:30:18.227" v="2355" actId="478"/>
          <ac:picMkLst>
            <pc:docMk/>
            <pc:sldMk cId="3918439017" sldId="724"/>
            <ac:picMk id="8" creationId="{D55A3E73-DBE1-CD91-BDC0-6DCCCFE1AB3E}"/>
          </ac:picMkLst>
        </pc:picChg>
        <pc:picChg chg="add del mod">
          <ac:chgData name="Jalila El Baraka" userId="ea93c961-285f-4edc-9e51-dff84fc1dbdc" providerId="ADAL" clId="{57C2819A-E835-47AA-9356-3BB7B51E441F}" dt="2025-11-17T21:25:55.947" v="2288" actId="478"/>
          <ac:picMkLst>
            <pc:docMk/>
            <pc:sldMk cId="3918439017" sldId="724"/>
            <ac:picMk id="12" creationId="{B6B61D23-1010-E049-FAB6-0661425C0F2B}"/>
          </ac:picMkLst>
        </pc:picChg>
        <pc:picChg chg="add mod">
          <ac:chgData name="Jalila El Baraka" userId="ea93c961-285f-4edc-9e51-dff84fc1dbdc" providerId="ADAL" clId="{57C2819A-E835-47AA-9356-3BB7B51E441F}" dt="2025-11-17T21:34:18.565" v="2432" actId="1076"/>
          <ac:picMkLst>
            <pc:docMk/>
            <pc:sldMk cId="3918439017" sldId="724"/>
            <ac:picMk id="14" creationId="{D4890CFE-E6EB-8470-5EC1-D98C07ADE3C4}"/>
          </ac:picMkLst>
        </pc:picChg>
        <pc:picChg chg="add mod">
          <ac:chgData name="Jalila El Baraka" userId="ea93c961-285f-4edc-9e51-dff84fc1dbdc" providerId="ADAL" clId="{57C2819A-E835-47AA-9356-3BB7B51E441F}" dt="2025-11-17T21:30:31.107" v="2363" actId="14100"/>
          <ac:picMkLst>
            <pc:docMk/>
            <pc:sldMk cId="3918439017" sldId="724"/>
            <ac:picMk id="16" creationId="{051C8624-AB7E-CB8A-1C2D-0FC2FD85ECCE}"/>
          </ac:picMkLst>
        </pc:picChg>
        <pc:picChg chg="add mod">
          <ac:chgData name="Jalila El Baraka" userId="ea93c961-285f-4edc-9e51-dff84fc1dbdc" providerId="ADAL" clId="{57C2819A-E835-47AA-9356-3BB7B51E441F}" dt="2025-11-17T21:34:27.460" v="2434" actId="14100"/>
          <ac:picMkLst>
            <pc:docMk/>
            <pc:sldMk cId="3918439017" sldId="724"/>
            <ac:picMk id="18" creationId="{223B0EF3-36B2-551A-ECC9-CD131B91148E}"/>
          </ac:picMkLst>
        </pc:picChg>
        <pc:picChg chg="add mod">
          <ac:chgData name="Jalila El Baraka" userId="ea93c961-285f-4edc-9e51-dff84fc1dbdc" providerId="ADAL" clId="{57C2819A-E835-47AA-9356-3BB7B51E441F}" dt="2025-11-17T21:34:29.974" v="2435" actId="14100"/>
          <ac:picMkLst>
            <pc:docMk/>
            <pc:sldMk cId="3918439017" sldId="724"/>
            <ac:picMk id="20" creationId="{60428C74-F8CF-0F1E-EAFB-8515E53F2455}"/>
          </ac:picMkLst>
        </pc:picChg>
      </pc:sldChg>
      <pc:sldChg chg="addSp modSp mod modAnim">
        <pc:chgData name="Jalila El Baraka" userId="ea93c961-285f-4edc-9e51-dff84fc1dbdc" providerId="ADAL" clId="{57C2819A-E835-47AA-9356-3BB7B51E441F}" dt="2025-11-17T14:37:55.310" v="1662" actId="1076"/>
        <pc:sldMkLst>
          <pc:docMk/>
          <pc:sldMk cId="559909468" sldId="844"/>
        </pc:sldMkLst>
        <pc:picChg chg="add mod">
          <ac:chgData name="Jalila El Baraka" userId="ea93c961-285f-4edc-9e51-dff84fc1dbdc" providerId="ADAL" clId="{57C2819A-E835-47AA-9356-3BB7B51E441F}" dt="2025-11-17T14:37:55.310" v="1662" actId="1076"/>
          <ac:picMkLst>
            <pc:docMk/>
            <pc:sldMk cId="559909468" sldId="844"/>
            <ac:picMk id="3" creationId="{7E3A1396-4CDA-E736-178B-8587024343C7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39:18.559" v="2490" actId="1076"/>
        <pc:sldMkLst>
          <pc:docMk/>
          <pc:sldMk cId="3749443832" sldId="846"/>
        </pc:sldMkLst>
        <pc:picChg chg="add mod">
          <ac:chgData name="Jalila El Baraka" userId="ea93c961-285f-4edc-9e51-dff84fc1dbdc" providerId="ADAL" clId="{57C2819A-E835-47AA-9356-3BB7B51E441F}" dt="2025-11-17T21:39:18.559" v="2490" actId="1076"/>
          <ac:picMkLst>
            <pc:docMk/>
            <pc:sldMk cId="3749443832" sldId="846"/>
            <ac:picMk id="3" creationId="{DEA9C839-73D9-BEBA-D81C-DAA17DB2A1D5}"/>
          </ac:picMkLst>
        </pc:picChg>
        <pc:picChg chg="del">
          <ac:chgData name="Jalila El Baraka" userId="ea93c961-285f-4edc-9e51-dff84fc1dbdc" providerId="ADAL" clId="{57C2819A-E835-47AA-9356-3BB7B51E441F}" dt="2025-11-17T21:39:12.454" v="2486" actId="478"/>
          <ac:picMkLst>
            <pc:docMk/>
            <pc:sldMk cId="3749443832" sldId="846"/>
            <ac:picMk id="4" creationId="{240F2A00-1228-17CA-BA43-6CCEA0C37B4F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2:54:23.330" v="2570" actId="14100"/>
        <pc:sldMkLst>
          <pc:docMk/>
          <pc:sldMk cId="944839960" sldId="866"/>
        </pc:sldMkLst>
        <pc:spChg chg="del">
          <ac:chgData name="Jalila El Baraka" userId="ea93c961-285f-4edc-9e51-dff84fc1dbdc" providerId="ADAL" clId="{57C2819A-E835-47AA-9356-3BB7B51E441F}" dt="2025-11-17T20:34:22.969" v="1881" actId="478"/>
          <ac:spMkLst>
            <pc:docMk/>
            <pc:sldMk cId="944839960" sldId="866"/>
            <ac:spMk id="3" creationId="{37C6A6E0-C386-EE31-4536-55FEB4A32E9C}"/>
          </ac:spMkLst>
        </pc:spChg>
        <pc:spChg chg="del">
          <ac:chgData name="Jalila El Baraka" userId="ea93c961-285f-4edc-9e51-dff84fc1dbdc" providerId="ADAL" clId="{57C2819A-E835-47AA-9356-3BB7B51E441F}" dt="2025-11-17T20:34:35.318" v="1889" actId="478"/>
          <ac:spMkLst>
            <pc:docMk/>
            <pc:sldMk cId="944839960" sldId="866"/>
            <ac:spMk id="4" creationId="{6B8036E7-E43F-01A1-4BF1-C4FD6CA18E2A}"/>
          </ac:spMkLst>
        </pc:spChg>
        <pc:spChg chg="del mod">
          <ac:chgData name="Jalila El Baraka" userId="ea93c961-285f-4edc-9e51-dff84fc1dbdc" providerId="ADAL" clId="{57C2819A-E835-47AA-9356-3BB7B51E441F}" dt="2025-11-17T20:34:53.248" v="1897" actId="478"/>
          <ac:spMkLst>
            <pc:docMk/>
            <pc:sldMk cId="944839960" sldId="866"/>
            <ac:spMk id="6" creationId="{19DDC052-2459-9302-A15B-661F095CC965}"/>
          </ac:spMkLst>
        </pc:spChg>
        <pc:spChg chg="del">
          <ac:chgData name="Jalila El Baraka" userId="ea93c961-285f-4edc-9e51-dff84fc1dbdc" providerId="ADAL" clId="{57C2819A-E835-47AA-9356-3BB7B51E441F}" dt="2025-11-17T20:35:40.540" v="1911" actId="478"/>
          <ac:spMkLst>
            <pc:docMk/>
            <pc:sldMk cId="944839960" sldId="866"/>
            <ac:spMk id="8" creationId="{1AA937F7-31F6-27D4-C0A4-C7CBED62C02E}"/>
          </ac:spMkLst>
        </pc:spChg>
        <pc:spChg chg="del">
          <ac:chgData name="Jalila El Baraka" userId="ea93c961-285f-4edc-9e51-dff84fc1dbdc" providerId="ADAL" clId="{57C2819A-E835-47AA-9356-3BB7B51E441F}" dt="2025-11-17T20:36:09.828" v="1920" actId="478"/>
          <ac:spMkLst>
            <pc:docMk/>
            <pc:sldMk cId="944839960" sldId="866"/>
            <ac:spMk id="17" creationId="{E635F05E-4E45-9069-20E7-D83DC3BB0794}"/>
          </ac:spMkLst>
        </pc:spChg>
        <pc:spChg chg="del">
          <ac:chgData name="Jalila El Baraka" userId="ea93c961-285f-4edc-9e51-dff84fc1dbdc" providerId="ADAL" clId="{57C2819A-E835-47AA-9356-3BB7B51E441F}" dt="2025-11-17T20:36:37.049" v="1927" actId="478"/>
          <ac:spMkLst>
            <pc:docMk/>
            <pc:sldMk cId="944839960" sldId="866"/>
            <ac:spMk id="19" creationId="{83B93812-EDC9-63F7-F0EF-5BA5A682BD90}"/>
          </ac:spMkLst>
        </pc:spChg>
        <pc:spChg chg="mod">
          <ac:chgData name="Jalila El Baraka" userId="ea93c961-285f-4edc-9e51-dff84fc1dbdc" providerId="ADAL" clId="{57C2819A-E835-47AA-9356-3BB7B51E441F}" dt="2025-11-17T20:36:05.911" v="1919" actId="1076"/>
          <ac:spMkLst>
            <pc:docMk/>
            <pc:sldMk cId="944839960" sldId="866"/>
            <ac:spMk id="25" creationId="{E2D9EE52-8EE4-B98C-683E-152CAF1D04D6}"/>
          </ac:spMkLst>
        </pc:spChg>
        <pc:spChg chg="mod">
          <ac:chgData name="Jalila El Baraka" userId="ea93c961-285f-4edc-9e51-dff84fc1dbdc" providerId="ADAL" clId="{57C2819A-E835-47AA-9356-3BB7B51E441F}" dt="2025-11-17T20:35:31.972" v="1909" actId="1076"/>
          <ac:spMkLst>
            <pc:docMk/>
            <pc:sldMk cId="944839960" sldId="866"/>
            <ac:spMk id="26" creationId="{29B5418A-DFA9-B32A-4D10-474C6A6BEF90}"/>
          </ac:spMkLst>
        </pc:spChg>
        <pc:picChg chg="add mod">
          <ac:chgData name="Jalila El Baraka" userId="ea93c961-285f-4edc-9e51-dff84fc1dbdc" providerId="ADAL" clId="{57C2819A-E835-47AA-9356-3BB7B51E441F}" dt="2025-11-17T22:54:23.330" v="2570" actId="14100"/>
          <ac:picMkLst>
            <pc:docMk/>
            <pc:sldMk cId="944839960" sldId="866"/>
            <ac:picMk id="4" creationId="{2B392781-3A48-2467-157A-61626526219C}"/>
          </ac:picMkLst>
        </pc:picChg>
        <pc:picChg chg="add mod">
          <ac:chgData name="Jalila El Baraka" userId="ea93c961-285f-4edc-9e51-dff84fc1dbdc" providerId="ADAL" clId="{57C2819A-E835-47AA-9356-3BB7B51E441F}" dt="2025-11-17T20:35:22.254" v="1906" actId="1076"/>
          <ac:picMkLst>
            <pc:docMk/>
            <pc:sldMk cId="944839960" sldId="866"/>
            <ac:picMk id="12" creationId="{4BF90630-FB3F-38B5-7FD5-14FAC27F4795}"/>
          </ac:picMkLst>
        </pc:picChg>
        <pc:picChg chg="add mod">
          <ac:chgData name="Jalila El Baraka" userId="ea93c961-285f-4edc-9e51-dff84fc1dbdc" providerId="ADAL" clId="{57C2819A-E835-47AA-9356-3BB7B51E441F}" dt="2025-11-17T20:35:19.407" v="1905" actId="1076"/>
          <ac:picMkLst>
            <pc:docMk/>
            <pc:sldMk cId="944839960" sldId="866"/>
            <ac:picMk id="14" creationId="{0DE93AE9-9E35-E633-11EC-B9EEF1E22CC9}"/>
          </ac:picMkLst>
        </pc:picChg>
        <pc:picChg chg="add mod">
          <ac:chgData name="Jalila El Baraka" userId="ea93c961-285f-4edc-9e51-dff84fc1dbdc" providerId="ADAL" clId="{57C2819A-E835-47AA-9356-3BB7B51E441F}" dt="2025-11-17T20:35:36.419" v="1910" actId="14100"/>
          <ac:picMkLst>
            <pc:docMk/>
            <pc:sldMk cId="944839960" sldId="866"/>
            <ac:picMk id="18" creationId="{3DABAC83-C24B-7DAC-BE49-57FB9938B66F}"/>
          </ac:picMkLst>
        </pc:picChg>
        <pc:picChg chg="add mod">
          <ac:chgData name="Jalila El Baraka" userId="ea93c961-285f-4edc-9e51-dff84fc1dbdc" providerId="ADAL" clId="{57C2819A-E835-47AA-9356-3BB7B51E441F}" dt="2025-11-17T20:35:52.665" v="1916" actId="1076"/>
          <ac:picMkLst>
            <pc:docMk/>
            <pc:sldMk cId="944839960" sldId="866"/>
            <ac:picMk id="21" creationId="{26958003-4AC5-1AC1-44F1-3673222ADB0F}"/>
          </ac:picMkLst>
        </pc:picChg>
        <pc:picChg chg="add del mod">
          <ac:chgData name="Jalila El Baraka" userId="ea93c961-285f-4edc-9e51-dff84fc1dbdc" providerId="ADAL" clId="{57C2819A-E835-47AA-9356-3BB7B51E441F}" dt="2025-11-17T22:54:15.071" v="2564" actId="478"/>
          <ac:picMkLst>
            <pc:docMk/>
            <pc:sldMk cId="944839960" sldId="866"/>
            <ac:picMk id="23" creationId="{60160811-EA2D-C93E-A08D-9A6C94950337}"/>
          </ac:picMkLst>
        </pc:picChg>
        <pc:picChg chg="add mod">
          <ac:chgData name="Jalila El Baraka" userId="ea93c961-285f-4edc-9e51-dff84fc1dbdc" providerId="ADAL" clId="{57C2819A-E835-47AA-9356-3BB7B51E441F}" dt="2025-11-17T21:01:44.013" v="1932" actId="1076"/>
          <ac:picMkLst>
            <pc:docMk/>
            <pc:sldMk cId="944839960" sldId="866"/>
            <ac:picMk id="27" creationId="{E141E62D-4B23-F434-182B-69ECFC49A1F3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07:42.029" v="1990" actId="1076"/>
        <pc:sldMkLst>
          <pc:docMk/>
          <pc:sldMk cId="2537648291" sldId="877"/>
        </pc:sldMkLst>
        <pc:spChg chg="del">
          <ac:chgData name="Jalila El Baraka" userId="ea93c961-285f-4edc-9e51-dff84fc1dbdc" providerId="ADAL" clId="{57C2819A-E835-47AA-9356-3BB7B51E441F}" dt="2025-11-17T21:01:53.849" v="1933" actId="478"/>
          <ac:spMkLst>
            <pc:docMk/>
            <pc:sldMk cId="2537648291" sldId="877"/>
            <ac:spMk id="5" creationId="{3E5902B4-4F7B-9F45-A2D8-B6E161848BCE}"/>
          </ac:spMkLst>
        </pc:spChg>
        <pc:spChg chg="del">
          <ac:chgData name="Jalila El Baraka" userId="ea93c961-285f-4edc-9e51-dff84fc1dbdc" providerId="ADAL" clId="{57C2819A-E835-47AA-9356-3BB7B51E441F}" dt="2025-11-17T21:04:18.472" v="1964" actId="478"/>
          <ac:spMkLst>
            <pc:docMk/>
            <pc:sldMk cId="2537648291" sldId="877"/>
            <ac:spMk id="6" creationId="{11346655-19F5-327B-459B-891B97F3DA72}"/>
          </ac:spMkLst>
        </pc:spChg>
        <pc:spChg chg="del mod">
          <ac:chgData name="Jalila El Baraka" userId="ea93c961-285f-4edc-9e51-dff84fc1dbdc" providerId="ADAL" clId="{57C2819A-E835-47AA-9356-3BB7B51E441F}" dt="2025-11-17T21:03:14.291" v="1944" actId="478"/>
          <ac:spMkLst>
            <pc:docMk/>
            <pc:sldMk cId="2537648291" sldId="877"/>
            <ac:spMk id="7" creationId="{51307F38-4DAB-5F3F-A86B-57CD10B89134}"/>
          </ac:spMkLst>
        </pc:spChg>
        <pc:spChg chg="del mod">
          <ac:chgData name="Jalila El Baraka" userId="ea93c961-285f-4edc-9e51-dff84fc1dbdc" providerId="ADAL" clId="{57C2819A-E835-47AA-9356-3BB7B51E441F}" dt="2025-11-17T21:03:44.351" v="1957" actId="478"/>
          <ac:spMkLst>
            <pc:docMk/>
            <pc:sldMk cId="2537648291" sldId="877"/>
            <ac:spMk id="12" creationId="{CC0C633A-241C-5922-449A-CB71875C4AA8}"/>
          </ac:spMkLst>
        </pc:spChg>
        <pc:spChg chg="del mod">
          <ac:chgData name="Jalila El Baraka" userId="ea93c961-285f-4edc-9e51-dff84fc1dbdc" providerId="ADAL" clId="{57C2819A-E835-47AA-9356-3BB7B51E441F}" dt="2025-11-17T21:05:05.716" v="1979" actId="478"/>
          <ac:spMkLst>
            <pc:docMk/>
            <pc:sldMk cId="2537648291" sldId="877"/>
            <ac:spMk id="13" creationId="{9D1D9EDB-FDDF-99ED-53EB-4673A1425A37}"/>
          </ac:spMkLst>
        </pc:spChg>
        <pc:spChg chg="del mod">
          <ac:chgData name="Jalila El Baraka" userId="ea93c961-285f-4edc-9e51-dff84fc1dbdc" providerId="ADAL" clId="{57C2819A-E835-47AA-9356-3BB7B51E441F}" dt="2025-11-17T21:07:01.129" v="1980" actId="478"/>
          <ac:spMkLst>
            <pc:docMk/>
            <pc:sldMk cId="2537648291" sldId="877"/>
            <ac:spMk id="16" creationId="{DBDECAFA-823A-ABF3-7900-9CEA3227E1F4}"/>
          </ac:spMkLst>
        </pc:spChg>
        <pc:picChg chg="add mod">
          <ac:chgData name="Jalila El Baraka" userId="ea93c961-285f-4edc-9e51-dff84fc1dbdc" providerId="ADAL" clId="{57C2819A-E835-47AA-9356-3BB7B51E441F}" dt="2025-11-17T21:03:35.730" v="1954" actId="1076"/>
          <ac:picMkLst>
            <pc:docMk/>
            <pc:sldMk cId="2537648291" sldId="877"/>
            <ac:picMk id="4" creationId="{D12C4A63-E21E-4EB7-2F4F-6FFA7C6E9700}"/>
          </ac:picMkLst>
        </pc:picChg>
        <pc:picChg chg="add mod">
          <ac:chgData name="Jalila El Baraka" userId="ea93c961-285f-4edc-9e51-dff84fc1dbdc" providerId="ADAL" clId="{57C2819A-E835-47AA-9356-3BB7B51E441F}" dt="2025-11-17T21:07:36.102" v="1987" actId="1076"/>
          <ac:picMkLst>
            <pc:docMk/>
            <pc:sldMk cId="2537648291" sldId="877"/>
            <ac:picMk id="10" creationId="{1620D97D-2D32-632F-32B3-61A55A1DC5E4}"/>
          </ac:picMkLst>
        </pc:picChg>
        <pc:picChg chg="add mod">
          <ac:chgData name="Jalila El Baraka" userId="ea93c961-285f-4edc-9e51-dff84fc1dbdc" providerId="ADAL" clId="{57C2819A-E835-47AA-9356-3BB7B51E441F}" dt="2025-11-17T21:07:42.029" v="1990" actId="1076"/>
          <ac:picMkLst>
            <pc:docMk/>
            <pc:sldMk cId="2537648291" sldId="877"/>
            <ac:picMk id="14" creationId="{9BEC7EA2-83BC-718B-1AB2-E075E97CE076}"/>
          </ac:picMkLst>
        </pc:picChg>
        <pc:picChg chg="add mod">
          <ac:chgData name="Jalila El Baraka" userId="ea93c961-285f-4edc-9e51-dff84fc1dbdc" providerId="ADAL" clId="{57C2819A-E835-47AA-9356-3BB7B51E441F}" dt="2025-11-17T21:04:39.887" v="1970" actId="14100"/>
          <ac:picMkLst>
            <pc:docMk/>
            <pc:sldMk cId="2537648291" sldId="877"/>
            <ac:picMk id="18" creationId="{BE8C2296-B673-D2E4-44E3-3DE1DC2CAC33}"/>
          </ac:picMkLst>
        </pc:picChg>
        <pc:picChg chg="add mod">
          <ac:chgData name="Jalila El Baraka" userId="ea93c961-285f-4edc-9e51-dff84fc1dbdc" providerId="ADAL" clId="{57C2819A-E835-47AA-9356-3BB7B51E441F}" dt="2025-11-17T21:07:38.391" v="1988" actId="1076"/>
          <ac:picMkLst>
            <pc:docMk/>
            <pc:sldMk cId="2537648291" sldId="877"/>
            <ac:picMk id="20" creationId="{23247589-4F25-624C-FD6E-6C2B034066B2}"/>
          </ac:picMkLst>
        </pc:picChg>
        <pc:picChg chg="add mod">
          <ac:chgData name="Jalila El Baraka" userId="ea93c961-285f-4edc-9e51-dff84fc1dbdc" providerId="ADAL" clId="{57C2819A-E835-47AA-9356-3BB7B51E441F}" dt="2025-11-17T21:07:40.444" v="1989" actId="1076"/>
          <ac:picMkLst>
            <pc:docMk/>
            <pc:sldMk cId="2537648291" sldId="877"/>
            <ac:picMk id="22" creationId="{3D38565B-EFF0-F8E8-5BAA-92CD1FEDC939}"/>
          </ac:picMkLst>
        </pc:picChg>
      </pc:sldChg>
      <pc:sldChg chg="addSp modSp mod modAnim">
        <pc:chgData name="Jalila El Baraka" userId="ea93c961-285f-4edc-9e51-dff84fc1dbdc" providerId="ADAL" clId="{57C2819A-E835-47AA-9356-3BB7B51E441F}" dt="2025-11-17T14:38:18.687" v="1665" actId="1076"/>
        <pc:sldMkLst>
          <pc:docMk/>
          <pc:sldMk cId="3868768148" sldId="880"/>
        </pc:sldMkLst>
        <pc:picChg chg="add mod">
          <ac:chgData name="Jalila El Baraka" userId="ea93c961-285f-4edc-9e51-dff84fc1dbdc" providerId="ADAL" clId="{57C2819A-E835-47AA-9356-3BB7B51E441F}" dt="2025-11-17T14:38:18.687" v="1665" actId="1076"/>
          <ac:picMkLst>
            <pc:docMk/>
            <pc:sldMk cId="3868768148" sldId="880"/>
            <ac:picMk id="2" creationId="{B42A9DD1-9C67-4500-BF04-9476BE1E5B6D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1-17T21:45:14.677" v="2529"/>
        <pc:sldMkLst>
          <pc:docMk/>
          <pc:sldMk cId="1120180541" sldId="881"/>
        </pc:sldMkLst>
        <pc:spChg chg="del">
          <ac:chgData name="Jalila El Baraka" userId="ea93c961-285f-4edc-9e51-dff84fc1dbdc" providerId="ADAL" clId="{57C2819A-E835-47AA-9356-3BB7B51E441F}" dt="2025-11-17T21:45:14.677" v="2529"/>
          <ac:spMkLst>
            <pc:docMk/>
            <pc:sldMk cId="1120180541" sldId="881"/>
            <ac:spMk id="6" creationId="{EDD7EC0A-EBA7-F7F7-C242-24EECD6CE37B}"/>
          </ac:spMkLst>
        </pc:spChg>
        <pc:picChg chg="add mod">
          <ac:chgData name="Jalila El Baraka" userId="ea93c961-285f-4edc-9e51-dff84fc1dbdc" providerId="ADAL" clId="{57C2819A-E835-47AA-9356-3BB7B51E441F}" dt="2025-11-17T21:45:14.677" v="2529"/>
          <ac:picMkLst>
            <pc:docMk/>
            <pc:sldMk cId="1120180541" sldId="881"/>
            <ac:picMk id="4" creationId="{FE567C97-52D7-C5FD-6CA4-EECD98778A25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39:25.801" v="2493" actId="1076"/>
        <pc:sldMkLst>
          <pc:docMk/>
          <pc:sldMk cId="847724596" sldId="898"/>
        </pc:sldMkLst>
        <pc:picChg chg="add mod">
          <ac:chgData name="Jalila El Baraka" userId="ea93c961-285f-4edc-9e51-dff84fc1dbdc" providerId="ADAL" clId="{57C2819A-E835-47AA-9356-3BB7B51E441F}" dt="2025-11-17T21:39:25.801" v="2493" actId="1076"/>
          <ac:picMkLst>
            <pc:docMk/>
            <pc:sldMk cId="847724596" sldId="898"/>
            <ac:picMk id="2" creationId="{21AA9AB8-C2AB-2CC9-2261-A58AF429DB15}"/>
          </ac:picMkLst>
        </pc:picChg>
        <pc:picChg chg="del">
          <ac:chgData name="Jalila El Baraka" userId="ea93c961-285f-4edc-9e51-dff84fc1dbdc" providerId="ADAL" clId="{57C2819A-E835-47AA-9356-3BB7B51E441F}" dt="2025-11-17T21:39:22.934" v="2491" actId="478"/>
          <ac:picMkLst>
            <pc:docMk/>
            <pc:sldMk cId="847724596" sldId="898"/>
            <ac:picMk id="3" creationId="{F6983800-B68E-7511-506B-96ABF4B38CB3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40:30.806" v="2513" actId="14100"/>
        <pc:sldMkLst>
          <pc:docMk/>
          <pc:sldMk cId="3288687271" sldId="908"/>
        </pc:sldMkLst>
        <pc:spChg chg="add del mod">
          <ac:chgData name="Jalila El Baraka" userId="ea93c961-285f-4edc-9e51-dff84fc1dbdc" providerId="ADAL" clId="{57C2819A-E835-47AA-9356-3BB7B51E441F}" dt="2025-11-17T21:40:06.077" v="2505" actId="478"/>
          <ac:spMkLst>
            <pc:docMk/>
            <pc:sldMk cId="3288687271" sldId="908"/>
            <ac:spMk id="2" creationId="{89751C8D-530B-F68C-27A9-94B5352A86AF}"/>
          </ac:spMkLst>
        </pc:spChg>
        <pc:spChg chg="del mod">
          <ac:chgData name="Jalila El Baraka" userId="ea93c961-285f-4edc-9e51-dff84fc1dbdc" providerId="ADAL" clId="{57C2819A-E835-47AA-9356-3BB7B51E441F}" dt="2025-11-17T21:40:20.062" v="2508" actId="21"/>
          <ac:spMkLst>
            <pc:docMk/>
            <pc:sldMk cId="3288687271" sldId="908"/>
            <ac:spMk id="5" creationId="{9C1C231C-272C-1590-CF24-534CED2246AB}"/>
          </ac:spMkLst>
        </pc:spChg>
        <pc:spChg chg="add mod">
          <ac:chgData name="Jalila El Baraka" userId="ea93c961-285f-4edc-9e51-dff84fc1dbdc" providerId="ADAL" clId="{57C2819A-E835-47AA-9356-3BB7B51E441F}" dt="2025-11-17T21:40:30.806" v="2513" actId="14100"/>
          <ac:spMkLst>
            <pc:docMk/>
            <pc:sldMk cId="3288687271" sldId="908"/>
            <ac:spMk id="8" creationId="{9C1C231C-272C-1590-CF24-534CED2246AB}"/>
          </ac:spMkLst>
        </pc:spChg>
        <pc:picChg chg="del">
          <ac:chgData name="Jalila El Baraka" userId="ea93c961-285f-4edc-9e51-dff84fc1dbdc" providerId="ADAL" clId="{57C2819A-E835-47AA-9356-3BB7B51E441F}" dt="2025-11-17T21:39:59.351" v="2502" actId="478"/>
          <ac:picMkLst>
            <pc:docMk/>
            <pc:sldMk cId="3288687271" sldId="908"/>
            <ac:picMk id="3" creationId="{35A3677F-076B-63E4-B03C-8CBA3A811447}"/>
          </ac:picMkLst>
        </pc:picChg>
        <pc:picChg chg="add mod">
          <ac:chgData name="Jalila El Baraka" userId="ea93c961-285f-4edc-9e51-dff84fc1dbdc" providerId="ADAL" clId="{57C2819A-E835-47AA-9356-3BB7B51E441F}" dt="2025-11-17T21:40:11.626" v="2506"/>
          <ac:picMkLst>
            <pc:docMk/>
            <pc:sldMk cId="3288687271" sldId="908"/>
            <ac:picMk id="4" creationId="{2501BBAC-D3EE-C566-154A-2A4B78608A8C}"/>
          </ac:picMkLst>
        </pc:picChg>
        <pc:picChg chg="add mod">
          <ac:chgData name="Jalila El Baraka" userId="ea93c961-285f-4edc-9e51-dff84fc1dbdc" providerId="ADAL" clId="{57C2819A-E835-47AA-9356-3BB7B51E441F}" dt="2025-11-17T21:40:26.281" v="2511" actId="1076"/>
          <ac:picMkLst>
            <pc:docMk/>
            <pc:sldMk cId="3288687271" sldId="908"/>
            <ac:picMk id="7" creationId="{22E226E1-AEA1-E156-3FCA-C477E437ACF9}"/>
          </ac:picMkLst>
        </pc:picChg>
      </pc:sldChg>
      <pc:sldChg chg="addSp delSp modSp add del mod">
        <pc:chgData name="Jalila El Baraka" userId="ea93c961-285f-4edc-9e51-dff84fc1dbdc" providerId="ADAL" clId="{57C2819A-E835-47AA-9356-3BB7B51E441F}" dt="2025-11-11T23:22:54.622" v="1583" actId="1076"/>
        <pc:sldMkLst>
          <pc:docMk/>
          <pc:sldMk cId="4117691748" sldId="917"/>
        </pc:sldMkLst>
        <pc:spChg chg="mod">
          <ac:chgData name="Jalila El Baraka" userId="ea93c961-285f-4edc-9e51-dff84fc1dbdc" providerId="ADAL" clId="{57C2819A-E835-47AA-9356-3BB7B51E441F}" dt="2025-11-11T23:21:29.835" v="1565" actId="20577"/>
          <ac:spMkLst>
            <pc:docMk/>
            <pc:sldMk cId="4117691748" sldId="917"/>
            <ac:spMk id="6" creationId="{223C44F1-6618-E896-72B2-6E3C3628189C}"/>
          </ac:spMkLst>
        </pc:spChg>
        <pc:spChg chg="mod">
          <ac:chgData name="Jalila El Baraka" userId="ea93c961-285f-4edc-9e51-dff84fc1dbdc" providerId="ADAL" clId="{57C2819A-E835-47AA-9356-3BB7B51E441F}" dt="2025-11-11T23:21:17.749" v="1563" actId="1076"/>
          <ac:spMkLst>
            <pc:docMk/>
            <pc:sldMk cId="4117691748" sldId="917"/>
            <ac:spMk id="9" creationId="{0901E68D-9DA7-1A96-2CB4-FE16F69F96B7}"/>
          </ac:spMkLst>
        </pc:spChg>
        <pc:spChg chg="add mod">
          <ac:chgData name="Jalila El Baraka" userId="ea93c961-285f-4edc-9e51-dff84fc1dbdc" providerId="ADAL" clId="{57C2819A-E835-47AA-9356-3BB7B51E441F}" dt="2025-11-11T23:22:54.622" v="1583" actId="1076"/>
          <ac:spMkLst>
            <pc:docMk/>
            <pc:sldMk cId="4117691748" sldId="917"/>
            <ac:spMk id="10" creationId="{0D63E387-8FAB-8679-BF0A-7520CF0EEB4A}"/>
          </ac:spMkLst>
        </pc:spChg>
      </pc:sldChg>
      <pc:sldChg chg="addSp delSp modSp modAnim">
        <pc:chgData name="Jalila El Baraka" userId="ea93c961-285f-4edc-9e51-dff84fc1dbdc" providerId="ADAL" clId="{57C2819A-E835-47AA-9356-3BB7B51E441F}" dt="2025-11-17T21:45:55.339" v="2530"/>
        <pc:sldMkLst>
          <pc:docMk/>
          <pc:sldMk cId="531623497" sldId="919"/>
        </pc:sldMkLst>
        <pc:spChg chg="del">
          <ac:chgData name="Jalila El Baraka" userId="ea93c961-285f-4edc-9e51-dff84fc1dbdc" providerId="ADAL" clId="{57C2819A-E835-47AA-9356-3BB7B51E441F}" dt="2025-11-17T21:45:55.339" v="2530"/>
          <ac:spMkLst>
            <pc:docMk/>
            <pc:sldMk cId="531623497" sldId="919"/>
            <ac:spMk id="6" creationId="{0735AC98-292D-43C5-832B-4B8DFAADF555}"/>
          </ac:spMkLst>
        </pc:spChg>
        <pc:picChg chg="add mod">
          <ac:chgData name="Jalila El Baraka" userId="ea93c961-285f-4edc-9e51-dff84fc1dbdc" providerId="ADAL" clId="{57C2819A-E835-47AA-9356-3BB7B51E441F}" dt="2025-11-17T21:45:55.339" v="2530"/>
          <ac:picMkLst>
            <pc:docMk/>
            <pc:sldMk cId="531623497" sldId="919"/>
            <ac:picMk id="3" creationId="{24C77333-EA58-1C4E-AAE0-79559DED76FC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0:30:04.535" v="1864" actId="27614"/>
        <pc:sldMkLst>
          <pc:docMk/>
          <pc:sldMk cId="4181323837" sldId="921"/>
        </pc:sldMkLst>
        <pc:spChg chg="del">
          <ac:chgData name="Jalila El Baraka" userId="ea93c961-285f-4edc-9e51-dff84fc1dbdc" providerId="ADAL" clId="{57C2819A-E835-47AA-9356-3BB7B51E441F}" dt="2025-11-17T20:30:03.387" v="1863"/>
          <ac:spMkLst>
            <pc:docMk/>
            <pc:sldMk cId="4181323837" sldId="921"/>
            <ac:spMk id="5" creationId="{FD91C8A1-54F3-97CA-A226-5E79E1862B4C}"/>
          </ac:spMkLst>
        </pc:spChg>
        <pc:spChg chg="del">
          <ac:chgData name="Jalila El Baraka" userId="ea93c961-285f-4edc-9e51-dff84fc1dbdc" providerId="ADAL" clId="{57C2819A-E835-47AA-9356-3BB7B51E441F}" dt="2025-11-17T20:30:02.844" v="1862" actId="478"/>
          <ac:spMkLst>
            <pc:docMk/>
            <pc:sldMk cId="4181323837" sldId="921"/>
            <ac:spMk id="6" creationId="{47169226-1663-9EB8-96BD-14824567329F}"/>
          </ac:spMkLst>
        </pc:spChg>
        <pc:picChg chg="add mod">
          <ac:chgData name="Jalila El Baraka" userId="ea93c961-285f-4edc-9e51-dff84fc1dbdc" providerId="ADAL" clId="{57C2819A-E835-47AA-9356-3BB7B51E441F}" dt="2025-11-17T20:30:04.535" v="1864" actId="27614"/>
          <ac:picMkLst>
            <pc:docMk/>
            <pc:sldMk cId="4181323837" sldId="921"/>
            <ac:picMk id="4" creationId="{542F73EA-476D-43A3-3AEB-5520FF5963A5}"/>
          </ac:picMkLst>
        </pc:picChg>
      </pc:sldChg>
      <pc:sldChg chg="addSp modSp mod modAnim">
        <pc:chgData name="Jalila El Baraka" userId="ea93c961-285f-4edc-9e51-dff84fc1dbdc" providerId="ADAL" clId="{57C2819A-E835-47AA-9356-3BB7B51E441F}" dt="2025-11-17T21:46:27.126" v="2533" actId="1076"/>
        <pc:sldMkLst>
          <pc:docMk/>
          <pc:sldMk cId="2177976950" sldId="922"/>
        </pc:sldMkLst>
        <pc:picChg chg="add mod">
          <ac:chgData name="Jalila El Baraka" userId="ea93c961-285f-4edc-9e51-dff84fc1dbdc" providerId="ADAL" clId="{57C2819A-E835-47AA-9356-3BB7B51E441F}" dt="2025-11-17T21:46:27.126" v="2533" actId="1076"/>
          <ac:picMkLst>
            <pc:docMk/>
            <pc:sldMk cId="2177976950" sldId="922"/>
            <ac:picMk id="3" creationId="{61AC3C35-15B0-ED11-D9F7-D4388962E5A2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09:15.141" v="1997" actId="27614"/>
        <pc:sldMkLst>
          <pc:docMk/>
          <pc:sldMk cId="928267428" sldId="924"/>
        </pc:sldMkLst>
        <pc:spChg chg="mod">
          <ac:chgData name="Jalila El Baraka" userId="ea93c961-285f-4edc-9e51-dff84fc1dbdc" providerId="ADAL" clId="{57C2819A-E835-47AA-9356-3BB7B51E441F}" dt="2025-11-11T22:39:51.335" v="838" actId="108"/>
          <ac:spMkLst>
            <pc:docMk/>
            <pc:sldMk cId="928267428" sldId="924"/>
            <ac:spMk id="2" creationId="{2C86A705-792C-D4D0-B6CF-33D1E0621812}"/>
          </ac:spMkLst>
        </pc:spChg>
        <pc:spChg chg="del">
          <ac:chgData name="Jalila El Baraka" userId="ea93c961-285f-4edc-9e51-dff84fc1dbdc" providerId="ADAL" clId="{57C2819A-E835-47AA-9356-3BB7B51E441F}" dt="2025-11-17T21:07:53.126" v="1991" actId="478"/>
          <ac:spMkLst>
            <pc:docMk/>
            <pc:sldMk cId="928267428" sldId="924"/>
            <ac:spMk id="3" creationId="{13945A8D-9A07-36F7-CB56-221CCD1A1231}"/>
          </ac:spMkLst>
        </pc:spChg>
        <pc:spChg chg="del">
          <ac:chgData name="Jalila El Baraka" userId="ea93c961-285f-4edc-9e51-dff84fc1dbdc" providerId="ADAL" clId="{57C2819A-E835-47AA-9356-3BB7B51E441F}" dt="2025-11-17T21:08:00.886" v="1992"/>
          <ac:spMkLst>
            <pc:docMk/>
            <pc:sldMk cId="928267428" sldId="924"/>
            <ac:spMk id="5" creationId="{0675C62E-9F60-55DB-0C72-68C799513D9C}"/>
          </ac:spMkLst>
        </pc:spChg>
        <pc:spChg chg="add del mod">
          <ac:chgData name="Jalila El Baraka" userId="ea93c961-285f-4edc-9e51-dff84fc1dbdc" providerId="ADAL" clId="{57C2819A-E835-47AA-9356-3BB7B51E441F}" dt="2025-11-17T21:09:13.539" v="1996" actId="931"/>
          <ac:spMkLst>
            <pc:docMk/>
            <pc:sldMk cId="928267428" sldId="924"/>
            <ac:spMk id="9" creationId="{2009BD4A-E3D8-41F3-4897-94C0A8D1D7E0}"/>
          </ac:spMkLst>
        </pc:spChg>
        <pc:picChg chg="add del mod">
          <ac:chgData name="Jalila El Baraka" userId="ea93c961-285f-4edc-9e51-dff84fc1dbdc" providerId="ADAL" clId="{57C2819A-E835-47AA-9356-3BB7B51E441F}" dt="2025-11-17T21:08:04.146" v="1995" actId="478"/>
          <ac:picMkLst>
            <pc:docMk/>
            <pc:sldMk cId="928267428" sldId="924"/>
            <ac:picMk id="6" creationId="{D1359A89-02E0-64E4-F66B-44BD03A4357F}"/>
          </ac:picMkLst>
        </pc:picChg>
        <pc:picChg chg="add mod">
          <ac:chgData name="Jalila El Baraka" userId="ea93c961-285f-4edc-9e51-dff84fc1dbdc" providerId="ADAL" clId="{57C2819A-E835-47AA-9356-3BB7B51E441F}" dt="2025-11-17T21:09:15.141" v="1997" actId="27614"/>
          <ac:picMkLst>
            <pc:docMk/>
            <pc:sldMk cId="928267428" sldId="924"/>
            <ac:picMk id="11" creationId="{69BB290D-8F36-3367-80C2-53977647EC35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1-17T21:46:43.504" v="2534"/>
        <pc:sldMkLst>
          <pc:docMk/>
          <pc:sldMk cId="3149407925" sldId="928"/>
        </pc:sldMkLst>
        <pc:spChg chg="del">
          <ac:chgData name="Jalila El Baraka" userId="ea93c961-285f-4edc-9e51-dff84fc1dbdc" providerId="ADAL" clId="{57C2819A-E835-47AA-9356-3BB7B51E441F}" dt="2025-11-17T21:46:43.504" v="2534"/>
          <ac:spMkLst>
            <pc:docMk/>
            <pc:sldMk cId="3149407925" sldId="928"/>
            <ac:spMk id="6" creationId="{008E138E-80D0-088C-F99D-DABEA92A246B}"/>
          </ac:spMkLst>
        </pc:spChg>
        <pc:picChg chg="add mod">
          <ac:chgData name="Jalila El Baraka" userId="ea93c961-285f-4edc-9e51-dff84fc1dbdc" providerId="ADAL" clId="{57C2819A-E835-47AA-9356-3BB7B51E441F}" dt="2025-11-17T21:46:43.504" v="2534"/>
          <ac:picMkLst>
            <pc:docMk/>
            <pc:sldMk cId="3149407925" sldId="928"/>
            <ac:picMk id="3" creationId="{A0BDE73E-D825-08BC-3BE7-0A088727A024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0:31:03.116" v="1868" actId="27614"/>
        <pc:sldMkLst>
          <pc:docMk/>
          <pc:sldMk cId="1566481103" sldId="930"/>
        </pc:sldMkLst>
        <pc:spChg chg="del">
          <ac:chgData name="Jalila El Baraka" userId="ea93c961-285f-4edc-9e51-dff84fc1dbdc" providerId="ADAL" clId="{57C2819A-E835-47AA-9356-3BB7B51E441F}" dt="2025-11-17T20:30:32.620" v="1866" actId="478"/>
          <ac:spMkLst>
            <pc:docMk/>
            <pc:sldMk cId="1566481103" sldId="930"/>
            <ac:spMk id="2" creationId="{5E115469-5776-A1AD-BC2E-7C7544D70740}"/>
          </ac:spMkLst>
        </pc:spChg>
        <pc:spChg chg="del">
          <ac:chgData name="Jalila El Baraka" userId="ea93c961-285f-4edc-9e51-dff84fc1dbdc" providerId="ADAL" clId="{57C2819A-E835-47AA-9356-3BB7B51E441F}" dt="2025-11-17T20:31:01.951" v="1867"/>
          <ac:spMkLst>
            <pc:docMk/>
            <pc:sldMk cId="1566481103" sldId="930"/>
            <ac:spMk id="5" creationId="{B3F4A231-B29D-AF13-A1C0-69DD1D1502A7}"/>
          </ac:spMkLst>
        </pc:spChg>
        <pc:picChg chg="add mod">
          <ac:chgData name="Jalila El Baraka" userId="ea93c961-285f-4edc-9e51-dff84fc1dbdc" providerId="ADAL" clId="{57C2819A-E835-47AA-9356-3BB7B51E441F}" dt="2025-11-17T20:31:03.116" v="1868" actId="27614"/>
          <ac:picMkLst>
            <pc:docMk/>
            <pc:sldMk cId="1566481103" sldId="930"/>
            <ac:picMk id="6" creationId="{4785AE78-836B-F2EB-63F0-E3E8301A0B61}"/>
          </ac:picMkLst>
        </pc:picChg>
      </pc:sldChg>
      <pc:sldChg chg="delSp mod">
        <pc:chgData name="Jalila El Baraka" userId="ea93c961-285f-4edc-9e51-dff84fc1dbdc" providerId="ADAL" clId="{57C2819A-E835-47AA-9356-3BB7B51E441F}" dt="2025-11-17T20:03:42.956" v="1666" actId="478"/>
        <pc:sldMkLst>
          <pc:docMk/>
          <pc:sldMk cId="1251822642" sldId="954"/>
        </pc:sldMkLst>
        <pc:spChg chg="del">
          <ac:chgData name="Jalila El Baraka" userId="ea93c961-285f-4edc-9e51-dff84fc1dbdc" providerId="ADAL" clId="{57C2819A-E835-47AA-9356-3BB7B51E441F}" dt="2025-11-17T20:03:42.956" v="1666" actId="478"/>
          <ac:spMkLst>
            <pc:docMk/>
            <pc:sldMk cId="1251822642" sldId="954"/>
            <ac:spMk id="2" creationId="{C9A21894-6AC4-3478-2316-A562347ECC35}"/>
          </ac:spMkLst>
        </pc:spChg>
      </pc:sldChg>
      <pc:sldChg chg="modSp mod">
        <pc:chgData name="Jalila El Baraka" userId="ea93c961-285f-4edc-9e51-dff84fc1dbdc" providerId="ADAL" clId="{57C2819A-E835-47AA-9356-3BB7B51E441F}" dt="2025-11-11T23:25:37.223" v="1631" actId="14100"/>
        <pc:sldMkLst>
          <pc:docMk/>
          <pc:sldMk cId="2676537396" sldId="964"/>
        </pc:sldMkLst>
        <pc:spChg chg="mod">
          <ac:chgData name="Jalila El Baraka" userId="ea93c961-285f-4edc-9e51-dff84fc1dbdc" providerId="ADAL" clId="{57C2819A-E835-47AA-9356-3BB7B51E441F}" dt="2025-11-11T23:25:37.223" v="1631" actId="14100"/>
          <ac:spMkLst>
            <pc:docMk/>
            <pc:sldMk cId="2676537396" sldId="964"/>
            <ac:spMk id="4" creationId="{C88BBC80-57A1-9B4A-0F92-97D2B119CC29}"/>
          </ac:spMkLst>
        </pc:spChg>
      </pc:sldChg>
      <pc:sldChg chg="addSp modSp mod">
        <pc:chgData name="Jalila El Baraka" userId="ea93c961-285f-4edc-9e51-dff84fc1dbdc" providerId="ADAL" clId="{57C2819A-E835-47AA-9356-3BB7B51E441F}" dt="2025-11-11T23:26:33.227" v="1636" actId="14100"/>
        <pc:sldMkLst>
          <pc:docMk/>
          <pc:sldMk cId="3471369106" sldId="966"/>
        </pc:sldMkLst>
        <pc:spChg chg="add mod">
          <ac:chgData name="Jalila El Baraka" userId="ea93c961-285f-4edc-9e51-dff84fc1dbdc" providerId="ADAL" clId="{57C2819A-E835-47AA-9356-3BB7B51E441F}" dt="2025-11-11T23:26:33.227" v="1636" actId="14100"/>
          <ac:spMkLst>
            <pc:docMk/>
            <pc:sldMk cId="3471369106" sldId="966"/>
            <ac:spMk id="3" creationId="{68DAD793-933C-01F8-0AC0-42FF96117D9F}"/>
          </ac:spMkLst>
        </pc:spChg>
        <pc:spChg chg="mod">
          <ac:chgData name="Jalila El Baraka" userId="ea93c961-285f-4edc-9e51-dff84fc1dbdc" providerId="ADAL" clId="{57C2819A-E835-47AA-9356-3BB7B51E441F}" dt="2025-11-11T23:26:17.689" v="1633" actId="113"/>
          <ac:spMkLst>
            <pc:docMk/>
            <pc:sldMk cId="3471369106" sldId="966"/>
            <ac:spMk id="4" creationId="{467D0624-BFBC-12EC-0D36-530D6014925F}"/>
          </ac:spMkLst>
        </pc:spChg>
      </pc:sldChg>
      <pc:sldChg chg="addSp delSp modSp mod">
        <pc:chgData name="Jalila El Baraka" userId="ea93c961-285f-4edc-9e51-dff84fc1dbdc" providerId="ADAL" clId="{57C2819A-E835-47AA-9356-3BB7B51E441F}" dt="2025-11-17T21:09:29.485" v="2001" actId="962"/>
        <pc:sldMkLst>
          <pc:docMk/>
          <pc:sldMk cId="2108400693" sldId="967"/>
        </pc:sldMkLst>
        <pc:spChg chg="del">
          <ac:chgData name="Jalila El Baraka" userId="ea93c961-285f-4edc-9e51-dff84fc1dbdc" providerId="ADAL" clId="{57C2819A-E835-47AA-9356-3BB7B51E441F}" dt="2025-11-17T21:09:28.478" v="1999" actId="931"/>
          <ac:spMkLst>
            <pc:docMk/>
            <pc:sldMk cId="2108400693" sldId="967"/>
            <ac:spMk id="5" creationId="{FBEF9C04-C229-A388-6C35-0678424E99BC}"/>
          </ac:spMkLst>
        </pc:spChg>
        <pc:spChg chg="del">
          <ac:chgData name="Jalila El Baraka" userId="ea93c961-285f-4edc-9e51-dff84fc1dbdc" providerId="ADAL" clId="{57C2819A-E835-47AA-9356-3BB7B51E441F}" dt="2025-11-17T21:09:23.456" v="1998" actId="478"/>
          <ac:spMkLst>
            <pc:docMk/>
            <pc:sldMk cId="2108400693" sldId="967"/>
            <ac:spMk id="6" creationId="{48E039ED-2280-4FE8-F420-E2106AE2239F}"/>
          </ac:spMkLst>
        </pc:spChg>
        <pc:picChg chg="add mod">
          <ac:chgData name="Jalila El Baraka" userId="ea93c961-285f-4edc-9e51-dff84fc1dbdc" providerId="ADAL" clId="{57C2819A-E835-47AA-9356-3BB7B51E441F}" dt="2025-11-17T21:09:29.485" v="2001" actId="962"/>
          <ac:picMkLst>
            <pc:docMk/>
            <pc:sldMk cId="2108400693" sldId="967"/>
            <ac:picMk id="4" creationId="{76A4C8A9-DD2B-FF14-00EA-76EE548BBF86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1-17T21:47:30.678" v="2537"/>
        <pc:sldMkLst>
          <pc:docMk/>
          <pc:sldMk cId="3969777126" sldId="968"/>
        </pc:sldMkLst>
        <pc:spChg chg="del">
          <ac:chgData name="Jalila El Baraka" userId="ea93c961-285f-4edc-9e51-dff84fc1dbdc" providerId="ADAL" clId="{57C2819A-E835-47AA-9356-3BB7B51E441F}" dt="2025-11-17T21:47:30.678" v="2537"/>
          <ac:spMkLst>
            <pc:docMk/>
            <pc:sldMk cId="3969777126" sldId="968"/>
            <ac:spMk id="8" creationId="{D4CE8918-3503-625C-3D83-26919F02AF44}"/>
          </ac:spMkLst>
        </pc:spChg>
        <pc:picChg chg="add mod">
          <ac:chgData name="Jalila El Baraka" userId="ea93c961-285f-4edc-9e51-dff84fc1dbdc" providerId="ADAL" clId="{57C2819A-E835-47AA-9356-3BB7B51E441F}" dt="2025-11-17T21:47:30.678" v="2537"/>
          <ac:picMkLst>
            <pc:docMk/>
            <pc:sldMk cId="3969777126" sldId="968"/>
            <ac:picMk id="3" creationId="{16410C8E-46DE-9430-70EA-B597B1EE71F4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0:31:29.510" v="1872" actId="962"/>
        <pc:sldMkLst>
          <pc:docMk/>
          <pc:sldMk cId="1593017140" sldId="970"/>
        </pc:sldMkLst>
        <pc:spChg chg="mod">
          <ac:chgData name="Jalila El Baraka" userId="ea93c961-285f-4edc-9e51-dff84fc1dbdc" providerId="ADAL" clId="{57C2819A-E835-47AA-9356-3BB7B51E441F}" dt="2025-11-11T22:36:39.488" v="829" actId="108"/>
          <ac:spMkLst>
            <pc:docMk/>
            <pc:sldMk cId="1593017140" sldId="970"/>
            <ac:spMk id="3" creationId="{7DC2231C-6E6D-B526-7A35-AB06D4DFF6D8}"/>
          </ac:spMkLst>
        </pc:spChg>
        <pc:spChg chg="del">
          <ac:chgData name="Jalila El Baraka" userId="ea93c961-285f-4edc-9e51-dff84fc1dbdc" providerId="ADAL" clId="{57C2819A-E835-47AA-9356-3BB7B51E441F}" dt="2025-11-17T20:31:20.459" v="1869" actId="478"/>
          <ac:spMkLst>
            <pc:docMk/>
            <pc:sldMk cId="1593017140" sldId="970"/>
            <ac:spMk id="4" creationId="{EA1D4963-8BE8-C34C-6B54-A4EE69A1228D}"/>
          </ac:spMkLst>
        </pc:spChg>
        <pc:spChg chg="del">
          <ac:chgData name="Jalila El Baraka" userId="ea93c961-285f-4edc-9e51-dff84fc1dbdc" providerId="ADAL" clId="{57C2819A-E835-47AA-9356-3BB7B51E441F}" dt="2025-11-17T20:31:28.436" v="1870"/>
          <ac:spMkLst>
            <pc:docMk/>
            <pc:sldMk cId="1593017140" sldId="970"/>
            <ac:spMk id="5" creationId="{C40AC2FC-2257-460C-9366-6DA87AE6A7D8}"/>
          </ac:spMkLst>
        </pc:spChg>
        <pc:picChg chg="add mod">
          <ac:chgData name="Jalila El Baraka" userId="ea93c961-285f-4edc-9e51-dff84fc1dbdc" providerId="ADAL" clId="{57C2819A-E835-47AA-9356-3BB7B51E441F}" dt="2025-11-17T20:31:29.510" v="1872" actId="962"/>
          <ac:picMkLst>
            <pc:docMk/>
            <pc:sldMk cId="1593017140" sldId="970"/>
            <ac:picMk id="6" creationId="{A337293E-374F-0B0E-3949-6D51A2862121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1-17T21:46:55.887" v="2535"/>
        <pc:sldMkLst>
          <pc:docMk/>
          <pc:sldMk cId="2943228566" sldId="971"/>
        </pc:sldMkLst>
        <pc:spChg chg="del">
          <ac:chgData name="Jalila El Baraka" userId="ea93c961-285f-4edc-9e51-dff84fc1dbdc" providerId="ADAL" clId="{57C2819A-E835-47AA-9356-3BB7B51E441F}" dt="2025-11-17T21:46:55.887" v="2535"/>
          <ac:spMkLst>
            <pc:docMk/>
            <pc:sldMk cId="2943228566" sldId="971"/>
            <ac:spMk id="6" creationId="{61E12233-6717-2624-8D04-65B10D0C9A51}"/>
          </ac:spMkLst>
        </pc:spChg>
        <pc:picChg chg="add mod">
          <ac:chgData name="Jalila El Baraka" userId="ea93c961-285f-4edc-9e51-dff84fc1dbdc" providerId="ADAL" clId="{57C2819A-E835-47AA-9356-3BB7B51E441F}" dt="2025-11-17T21:46:55.887" v="2535"/>
          <ac:picMkLst>
            <pc:docMk/>
            <pc:sldMk cId="2943228566" sldId="971"/>
            <ac:picMk id="3" creationId="{A3707AA9-5FC7-04CC-33A3-A4396F785D2B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0:34:12.187" v="1880" actId="962"/>
        <pc:sldMkLst>
          <pc:docMk/>
          <pc:sldMk cId="2800724079" sldId="972"/>
        </pc:sldMkLst>
        <pc:spChg chg="del">
          <ac:chgData name="Jalila El Baraka" userId="ea93c961-285f-4edc-9e51-dff84fc1dbdc" providerId="ADAL" clId="{57C2819A-E835-47AA-9356-3BB7B51E441F}" dt="2025-11-17T20:34:11.183" v="1878"/>
          <ac:spMkLst>
            <pc:docMk/>
            <pc:sldMk cId="2800724079" sldId="972"/>
            <ac:spMk id="5" creationId="{45E8A392-451D-21B1-3EB8-64CE36C478DD}"/>
          </ac:spMkLst>
        </pc:spChg>
        <pc:spChg chg="del">
          <ac:chgData name="Jalila El Baraka" userId="ea93c961-285f-4edc-9e51-dff84fc1dbdc" providerId="ADAL" clId="{57C2819A-E835-47AA-9356-3BB7B51E441F}" dt="2025-11-17T20:34:06.207" v="1877" actId="478"/>
          <ac:spMkLst>
            <pc:docMk/>
            <pc:sldMk cId="2800724079" sldId="972"/>
            <ac:spMk id="6" creationId="{BFDB7306-D10B-92A5-6062-AF18D1F36411}"/>
          </ac:spMkLst>
        </pc:spChg>
        <pc:picChg chg="add mod">
          <ac:chgData name="Jalila El Baraka" userId="ea93c961-285f-4edc-9e51-dff84fc1dbdc" providerId="ADAL" clId="{57C2819A-E835-47AA-9356-3BB7B51E441F}" dt="2025-11-17T20:34:12.187" v="1880" actId="962"/>
          <ac:picMkLst>
            <pc:docMk/>
            <pc:sldMk cId="2800724079" sldId="972"/>
            <ac:picMk id="4" creationId="{DBF3A11C-02EE-83C7-FBA4-CA7550A18EEC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1-17T21:48:33.723" v="2538"/>
        <pc:sldMkLst>
          <pc:docMk/>
          <pc:sldMk cId="1979642603" sldId="973"/>
        </pc:sldMkLst>
        <pc:spChg chg="del">
          <ac:chgData name="Jalila El Baraka" userId="ea93c961-285f-4edc-9e51-dff84fc1dbdc" providerId="ADAL" clId="{57C2819A-E835-47AA-9356-3BB7B51E441F}" dt="2025-11-17T21:48:33.723" v="2538"/>
          <ac:spMkLst>
            <pc:docMk/>
            <pc:sldMk cId="1979642603" sldId="973"/>
            <ac:spMk id="6" creationId="{F0E3A9AC-79F1-1DE4-91CF-3D806BEE7776}"/>
          </ac:spMkLst>
        </pc:spChg>
        <pc:picChg chg="add mod">
          <ac:chgData name="Jalila El Baraka" userId="ea93c961-285f-4edc-9e51-dff84fc1dbdc" providerId="ADAL" clId="{57C2819A-E835-47AA-9356-3BB7B51E441F}" dt="2025-11-17T21:48:33.723" v="2538"/>
          <ac:picMkLst>
            <pc:docMk/>
            <pc:sldMk cId="1979642603" sldId="973"/>
            <ac:picMk id="3" creationId="{8CB6BB58-27C0-979E-1F82-99612EA2D460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1-17T21:48:46.922" v="2539"/>
        <pc:sldMkLst>
          <pc:docMk/>
          <pc:sldMk cId="183232466" sldId="974"/>
        </pc:sldMkLst>
        <pc:spChg chg="del">
          <ac:chgData name="Jalila El Baraka" userId="ea93c961-285f-4edc-9e51-dff84fc1dbdc" providerId="ADAL" clId="{57C2819A-E835-47AA-9356-3BB7B51E441F}" dt="2025-11-17T21:48:46.922" v="2539"/>
          <ac:spMkLst>
            <pc:docMk/>
            <pc:sldMk cId="183232466" sldId="974"/>
            <ac:spMk id="6" creationId="{345BF199-165E-68C7-443F-38CF79808C24}"/>
          </ac:spMkLst>
        </pc:spChg>
        <pc:picChg chg="add mod">
          <ac:chgData name="Jalila El Baraka" userId="ea93c961-285f-4edc-9e51-dff84fc1dbdc" providerId="ADAL" clId="{57C2819A-E835-47AA-9356-3BB7B51E441F}" dt="2025-11-17T21:48:46.922" v="2539"/>
          <ac:picMkLst>
            <pc:docMk/>
            <pc:sldMk cId="183232466" sldId="974"/>
            <ac:picMk id="3" creationId="{DCDC3EBB-2297-6155-9B14-6E02259F6D4E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09:46.759" v="2008" actId="1076"/>
        <pc:sldMkLst>
          <pc:docMk/>
          <pc:sldMk cId="2039538655" sldId="975"/>
        </pc:sldMkLst>
        <pc:spChg chg="del">
          <ac:chgData name="Jalila El Baraka" userId="ea93c961-285f-4edc-9e51-dff84fc1dbdc" providerId="ADAL" clId="{57C2819A-E835-47AA-9356-3BB7B51E441F}" dt="2025-11-17T21:09:34.805" v="2002" actId="478"/>
          <ac:spMkLst>
            <pc:docMk/>
            <pc:sldMk cId="2039538655" sldId="975"/>
            <ac:spMk id="6" creationId="{E90633B1-3B6F-4CAB-F016-7E6B5AA5D132}"/>
          </ac:spMkLst>
        </pc:spChg>
        <pc:picChg chg="add mod">
          <ac:chgData name="Jalila El Baraka" userId="ea93c961-285f-4edc-9e51-dff84fc1dbdc" providerId="ADAL" clId="{57C2819A-E835-47AA-9356-3BB7B51E441F}" dt="2025-11-17T21:09:46.759" v="2008" actId="1076"/>
          <ac:picMkLst>
            <pc:docMk/>
            <pc:sldMk cId="2039538655" sldId="975"/>
            <ac:picMk id="4" creationId="{56C0218B-5387-C88B-9D1B-77EC0B366BEA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1-17T21:49:00.388" v="2540"/>
        <pc:sldMkLst>
          <pc:docMk/>
          <pc:sldMk cId="1773197275" sldId="976"/>
        </pc:sldMkLst>
        <pc:spChg chg="del">
          <ac:chgData name="Jalila El Baraka" userId="ea93c961-285f-4edc-9e51-dff84fc1dbdc" providerId="ADAL" clId="{57C2819A-E835-47AA-9356-3BB7B51E441F}" dt="2025-11-17T21:49:00.388" v="2540"/>
          <ac:spMkLst>
            <pc:docMk/>
            <pc:sldMk cId="1773197275" sldId="976"/>
            <ac:spMk id="6" creationId="{F5CE5E46-3277-70B1-EED3-70F9B783BA86}"/>
          </ac:spMkLst>
        </pc:spChg>
        <pc:picChg chg="add mod">
          <ac:chgData name="Jalila El Baraka" userId="ea93c961-285f-4edc-9e51-dff84fc1dbdc" providerId="ADAL" clId="{57C2819A-E835-47AA-9356-3BB7B51E441F}" dt="2025-11-17T21:49:00.388" v="2540"/>
          <ac:picMkLst>
            <pc:docMk/>
            <pc:sldMk cId="1773197275" sldId="976"/>
            <ac:picMk id="3" creationId="{436EAC4E-C97F-F6C9-18BD-8003B81787FC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10:29.300" v="2016" actId="1076"/>
        <pc:sldMkLst>
          <pc:docMk/>
          <pc:sldMk cId="1499479141" sldId="977"/>
        </pc:sldMkLst>
        <pc:spChg chg="del">
          <ac:chgData name="Jalila El Baraka" userId="ea93c961-285f-4edc-9e51-dff84fc1dbdc" providerId="ADAL" clId="{57C2819A-E835-47AA-9356-3BB7B51E441F}" dt="2025-11-17T21:10:21.761" v="2009" actId="478"/>
          <ac:spMkLst>
            <pc:docMk/>
            <pc:sldMk cId="1499479141" sldId="977"/>
            <ac:spMk id="6" creationId="{CC1CD332-7690-8660-4135-1E3D5E4DD357}"/>
          </ac:spMkLst>
        </pc:spChg>
        <pc:picChg chg="add mod">
          <ac:chgData name="Jalila El Baraka" userId="ea93c961-285f-4edc-9e51-dff84fc1dbdc" providerId="ADAL" clId="{57C2819A-E835-47AA-9356-3BB7B51E441F}" dt="2025-11-17T21:10:29.300" v="2016" actId="1076"/>
          <ac:picMkLst>
            <pc:docMk/>
            <pc:sldMk cId="1499479141" sldId="977"/>
            <ac:picMk id="4" creationId="{DB4B5BAC-2A0D-9012-CF5A-A87F1AA9F44F}"/>
          </ac:picMkLst>
        </pc:picChg>
      </pc:sldChg>
      <pc:sldChg chg="addSp delSp modSp mod modAnim">
        <pc:chgData name="Jalila El Baraka" userId="ea93c961-285f-4edc-9e51-dff84fc1dbdc" providerId="ADAL" clId="{57C2819A-E835-47AA-9356-3BB7B51E441F}" dt="2025-11-17T21:49:20.864" v="2543"/>
        <pc:sldMkLst>
          <pc:docMk/>
          <pc:sldMk cId="2068913021" sldId="978"/>
        </pc:sldMkLst>
        <pc:spChg chg="del mod">
          <ac:chgData name="Jalila El Baraka" userId="ea93c961-285f-4edc-9e51-dff84fc1dbdc" providerId="ADAL" clId="{57C2819A-E835-47AA-9356-3BB7B51E441F}" dt="2025-11-17T21:49:20.864" v="2543"/>
          <ac:spMkLst>
            <pc:docMk/>
            <pc:sldMk cId="2068913021" sldId="978"/>
            <ac:spMk id="6" creationId="{17ECFB5C-4565-E504-7873-AEE4BBAA5BC0}"/>
          </ac:spMkLst>
        </pc:spChg>
        <pc:picChg chg="add mod">
          <ac:chgData name="Jalila El Baraka" userId="ea93c961-285f-4edc-9e51-dff84fc1dbdc" providerId="ADAL" clId="{57C2819A-E835-47AA-9356-3BB7B51E441F}" dt="2025-11-17T21:49:20.864" v="2543"/>
          <ac:picMkLst>
            <pc:docMk/>
            <pc:sldMk cId="2068913021" sldId="978"/>
            <ac:picMk id="3" creationId="{3B921DEC-0087-09A4-AABE-9BFA96F5382E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10:48.691" v="2024" actId="1076"/>
        <pc:sldMkLst>
          <pc:docMk/>
          <pc:sldMk cId="4058042714" sldId="979"/>
        </pc:sldMkLst>
        <pc:spChg chg="mod">
          <ac:chgData name="Jalila El Baraka" userId="ea93c961-285f-4edc-9e51-dff84fc1dbdc" providerId="ADAL" clId="{57C2819A-E835-47AA-9356-3BB7B51E441F}" dt="2025-11-11T22:40:13.446" v="839" actId="108"/>
          <ac:spMkLst>
            <pc:docMk/>
            <pc:sldMk cId="4058042714" sldId="979"/>
            <ac:spMk id="3" creationId="{045355F1-9897-537A-9DB6-E859C99249E0}"/>
          </ac:spMkLst>
        </pc:spChg>
        <pc:spChg chg="del">
          <ac:chgData name="Jalila El Baraka" userId="ea93c961-285f-4edc-9e51-dff84fc1dbdc" providerId="ADAL" clId="{57C2819A-E835-47AA-9356-3BB7B51E441F}" dt="2025-11-17T21:10:34.640" v="2017" actId="478"/>
          <ac:spMkLst>
            <pc:docMk/>
            <pc:sldMk cId="4058042714" sldId="979"/>
            <ac:spMk id="4" creationId="{7943BE7A-D3B4-E7B1-0B1F-10798A68A0E6}"/>
          </ac:spMkLst>
        </pc:spChg>
        <pc:picChg chg="add mod">
          <ac:chgData name="Jalila El Baraka" userId="ea93c961-285f-4edc-9e51-dff84fc1dbdc" providerId="ADAL" clId="{57C2819A-E835-47AA-9356-3BB7B51E441F}" dt="2025-11-17T21:10:48.691" v="2024" actId="1076"/>
          <ac:picMkLst>
            <pc:docMk/>
            <pc:sldMk cId="4058042714" sldId="979"/>
            <ac:picMk id="5" creationId="{A9589C0D-A815-5F98-6FF3-3792227EE401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1-17T21:49:33.631" v="2544"/>
        <pc:sldMkLst>
          <pc:docMk/>
          <pc:sldMk cId="2344244473" sldId="980"/>
        </pc:sldMkLst>
        <pc:spChg chg="del">
          <ac:chgData name="Jalila El Baraka" userId="ea93c961-285f-4edc-9e51-dff84fc1dbdc" providerId="ADAL" clId="{57C2819A-E835-47AA-9356-3BB7B51E441F}" dt="2025-11-17T21:49:33.631" v="2544"/>
          <ac:spMkLst>
            <pc:docMk/>
            <pc:sldMk cId="2344244473" sldId="980"/>
            <ac:spMk id="6" creationId="{C0958130-FA20-11E4-D6BD-9BDCC2C600EB}"/>
          </ac:spMkLst>
        </pc:spChg>
        <pc:picChg chg="add mod">
          <ac:chgData name="Jalila El Baraka" userId="ea93c961-285f-4edc-9e51-dff84fc1dbdc" providerId="ADAL" clId="{57C2819A-E835-47AA-9356-3BB7B51E441F}" dt="2025-11-17T21:49:33.631" v="2544"/>
          <ac:picMkLst>
            <pc:docMk/>
            <pc:sldMk cId="2344244473" sldId="980"/>
            <ac:picMk id="3" creationId="{CAD7676C-4340-4EA4-EB80-5266B66E2F0D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11:11.867" v="2032" actId="1076"/>
        <pc:sldMkLst>
          <pc:docMk/>
          <pc:sldMk cId="2657151033" sldId="981"/>
        </pc:sldMkLst>
        <pc:spChg chg="del">
          <ac:chgData name="Jalila El Baraka" userId="ea93c961-285f-4edc-9e51-dff84fc1dbdc" providerId="ADAL" clId="{57C2819A-E835-47AA-9356-3BB7B51E441F}" dt="2025-11-17T21:10:57.005" v="2025" actId="478"/>
          <ac:spMkLst>
            <pc:docMk/>
            <pc:sldMk cId="2657151033" sldId="981"/>
            <ac:spMk id="2" creationId="{3AD5A226-7B85-69CF-12F8-E341EDA9150C}"/>
          </ac:spMkLst>
        </pc:spChg>
        <pc:picChg chg="add mod">
          <ac:chgData name="Jalila El Baraka" userId="ea93c961-285f-4edc-9e51-dff84fc1dbdc" providerId="ADAL" clId="{57C2819A-E835-47AA-9356-3BB7B51E441F}" dt="2025-11-17T21:11:11.867" v="2032" actId="1076"/>
          <ac:picMkLst>
            <pc:docMk/>
            <pc:sldMk cId="2657151033" sldId="981"/>
            <ac:picMk id="5" creationId="{37E97650-71D7-3738-343A-9303754C4EA7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15:24.398" v="2109" actId="1076"/>
        <pc:sldMkLst>
          <pc:docMk/>
          <pc:sldMk cId="4209043533" sldId="986"/>
        </pc:sldMkLst>
        <pc:spChg chg="add mod">
          <ac:chgData name="Jalila El Baraka" userId="ea93c961-285f-4edc-9e51-dff84fc1dbdc" providerId="ADAL" clId="{57C2819A-E835-47AA-9356-3BB7B51E441F}" dt="2025-11-17T21:15:20.522" v="2108" actId="1076"/>
          <ac:spMkLst>
            <pc:docMk/>
            <pc:sldMk cId="4209043533" sldId="986"/>
            <ac:spMk id="3" creationId="{C03DAE87-B610-98D6-19B8-57620FD367B3}"/>
          </ac:spMkLst>
        </pc:spChg>
        <pc:spChg chg="add mod">
          <ac:chgData name="Jalila El Baraka" userId="ea93c961-285f-4edc-9e51-dff84fc1dbdc" providerId="ADAL" clId="{57C2819A-E835-47AA-9356-3BB7B51E441F}" dt="2025-11-17T21:15:24.398" v="2109" actId="1076"/>
          <ac:spMkLst>
            <pc:docMk/>
            <pc:sldMk cId="4209043533" sldId="986"/>
            <ac:spMk id="4" creationId="{C58F29A2-60AB-91CD-BCF5-A4B9E7D2864E}"/>
          </ac:spMkLst>
        </pc:spChg>
        <pc:spChg chg="add mod">
          <ac:chgData name="Jalila El Baraka" userId="ea93c961-285f-4edc-9e51-dff84fc1dbdc" providerId="ADAL" clId="{57C2819A-E835-47AA-9356-3BB7B51E441F}" dt="2025-11-17T21:15:15.918" v="2107" actId="1076"/>
          <ac:spMkLst>
            <pc:docMk/>
            <pc:sldMk cId="4209043533" sldId="986"/>
            <ac:spMk id="5" creationId="{08D980B9-B33D-5C20-6215-2054D1783773}"/>
          </ac:spMkLst>
        </pc:spChg>
        <pc:spChg chg="add mod">
          <ac:chgData name="Jalila El Baraka" userId="ea93c961-285f-4edc-9e51-dff84fc1dbdc" providerId="ADAL" clId="{57C2819A-E835-47AA-9356-3BB7B51E441F}" dt="2025-11-17T21:13:04.977" v="2068" actId="1076"/>
          <ac:spMkLst>
            <pc:docMk/>
            <pc:sldMk cId="4209043533" sldId="986"/>
            <ac:spMk id="6" creationId="{61EE3514-ECCD-85EE-4025-72C2EA328E4F}"/>
          </ac:spMkLst>
        </pc:spChg>
        <pc:spChg chg="del">
          <ac:chgData name="Jalila El Baraka" userId="ea93c961-285f-4edc-9e51-dff84fc1dbdc" providerId="ADAL" clId="{57C2819A-E835-47AA-9356-3BB7B51E441F}" dt="2025-11-17T21:13:23.806" v="2073" actId="478"/>
          <ac:spMkLst>
            <pc:docMk/>
            <pc:sldMk cId="4209043533" sldId="986"/>
            <ac:spMk id="7" creationId="{620BEC85-0AD8-C692-0EC0-961AF79CC548}"/>
          </ac:spMkLst>
        </pc:spChg>
        <pc:spChg chg="add mod">
          <ac:chgData name="Jalila El Baraka" userId="ea93c961-285f-4edc-9e51-dff84fc1dbdc" providerId="ADAL" clId="{57C2819A-E835-47AA-9356-3BB7B51E441F}" dt="2025-11-17T21:14:46.555" v="2099" actId="1076"/>
          <ac:spMkLst>
            <pc:docMk/>
            <pc:sldMk cId="4209043533" sldId="986"/>
            <ac:spMk id="9" creationId="{576B2CFA-3D8E-7E17-8222-F323FE59DA50}"/>
          </ac:spMkLst>
        </pc:spChg>
        <pc:spChg chg="add mod">
          <ac:chgData name="Jalila El Baraka" userId="ea93c961-285f-4edc-9e51-dff84fc1dbdc" providerId="ADAL" clId="{57C2819A-E835-47AA-9356-3BB7B51E441F}" dt="2025-11-17T21:12:55.441" v="2065" actId="1076"/>
          <ac:spMkLst>
            <pc:docMk/>
            <pc:sldMk cId="4209043533" sldId="986"/>
            <ac:spMk id="10" creationId="{64FBFC5B-D47D-4317-443B-5BAF7679B9C3}"/>
          </ac:spMkLst>
        </pc:spChg>
        <pc:spChg chg="del">
          <ac:chgData name="Jalila El Baraka" userId="ea93c961-285f-4edc-9e51-dff84fc1dbdc" providerId="ADAL" clId="{57C2819A-E835-47AA-9356-3BB7B51E441F}" dt="2025-11-17T21:14:12.488" v="2089" actId="478"/>
          <ac:spMkLst>
            <pc:docMk/>
            <pc:sldMk cId="4209043533" sldId="986"/>
            <ac:spMk id="11" creationId="{16026A9C-81E4-EF8E-E70E-CEF0CBCE4B3F}"/>
          </ac:spMkLst>
        </pc:spChg>
        <pc:spChg chg="del">
          <ac:chgData name="Jalila El Baraka" userId="ea93c961-285f-4edc-9e51-dff84fc1dbdc" providerId="ADAL" clId="{57C2819A-E835-47AA-9356-3BB7B51E441F}" dt="2025-11-17T21:14:51.659" v="2100" actId="478"/>
          <ac:spMkLst>
            <pc:docMk/>
            <pc:sldMk cId="4209043533" sldId="986"/>
            <ac:spMk id="12" creationId="{B50F3CD5-680C-E593-CB30-3F53FD42DFF3}"/>
          </ac:spMkLst>
        </pc:spChg>
        <pc:spChg chg="del">
          <ac:chgData name="Jalila El Baraka" userId="ea93c961-285f-4edc-9e51-dff84fc1dbdc" providerId="ADAL" clId="{57C2819A-E835-47AA-9356-3BB7B51E441F}" dt="2025-11-17T21:12:30.543" v="2057" actId="478"/>
          <ac:spMkLst>
            <pc:docMk/>
            <pc:sldMk cId="4209043533" sldId="986"/>
            <ac:spMk id="13" creationId="{19BA8199-77B4-786F-A5BB-CE8DB5E9C2C6}"/>
          </ac:spMkLst>
        </pc:spChg>
        <pc:spChg chg="del">
          <ac:chgData name="Jalila El Baraka" userId="ea93c961-285f-4edc-9e51-dff84fc1dbdc" providerId="ADAL" clId="{57C2819A-E835-47AA-9356-3BB7B51E441F}" dt="2025-11-17T21:12:08.629" v="2049" actId="478"/>
          <ac:spMkLst>
            <pc:docMk/>
            <pc:sldMk cId="4209043533" sldId="986"/>
            <ac:spMk id="14" creationId="{3B17AC43-1698-8794-26C8-15314F6D0E03}"/>
          </ac:spMkLst>
        </pc:spChg>
        <pc:spChg chg="del">
          <ac:chgData name="Jalila El Baraka" userId="ea93c961-285f-4edc-9e51-dff84fc1dbdc" providerId="ADAL" clId="{57C2819A-E835-47AA-9356-3BB7B51E441F}" dt="2025-11-17T21:11:36.135" v="2036" actId="478"/>
          <ac:spMkLst>
            <pc:docMk/>
            <pc:sldMk cId="4209043533" sldId="986"/>
            <ac:spMk id="16" creationId="{2AA774FE-8D48-BC56-A697-A6F1C8A7F3E6}"/>
          </ac:spMkLst>
        </pc:spChg>
        <pc:picChg chg="mod">
          <ac:chgData name="Jalila El Baraka" userId="ea93c961-285f-4edc-9e51-dff84fc1dbdc" providerId="ADAL" clId="{57C2819A-E835-47AA-9356-3BB7B51E441F}" dt="2025-11-11T22:41:07.643" v="844" actId="1076"/>
          <ac:picMkLst>
            <pc:docMk/>
            <pc:sldMk cId="4209043533" sldId="986"/>
            <ac:picMk id="15" creationId="{C5BD5BC8-9C40-58FF-2800-575B09775970}"/>
          </ac:picMkLst>
        </pc:picChg>
        <pc:picChg chg="add mod">
          <ac:chgData name="Jalila El Baraka" userId="ea93c961-285f-4edc-9e51-dff84fc1dbdc" providerId="ADAL" clId="{57C2819A-E835-47AA-9356-3BB7B51E441F}" dt="2025-11-17T21:13:43.107" v="2081" actId="1076"/>
          <ac:picMkLst>
            <pc:docMk/>
            <pc:sldMk cId="4209043533" sldId="986"/>
            <ac:picMk id="18" creationId="{0C825984-785F-943D-569C-C02286CCC958}"/>
          </ac:picMkLst>
        </pc:picChg>
        <pc:picChg chg="add mod">
          <ac:chgData name="Jalila El Baraka" userId="ea93c961-285f-4edc-9e51-dff84fc1dbdc" providerId="ADAL" clId="{57C2819A-E835-47AA-9356-3BB7B51E441F}" dt="2025-11-17T21:13:48.422" v="2082" actId="14100"/>
          <ac:picMkLst>
            <pc:docMk/>
            <pc:sldMk cId="4209043533" sldId="986"/>
            <ac:picMk id="20" creationId="{0AFB81AD-9EED-0FDE-1CA4-F98875786E49}"/>
          </ac:picMkLst>
        </pc:picChg>
        <pc:picChg chg="add mod">
          <ac:chgData name="Jalila El Baraka" userId="ea93c961-285f-4edc-9e51-dff84fc1dbdc" providerId="ADAL" clId="{57C2819A-E835-47AA-9356-3BB7B51E441F}" dt="2025-11-17T21:13:52.021" v="2083" actId="14100"/>
          <ac:picMkLst>
            <pc:docMk/>
            <pc:sldMk cId="4209043533" sldId="986"/>
            <ac:picMk id="22" creationId="{91FAD1DA-7565-C9CF-D079-FA934AB9B954}"/>
          </ac:picMkLst>
        </pc:picChg>
        <pc:picChg chg="add mod">
          <ac:chgData name="Jalila El Baraka" userId="ea93c961-285f-4edc-9e51-dff84fc1dbdc" providerId="ADAL" clId="{57C2819A-E835-47AA-9356-3BB7B51E441F}" dt="2025-11-17T21:14:17.868" v="2090" actId="14100"/>
          <ac:picMkLst>
            <pc:docMk/>
            <pc:sldMk cId="4209043533" sldId="986"/>
            <ac:picMk id="24" creationId="{548D1049-E750-4B73-D501-330FA024F953}"/>
          </ac:picMkLst>
        </pc:picChg>
        <pc:picChg chg="add mod">
          <ac:chgData name="Jalila El Baraka" userId="ea93c961-285f-4edc-9e51-dff84fc1dbdc" providerId="ADAL" clId="{57C2819A-E835-47AA-9356-3BB7B51E441F}" dt="2025-11-17T21:14:39.788" v="2098" actId="14100"/>
          <ac:picMkLst>
            <pc:docMk/>
            <pc:sldMk cId="4209043533" sldId="986"/>
            <ac:picMk id="26" creationId="{A5C49732-9B75-C96B-1B8A-72158E048F60}"/>
          </ac:picMkLst>
        </pc:picChg>
        <pc:picChg chg="add mod">
          <ac:chgData name="Jalila El Baraka" userId="ea93c961-285f-4edc-9e51-dff84fc1dbdc" providerId="ADAL" clId="{57C2819A-E835-47AA-9356-3BB7B51E441F}" dt="2025-11-17T21:15:05.682" v="2106" actId="1076"/>
          <ac:picMkLst>
            <pc:docMk/>
            <pc:sldMk cId="4209043533" sldId="986"/>
            <ac:picMk id="28" creationId="{A454891A-BAC7-998F-291F-0BA03A3B3A37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17:32.036" v="2153" actId="14100"/>
        <pc:sldMkLst>
          <pc:docMk/>
          <pc:sldMk cId="841530774" sldId="987"/>
        </pc:sldMkLst>
        <pc:spChg chg="del">
          <ac:chgData name="Jalila El Baraka" userId="ea93c961-285f-4edc-9e51-dff84fc1dbdc" providerId="ADAL" clId="{57C2819A-E835-47AA-9356-3BB7B51E441F}" dt="2025-11-17T21:17:07.050" v="2140" actId="478"/>
          <ac:spMkLst>
            <pc:docMk/>
            <pc:sldMk cId="841530774" sldId="987"/>
            <ac:spMk id="10" creationId="{9F7A24C5-62EB-64AA-D97D-6EC7EF865770}"/>
          </ac:spMkLst>
        </pc:spChg>
        <pc:spChg chg="del">
          <ac:chgData name="Jalila El Baraka" userId="ea93c961-285f-4edc-9e51-dff84fc1dbdc" providerId="ADAL" clId="{57C2819A-E835-47AA-9356-3BB7B51E441F}" dt="2025-11-17T21:16:44.274" v="2132" actId="478"/>
          <ac:spMkLst>
            <pc:docMk/>
            <pc:sldMk cId="841530774" sldId="987"/>
            <ac:spMk id="11" creationId="{044EDA76-8AE4-79FD-1419-FB0A6020D9E5}"/>
          </ac:spMkLst>
        </pc:spChg>
        <pc:spChg chg="add del">
          <ac:chgData name="Jalila El Baraka" userId="ea93c961-285f-4edc-9e51-dff84fc1dbdc" providerId="ADAL" clId="{57C2819A-E835-47AA-9356-3BB7B51E441F}" dt="2025-11-17T21:17:18.472" v="2147" actId="478"/>
          <ac:spMkLst>
            <pc:docMk/>
            <pc:sldMk cId="841530774" sldId="987"/>
            <ac:spMk id="15" creationId="{6480019D-F9AC-8F52-7DA0-F7D5E13F2DBC}"/>
          </ac:spMkLst>
        </pc:spChg>
        <pc:picChg chg="add mod">
          <ac:chgData name="Jalila El Baraka" userId="ea93c961-285f-4edc-9e51-dff84fc1dbdc" providerId="ADAL" clId="{57C2819A-E835-47AA-9356-3BB7B51E441F}" dt="2025-11-17T21:16:54.694" v="2137" actId="1076"/>
          <ac:picMkLst>
            <pc:docMk/>
            <pc:sldMk cId="841530774" sldId="987"/>
            <ac:picMk id="3" creationId="{1536176D-6432-2FE4-B6C5-5689E7BA658A}"/>
          </ac:picMkLst>
        </pc:picChg>
        <pc:picChg chg="add mod">
          <ac:chgData name="Jalila El Baraka" userId="ea93c961-285f-4edc-9e51-dff84fc1dbdc" providerId="ADAL" clId="{57C2819A-E835-47AA-9356-3BB7B51E441F}" dt="2025-11-17T21:17:16.518" v="2146" actId="14100"/>
          <ac:picMkLst>
            <pc:docMk/>
            <pc:sldMk cId="841530774" sldId="987"/>
            <ac:picMk id="7" creationId="{59A7FF93-5C51-1EF8-AC9B-C0C58B667640}"/>
          </ac:picMkLst>
        </pc:picChg>
        <pc:picChg chg="add mod">
          <ac:chgData name="Jalila El Baraka" userId="ea93c961-285f-4edc-9e51-dff84fc1dbdc" providerId="ADAL" clId="{57C2819A-E835-47AA-9356-3BB7B51E441F}" dt="2025-11-17T21:17:32.036" v="2153" actId="14100"/>
          <ac:picMkLst>
            <pc:docMk/>
            <pc:sldMk cId="841530774" sldId="987"/>
            <ac:picMk id="9" creationId="{9CBF30CB-9F1F-876E-D882-215227A6BB0C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2:54:49.902" v="2577" actId="14100"/>
        <pc:sldMkLst>
          <pc:docMk/>
          <pc:sldMk cId="3490602655" sldId="988"/>
        </pc:sldMkLst>
        <pc:spChg chg="del">
          <ac:chgData name="Jalila El Baraka" userId="ea93c961-285f-4edc-9e51-dff84fc1dbdc" providerId="ADAL" clId="{57C2819A-E835-47AA-9356-3BB7B51E441F}" dt="2025-11-17T21:18:11.175" v="2168" actId="478"/>
          <ac:spMkLst>
            <pc:docMk/>
            <pc:sldMk cId="3490602655" sldId="988"/>
            <ac:spMk id="10" creationId="{1C619A2E-E3B0-8F81-EDFE-FC9AE719920B}"/>
          </ac:spMkLst>
        </pc:spChg>
        <pc:spChg chg="del mod">
          <ac:chgData name="Jalila El Baraka" userId="ea93c961-285f-4edc-9e51-dff84fc1dbdc" providerId="ADAL" clId="{57C2819A-E835-47AA-9356-3BB7B51E441F}" dt="2025-11-17T21:17:54.959" v="2161" actId="478"/>
          <ac:spMkLst>
            <pc:docMk/>
            <pc:sldMk cId="3490602655" sldId="988"/>
            <ac:spMk id="11" creationId="{0AB62D66-781C-0932-BB4B-593249BCB99C}"/>
          </ac:spMkLst>
        </pc:spChg>
        <pc:spChg chg="del">
          <ac:chgData name="Jalila El Baraka" userId="ea93c961-285f-4edc-9e51-dff84fc1dbdc" providerId="ADAL" clId="{57C2819A-E835-47AA-9356-3BB7B51E441F}" dt="2025-11-17T21:17:39.494" v="2154" actId="478"/>
          <ac:spMkLst>
            <pc:docMk/>
            <pc:sldMk cId="3490602655" sldId="988"/>
            <ac:spMk id="15" creationId="{62A254B2-F086-1DE6-2EC7-5150076F246D}"/>
          </ac:spMkLst>
        </pc:spChg>
        <pc:picChg chg="add del mod">
          <ac:chgData name="Jalila El Baraka" userId="ea93c961-285f-4edc-9e51-dff84fc1dbdc" providerId="ADAL" clId="{57C2819A-E835-47AA-9356-3BB7B51E441F}" dt="2025-11-17T22:54:40.811" v="2571" actId="478"/>
          <ac:picMkLst>
            <pc:docMk/>
            <pc:sldMk cId="3490602655" sldId="988"/>
            <ac:picMk id="3" creationId="{D62E0EFB-8536-7B5F-AE5E-C9D3CF5A7DA8}"/>
          </ac:picMkLst>
        </pc:picChg>
        <pc:picChg chg="add mod">
          <ac:chgData name="Jalila El Baraka" userId="ea93c961-285f-4edc-9e51-dff84fc1dbdc" providerId="ADAL" clId="{57C2819A-E835-47AA-9356-3BB7B51E441F}" dt="2025-11-17T22:54:49.902" v="2577" actId="14100"/>
          <ac:picMkLst>
            <pc:docMk/>
            <pc:sldMk cId="3490602655" sldId="988"/>
            <ac:picMk id="6" creationId="{3E348E91-735B-1F82-FB7A-08B994F55859}"/>
          </ac:picMkLst>
        </pc:picChg>
        <pc:picChg chg="add mod">
          <ac:chgData name="Jalila El Baraka" userId="ea93c961-285f-4edc-9e51-dff84fc1dbdc" providerId="ADAL" clId="{57C2819A-E835-47AA-9356-3BB7B51E441F}" dt="2025-11-17T21:18:09.345" v="2167" actId="14100"/>
          <ac:picMkLst>
            <pc:docMk/>
            <pc:sldMk cId="3490602655" sldId="988"/>
            <ac:picMk id="7" creationId="{8E061187-CD67-7228-9B47-596D81BD0605}"/>
          </ac:picMkLst>
        </pc:picChg>
        <pc:picChg chg="add mod">
          <ac:chgData name="Jalila El Baraka" userId="ea93c961-285f-4edc-9e51-dff84fc1dbdc" providerId="ADAL" clId="{57C2819A-E835-47AA-9356-3BB7B51E441F}" dt="2025-11-17T21:18:30.830" v="2174" actId="14100"/>
          <ac:picMkLst>
            <pc:docMk/>
            <pc:sldMk cId="3490602655" sldId="988"/>
            <ac:picMk id="9" creationId="{E80D5266-5CD1-02F8-04FD-7872982F7B44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39:51.897" v="2501" actId="14100"/>
        <pc:sldMkLst>
          <pc:docMk/>
          <pc:sldMk cId="276794264" sldId="989"/>
        </pc:sldMkLst>
        <pc:spChg chg="del mod">
          <ac:chgData name="Jalila El Baraka" userId="ea93c961-285f-4edc-9e51-dff84fc1dbdc" providerId="ADAL" clId="{57C2819A-E835-47AA-9356-3BB7B51E441F}" dt="2025-11-17T21:39:38.571" v="2497" actId="21"/>
          <ac:spMkLst>
            <pc:docMk/>
            <pc:sldMk cId="276794264" sldId="989"/>
            <ac:spMk id="2" creationId="{D8F773FE-AE78-893B-BBF8-EB61BFEC2ADA}"/>
          </ac:spMkLst>
        </pc:spChg>
        <pc:spChg chg="add mod">
          <ac:chgData name="Jalila El Baraka" userId="ea93c961-285f-4edc-9e51-dff84fc1dbdc" providerId="ADAL" clId="{57C2819A-E835-47AA-9356-3BB7B51E441F}" dt="2025-11-17T21:39:51.897" v="2501" actId="14100"/>
          <ac:spMkLst>
            <pc:docMk/>
            <pc:sldMk cId="276794264" sldId="989"/>
            <ac:spMk id="4" creationId="{D8F773FE-AE78-893B-BBF8-EB61BFEC2ADA}"/>
          </ac:spMkLst>
        </pc:spChg>
        <pc:picChg chg="add mod">
          <ac:chgData name="Jalila El Baraka" userId="ea93c961-285f-4edc-9e51-dff84fc1dbdc" providerId="ADAL" clId="{57C2819A-E835-47AA-9356-3BB7B51E441F}" dt="2025-11-17T21:39:33.519" v="2496"/>
          <ac:picMkLst>
            <pc:docMk/>
            <pc:sldMk cId="276794264" sldId="989"/>
            <ac:picMk id="3" creationId="{6A1150FB-FC20-23B9-A78B-B19CAC6FDFFA}"/>
          </ac:picMkLst>
        </pc:picChg>
        <pc:picChg chg="del">
          <ac:chgData name="Jalila El Baraka" userId="ea93c961-285f-4edc-9e51-dff84fc1dbdc" providerId="ADAL" clId="{57C2819A-E835-47AA-9356-3BB7B51E441F}" dt="2025-11-17T21:39:29.880" v="2494" actId="478"/>
          <ac:picMkLst>
            <pc:docMk/>
            <pc:sldMk cId="276794264" sldId="989"/>
            <ac:picMk id="5" creationId="{053611E3-5C4F-3090-9909-3DBB9FFF76D5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41:22.558" v="2523" actId="14100"/>
        <pc:sldMkLst>
          <pc:docMk/>
          <pc:sldMk cId="4285220587" sldId="991"/>
        </pc:sldMkLst>
        <pc:spChg chg="add mod">
          <ac:chgData name="Jalila El Baraka" userId="ea93c961-285f-4edc-9e51-dff84fc1dbdc" providerId="ADAL" clId="{57C2819A-E835-47AA-9356-3BB7B51E441F}" dt="2025-11-17T21:41:22.558" v="2523" actId="14100"/>
          <ac:spMkLst>
            <pc:docMk/>
            <pc:sldMk cId="4285220587" sldId="991"/>
            <ac:spMk id="4" creationId="{39163D54-CFFA-C7AD-68AC-220180CD3FAD}"/>
          </ac:spMkLst>
        </pc:spChg>
        <pc:spChg chg="del mod">
          <ac:chgData name="Jalila El Baraka" userId="ea93c961-285f-4edc-9e51-dff84fc1dbdc" providerId="ADAL" clId="{57C2819A-E835-47AA-9356-3BB7B51E441F}" dt="2025-11-17T21:41:00.279" v="2518" actId="21"/>
          <ac:spMkLst>
            <pc:docMk/>
            <pc:sldMk cId="4285220587" sldId="991"/>
            <ac:spMk id="5" creationId="{39163D54-CFFA-C7AD-68AC-220180CD3FAD}"/>
          </ac:spMkLst>
        </pc:spChg>
        <pc:picChg chg="add mod">
          <ac:chgData name="Jalila El Baraka" userId="ea93c961-285f-4edc-9e51-dff84fc1dbdc" providerId="ADAL" clId="{57C2819A-E835-47AA-9356-3BB7B51E441F}" dt="2025-11-17T21:41:11.380" v="2522" actId="1076"/>
          <ac:picMkLst>
            <pc:docMk/>
            <pc:sldMk cId="4285220587" sldId="991"/>
            <ac:picMk id="2" creationId="{E2137D85-9C7F-2F06-F688-5A6AFBE349F1}"/>
          </ac:picMkLst>
        </pc:picChg>
        <pc:picChg chg="del">
          <ac:chgData name="Jalila El Baraka" userId="ea93c961-285f-4edc-9e51-dff84fc1dbdc" providerId="ADAL" clId="{57C2819A-E835-47AA-9356-3BB7B51E441F}" dt="2025-11-17T21:40:46.974" v="2514" actId="478"/>
          <ac:picMkLst>
            <pc:docMk/>
            <pc:sldMk cId="4285220587" sldId="991"/>
            <ac:picMk id="3" creationId="{892D0907-D7B1-8146-FDC2-9A97A56ABE7C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41:39.032" v="2528" actId="1076"/>
        <pc:sldMkLst>
          <pc:docMk/>
          <pc:sldMk cId="3961877871" sldId="994"/>
        </pc:sldMkLst>
        <pc:spChg chg="mod">
          <ac:chgData name="Jalila El Baraka" userId="ea93c961-285f-4edc-9e51-dff84fc1dbdc" providerId="ADAL" clId="{57C2819A-E835-47AA-9356-3BB7B51E441F}" dt="2025-11-11T23:24:41.605" v="1626"/>
          <ac:spMkLst>
            <pc:docMk/>
            <pc:sldMk cId="3961877871" sldId="994"/>
            <ac:spMk id="6" creationId="{7E50900C-49E2-038D-8DB2-500E42175446}"/>
          </ac:spMkLst>
        </pc:spChg>
        <pc:picChg chg="add mod">
          <ac:chgData name="Jalila El Baraka" userId="ea93c961-285f-4edc-9e51-dff84fc1dbdc" providerId="ADAL" clId="{57C2819A-E835-47AA-9356-3BB7B51E441F}" dt="2025-11-17T21:41:39.032" v="2528" actId="1076"/>
          <ac:picMkLst>
            <pc:docMk/>
            <pc:sldMk cId="3961877871" sldId="994"/>
            <ac:picMk id="3" creationId="{2EA39CBA-0131-E4A9-96B4-988A8939D554}"/>
          </ac:picMkLst>
        </pc:picChg>
        <pc:picChg chg="del">
          <ac:chgData name="Jalila El Baraka" userId="ea93c961-285f-4edc-9e51-dff84fc1dbdc" providerId="ADAL" clId="{57C2819A-E835-47AA-9356-3BB7B51E441F}" dt="2025-11-17T21:41:33.697" v="2524" actId="478"/>
          <ac:picMkLst>
            <pc:docMk/>
            <pc:sldMk cId="3961877871" sldId="994"/>
            <ac:picMk id="4" creationId="{28A8E9E6-27CB-CD78-CD84-BBD64C7CF7DE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2:53:29.453" v="2548" actId="962"/>
        <pc:sldMkLst>
          <pc:docMk/>
          <pc:sldMk cId="2486401107" sldId="1032"/>
        </pc:sldMkLst>
        <pc:spChg chg="mod">
          <ac:chgData name="Jalila El Baraka" userId="ea93c961-285f-4edc-9e51-dff84fc1dbdc" providerId="ADAL" clId="{57C2819A-E835-47AA-9356-3BB7B51E441F}" dt="2025-11-11T22:38:17.015" v="837" actId="108"/>
          <ac:spMkLst>
            <pc:docMk/>
            <pc:sldMk cId="2486401107" sldId="1032"/>
            <ac:spMk id="3" creationId="{69FFB479-31B9-7C96-3558-49137834876B}"/>
          </ac:spMkLst>
        </pc:spChg>
        <pc:spChg chg="del mod">
          <ac:chgData name="Jalila El Baraka" userId="ea93c961-285f-4edc-9e51-dff84fc1dbdc" providerId="ADAL" clId="{57C2819A-E835-47AA-9356-3BB7B51E441F}" dt="2025-11-17T20:33:53.591" v="1873" actId="478"/>
          <ac:spMkLst>
            <pc:docMk/>
            <pc:sldMk cId="2486401107" sldId="1032"/>
            <ac:spMk id="4" creationId="{84CD841B-6EF1-5255-7626-83F3D3F28C05}"/>
          </ac:spMkLst>
        </pc:spChg>
        <pc:spChg chg="add del mod">
          <ac:chgData name="Jalila El Baraka" userId="ea93c961-285f-4edc-9e51-dff84fc1dbdc" providerId="ADAL" clId="{57C2819A-E835-47AA-9356-3BB7B51E441F}" dt="2025-11-17T22:53:27.058" v="2546"/>
          <ac:spMkLst>
            <pc:docMk/>
            <pc:sldMk cId="2486401107" sldId="1032"/>
            <ac:spMk id="4" creationId="{8C6477F0-AD58-9E0C-5F8C-1B7D655ECA4C}"/>
          </ac:spMkLst>
        </pc:spChg>
        <pc:spChg chg="del">
          <ac:chgData name="Jalila El Baraka" userId="ea93c961-285f-4edc-9e51-dff84fc1dbdc" providerId="ADAL" clId="{57C2819A-E835-47AA-9356-3BB7B51E441F}" dt="2025-11-17T20:33:56.292" v="1874"/>
          <ac:spMkLst>
            <pc:docMk/>
            <pc:sldMk cId="2486401107" sldId="1032"/>
            <ac:spMk id="5" creationId="{21DB4B8F-62FD-8310-9928-FD11D8821601}"/>
          </ac:spMkLst>
        </pc:spChg>
        <pc:picChg chg="add del mod">
          <ac:chgData name="Jalila El Baraka" userId="ea93c961-285f-4edc-9e51-dff84fc1dbdc" providerId="ADAL" clId="{57C2819A-E835-47AA-9356-3BB7B51E441F}" dt="2025-11-17T22:53:26.316" v="2545" actId="478"/>
          <ac:picMkLst>
            <pc:docMk/>
            <pc:sldMk cId="2486401107" sldId="1032"/>
            <ac:picMk id="6" creationId="{183220E3-EAE5-D745-8803-18C16E5D180D}"/>
          </ac:picMkLst>
        </pc:picChg>
        <pc:picChg chg="add mod">
          <ac:chgData name="Jalila El Baraka" userId="ea93c961-285f-4edc-9e51-dff84fc1dbdc" providerId="ADAL" clId="{57C2819A-E835-47AA-9356-3BB7B51E441F}" dt="2025-11-17T22:53:29.453" v="2548" actId="962"/>
          <ac:picMkLst>
            <pc:docMk/>
            <pc:sldMk cId="2486401107" sldId="1032"/>
            <ac:picMk id="8" creationId="{DCA66CEC-0CAE-3C85-9DF9-3417D89FE11A}"/>
          </ac:picMkLst>
        </pc:picChg>
      </pc:sldChg>
      <pc:sldChg chg="addSp delSp modSp modAnim">
        <pc:chgData name="Jalila El Baraka" userId="ea93c961-285f-4edc-9e51-dff84fc1dbdc" providerId="ADAL" clId="{57C2819A-E835-47AA-9356-3BB7B51E441F}" dt="2025-11-17T21:47:15.149" v="2536"/>
        <pc:sldMkLst>
          <pc:docMk/>
          <pc:sldMk cId="2612316178" sldId="1033"/>
        </pc:sldMkLst>
        <pc:spChg chg="del">
          <ac:chgData name="Jalila El Baraka" userId="ea93c961-285f-4edc-9e51-dff84fc1dbdc" providerId="ADAL" clId="{57C2819A-E835-47AA-9356-3BB7B51E441F}" dt="2025-11-17T21:47:15.149" v="2536"/>
          <ac:spMkLst>
            <pc:docMk/>
            <pc:sldMk cId="2612316178" sldId="1033"/>
            <ac:spMk id="6" creationId="{961EF419-4C43-8AAD-4A5C-311E92C9715D}"/>
          </ac:spMkLst>
        </pc:spChg>
        <pc:picChg chg="add mod">
          <ac:chgData name="Jalila El Baraka" userId="ea93c961-285f-4edc-9e51-dff84fc1dbdc" providerId="ADAL" clId="{57C2819A-E835-47AA-9356-3BB7B51E441F}" dt="2025-11-17T21:47:15.149" v="2536"/>
          <ac:picMkLst>
            <pc:docMk/>
            <pc:sldMk cId="2612316178" sldId="1033"/>
            <ac:picMk id="3" creationId="{FDEB00D8-F663-373E-D6F7-60A6F4752B5C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1:36:35.466" v="2467" actId="1076"/>
        <pc:sldMkLst>
          <pc:docMk/>
          <pc:sldMk cId="3204597978" sldId="1035"/>
        </pc:sldMkLst>
        <pc:spChg chg="mod">
          <ac:chgData name="Jalila El Baraka" userId="ea93c961-285f-4edc-9e51-dff84fc1dbdc" providerId="ADAL" clId="{57C2819A-E835-47AA-9356-3BB7B51E441F}" dt="2025-11-11T23:16:59.330" v="1472" actId="20577"/>
          <ac:spMkLst>
            <pc:docMk/>
            <pc:sldMk cId="3204597978" sldId="1035"/>
            <ac:spMk id="2" creationId="{273BC384-90A9-5838-8D70-877AF89BC0A2}"/>
          </ac:spMkLst>
        </pc:spChg>
        <pc:spChg chg="del mod">
          <ac:chgData name="Jalila El Baraka" userId="ea93c961-285f-4edc-9e51-dff84fc1dbdc" providerId="ADAL" clId="{57C2819A-E835-47AA-9356-3BB7B51E441F}" dt="2025-11-17T21:36:26.472" v="2460" actId="478"/>
          <ac:spMkLst>
            <pc:docMk/>
            <pc:sldMk cId="3204597978" sldId="1035"/>
            <ac:spMk id="4" creationId="{F74D4F9D-A043-30FB-AC64-133B241EB759}"/>
          </ac:spMkLst>
        </pc:spChg>
        <pc:spChg chg="mod">
          <ac:chgData name="Jalila El Baraka" userId="ea93c961-285f-4edc-9e51-dff84fc1dbdc" providerId="ADAL" clId="{57C2819A-E835-47AA-9356-3BB7B51E441F}" dt="2025-11-11T23:17:12.089" v="1498" actId="20577"/>
          <ac:spMkLst>
            <pc:docMk/>
            <pc:sldMk cId="3204597978" sldId="1035"/>
            <ac:spMk id="5" creationId="{5ED36846-CA2B-2CAB-4FBD-65777778BC32}"/>
          </ac:spMkLst>
        </pc:spChg>
        <pc:picChg chg="add mod">
          <ac:chgData name="Jalila El Baraka" userId="ea93c961-285f-4edc-9e51-dff84fc1dbdc" providerId="ADAL" clId="{57C2819A-E835-47AA-9356-3BB7B51E441F}" dt="2025-11-17T21:36:35.466" v="2467" actId="1076"/>
          <ac:picMkLst>
            <pc:docMk/>
            <pc:sldMk cId="3204597978" sldId="1035"/>
            <ac:picMk id="7" creationId="{A0A14543-92F9-8F9C-8F37-3B331B1A1CDD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35:53.033" v="2446" actId="1076"/>
        <pc:sldMkLst>
          <pc:docMk/>
          <pc:sldMk cId="2485487914" sldId="1041"/>
        </pc:sldMkLst>
        <pc:spChg chg="mod">
          <ac:chgData name="Jalila El Baraka" userId="ea93c961-285f-4edc-9e51-dff84fc1dbdc" providerId="ADAL" clId="{57C2819A-E835-47AA-9356-3BB7B51E441F}" dt="2025-11-11T23:13:41.135" v="1399" actId="20577"/>
          <ac:spMkLst>
            <pc:docMk/>
            <pc:sldMk cId="2485487914" sldId="1041"/>
            <ac:spMk id="2" creationId="{BD2174AC-3995-1072-51CC-96400943727D}"/>
          </ac:spMkLst>
        </pc:spChg>
        <pc:spChg chg="add mod">
          <ac:chgData name="Jalila El Baraka" userId="ea93c961-285f-4edc-9e51-dff84fc1dbdc" providerId="ADAL" clId="{57C2819A-E835-47AA-9356-3BB7B51E441F}" dt="2025-11-17T21:35:48.751" v="2443" actId="1076"/>
          <ac:spMkLst>
            <pc:docMk/>
            <pc:sldMk cId="2485487914" sldId="1041"/>
            <ac:spMk id="3" creationId="{F29FAF44-CC9B-6E4D-B005-1DF4D483F812}"/>
          </ac:spMkLst>
        </pc:spChg>
        <pc:spChg chg="del mod">
          <ac:chgData name="Jalila El Baraka" userId="ea93c961-285f-4edc-9e51-dff84fc1dbdc" providerId="ADAL" clId="{57C2819A-E835-47AA-9356-3BB7B51E441F}" dt="2025-11-17T21:35:37.632" v="2436" actId="478"/>
          <ac:spMkLst>
            <pc:docMk/>
            <pc:sldMk cId="2485487914" sldId="1041"/>
            <ac:spMk id="14" creationId="{FB9B7B90-EFA8-700C-6A70-0CE008B6CF58}"/>
          </ac:spMkLst>
        </pc:spChg>
        <pc:picChg chg="add mod">
          <ac:chgData name="Jalila El Baraka" userId="ea93c961-285f-4edc-9e51-dff84fc1dbdc" providerId="ADAL" clId="{57C2819A-E835-47AA-9356-3BB7B51E441F}" dt="2025-11-17T21:35:53.033" v="2446" actId="1076"/>
          <ac:picMkLst>
            <pc:docMk/>
            <pc:sldMk cId="2485487914" sldId="1041"/>
            <ac:picMk id="5" creationId="{2F6ECFB6-199E-B36C-5534-715D79C5E8F1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33:31.862" v="2415" actId="1076"/>
        <pc:sldMkLst>
          <pc:docMk/>
          <pc:sldMk cId="3754007969" sldId="1043"/>
        </pc:sldMkLst>
        <pc:spChg chg="mod">
          <ac:chgData name="Jalila El Baraka" userId="ea93c961-285f-4edc-9e51-dff84fc1dbdc" providerId="ADAL" clId="{57C2819A-E835-47AA-9356-3BB7B51E441F}" dt="2025-11-11T23:08:18.879" v="1304"/>
          <ac:spMkLst>
            <pc:docMk/>
            <pc:sldMk cId="3754007969" sldId="1043"/>
            <ac:spMk id="2" creationId="{65FAD877-F7F2-DF0A-3736-624C26C6D258}"/>
          </ac:spMkLst>
        </pc:spChg>
        <pc:spChg chg="del mod">
          <ac:chgData name="Jalila El Baraka" userId="ea93c961-285f-4edc-9e51-dff84fc1dbdc" providerId="ADAL" clId="{57C2819A-E835-47AA-9356-3BB7B51E441F}" dt="2025-11-17T21:33:21.224" v="2410" actId="478"/>
          <ac:spMkLst>
            <pc:docMk/>
            <pc:sldMk cId="3754007969" sldId="1043"/>
            <ac:spMk id="3" creationId="{E3937570-49C1-57C8-7939-CB8A615D31A2}"/>
          </ac:spMkLst>
        </pc:spChg>
        <pc:spChg chg="del mod">
          <ac:chgData name="Jalila El Baraka" userId="ea93c961-285f-4edc-9e51-dff84fc1dbdc" providerId="ADAL" clId="{57C2819A-E835-47AA-9356-3BB7B51E441F}" dt="2025-11-17T21:24:35.459" v="2259" actId="478"/>
          <ac:spMkLst>
            <pc:docMk/>
            <pc:sldMk cId="3754007969" sldId="1043"/>
            <ac:spMk id="4" creationId="{2AD967D9-4408-4D02-7DB5-7E22C8CE2279}"/>
          </ac:spMkLst>
        </pc:spChg>
        <pc:spChg chg="add del mod">
          <ac:chgData name="Jalila El Baraka" userId="ea93c961-285f-4edc-9e51-dff84fc1dbdc" providerId="ADAL" clId="{57C2819A-E835-47AA-9356-3BB7B51E441F}" dt="2025-11-17T21:24:37.644" v="2260" actId="478"/>
          <ac:spMkLst>
            <pc:docMk/>
            <pc:sldMk cId="3754007969" sldId="1043"/>
            <ac:spMk id="5" creationId="{36B16910-0C0B-6B54-2762-085ADBE385CC}"/>
          </ac:spMkLst>
        </pc:spChg>
        <pc:spChg chg="del">
          <ac:chgData name="Jalila El Baraka" userId="ea93c961-285f-4edc-9e51-dff84fc1dbdc" providerId="ADAL" clId="{57C2819A-E835-47AA-9356-3BB7B51E441F}" dt="2025-11-17T21:28:03.145" v="2319" actId="478"/>
          <ac:spMkLst>
            <pc:docMk/>
            <pc:sldMk cId="3754007969" sldId="1043"/>
            <ac:spMk id="8" creationId="{468947B2-84AF-69F4-E241-D5A0D315B021}"/>
          </ac:spMkLst>
        </pc:spChg>
        <pc:spChg chg="del mod">
          <ac:chgData name="Jalila El Baraka" userId="ea93c961-285f-4edc-9e51-dff84fc1dbdc" providerId="ADAL" clId="{57C2819A-E835-47AA-9356-3BB7B51E441F}" dt="2025-11-17T21:33:07.726" v="2401" actId="478"/>
          <ac:spMkLst>
            <pc:docMk/>
            <pc:sldMk cId="3754007969" sldId="1043"/>
            <ac:spMk id="10" creationId="{EE368946-13C8-DEA1-F93D-C8251A7579A0}"/>
          </ac:spMkLst>
        </pc:spChg>
        <pc:picChg chg="add mod">
          <ac:chgData name="Jalila El Baraka" userId="ea93c961-285f-4edc-9e51-dff84fc1dbdc" providerId="ADAL" clId="{57C2819A-E835-47AA-9356-3BB7B51E441F}" dt="2025-11-17T21:28:18.370" v="2329" actId="14100"/>
          <ac:picMkLst>
            <pc:docMk/>
            <pc:sldMk cId="3754007969" sldId="1043"/>
            <ac:picMk id="9" creationId="{55B776C1-6FDE-E2B4-1A6F-5A0E7B5067DA}"/>
          </ac:picMkLst>
        </pc:picChg>
        <pc:picChg chg="add del mod">
          <ac:chgData name="Jalila El Baraka" userId="ea93c961-285f-4edc-9e51-dff84fc1dbdc" providerId="ADAL" clId="{57C2819A-E835-47AA-9356-3BB7B51E441F}" dt="2025-11-17T21:29:06.034" v="2331" actId="478"/>
          <ac:picMkLst>
            <pc:docMk/>
            <pc:sldMk cId="3754007969" sldId="1043"/>
            <ac:picMk id="12" creationId="{09A79DBB-8EBE-0D2B-2A87-CEA6906A587D}"/>
          </ac:picMkLst>
        </pc:picChg>
        <pc:picChg chg="add mod">
          <ac:chgData name="Jalila El Baraka" userId="ea93c961-285f-4edc-9e51-dff84fc1dbdc" providerId="ADAL" clId="{57C2819A-E835-47AA-9356-3BB7B51E441F}" dt="2025-11-17T21:29:14.576" v="2338" actId="1076"/>
          <ac:picMkLst>
            <pc:docMk/>
            <pc:sldMk cId="3754007969" sldId="1043"/>
            <ac:picMk id="14" creationId="{5D1DF341-EB19-6C89-E613-8B5FB5627BCE}"/>
          </ac:picMkLst>
        </pc:picChg>
        <pc:picChg chg="add mod">
          <ac:chgData name="Jalila El Baraka" userId="ea93c961-285f-4edc-9e51-dff84fc1dbdc" providerId="ADAL" clId="{57C2819A-E835-47AA-9356-3BB7B51E441F}" dt="2025-11-17T21:33:17.167" v="2408" actId="14100"/>
          <ac:picMkLst>
            <pc:docMk/>
            <pc:sldMk cId="3754007969" sldId="1043"/>
            <ac:picMk id="16" creationId="{74C6A829-6F4A-3FEC-0039-32360F1ECDB6}"/>
          </ac:picMkLst>
        </pc:picChg>
        <pc:picChg chg="add mod">
          <ac:chgData name="Jalila El Baraka" userId="ea93c961-285f-4edc-9e51-dff84fc1dbdc" providerId="ADAL" clId="{57C2819A-E835-47AA-9356-3BB7B51E441F}" dt="2025-11-17T21:33:31.862" v="2415" actId="1076"/>
          <ac:picMkLst>
            <pc:docMk/>
            <pc:sldMk cId="3754007969" sldId="1043"/>
            <ac:picMk id="18" creationId="{6C886547-8AD8-DD10-77E2-71968208D621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32:51.364" v="2400" actId="1076"/>
        <pc:sldMkLst>
          <pc:docMk/>
          <pc:sldMk cId="197550004" sldId="1044"/>
        </pc:sldMkLst>
        <pc:spChg chg="mod">
          <ac:chgData name="Jalila El Baraka" userId="ea93c961-285f-4edc-9e51-dff84fc1dbdc" providerId="ADAL" clId="{57C2819A-E835-47AA-9356-3BB7B51E441F}" dt="2025-11-11T23:08:26.119" v="1306"/>
          <ac:spMkLst>
            <pc:docMk/>
            <pc:sldMk cId="197550004" sldId="1044"/>
            <ac:spMk id="2" creationId="{2AB65D37-73D7-6838-8DC2-4E187E331D9C}"/>
          </ac:spMkLst>
        </pc:spChg>
        <pc:spChg chg="del">
          <ac:chgData name="Jalila El Baraka" userId="ea93c961-285f-4edc-9e51-dff84fc1dbdc" providerId="ADAL" clId="{57C2819A-E835-47AA-9356-3BB7B51E441F}" dt="2025-11-17T21:32:17.729" v="2386" actId="478"/>
          <ac:spMkLst>
            <pc:docMk/>
            <pc:sldMk cId="197550004" sldId="1044"/>
            <ac:spMk id="3" creationId="{7C4E595C-0E8A-F949-1640-AA156BB60298}"/>
          </ac:spMkLst>
        </pc:spChg>
        <pc:spChg chg="del mod">
          <ac:chgData name="Jalila El Baraka" userId="ea93c961-285f-4edc-9e51-dff84fc1dbdc" providerId="ADAL" clId="{57C2819A-E835-47AA-9356-3BB7B51E441F}" dt="2025-11-17T21:24:57.425" v="2267" actId="478"/>
          <ac:spMkLst>
            <pc:docMk/>
            <pc:sldMk cId="197550004" sldId="1044"/>
            <ac:spMk id="4" creationId="{D2422D22-35D2-C724-8F3B-A33C59F212D4}"/>
          </ac:spMkLst>
        </pc:spChg>
        <pc:spChg chg="add del mod">
          <ac:chgData name="Jalila El Baraka" userId="ea93c961-285f-4edc-9e51-dff84fc1dbdc" providerId="ADAL" clId="{57C2819A-E835-47AA-9356-3BB7B51E441F}" dt="2025-11-17T21:24:59.010" v="2268" actId="478"/>
          <ac:spMkLst>
            <pc:docMk/>
            <pc:sldMk cId="197550004" sldId="1044"/>
            <ac:spMk id="5" creationId="{118255BF-BCBE-DACF-E3BB-C58CA1462C9F}"/>
          </ac:spMkLst>
        </pc:spChg>
        <pc:spChg chg="del">
          <ac:chgData name="Jalila El Baraka" userId="ea93c961-285f-4edc-9e51-dff84fc1dbdc" providerId="ADAL" clId="{57C2819A-E835-47AA-9356-3BB7B51E441F}" dt="2025-11-17T21:27:37.127" v="2307" actId="478"/>
          <ac:spMkLst>
            <pc:docMk/>
            <pc:sldMk cId="197550004" sldId="1044"/>
            <ac:spMk id="8" creationId="{01534A2B-E86E-AFAC-6D9E-E719785848CD}"/>
          </ac:spMkLst>
        </pc:spChg>
        <pc:spChg chg="del">
          <ac:chgData name="Jalila El Baraka" userId="ea93c961-285f-4edc-9e51-dff84fc1dbdc" providerId="ADAL" clId="{57C2819A-E835-47AA-9356-3BB7B51E441F}" dt="2025-11-17T21:26:24.039" v="2295" actId="478"/>
          <ac:spMkLst>
            <pc:docMk/>
            <pc:sldMk cId="197550004" sldId="1044"/>
            <ac:spMk id="9" creationId="{830D472C-6203-507B-CC5E-2E65C3524F54}"/>
          </ac:spMkLst>
        </pc:spChg>
        <pc:picChg chg="add mod">
          <ac:chgData name="Jalila El Baraka" userId="ea93c961-285f-4edc-9e51-dff84fc1dbdc" providerId="ADAL" clId="{57C2819A-E835-47AA-9356-3BB7B51E441F}" dt="2025-11-17T21:32:49.363" v="2399" actId="1076"/>
          <ac:picMkLst>
            <pc:docMk/>
            <pc:sldMk cId="197550004" sldId="1044"/>
            <ac:picMk id="10" creationId="{454040D0-C684-683F-3EC0-03F727B72606}"/>
          </ac:picMkLst>
        </pc:picChg>
        <pc:picChg chg="add mod">
          <ac:chgData name="Jalila El Baraka" userId="ea93c961-285f-4edc-9e51-dff84fc1dbdc" providerId="ADAL" clId="{57C2819A-E835-47AA-9356-3BB7B51E441F}" dt="2025-11-17T21:32:47.756" v="2398" actId="1076"/>
          <ac:picMkLst>
            <pc:docMk/>
            <pc:sldMk cId="197550004" sldId="1044"/>
            <ac:picMk id="12" creationId="{6773E064-AA93-4DDC-1C91-EDA4D8E984C1}"/>
          </ac:picMkLst>
        </pc:picChg>
        <pc:picChg chg="add del mod">
          <ac:chgData name="Jalila El Baraka" userId="ea93c961-285f-4edc-9e51-dff84fc1dbdc" providerId="ADAL" clId="{57C2819A-E835-47AA-9356-3BB7B51E441F}" dt="2025-11-17T21:29:17.669" v="2339" actId="478"/>
          <ac:picMkLst>
            <pc:docMk/>
            <pc:sldMk cId="197550004" sldId="1044"/>
            <ac:picMk id="14" creationId="{BBF6E395-2E11-9D84-DD4F-CAF94B1DBC5D}"/>
          </ac:picMkLst>
        </pc:picChg>
        <pc:picChg chg="add mod">
          <ac:chgData name="Jalila El Baraka" userId="ea93c961-285f-4edc-9e51-dff84fc1dbdc" providerId="ADAL" clId="{57C2819A-E835-47AA-9356-3BB7B51E441F}" dt="2025-11-17T21:32:32.725" v="2393" actId="1076"/>
          <ac:picMkLst>
            <pc:docMk/>
            <pc:sldMk cId="197550004" sldId="1044"/>
            <ac:picMk id="16" creationId="{C7B2F4C4-CE1A-7F25-D9A7-E3D4253CF9BF}"/>
          </ac:picMkLst>
        </pc:picChg>
        <pc:picChg chg="add mod">
          <ac:chgData name="Jalila El Baraka" userId="ea93c961-285f-4edc-9e51-dff84fc1dbdc" providerId="ADAL" clId="{57C2819A-E835-47AA-9356-3BB7B51E441F}" dt="2025-11-17T21:32:51.364" v="2400" actId="1076"/>
          <ac:picMkLst>
            <pc:docMk/>
            <pc:sldMk cId="197550004" sldId="1044"/>
            <ac:picMk id="18" creationId="{B6AFFB3E-9FE6-D180-28AB-E8CBDA57B301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1:32:03.408" v="2385" actId="1076"/>
        <pc:sldMkLst>
          <pc:docMk/>
          <pc:sldMk cId="1782456851" sldId="1045"/>
        </pc:sldMkLst>
        <pc:spChg chg="mod">
          <ac:chgData name="Jalila El Baraka" userId="ea93c961-285f-4edc-9e51-dff84fc1dbdc" providerId="ADAL" clId="{57C2819A-E835-47AA-9356-3BB7B51E441F}" dt="2025-11-11T23:08:33.060" v="1308"/>
          <ac:spMkLst>
            <pc:docMk/>
            <pc:sldMk cId="1782456851" sldId="1045"/>
            <ac:spMk id="2" creationId="{D87B03AC-FEE4-7FDD-48C1-B2BFFDE289E1}"/>
          </ac:spMkLst>
        </pc:spChg>
        <pc:spChg chg="del mod">
          <ac:chgData name="Jalila El Baraka" userId="ea93c961-285f-4edc-9e51-dff84fc1dbdc" providerId="ADAL" clId="{57C2819A-E835-47AA-9356-3BB7B51E441F}" dt="2025-11-17T21:25:25.356" v="2275" actId="478"/>
          <ac:spMkLst>
            <pc:docMk/>
            <pc:sldMk cId="1782456851" sldId="1045"/>
            <ac:spMk id="4" creationId="{DB4EDDE7-AAB6-DA0B-1E06-8F7D1F87A3E8}"/>
          </ac:spMkLst>
        </pc:spChg>
        <pc:spChg chg="add del mod">
          <ac:chgData name="Jalila El Baraka" userId="ea93c961-285f-4edc-9e51-dff84fc1dbdc" providerId="ADAL" clId="{57C2819A-E835-47AA-9356-3BB7B51E441F}" dt="2025-11-17T21:25:26.998" v="2276" actId="478"/>
          <ac:spMkLst>
            <pc:docMk/>
            <pc:sldMk cId="1782456851" sldId="1045"/>
            <ac:spMk id="5" creationId="{E6E918BD-7B3D-CF7A-14D4-546830275677}"/>
          </ac:spMkLst>
        </pc:spChg>
        <pc:spChg chg="del">
          <ac:chgData name="Jalila El Baraka" userId="ea93c961-285f-4edc-9e51-dff84fc1dbdc" providerId="ADAL" clId="{57C2819A-E835-47AA-9356-3BB7B51E441F}" dt="2025-11-17T21:29:35.840" v="2347" actId="478"/>
          <ac:spMkLst>
            <pc:docMk/>
            <pc:sldMk cId="1782456851" sldId="1045"/>
            <ac:spMk id="8" creationId="{9EEDD790-4DFF-EBA4-1D74-F7657F2511ED}"/>
          </ac:spMkLst>
        </pc:spChg>
        <pc:spChg chg="del">
          <ac:chgData name="Jalila El Baraka" userId="ea93c961-285f-4edc-9e51-dff84fc1dbdc" providerId="ADAL" clId="{57C2819A-E835-47AA-9356-3BB7B51E441F}" dt="2025-11-17T21:31:03.283" v="2364" actId="478"/>
          <ac:spMkLst>
            <pc:docMk/>
            <pc:sldMk cId="1782456851" sldId="1045"/>
            <ac:spMk id="9" creationId="{DE2940B4-D245-CB09-B281-8B63FB6618C9}"/>
          </ac:spMkLst>
        </pc:spChg>
        <pc:spChg chg="del">
          <ac:chgData name="Jalila El Baraka" userId="ea93c961-285f-4edc-9e51-dff84fc1dbdc" providerId="ADAL" clId="{57C2819A-E835-47AA-9356-3BB7B51E441F}" dt="2025-11-17T21:31:14.115" v="2371" actId="478"/>
          <ac:spMkLst>
            <pc:docMk/>
            <pc:sldMk cId="1782456851" sldId="1045"/>
            <ac:spMk id="10" creationId="{8A558F31-86C6-83C4-D2FB-FD1CD91887F2}"/>
          </ac:spMkLst>
        </pc:spChg>
        <pc:picChg chg="add mod">
          <ac:chgData name="Jalila El Baraka" userId="ea93c961-285f-4edc-9e51-dff84fc1dbdc" providerId="ADAL" clId="{57C2819A-E835-47AA-9356-3BB7B51E441F}" dt="2025-11-17T21:32:03.408" v="2385" actId="1076"/>
          <ac:picMkLst>
            <pc:docMk/>
            <pc:sldMk cId="1782456851" sldId="1045"/>
            <ac:picMk id="7" creationId="{CCC99552-5B19-90CA-1A10-CCB1183F59A7}"/>
          </ac:picMkLst>
        </pc:picChg>
        <pc:picChg chg="add mod">
          <ac:chgData name="Jalila El Baraka" userId="ea93c961-285f-4edc-9e51-dff84fc1dbdc" providerId="ADAL" clId="{57C2819A-E835-47AA-9356-3BB7B51E441F}" dt="2025-11-17T21:31:39.751" v="2379" actId="14100"/>
          <ac:picMkLst>
            <pc:docMk/>
            <pc:sldMk cId="1782456851" sldId="1045"/>
            <ac:picMk id="12" creationId="{5A7414B3-88CD-AAEB-CA51-5DF7FE2DABDC}"/>
          </ac:picMkLst>
        </pc:picChg>
        <pc:picChg chg="add mod">
          <ac:chgData name="Jalila El Baraka" userId="ea93c961-285f-4edc-9e51-dff84fc1dbdc" providerId="ADAL" clId="{57C2819A-E835-47AA-9356-3BB7B51E441F}" dt="2025-11-17T21:31:56.059" v="2383" actId="1076"/>
          <ac:picMkLst>
            <pc:docMk/>
            <pc:sldMk cId="1782456851" sldId="1045"/>
            <ac:picMk id="14" creationId="{E670F84B-9F60-105E-3BBB-155021DE67B8}"/>
          </ac:picMkLst>
        </pc:picChg>
        <pc:picChg chg="add mod">
          <ac:chgData name="Jalila El Baraka" userId="ea93c961-285f-4edc-9e51-dff84fc1dbdc" providerId="ADAL" clId="{57C2819A-E835-47AA-9356-3BB7B51E441F}" dt="2025-11-17T21:32:00.459" v="2384" actId="1076"/>
          <ac:picMkLst>
            <pc:docMk/>
            <pc:sldMk cId="1782456851" sldId="1045"/>
            <ac:picMk id="16" creationId="{19A93531-F5B9-8DF0-80C1-3E34EE925966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1:36:06.188" v="2452" actId="1076"/>
        <pc:sldMkLst>
          <pc:docMk/>
          <pc:sldMk cId="3603243926" sldId="1047"/>
        </pc:sldMkLst>
        <pc:spChg chg="mod">
          <ac:chgData name="Jalila El Baraka" userId="ea93c961-285f-4edc-9e51-dff84fc1dbdc" providerId="ADAL" clId="{57C2819A-E835-47AA-9356-3BB7B51E441F}" dt="2025-11-11T23:12:40.713" v="1374" actId="20577"/>
          <ac:spMkLst>
            <pc:docMk/>
            <pc:sldMk cId="3603243926" sldId="1047"/>
            <ac:spMk id="2" creationId="{25C17EB0-58DF-888F-C73B-74EBE39721CC}"/>
          </ac:spMkLst>
        </pc:spChg>
        <pc:spChg chg="del mod">
          <ac:chgData name="Jalila El Baraka" userId="ea93c961-285f-4edc-9e51-dff84fc1dbdc" providerId="ADAL" clId="{57C2819A-E835-47AA-9356-3BB7B51E441F}" dt="2025-11-17T21:36:00.647" v="2447" actId="478"/>
          <ac:spMkLst>
            <pc:docMk/>
            <pc:sldMk cId="3603243926" sldId="1047"/>
            <ac:spMk id="5" creationId="{32561B89-5B65-E923-2E1E-19B0A3EA7EBC}"/>
          </ac:spMkLst>
        </pc:spChg>
        <pc:spChg chg="mod">
          <ac:chgData name="Jalila El Baraka" userId="ea93c961-285f-4edc-9e51-dff84fc1dbdc" providerId="ADAL" clId="{57C2819A-E835-47AA-9356-3BB7B51E441F}" dt="2025-11-11T23:14:01.993" v="1400" actId="207"/>
          <ac:spMkLst>
            <pc:docMk/>
            <pc:sldMk cId="3603243926" sldId="1047"/>
            <ac:spMk id="6" creationId="{586E6589-180B-B97D-4B81-E673097029C3}"/>
          </ac:spMkLst>
        </pc:spChg>
        <pc:picChg chg="add mod">
          <ac:chgData name="Jalila El Baraka" userId="ea93c961-285f-4edc-9e51-dff84fc1dbdc" providerId="ADAL" clId="{57C2819A-E835-47AA-9356-3BB7B51E441F}" dt="2025-11-17T21:36:06.188" v="2452" actId="1076"/>
          <ac:picMkLst>
            <pc:docMk/>
            <pc:sldMk cId="3603243926" sldId="1047"/>
            <ac:picMk id="7" creationId="{43869235-D902-C2C1-3046-D77418775E57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0:25:04.392" v="1815" actId="14100"/>
        <pc:sldMkLst>
          <pc:docMk/>
          <pc:sldMk cId="664479161" sldId="1049"/>
        </pc:sldMkLst>
        <pc:spChg chg="del mod">
          <ac:chgData name="Jalila El Baraka" userId="ea93c961-285f-4edc-9e51-dff84fc1dbdc" providerId="ADAL" clId="{57C2819A-E835-47AA-9356-3BB7B51E441F}" dt="2025-11-17T20:24:39.660" v="1809" actId="478"/>
          <ac:spMkLst>
            <pc:docMk/>
            <pc:sldMk cId="664479161" sldId="1049"/>
            <ac:spMk id="2" creationId="{E55FCEF8-69D7-3938-749A-86B431377C7D}"/>
          </ac:spMkLst>
        </pc:spChg>
        <pc:spChg chg="del mod">
          <ac:chgData name="Jalila El Baraka" userId="ea93c961-285f-4edc-9e51-dff84fc1dbdc" providerId="ADAL" clId="{57C2819A-E835-47AA-9356-3BB7B51E441F}" dt="2025-11-17T20:24:21.917" v="1800" actId="478"/>
          <ac:spMkLst>
            <pc:docMk/>
            <pc:sldMk cId="664479161" sldId="1049"/>
            <ac:spMk id="4" creationId="{034FC2DD-6E8F-6F7E-082F-BB93DE9D175E}"/>
          </ac:spMkLst>
        </pc:spChg>
        <pc:spChg chg="mod">
          <ac:chgData name="Jalila El Baraka" userId="ea93c961-285f-4edc-9e51-dff84fc1dbdc" providerId="ADAL" clId="{57C2819A-E835-47AA-9356-3BB7B51E441F}" dt="2025-11-11T22:27:21.908" v="307" actId="20577"/>
          <ac:spMkLst>
            <pc:docMk/>
            <pc:sldMk cId="664479161" sldId="1049"/>
            <ac:spMk id="9" creationId="{D7D45EB6-D897-D734-157B-CDA6F7FAB04E}"/>
          </ac:spMkLst>
        </pc:spChg>
        <pc:spChg chg="mod">
          <ac:chgData name="Jalila El Baraka" userId="ea93c961-285f-4edc-9e51-dff84fc1dbdc" providerId="ADAL" clId="{57C2819A-E835-47AA-9356-3BB7B51E441F}" dt="2025-11-11T22:28:03.777" v="344" actId="20577"/>
          <ac:spMkLst>
            <pc:docMk/>
            <pc:sldMk cId="664479161" sldId="1049"/>
            <ac:spMk id="13" creationId="{447289BD-1569-E508-DF0E-CF0F6AAAD254}"/>
          </ac:spMkLst>
        </pc:spChg>
        <pc:spChg chg="mod">
          <ac:chgData name="Jalila El Baraka" userId="ea93c961-285f-4edc-9e51-dff84fc1dbdc" providerId="ADAL" clId="{57C2819A-E835-47AA-9356-3BB7B51E441F}" dt="2025-11-11T22:28:17.675" v="368" actId="20577"/>
          <ac:spMkLst>
            <pc:docMk/>
            <pc:sldMk cId="664479161" sldId="1049"/>
            <ac:spMk id="14" creationId="{48DFCF79-F308-E79C-0C9C-D9359DEEBA16}"/>
          </ac:spMkLst>
        </pc:spChg>
        <pc:picChg chg="add mod">
          <ac:chgData name="Jalila El Baraka" userId="ea93c961-285f-4edc-9e51-dff84fc1dbdc" providerId="ADAL" clId="{57C2819A-E835-47AA-9356-3BB7B51E441F}" dt="2025-11-17T20:24:36.046" v="1807" actId="1076"/>
          <ac:picMkLst>
            <pc:docMk/>
            <pc:sldMk cId="664479161" sldId="1049"/>
            <ac:picMk id="6" creationId="{48C58A9B-0DC5-BAFB-23CB-5796F7B569C8}"/>
          </ac:picMkLst>
        </pc:picChg>
        <pc:picChg chg="add mod">
          <ac:chgData name="Jalila El Baraka" userId="ea93c961-285f-4edc-9e51-dff84fc1dbdc" providerId="ADAL" clId="{57C2819A-E835-47AA-9356-3BB7B51E441F}" dt="2025-11-17T20:25:04.392" v="1815" actId="14100"/>
          <ac:picMkLst>
            <pc:docMk/>
            <pc:sldMk cId="664479161" sldId="1049"/>
            <ac:picMk id="8" creationId="{41A84708-D7CA-8FB1-5704-570F9FA79EE5}"/>
          </ac:picMkLst>
        </pc:picChg>
        <pc:picChg chg="mod">
          <ac:chgData name="Jalila El Baraka" userId="ea93c961-285f-4edc-9e51-dff84fc1dbdc" providerId="ADAL" clId="{57C2819A-E835-47AA-9356-3BB7B51E441F}" dt="2025-11-17T20:10:50.327" v="1669" actId="1076"/>
          <ac:picMkLst>
            <pc:docMk/>
            <pc:sldMk cId="664479161" sldId="1049"/>
            <ac:picMk id="15" creationId="{E281C51C-2466-5B99-F1FA-4D3971C2272E}"/>
          </ac:picMkLst>
        </pc:picChg>
        <pc:picChg chg="mod">
          <ac:chgData name="Jalila El Baraka" userId="ea93c961-285f-4edc-9e51-dff84fc1dbdc" providerId="ADAL" clId="{57C2819A-E835-47AA-9356-3BB7B51E441F}" dt="2025-11-17T20:10:38.964" v="1667" actId="1076"/>
          <ac:picMkLst>
            <pc:docMk/>
            <pc:sldMk cId="664479161" sldId="1049"/>
            <ac:picMk id="16" creationId="{224D6416-9F36-CC91-0DB2-A9E619ADE85F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2:54:01.912" v="2563" actId="1076"/>
        <pc:sldMkLst>
          <pc:docMk/>
          <pc:sldMk cId="4034690865" sldId="1050"/>
        </pc:sldMkLst>
        <pc:spChg chg="del mod">
          <ac:chgData name="Jalila El Baraka" userId="ea93c961-285f-4edc-9e51-dff84fc1dbdc" providerId="ADAL" clId="{57C2819A-E835-47AA-9356-3BB7B51E441F}" dt="2025-11-17T20:25:34.597" v="1825" actId="478"/>
          <ac:spMkLst>
            <pc:docMk/>
            <pc:sldMk cId="4034690865" sldId="1050"/>
            <ac:spMk id="2" creationId="{60341744-9E95-61B1-DDAE-DED924AB484E}"/>
          </ac:spMkLst>
        </pc:spChg>
        <pc:spChg chg="del mod">
          <ac:chgData name="Jalila El Baraka" userId="ea93c961-285f-4edc-9e51-dff84fc1dbdc" providerId="ADAL" clId="{57C2819A-E835-47AA-9356-3BB7B51E441F}" dt="2025-11-17T20:25:12.159" v="1816" actId="478"/>
          <ac:spMkLst>
            <pc:docMk/>
            <pc:sldMk cId="4034690865" sldId="1050"/>
            <ac:spMk id="4" creationId="{0EFED44E-1039-DC17-3F79-5F0FBC995F38}"/>
          </ac:spMkLst>
        </pc:spChg>
        <pc:spChg chg="mod">
          <ac:chgData name="Jalila El Baraka" userId="ea93c961-285f-4edc-9e51-dff84fc1dbdc" providerId="ADAL" clId="{57C2819A-E835-47AA-9356-3BB7B51E441F}" dt="2025-11-11T22:29:13.413" v="474" actId="20577"/>
          <ac:spMkLst>
            <pc:docMk/>
            <pc:sldMk cId="4034690865" sldId="1050"/>
            <ac:spMk id="9" creationId="{F6218B2B-C7C5-E395-23E5-58B72087146E}"/>
          </ac:spMkLst>
        </pc:spChg>
        <pc:spChg chg="mod">
          <ac:chgData name="Jalila El Baraka" userId="ea93c961-285f-4edc-9e51-dff84fc1dbdc" providerId="ADAL" clId="{57C2819A-E835-47AA-9356-3BB7B51E441F}" dt="2025-11-11T22:29:35.539" v="498" actId="20577"/>
          <ac:spMkLst>
            <pc:docMk/>
            <pc:sldMk cId="4034690865" sldId="1050"/>
            <ac:spMk id="13" creationId="{8BC47D32-2BC5-AA9C-441F-4B490A0AB3B3}"/>
          </ac:spMkLst>
        </pc:spChg>
        <pc:spChg chg="mod">
          <ac:chgData name="Jalila El Baraka" userId="ea93c961-285f-4edc-9e51-dff84fc1dbdc" providerId="ADAL" clId="{57C2819A-E835-47AA-9356-3BB7B51E441F}" dt="2025-11-11T22:30:15.387" v="538" actId="20577"/>
          <ac:spMkLst>
            <pc:docMk/>
            <pc:sldMk cId="4034690865" sldId="1050"/>
            <ac:spMk id="14" creationId="{83B4B5D5-CDDE-54F1-49A4-287DCD31B1E5}"/>
          </ac:spMkLst>
        </pc:spChg>
        <pc:picChg chg="add mod">
          <ac:chgData name="Jalila El Baraka" userId="ea93c961-285f-4edc-9e51-dff84fc1dbdc" providerId="ADAL" clId="{57C2819A-E835-47AA-9356-3BB7B51E441F}" dt="2025-11-17T22:54:01.912" v="2563" actId="1076"/>
          <ac:picMkLst>
            <pc:docMk/>
            <pc:sldMk cId="4034690865" sldId="1050"/>
            <ac:picMk id="4" creationId="{08AD55F5-12CE-A6F0-0183-8715DA8A51C8}"/>
          </ac:picMkLst>
        </pc:picChg>
        <pc:picChg chg="add mod">
          <ac:chgData name="Jalila El Baraka" userId="ea93c961-285f-4edc-9e51-dff84fc1dbdc" providerId="ADAL" clId="{57C2819A-E835-47AA-9356-3BB7B51E441F}" dt="2025-11-17T20:25:32.815" v="1824" actId="1076"/>
          <ac:picMkLst>
            <pc:docMk/>
            <pc:sldMk cId="4034690865" sldId="1050"/>
            <ac:picMk id="6" creationId="{02336D70-D385-6886-AA87-D89C798515FC}"/>
          </ac:picMkLst>
        </pc:picChg>
        <pc:picChg chg="add del mod">
          <ac:chgData name="Jalila El Baraka" userId="ea93c961-285f-4edc-9e51-dff84fc1dbdc" providerId="ADAL" clId="{57C2819A-E835-47AA-9356-3BB7B51E441F}" dt="2025-11-17T22:53:54.397" v="2558" actId="478"/>
          <ac:picMkLst>
            <pc:docMk/>
            <pc:sldMk cId="4034690865" sldId="1050"/>
            <ac:picMk id="8" creationId="{81497D0F-399D-2315-30BA-64671ED945FB}"/>
          </ac:picMkLst>
        </pc:picChg>
        <pc:picChg chg="mod">
          <ac:chgData name="Jalila El Baraka" userId="ea93c961-285f-4edc-9e51-dff84fc1dbdc" providerId="ADAL" clId="{57C2819A-E835-47AA-9356-3BB7B51E441F}" dt="2025-11-17T20:26:00.784" v="1831" actId="1076"/>
          <ac:picMkLst>
            <pc:docMk/>
            <pc:sldMk cId="4034690865" sldId="1050"/>
            <ac:picMk id="16" creationId="{8232AC07-3F84-ADA7-D097-C6F202AB08F6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0:27:15.700" v="1855" actId="1076"/>
        <pc:sldMkLst>
          <pc:docMk/>
          <pc:sldMk cId="1481740319" sldId="1051"/>
        </pc:sldMkLst>
        <pc:spChg chg="del mod">
          <ac:chgData name="Jalila El Baraka" userId="ea93c961-285f-4edc-9e51-dff84fc1dbdc" providerId="ADAL" clId="{57C2819A-E835-47AA-9356-3BB7B51E441F}" dt="2025-11-17T20:26:46.509" v="1846" actId="478"/>
          <ac:spMkLst>
            <pc:docMk/>
            <pc:sldMk cId="1481740319" sldId="1051"/>
            <ac:spMk id="2" creationId="{8AC09507-E3BA-9640-564D-602C5D591E18}"/>
          </ac:spMkLst>
        </pc:spChg>
        <pc:spChg chg="mod">
          <ac:chgData name="Jalila El Baraka" userId="ea93c961-285f-4edc-9e51-dff84fc1dbdc" providerId="ADAL" clId="{57C2819A-E835-47AA-9356-3BB7B51E441F}" dt="2025-11-11T22:35:44.742" v="823" actId="20577"/>
          <ac:spMkLst>
            <pc:docMk/>
            <pc:sldMk cId="1481740319" sldId="1051"/>
            <ac:spMk id="9" creationId="{666D3266-28BF-DDE4-BE9D-1DF19EB0928C}"/>
          </ac:spMkLst>
        </pc:spChg>
        <pc:spChg chg="mod">
          <ac:chgData name="Jalila El Baraka" userId="ea93c961-285f-4edc-9e51-dff84fc1dbdc" providerId="ADAL" clId="{57C2819A-E835-47AA-9356-3BB7B51E441F}" dt="2025-11-11T22:35:53.105" v="825" actId="1076"/>
          <ac:spMkLst>
            <pc:docMk/>
            <pc:sldMk cId="1481740319" sldId="1051"/>
            <ac:spMk id="14" creationId="{90798191-4D39-9D4A-1A6D-A8D4B19E6CA9}"/>
          </ac:spMkLst>
        </pc:spChg>
        <pc:picChg chg="add mod">
          <ac:chgData name="Jalila El Baraka" userId="ea93c961-285f-4edc-9e51-dff84fc1dbdc" providerId="ADAL" clId="{57C2819A-E835-47AA-9356-3BB7B51E441F}" dt="2025-11-17T20:27:08.604" v="1854" actId="1076"/>
          <ac:picMkLst>
            <pc:docMk/>
            <pc:sldMk cId="1481740319" sldId="1051"/>
            <ac:picMk id="5" creationId="{4A93ED38-15B6-7F77-22C6-13D75ACBB3A7}"/>
          </ac:picMkLst>
        </pc:picChg>
        <pc:picChg chg="mod">
          <ac:chgData name="Jalila El Baraka" userId="ea93c961-285f-4edc-9e51-dff84fc1dbdc" providerId="ADAL" clId="{57C2819A-E835-47AA-9356-3BB7B51E441F}" dt="2025-11-17T20:27:15.700" v="1855" actId="1076"/>
          <ac:picMkLst>
            <pc:docMk/>
            <pc:sldMk cId="1481740319" sldId="1051"/>
            <ac:picMk id="16" creationId="{47960237-3571-7966-0D13-854E2B245631}"/>
          </ac:picMkLst>
        </pc:picChg>
      </pc:sldChg>
      <pc:sldChg chg="addSp delSp modSp add mod ord">
        <pc:chgData name="Jalila El Baraka" userId="ea93c961-285f-4edc-9e51-dff84fc1dbdc" providerId="ADAL" clId="{57C2819A-E835-47AA-9356-3BB7B51E441F}" dt="2025-11-17T20:26:37.767" v="1845" actId="1076"/>
        <pc:sldMkLst>
          <pc:docMk/>
          <pc:sldMk cId="4291515404" sldId="1052"/>
        </pc:sldMkLst>
        <pc:spChg chg="del mod">
          <ac:chgData name="Jalila El Baraka" userId="ea93c961-285f-4edc-9e51-dff84fc1dbdc" providerId="ADAL" clId="{57C2819A-E835-47AA-9356-3BB7B51E441F}" dt="2025-11-17T20:26:23.393" v="1840" actId="478"/>
          <ac:spMkLst>
            <pc:docMk/>
            <pc:sldMk cId="4291515404" sldId="1052"/>
            <ac:spMk id="2" creationId="{FCC4C692-040B-17DC-330B-843F101D0C7B}"/>
          </ac:spMkLst>
        </pc:spChg>
        <pc:spChg chg="del mod">
          <ac:chgData name="Jalila El Baraka" userId="ea93c961-285f-4edc-9e51-dff84fc1dbdc" providerId="ADAL" clId="{57C2819A-E835-47AA-9356-3BB7B51E441F}" dt="2025-11-17T20:26:07.571" v="1832" actId="478"/>
          <ac:spMkLst>
            <pc:docMk/>
            <pc:sldMk cId="4291515404" sldId="1052"/>
            <ac:spMk id="4" creationId="{1B64C120-7165-2BA9-CBB4-E7ABB4111F7B}"/>
          </ac:spMkLst>
        </pc:spChg>
        <pc:spChg chg="mod">
          <ac:chgData name="Jalila El Baraka" userId="ea93c961-285f-4edc-9e51-dff84fc1dbdc" providerId="ADAL" clId="{57C2819A-E835-47AA-9356-3BB7B51E441F}" dt="2025-11-11T22:32:46.160" v="689" actId="20577"/>
          <ac:spMkLst>
            <pc:docMk/>
            <pc:sldMk cId="4291515404" sldId="1052"/>
            <ac:spMk id="9" creationId="{BF3471D3-8C35-7ABC-3332-2303125345F2}"/>
          </ac:spMkLst>
        </pc:spChg>
        <pc:spChg chg="mod">
          <ac:chgData name="Jalila El Baraka" userId="ea93c961-285f-4edc-9e51-dff84fc1dbdc" providerId="ADAL" clId="{57C2819A-E835-47AA-9356-3BB7B51E441F}" dt="2025-11-11T22:33:20.750" v="744" actId="1076"/>
          <ac:spMkLst>
            <pc:docMk/>
            <pc:sldMk cId="4291515404" sldId="1052"/>
            <ac:spMk id="13" creationId="{4E246636-86EC-4209-DD23-A5F6E580223B}"/>
          </ac:spMkLst>
        </pc:spChg>
        <pc:spChg chg="mod">
          <ac:chgData name="Jalila El Baraka" userId="ea93c961-285f-4edc-9e51-dff84fc1dbdc" providerId="ADAL" clId="{57C2819A-E835-47AA-9356-3BB7B51E441F}" dt="2025-11-11T22:33:28.020" v="758" actId="20577"/>
          <ac:spMkLst>
            <pc:docMk/>
            <pc:sldMk cId="4291515404" sldId="1052"/>
            <ac:spMk id="14" creationId="{BCBF5723-784B-1881-DD86-C3F1F8843D31}"/>
          </ac:spMkLst>
        </pc:spChg>
        <pc:picChg chg="add mod">
          <ac:chgData name="Jalila El Baraka" userId="ea93c961-285f-4edc-9e51-dff84fc1dbdc" providerId="ADAL" clId="{57C2819A-E835-47AA-9356-3BB7B51E441F}" dt="2025-11-17T20:26:21.598" v="1839" actId="1076"/>
          <ac:picMkLst>
            <pc:docMk/>
            <pc:sldMk cId="4291515404" sldId="1052"/>
            <ac:picMk id="6" creationId="{0E68DB57-54D7-C5AF-E4E7-2FDF3C286630}"/>
          </ac:picMkLst>
        </pc:picChg>
        <pc:picChg chg="add mod">
          <ac:chgData name="Jalila El Baraka" userId="ea93c961-285f-4edc-9e51-dff84fc1dbdc" providerId="ADAL" clId="{57C2819A-E835-47AA-9356-3BB7B51E441F}" dt="2025-11-17T20:26:37.767" v="1845" actId="1076"/>
          <ac:picMkLst>
            <pc:docMk/>
            <pc:sldMk cId="4291515404" sldId="1052"/>
            <ac:picMk id="8" creationId="{AC9C7500-B7EF-FC66-1055-010BEA6F0E26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2:55:01.137" v="2583" actId="1076"/>
        <pc:sldMkLst>
          <pc:docMk/>
          <pc:sldMk cId="385819512" sldId="1053"/>
        </pc:sldMkLst>
        <pc:spChg chg="mod">
          <ac:chgData name="Jalila El Baraka" userId="ea93c961-285f-4edc-9e51-dff84fc1dbdc" providerId="ADAL" clId="{57C2819A-E835-47AA-9356-3BB7B51E441F}" dt="2025-11-11T22:51:08.391" v="1077" actId="20577"/>
          <ac:spMkLst>
            <pc:docMk/>
            <pc:sldMk cId="385819512" sldId="1053"/>
            <ac:spMk id="5" creationId="{8F7D6184-822A-3422-A2FA-E0279D424D78}"/>
          </ac:spMkLst>
        </pc:spChg>
        <pc:spChg chg="del mod">
          <ac:chgData name="Jalila El Baraka" userId="ea93c961-285f-4edc-9e51-dff84fc1dbdc" providerId="ADAL" clId="{57C2819A-E835-47AA-9356-3BB7B51E441F}" dt="2025-11-17T21:18:44.499" v="2175" actId="478"/>
          <ac:spMkLst>
            <pc:docMk/>
            <pc:sldMk cId="385819512" sldId="1053"/>
            <ac:spMk id="10" creationId="{1A282DDE-2B10-AE8E-A17F-6BCBDBAD1C69}"/>
          </ac:spMkLst>
        </pc:spChg>
        <pc:spChg chg="del mod">
          <ac:chgData name="Jalila El Baraka" userId="ea93c961-285f-4edc-9e51-dff84fc1dbdc" providerId="ADAL" clId="{57C2819A-E835-47AA-9356-3BB7B51E441F}" dt="2025-11-17T21:18:55.378" v="2183" actId="478"/>
          <ac:spMkLst>
            <pc:docMk/>
            <pc:sldMk cId="385819512" sldId="1053"/>
            <ac:spMk id="11" creationId="{40AF7F95-FBC2-0EFE-50CD-25B29BD50F13}"/>
          </ac:spMkLst>
        </pc:spChg>
        <pc:spChg chg="del">
          <ac:chgData name="Jalila El Baraka" userId="ea93c961-285f-4edc-9e51-dff84fc1dbdc" providerId="ADAL" clId="{57C2819A-E835-47AA-9356-3BB7B51E441F}" dt="2025-11-17T21:19:18.679" v="2192" actId="478"/>
          <ac:spMkLst>
            <pc:docMk/>
            <pc:sldMk cId="385819512" sldId="1053"/>
            <ac:spMk id="15" creationId="{8E519E53-A758-6BA9-4687-F12700D43282}"/>
          </ac:spMkLst>
        </pc:spChg>
        <pc:picChg chg="add mod">
          <ac:chgData name="Jalila El Baraka" userId="ea93c961-285f-4edc-9e51-dff84fc1dbdc" providerId="ADAL" clId="{57C2819A-E835-47AA-9356-3BB7B51E441F}" dt="2025-11-17T21:18:51.261" v="2181" actId="14100"/>
          <ac:picMkLst>
            <pc:docMk/>
            <pc:sldMk cId="385819512" sldId="1053"/>
            <ac:picMk id="3" creationId="{048E7D15-2605-FAFE-E044-9FFAA48B896C}"/>
          </ac:picMkLst>
        </pc:picChg>
        <pc:picChg chg="add mod">
          <ac:chgData name="Jalila El Baraka" userId="ea93c961-285f-4edc-9e51-dff84fc1dbdc" providerId="ADAL" clId="{57C2819A-E835-47AA-9356-3BB7B51E441F}" dt="2025-11-17T22:55:01.137" v="2583" actId="1076"/>
          <ac:picMkLst>
            <pc:docMk/>
            <pc:sldMk cId="385819512" sldId="1053"/>
            <ac:picMk id="6" creationId="{92D504CB-A79E-D388-8540-511FB3AD35BB}"/>
          </ac:picMkLst>
        </pc:picChg>
        <pc:picChg chg="add mod">
          <ac:chgData name="Jalila El Baraka" userId="ea93c961-285f-4edc-9e51-dff84fc1dbdc" providerId="ADAL" clId="{57C2819A-E835-47AA-9356-3BB7B51E441F}" dt="2025-11-17T21:19:16.926" v="2191" actId="14100"/>
          <ac:picMkLst>
            <pc:docMk/>
            <pc:sldMk cId="385819512" sldId="1053"/>
            <ac:picMk id="7" creationId="{FC6D5FEF-BBEE-645E-182C-685AE2252B0A}"/>
          </ac:picMkLst>
        </pc:picChg>
        <pc:picChg chg="add del mod">
          <ac:chgData name="Jalila El Baraka" userId="ea93c961-285f-4edc-9e51-dff84fc1dbdc" providerId="ADAL" clId="{57C2819A-E835-47AA-9356-3BB7B51E441F}" dt="2025-11-17T22:54:55.286" v="2578" actId="478"/>
          <ac:picMkLst>
            <pc:docMk/>
            <pc:sldMk cId="385819512" sldId="1053"/>
            <ac:picMk id="9" creationId="{DAFC19D0-D12F-07B4-ABF8-A5BB0183FA28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1:20:53.363" v="2226" actId="14100"/>
        <pc:sldMkLst>
          <pc:docMk/>
          <pc:sldMk cId="1796646324" sldId="1054"/>
        </pc:sldMkLst>
        <pc:spChg chg="mod">
          <ac:chgData name="Jalila El Baraka" userId="ea93c961-285f-4edc-9e51-dff84fc1dbdc" providerId="ADAL" clId="{57C2819A-E835-47AA-9356-3BB7B51E441F}" dt="2025-11-11T22:56:04.240" v="1101" actId="20577"/>
          <ac:spMkLst>
            <pc:docMk/>
            <pc:sldMk cId="1796646324" sldId="1054"/>
            <ac:spMk id="5" creationId="{73C85208-4F7C-193D-FBD2-19FE5F938C05}"/>
          </ac:spMkLst>
        </pc:spChg>
        <pc:spChg chg="del mod">
          <ac:chgData name="Jalila El Baraka" userId="ea93c961-285f-4edc-9e51-dff84fc1dbdc" providerId="ADAL" clId="{57C2819A-E835-47AA-9356-3BB7B51E441F}" dt="2025-11-17T21:19:55.918" v="2199" actId="478"/>
          <ac:spMkLst>
            <pc:docMk/>
            <pc:sldMk cId="1796646324" sldId="1054"/>
            <ac:spMk id="10" creationId="{15944FAB-04AC-01A0-9182-55838B98A739}"/>
          </ac:spMkLst>
        </pc:spChg>
        <pc:spChg chg="del mod">
          <ac:chgData name="Jalila El Baraka" userId="ea93c961-285f-4edc-9e51-dff84fc1dbdc" providerId="ADAL" clId="{57C2819A-E835-47AA-9356-3BB7B51E441F}" dt="2025-11-17T21:20:26.644" v="2213" actId="478"/>
          <ac:spMkLst>
            <pc:docMk/>
            <pc:sldMk cId="1796646324" sldId="1054"/>
            <ac:spMk id="11" creationId="{5AE9104C-E84F-A233-12ED-EC44BE8EF95E}"/>
          </ac:spMkLst>
        </pc:spChg>
        <pc:spChg chg="del mod">
          <ac:chgData name="Jalila El Baraka" userId="ea93c961-285f-4edc-9e51-dff84fc1dbdc" providerId="ADAL" clId="{57C2819A-E835-47AA-9356-3BB7B51E441F}" dt="2025-11-17T21:20:41.644" v="2220" actId="478"/>
          <ac:spMkLst>
            <pc:docMk/>
            <pc:sldMk cId="1796646324" sldId="1054"/>
            <ac:spMk id="15" creationId="{EE10938F-A0BD-6001-C183-CF76BD7F2AAD}"/>
          </ac:spMkLst>
        </pc:spChg>
        <pc:picChg chg="add del mod">
          <ac:chgData name="Jalila El Baraka" userId="ea93c961-285f-4edc-9e51-dff84fc1dbdc" providerId="ADAL" clId="{57C2819A-E835-47AA-9356-3BB7B51E441F}" dt="2025-11-17T21:20:11.254" v="2205" actId="478"/>
          <ac:picMkLst>
            <pc:docMk/>
            <pc:sldMk cId="1796646324" sldId="1054"/>
            <ac:picMk id="3" creationId="{65CD39A8-F3BD-2C67-95BF-2FD7236CB09E}"/>
          </ac:picMkLst>
        </pc:picChg>
        <pc:picChg chg="add mod">
          <ac:chgData name="Jalila El Baraka" userId="ea93c961-285f-4edc-9e51-dff84fc1dbdc" providerId="ADAL" clId="{57C2819A-E835-47AA-9356-3BB7B51E441F}" dt="2025-11-17T21:20:24.617" v="2212" actId="1076"/>
          <ac:picMkLst>
            <pc:docMk/>
            <pc:sldMk cId="1796646324" sldId="1054"/>
            <ac:picMk id="7" creationId="{1826792B-C807-FF64-8732-BADE274B0C18}"/>
          </ac:picMkLst>
        </pc:picChg>
        <pc:picChg chg="add mod">
          <ac:chgData name="Jalila El Baraka" userId="ea93c961-285f-4edc-9e51-dff84fc1dbdc" providerId="ADAL" clId="{57C2819A-E835-47AA-9356-3BB7B51E441F}" dt="2025-11-17T21:20:39.725" v="2219" actId="14100"/>
          <ac:picMkLst>
            <pc:docMk/>
            <pc:sldMk cId="1796646324" sldId="1054"/>
            <ac:picMk id="9" creationId="{A63C762E-2DB6-CBB4-CB61-F11D8C8BEA4A}"/>
          </ac:picMkLst>
        </pc:picChg>
        <pc:picChg chg="add mod">
          <ac:chgData name="Jalila El Baraka" userId="ea93c961-285f-4edc-9e51-dff84fc1dbdc" providerId="ADAL" clId="{57C2819A-E835-47AA-9356-3BB7B51E441F}" dt="2025-11-17T21:20:53.363" v="2226" actId="14100"/>
          <ac:picMkLst>
            <pc:docMk/>
            <pc:sldMk cId="1796646324" sldId="1054"/>
            <ac:picMk id="17" creationId="{1AEAEFDC-0E4F-2444-DC44-36A18433337E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1:22:06.121" v="2249" actId="14100"/>
        <pc:sldMkLst>
          <pc:docMk/>
          <pc:sldMk cId="960733173" sldId="1055"/>
        </pc:sldMkLst>
        <pc:spChg chg="mod">
          <ac:chgData name="Jalila El Baraka" userId="ea93c961-285f-4edc-9e51-dff84fc1dbdc" providerId="ADAL" clId="{57C2819A-E835-47AA-9356-3BB7B51E441F}" dt="2025-11-11T22:57:30.739" v="1181" actId="20577"/>
          <ac:spMkLst>
            <pc:docMk/>
            <pc:sldMk cId="960733173" sldId="1055"/>
            <ac:spMk id="5" creationId="{65AE6865-E1D5-1D6C-5620-59DDA972C31A}"/>
          </ac:spMkLst>
        </pc:spChg>
        <pc:spChg chg="del mod">
          <ac:chgData name="Jalila El Baraka" userId="ea93c961-285f-4edc-9e51-dff84fc1dbdc" providerId="ADAL" clId="{57C2819A-E835-47AA-9356-3BB7B51E441F}" dt="2025-11-17T21:21:06.591" v="2227" actId="478"/>
          <ac:spMkLst>
            <pc:docMk/>
            <pc:sldMk cId="960733173" sldId="1055"/>
            <ac:spMk id="10" creationId="{DB025532-842E-7B95-FBB6-C9107BF2DE16}"/>
          </ac:spMkLst>
        </pc:spChg>
        <pc:spChg chg="del mod">
          <ac:chgData name="Jalila El Baraka" userId="ea93c961-285f-4edc-9e51-dff84fc1dbdc" providerId="ADAL" clId="{57C2819A-E835-47AA-9356-3BB7B51E441F}" dt="2025-11-17T21:21:28.799" v="2236" actId="478"/>
          <ac:spMkLst>
            <pc:docMk/>
            <pc:sldMk cId="960733173" sldId="1055"/>
            <ac:spMk id="11" creationId="{EC3DA0D2-6B5F-9CB6-4EBC-A5C7E7A38A3A}"/>
          </ac:spMkLst>
        </pc:spChg>
        <pc:spChg chg="del mod">
          <ac:chgData name="Jalila El Baraka" userId="ea93c961-285f-4edc-9e51-dff84fc1dbdc" providerId="ADAL" clId="{57C2819A-E835-47AA-9356-3BB7B51E441F}" dt="2025-11-17T21:21:49.869" v="2243" actId="478"/>
          <ac:spMkLst>
            <pc:docMk/>
            <pc:sldMk cId="960733173" sldId="1055"/>
            <ac:spMk id="15" creationId="{5E2A8559-CC99-3B39-C5A8-913E3899A430}"/>
          </ac:spMkLst>
        </pc:spChg>
        <pc:picChg chg="add mod">
          <ac:chgData name="Jalila El Baraka" userId="ea93c961-285f-4edc-9e51-dff84fc1dbdc" providerId="ADAL" clId="{57C2819A-E835-47AA-9356-3BB7B51E441F}" dt="2025-11-17T21:21:26.263" v="2235" actId="1076"/>
          <ac:picMkLst>
            <pc:docMk/>
            <pc:sldMk cId="960733173" sldId="1055"/>
            <ac:picMk id="3" creationId="{7EB8B104-8A00-D385-B31D-CE341DEAF7F6}"/>
          </ac:picMkLst>
        </pc:picChg>
        <pc:picChg chg="add mod">
          <ac:chgData name="Jalila El Baraka" userId="ea93c961-285f-4edc-9e51-dff84fc1dbdc" providerId="ADAL" clId="{57C2819A-E835-47AA-9356-3BB7B51E441F}" dt="2025-11-17T21:21:47.864" v="2242" actId="14100"/>
          <ac:picMkLst>
            <pc:docMk/>
            <pc:sldMk cId="960733173" sldId="1055"/>
            <ac:picMk id="7" creationId="{C2CA774E-7A20-0422-A66A-9AD13F5F4D34}"/>
          </ac:picMkLst>
        </pc:picChg>
        <pc:picChg chg="add mod">
          <ac:chgData name="Jalila El Baraka" userId="ea93c961-285f-4edc-9e51-dff84fc1dbdc" providerId="ADAL" clId="{57C2819A-E835-47AA-9356-3BB7B51E441F}" dt="2025-11-17T21:22:06.121" v="2249" actId="14100"/>
          <ac:picMkLst>
            <pc:docMk/>
            <pc:sldMk cId="960733173" sldId="1055"/>
            <ac:picMk id="9" creationId="{1DC535E6-9E35-C158-F27E-28AB33D399F3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1:36:22.101" v="2458" actId="1076"/>
        <pc:sldMkLst>
          <pc:docMk/>
          <pc:sldMk cId="4147989041" sldId="1056"/>
        </pc:sldMkLst>
        <pc:spChg chg="mod">
          <ac:chgData name="Jalila El Baraka" userId="ea93c961-285f-4edc-9e51-dff84fc1dbdc" providerId="ADAL" clId="{57C2819A-E835-47AA-9356-3BB7B51E441F}" dt="2025-11-11T23:16:01.232" v="1431" actId="20577"/>
          <ac:spMkLst>
            <pc:docMk/>
            <pc:sldMk cId="4147989041" sldId="1056"/>
            <ac:spMk id="2" creationId="{D8A43C41-9A96-993F-2FE1-A0BD5FE4CCE4}"/>
          </ac:spMkLst>
        </pc:spChg>
        <pc:spChg chg="del mod">
          <ac:chgData name="Jalila El Baraka" userId="ea93c961-285f-4edc-9e51-dff84fc1dbdc" providerId="ADAL" clId="{57C2819A-E835-47AA-9356-3BB7B51E441F}" dt="2025-11-17T21:36:10.327" v="2453" actId="478"/>
          <ac:spMkLst>
            <pc:docMk/>
            <pc:sldMk cId="4147989041" sldId="1056"/>
            <ac:spMk id="5" creationId="{AB9E6470-4CE7-0B38-4E8A-67B1CFEDF460}"/>
          </ac:spMkLst>
        </pc:spChg>
        <pc:spChg chg="mod">
          <ac:chgData name="Jalila El Baraka" userId="ea93c961-285f-4edc-9e51-dff84fc1dbdc" providerId="ADAL" clId="{57C2819A-E835-47AA-9356-3BB7B51E441F}" dt="2025-11-11T23:16:50.899" v="1459" actId="20577"/>
          <ac:spMkLst>
            <pc:docMk/>
            <pc:sldMk cId="4147989041" sldId="1056"/>
            <ac:spMk id="7" creationId="{86E682C3-15D6-9988-F4D2-9E9D97B4F84F}"/>
          </ac:spMkLst>
        </pc:spChg>
        <pc:picChg chg="add mod">
          <ac:chgData name="Jalila El Baraka" userId="ea93c961-285f-4edc-9e51-dff84fc1dbdc" providerId="ADAL" clId="{57C2819A-E835-47AA-9356-3BB7B51E441F}" dt="2025-11-17T21:36:22.101" v="2458" actId="1076"/>
          <ac:picMkLst>
            <pc:docMk/>
            <pc:sldMk cId="4147989041" sldId="1056"/>
            <ac:picMk id="6" creationId="{879CA193-FA42-FD25-19B8-917B54C0218B}"/>
          </ac:picMkLst>
        </pc:picChg>
      </pc:sldChg>
      <pc:sldChg chg="new del">
        <pc:chgData name="Jalila El Baraka" userId="ea93c961-285f-4edc-9e51-dff84fc1dbdc" providerId="ADAL" clId="{57C2819A-E835-47AA-9356-3BB7B51E441F}" dt="2025-11-17T14:32:37.209" v="1659" actId="2696"/>
        <pc:sldMkLst>
          <pc:docMk/>
          <pc:sldMk cId="1968809026" sldId="1058"/>
        </pc:sldMkLst>
      </pc:sldChg>
      <pc:sldMasterChg chg="delSldLayout">
        <pc:chgData name="Jalila El Baraka" userId="ea93c961-285f-4edc-9e51-dff84fc1dbdc" providerId="ADAL" clId="{57C2819A-E835-47AA-9356-3BB7B51E441F}" dt="2025-11-11T23:17:59.016" v="1501" actId="2696"/>
        <pc:sldMasterMkLst>
          <pc:docMk/>
          <pc:sldMasterMk cId="2470508145" sldId="2147483867"/>
        </pc:sldMasterMkLst>
      </pc:sldMasterChg>
    </pc:docChg>
  </pc:docChgLst>
  <pc:docChgLst>
    <pc:chgData name="Jalila El Baraka" userId="ea93c961-285f-4edc-9e51-dff84fc1dbdc" providerId="ADAL" clId="{AF35D566-9458-4FCB-BB0C-F789683C5E1A}"/>
    <pc:docChg chg="undo custSel addSld delSld modSld sldOrd">
      <pc:chgData name="Jalila El Baraka" userId="ea93c961-285f-4edc-9e51-dff84fc1dbdc" providerId="ADAL" clId="{AF35D566-9458-4FCB-BB0C-F789683C5E1A}" dt="2025-11-18T19:37:51.896" v="3784" actId="20577"/>
      <pc:docMkLst>
        <pc:docMk/>
      </pc:docMkLst>
      <pc:sldChg chg="addSp delSp modSp mod">
        <pc:chgData name="Jalila El Baraka" userId="ea93c961-285f-4edc-9e51-dff84fc1dbdc" providerId="ADAL" clId="{AF35D566-9458-4FCB-BB0C-F789683C5E1A}" dt="2025-11-09T20:00:08.601" v="3206" actId="14100"/>
        <pc:sldMkLst>
          <pc:docMk/>
          <pc:sldMk cId="4118530945" sldId="549"/>
        </pc:sldMkLst>
      </pc:sldChg>
      <pc:sldChg chg="addSp delSp modSp mod">
        <pc:chgData name="Jalila El Baraka" userId="ea93c961-285f-4edc-9e51-dff84fc1dbdc" providerId="ADAL" clId="{AF35D566-9458-4FCB-BB0C-F789683C5E1A}" dt="2025-11-09T19:17:17.733" v="2116" actId="1076"/>
        <pc:sldMkLst>
          <pc:docMk/>
          <pc:sldMk cId="3867969833" sldId="570"/>
        </pc:sldMkLst>
        <pc:spChg chg="mod">
          <ac:chgData name="Jalila El Baraka" userId="ea93c961-285f-4edc-9e51-dff84fc1dbdc" providerId="ADAL" clId="{AF35D566-9458-4FCB-BB0C-F789683C5E1A}" dt="2025-11-09T19:10:38.503" v="2074" actId="20577"/>
          <ac:spMkLst>
            <pc:docMk/>
            <pc:sldMk cId="3867969833" sldId="570"/>
            <ac:spMk id="11" creationId="{BA30D0C0-4882-0781-03FB-18303FAC8A81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09T20:00:14.678" v="3209" actId="14100"/>
        <pc:sldMkLst>
          <pc:docMk/>
          <pc:sldMk cId="2296663396" sldId="669"/>
        </pc:sldMkLst>
      </pc:sldChg>
      <pc:sldChg chg="modSp mod">
        <pc:chgData name="Jalila El Baraka" userId="ea93c961-285f-4edc-9e51-dff84fc1dbdc" providerId="ADAL" clId="{AF35D566-9458-4FCB-BB0C-F789683C5E1A}" dt="2025-11-09T19:54:30.632" v="3035" actId="14100"/>
        <pc:sldMkLst>
          <pc:docMk/>
          <pc:sldMk cId="3127686804" sldId="718"/>
        </pc:sldMkLst>
        <pc:spChg chg="mod">
          <ac:chgData name="Jalila El Baraka" userId="ea93c961-285f-4edc-9e51-dff84fc1dbdc" providerId="ADAL" clId="{AF35D566-9458-4FCB-BB0C-F789683C5E1A}" dt="2025-11-09T19:54:09.570" v="2998" actId="20577"/>
          <ac:spMkLst>
            <pc:docMk/>
            <pc:sldMk cId="3127686804" sldId="718"/>
            <ac:spMk id="5" creationId="{BFA2B842-7EA7-6B0C-D227-090B2B970DD2}"/>
          </ac:spMkLst>
        </pc:spChg>
      </pc:sldChg>
      <pc:sldChg chg="addSp modSp mod">
        <pc:chgData name="Jalila El Baraka" userId="ea93c961-285f-4edc-9e51-dff84fc1dbdc" providerId="ADAL" clId="{AF35D566-9458-4FCB-BB0C-F789683C5E1A}" dt="2025-11-10T20:50:46.198" v="3567" actId="1076"/>
        <pc:sldMkLst>
          <pc:docMk/>
          <pc:sldMk cId="3918439017" sldId="724"/>
        </pc:sldMkLst>
      </pc:sldChg>
      <pc:sldChg chg="addSp delSp modSp mod">
        <pc:chgData name="Jalila El Baraka" userId="ea93c961-285f-4edc-9e51-dff84fc1dbdc" providerId="ADAL" clId="{AF35D566-9458-4FCB-BB0C-F789683C5E1A}" dt="2025-11-09T20:00:23.132" v="3212" actId="14100"/>
        <pc:sldMkLst>
          <pc:docMk/>
          <pc:sldMk cId="3749443832" sldId="846"/>
        </pc:sldMkLst>
        <pc:spChg chg="mod">
          <ac:chgData name="Jalila El Baraka" userId="ea93c961-285f-4edc-9e51-dff84fc1dbdc" providerId="ADAL" clId="{AF35D566-9458-4FCB-BB0C-F789683C5E1A}" dt="2025-11-09T19:59:45.990" v="3203" actId="20577"/>
          <ac:spMkLst>
            <pc:docMk/>
            <pc:sldMk cId="3749443832" sldId="846"/>
            <ac:spMk id="6" creationId="{5DB0E43A-C6B8-6BB3-290D-2EE131156F91}"/>
          </ac:spMkLst>
        </pc:spChg>
      </pc:sldChg>
      <pc:sldChg chg="modSp mod">
        <pc:chgData name="Jalila El Baraka" userId="ea93c961-285f-4edc-9e51-dff84fc1dbdc" providerId="ADAL" clId="{AF35D566-9458-4FCB-BB0C-F789683C5E1A}" dt="2025-11-09T19:30:00.315" v="2472" actId="20577"/>
        <pc:sldMkLst>
          <pc:docMk/>
          <pc:sldMk cId="944839960" sldId="866"/>
        </pc:sldMkLst>
        <pc:spChg chg="mod">
          <ac:chgData name="Jalila El Baraka" userId="ea93c961-285f-4edc-9e51-dff84fc1dbdc" providerId="ADAL" clId="{AF35D566-9458-4FCB-BB0C-F789683C5E1A}" dt="2025-11-09T19:23:07.593" v="2336" actId="20577"/>
          <ac:spMkLst>
            <pc:docMk/>
            <pc:sldMk cId="944839960" sldId="866"/>
            <ac:spMk id="2" creationId="{B47DE896-4736-7EC2-5A24-59E12635C4DF}"/>
          </ac:spMkLst>
        </pc:spChg>
        <pc:spChg chg="mod">
          <ac:chgData name="Jalila El Baraka" userId="ea93c961-285f-4edc-9e51-dff84fc1dbdc" providerId="ADAL" clId="{AF35D566-9458-4FCB-BB0C-F789683C5E1A}" dt="2025-11-09T19:23:38.357" v="2364" actId="20577"/>
          <ac:spMkLst>
            <pc:docMk/>
            <pc:sldMk cId="944839960" sldId="866"/>
            <ac:spMk id="7" creationId="{CA0C4D9B-2359-3FCA-D242-2232DB49599E}"/>
          </ac:spMkLst>
        </pc:spChg>
        <pc:spChg chg="mod">
          <ac:chgData name="Jalila El Baraka" userId="ea93c961-285f-4edc-9e51-dff84fc1dbdc" providerId="ADAL" clId="{AF35D566-9458-4FCB-BB0C-F789683C5E1A}" dt="2025-11-09T19:23:44.686" v="2372" actId="20577"/>
          <ac:spMkLst>
            <pc:docMk/>
            <pc:sldMk cId="944839960" sldId="866"/>
            <ac:spMk id="9" creationId="{51A965F6-359F-7EDD-C950-8F8843379529}"/>
          </ac:spMkLst>
        </pc:spChg>
        <pc:spChg chg="mod">
          <ac:chgData name="Jalila El Baraka" userId="ea93c961-285f-4edc-9e51-dff84fc1dbdc" providerId="ADAL" clId="{AF35D566-9458-4FCB-BB0C-F789683C5E1A}" dt="2025-11-09T19:24:10.644" v="2415" actId="20577"/>
          <ac:spMkLst>
            <pc:docMk/>
            <pc:sldMk cId="944839960" sldId="866"/>
            <ac:spMk id="11" creationId="{D2428019-A080-E5AA-3828-1D916ABF588D}"/>
          </ac:spMkLst>
        </pc:spChg>
        <pc:spChg chg="mod">
          <ac:chgData name="Jalila El Baraka" userId="ea93c961-285f-4edc-9e51-dff84fc1dbdc" providerId="ADAL" clId="{AF35D566-9458-4FCB-BB0C-F789683C5E1A}" dt="2025-11-09T19:29:41.357" v="2434" actId="20577"/>
          <ac:spMkLst>
            <pc:docMk/>
            <pc:sldMk cId="944839960" sldId="866"/>
            <ac:spMk id="15" creationId="{45D8F350-5B04-365D-B4EA-828F943FB1D3}"/>
          </ac:spMkLst>
        </pc:spChg>
        <pc:spChg chg="mod">
          <ac:chgData name="Jalila El Baraka" userId="ea93c961-285f-4edc-9e51-dff84fc1dbdc" providerId="ADAL" clId="{AF35D566-9458-4FCB-BB0C-F789683C5E1A}" dt="2025-11-09T19:24:00.586" v="2400" actId="20577"/>
          <ac:spMkLst>
            <pc:docMk/>
            <pc:sldMk cId="944839960" sldId="866"/>
            <ac:spMk id="25" creationId="{E2D9EE52-8EE4-B98C-683E-152CAF1D04D6}"/>
          </ac:spMkLst>
        </pc:spChg>
        <pc:spChg chg="mod">
          <ac:chgData name="Jalila El Baraka" userId="ea93c961-285f-4edc-9e51-dff84fc1dbdc" providerId="ADAL" clId="{AF35D566-9458-4FCB-BB0C-F789683C5E1A}" dt="2025-11-09T19:23:52.460" v="2382" actId="20577"/>
          <ac:spMkLst>
            <pc:docMk/>
            <pc:sldMk cId="944839960" sldId="866"/>
            <ac:spMk id="26" creationId="{29B5418A-DFA9-B32A-4D10-474C6A6BEF90}"/>
          </ac:spMkLst>
        </pc:spChg>
      </pc:sldChg>
      <pc:sldChg chg="modSp mod">
        <pc:chgData name="Jalila El Baraka" userId="ea93c961-285f-4edc-9e51-dff84fc1dbdc" providerId="ADAL" clId="{AF35D566-9458-4FCB-BB0C-F789683C5E1A}" dt="2025-11-09T19:51:57.333" v="2942" actId="14100"/>
        <pc:sldMkLst>
          <pc:docMk/>
          <pc:sldMk cId="2537648291" sldId="877"/>
        </pc:sldMkLst>
      </pc:sldChg>
      <pc:sldChg chg="addSp delSp modSp mod">
        <pc:chgData name="Jalila El Baraka" userId="ea93c961-285f-4edc-9e51-dff84fc1dbdc" providerId="ADAL" clId="{AF35D566-9458-4FCB-BB0C-F789683C5E1A}" dt="2025-11-09T20:00:31.522" v="3216" actId="1076"/>
        <pc:sldMkLst>
          <pc:docMk/>
          <pc:sldMk cId="847724596" sldId="898"/>
        </pc:sldMkLst>
      </pc:sldChg>
      <pc:sldChg chg="addSp delSp modSp mod">
        <pc:chgData name="Jalila El Baraka" userId="ea93c961-285f-4edc-9e51-dff84fc1dbdc" providerId="ADAL" clId="{AF35D566-9458-4FCB-BB0C-F789683C5E1A}" dt="2025-11-18T18:29:09.002" v="3770" actId="20577"/>
        <pc:sldMkLst>
          <pc:docMk/>
          <pc:sldMk cId="3288687271" sldId="908"/>
        </pc:sldMkLst>
        <pc:spChg chg="mod">
          <ac:chgData name="Jalila El Baraka" userId="ea93c961-285f-4edc-9e51-dff84fc1dbdc" providerId="ADAL" clId="{AF35D566-9458-4FCB-BB0C-F789683C5E1A}" dt="2025-11-18T18:29:09.002" v="3770" actId="20577"/>
          <ac:spMkLst>
            <pc:docMk/>
            <pc:sldMk cId="3288687271" sldId="908"/>
            <ac:spMk id="14" creationId="{0A10E9F0-0EA9-F57E-46A7-AD317E1D74F6}"/>
          </ac:spMkLst>
        </pc:spChg>
      </pc:sldChg>
      <pc:sldChg chg="modSp mod">
        <pc:chgData name="Jalila El Baraka" userId="ea93c961-285f-4edc-9e51-dff84fc1dbdc" providerId="ADAL" clId="{AF35D566-9458-4FCB-BB0C-F789683C5E1A}" dt="2025-11-15T20:27:07.945" v="3747"/>
        <pc:sldMkLst>
          <pc:docMk/>
          <pc:sldMk cId="3122025246" sldId="915"/>
        </pc:sldMkLst>
        <pc:spChg chg="mod">
          <ac:chgData name="Jalila El Baraka" userId="ea93c961-285f-4edc-9e51-dff84fc1dbdc" providerId="ADAL" clId="{AF35D566-9458-4FCB-BB0C-F789683C5E1A}" dt="2025-11-15T20:27:04.742" v="3745"/>
          <ac:spMkLst>
            <pc:docMk/>
            <pc:sldMk cId="3122025246" sldId="915"/>
            <ac:spMk id="3" creationId="{0018BFEA-5391-DF2D-65A5-7815BAF0E488}"/>
          </ac:spMkLst>
        </pc:spChg>
        <pc:spChg chg="mod">
          <ac:chgData name="Jalila El Baraka" userId="ea93c961-285f-4edc-9e51-dff84fc1dbdc" providerId="ADAL" clId="{AF35D566-9458-4FCB-BB0C-F789683C5E1A}" dt="2025-11-15T20:27:07.945" v="3747"/>
          <ac:spMkLst>
            <pc:docMk/>
            <pc:sldMk cId="3122025246" sldId="915"/>
            <ac:spMk id="5" creationId="{F4C33C7C-984C-F250-FB5E-05D2C11BE132}"/>
          </ac:spMkLst>
        </pc:spChg>
        <pc:spChg chg="mod">
          <ac:chgData name="Jalila El Baraka" userId="ea93c961-285f-4edc-9e51-dff84fc1dbdc" providerId="ADAL" clId="{AF35D566-9458-4FCB-BB0C-F789683C5E1A}" dt="2025-11-15T20:27:01.039" v="3743"/>
          <ac:spMkLst>
            <pc:docMk/>
            <pc:sldMk cId="3122025246" sldId="915"/>
            <ac:spMk id="61" creationId="{4FA87CEC-D652-B9BE-46F0-2FCE5C272FE0}"/>
          </ac:spMkLst>
        </pc:spChg>
      </pc:sldChg>
      <pc:sldChg chg="modSp mod">
        <pc:chgData name="Jalila El Baraka" userId="ea93c961-285f-4edc-9e51-dff84fc1dbdc" providerId="ADAL" clId="{AF35D566-9458-4FCB-BB0C-F789683C5E1A}" dt="2025-11-10T20:38:36.865" v="3441" actId="207"/>
        <pc:sldMkLst>
          <pc:docMk/>
          <pc:sldMk cId="4181323837" sldId="921"/>
        </pc:sldMkLst>
        <pc:spChg chg="mod">
          <ac:chgData name="Jalila El Baraka" userId="ea93c961-285f-4edc-9e51-dff84fc1dbdc" providerId="ADAL" clId="{AF35D566-9458-4FCB-BB0C-F789683C5E1A}" dt="2025-11-10T20:38:36.865" v="3441" actId="207"/>
          <ac:spMkLst>
            <pc:docMk/>
            <pc:sldMk cId="4181323837" sldId="921"/>
            <ac:spMk id="2" creationId="{9F07AA11-1AF5-995E-E13C-E8CA3FD91647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0T20:41:30.054" v="3468" actId="207"/>
        <pc:sldMkLst>
          <pc:docMk/>
          <pc:sldMk cId="928267428" sldId="924"/>
        </pc:sldMkLst>
        <pc:spChg chg="mod">
          <ac:chgData name="Jalila El Baraka" userId="ea93c961-285f-4edc-9e51-dff84fc1dbdc" providerId="ADAL" clId="{AF35D566-9458-4FCB-BB0C-F789683C5E1A}" dt="2025-11-10T20:41:30.054" v="3468" actId="207"/>
          <ac:spMkLst>
            <pc:docMk/>
            <pc:sldMk cId="928267428" sldId="924"/>
            <ac:spMk id="2" creationId="{2C86A705-792C-D4D0-B6CF-33D1E0621812}"/>
          </ac:spMkLst>
        </pc:spChg>
      </pc:sldChg>
      <pc:sldChg chg="add del">
        <pc:chgData name="Jalila El Baraka" userId="ea93c961-285f-4edc-9e51-dff84fc1dbdc" providerId="ADAL" clId="{AF35D566-9458-4FCB-BB0C-F789683C5E1A}" dt="2025-11-18T18:26:03.134" v="3755" actId="2696"/>
        <pc:sldMkLst>
          <pc:docMk/>
          <pc:sldMk cId="2254579133" sldId="925"/>
        </pc:sldMkLst>
      </pc:sldChg>
      <pc:sldChg chg="addSp delSp modSp mod">
        <pc:chgData name="Jalila El Baraka" userId="ea93c961-285f-4edc-9e51-dff84fc1dbdc" providerId="ADAL" clId="{AF35D566-9458-4FCB-BB0C-F789683C5E1A}" dt="2025-11-10T20:38:40.786" v="3442" actId="207"/>
        <pc:sldMkLst>
          <pc:docMk/>
          <pc:sldMk cId="1566481103" sldId="930"/>
        </pc:sldMkLst>
        <pc:spChg chg="mod">
          <ac:chgData name="Jalila El Baraka" userId="ea93c961-285f-4edc-9e51-dff84fc1dbdc" providerId="ADAL" clId="{AF35D566-9458-4FCB-BB0C-F789683C5E1A}" dt="2025-11-10T20:38:40.786" v="3442" actId="207"/>
          <ac:spMkLst>
            <pc:docMk/>
            <pc:sldMk cId="1566481103" sldId="930"/>
            <ac:spMk id="3" creationId="{AAAEF0D8-8FA7-95F9-D44C-6E2778783CE2}"/>
          </ac:spMkLst>
        </pc:spChg>
      </pc:sldChg>
      <pc:sldChg chg="add">
        <pc:chgData name="Jalila El Baraka" userId="ea93c961-285f-4edc-9e51-dff84fc1dbdc" providerId="ADAL" clId="{AF35D566-9458-4FCB-BB0C-F789683C5E1A}" dt="2025-11-18T18:25:20.263" v="3748"/>
        <pc:sldMkLst>
          <pc:docMk/>
          <pc:sldMk cId="3257551944" sldId="937"/>
        </pc:sldMkLst>
      </pc:sldChg>
      <pc:sldChg chg="addSp delSp modSp mod">
        <pc:chgData name="Jalila El Baraka" userId="ea93c961-285f-4edc-9e51-dff84fc1dbdc" providerId="ADAL" clId="{AF35D566-9458-4FCB-BB0C-F789683C5E1A}" dt="2025-11-08T13:54:24.883" v="1804" actId="14100"/>
        <pc:sldMkLst>
          <pc:docMk/>
          <pc:sldMk cId="1251822642" sldId="954"/>
        </pc:sldMkLst>
        <pc:picChg chg="add mod">
          <ac:chgData name="Jalila El Baraka" userId="ea93c961-285f-4edc-9e51-dff84fc1dbdc" providerId="ADAL" clId="{AF35D566-9458-4FCB-BB0C-F789683C5E1A}" dt="2025-11-08T13:53:30.621" v="1788" actId="1076"/>
          <ac:picMkLst>
            <pc:docMk/>
            <pc:sldMk cId="1251822642" sldId="954"/>
            <ac:picMk id="11" creationId="{4A07D6CE-4F8D-F678-D355-F1650EED72C3}"/>
          </ac:picMkLst>
        </pc:picChg>
        <pc:picChg chg="add mod">
          <ac:chgData name="Jalila El Baraka" userId="ea93c961-285f-4edc-9e51-dff84fc1dbdc" providerId="ADAL" clId="{AF35D566-9458-4FCB-BB0C-F789683C5E1A}" dt="2025-11-08T13:53:44.385" v="1794" actId="1076"/>
          <ac:picMkLst>
            <pc:docMk/>
            <pc:sldMk cId="1251822642" sldId="954"/>
            <ac:picMk id="15" creationId="{BB07C531-5678-573F-18D9-62981DDD47E3}"/>
          </ac:picMkLst>
        </pc:picChg>
        <pc:picChg chg="add mod">
          <ac:chgData name="Jalila El Baraka" userId="ea93c961-285f-4edc-9e51-dff84fc1dbdc" providerId="ADAL" clId="{AF35D566-9458-4FCB-BB0C-F789683C5E1A}" dt="2025-11-08T13:53:46.301" v="1795" actId="1076"/>
          <ac:picMkLst>
            <pc:docMk/>
            <pc:sldMk cId="1251822642" sldId="954"/>
            <ac:picMk id="18" creationId="{B7A2868F-CF5C-FD96-87F8-717FC922D8C4}"/>
          </ac:picMkLst>
        </pc:picChg>
        <pc:picChg chg="add mod">
          <ac:chgData name="Jalila El Baraka" userId="ea93c961-285f-4edc-9e51-dff84fc1dbdc" providerId="ADAL" clId="{AF35D566-9458-4FCB-BB0C-F789683C5E1A}" dt="2025-11-08T13:53:48.984" v="1796" actId="1076"/>
          <ac:picMkLst>
            <pc:docMk/>
            <pc:sldMk cId="1251822642" sldId="954"/>
            <ac:picMk id="20" creationId="{B4F428DC-90E2-E74F-121C-ACF86FA7215C}"/>
          </ac:picMkLst>
        </pc:picChg>
        <pc:picChg chg="add mod">
          <ac:chgData name="Jalila El Baraka" userId="ea93c961-285f-4edc-9e51-dff84fc1dbdc" providerId="ADAL" clId="{AF35D566-9458-4FCB-BB0C-F789683C5E1A}" dt="2025-11-08T13:54:24.883" v="1804" actId="14100"/>
          <ac:picMkLst>
            <pc:docMk/>
            <pc:sldMk cId="1251822642" sldId="954"/>
            <ac:picMk id="22" creationId="{7448A10D-E4E8-D69B-E295-3AE6212BB9EB}"/>
          </ac:picMkLst>
        </pc:picChg>
      </pc:sldChg>
      <pc:sldChg chg="addSp delSp modSp mod delAnim modAnim">
        <pc:chgData name="Jalila El Baraka" userId="ea93c961-285f-4edc-9e51-dff84fc1dbdc" providerId="ADAL" clId="{AF35D566-9458-4FCB-BB0C-F789683C5E1A}" dt="2025-11-09T20:13:47.307" v="3415" actId="1076"/>
        <pc:sldMkLst>
          <pc:docMk/>
          <pc:sldMk cId="2676537396" sldId="964"/>
        </pc:sldMkLst>
        <pc:spChg chg="add mod">
          <ac:chgData name="Jalila El Baraka" userId="ea93c961-285f-4edc-9e51-dff84fc1dbdc" providerId="ADAL" clId="{AF35D566-9458-4FCB-BB0C-F789683C5E1A}" dt="2025-11-09T20:13:47.307" v="3415" actId="1076"/>
          <ac:spMkLst>
            <pc:docMk/>
            <pc:sldMk cId="2676537396" sldId="964"/>
            <ac:spMk id="4" creationId="{C88BBC80-57A1-9B4A-0F92-97D2B119CC29}"/>
          </ac:spMkLst>
        </pc:spChg>
        <pc:spChg chg="mod">
          <ac:chgData name="Jalila El Baraka" userId="ea93c961-285f-4edc-9e51-dff84fc1dbdc" providerId="ADAL" clId="{AF35D566-9458-4FCB-BB0C-F789683C5E1A}" dt="2025-11-06T14:19:10.390" v="1697" actId="20577"/>
          <ac:spMkLst>
            <pc:docMk/>
            <pc:sldMk cId="2676537396" sldId="964"/>
            <ac:spMk id="8" creationId="{230A86AB-BFB2-6904-BF28-51993985EA66}"/>
          </ac:spMkLst>
        </pc:spChg>
        <pc:picChg chg="add mod">
          <ac:chgData name="Jalila El Baraka" userId="ea93c961-285f-4edc-9e51-dff84fc1dbdc" providerId="ADAL" clId="{AF35D566-9458-4FCB-BB0C-F789683C5E1A}" dt="2025-11-09T20:13:35.620" v="3410" actId="14100"/>
          <ac:picMkLst>
            <pc:docMk/>
            <pc:sldMk cId="2676537396" sldId="964"/>
            <ac:picMk id="3" creationId="{96EF3BEF-E2CB-48C0-6787-ECB2F30B5776}"/>
          </ac:picMkLst>
        </pc:picChg>
      </pc:sldChg>
      <pc:sldChg chg="addSp delSp modSp mod delAnim modAnim">
        <pc:chgData name="Jalila El Baraka" userId="ea93c961-285f-4edc-9e51-dff84fc1dbdc" providerId="ADAL" clId="{AF35D566-9458-4FCB-BB0C-F789683C5E1A}" dt="2025-11-18T18:29:33.043" v="3772" actId="14100"/>
        <pc:sldMkLst>
          <pc:docMk/>
          <pc:sldMk cId="3471369106" sldId="966"/>
        </pc:sldMkLst>
        <pc:picChg chg="add mod">
          <ac:chgData name="Jalila El Baraka" userId="ea93c961-285f-4edc-9e51-dff84fc1dbdc" providerId="ADAL" clId="{AF35D566-9458-4FCB-BB0C-F789683C5E1A}" dt="2025-11-18T18:29:33.043" v="3772" actId="14100"/>
          <ac:picMkLst>
            <pc:docMk/>
            <pc:sldMk cId="3471369106" sldId="966"/>
            <ac:picMk id="8" creationId="{8B7779DF-6B24-65B4-3EA5-6F83D53A888E}"/>
          </ac:picMkLst>
        </pc:picChg>
      </pc:sldChg>
      <pc:sldChg chg="modSp mod">
        <pc:chgData name="Jalila El Baraka" userId="ea93c961-285f-4edc-9e51-dff84fc1dbdc" providerId="ADAL" clId="{AF35D566-9458-4FCB-BB0C-F789683C5E1A}" dt="2025-11-10T20:41:36.303" v="3469" actId="207"/>
        <pc:sldMkLst>
          <pc:docMk/>
          <pc:sldMk cId="2108400693" sldId="967"/>
        </pc:sldMkLst>
        <pc:spChg chg="mod">
          <ac:chgData name="Jalila El Baraka" userId="ea93c961-285f-4edc-9e51-dff84fc1dbdc" providerId="ADAL" clId="{AF35D566-9458-4FCB-BB0C-F789683C5E1A}" dt="2025-11-10T20:41:36.303" v="3469" actId="207"/>
          <ac:spMkLst>
            <pc:docMk/>
            <pc:sldMk cId="2108400693" sldId="967"/>
            <ac:spMk id="3" creationId="{77971F2D-8761-51BC-4918-98C9697B84CB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0T20:38:52.973" v="3443" actId="207"/>
        <pc:sldMkLst>
          <pc:docMk/>
          <pc:sldMk cId="1593017140" sldId="970"/>
        </pc:sldMkLst>
        <pc:spChg chg="mod">
          <ac:chgData name="Jalila El Baraka" userId="ea93c961-285f-4edc-9e51-dff84fc1dbdc" providerId="ADAL" clId="{AF35D566-9458-4FCB-BB0C-F789683C5E1A}" dt="2025-11-10T20:38:52.973" v="3443" actId="207"/>
          <ac:spMkLst>
            <pc:docMk/>
            <pc:sldMk cId="1593017140" sldId="970"/>
            <ac:spMk id="3" creationId="{7DC2231C-6E6D-B526-7A35-AB06D4DFF6D8}"/>
          </ac:spMkLst>
        </pc:spChg>
      </pc:sldChg>
      <pc:sldChg chg="modSp mod">
        <pc:chgData name="Jalila El Baraka" userId="ea93c961-285f-4edc-9e51-dff84fc1dbdc" providerId="ADAL" clId="{AF35D566-9458-4FCB-BB0C-F789683C5E1A}" dt="2025-11-10T20:39:01.575" v="3444" actId="207"/>
        <pc:sldMkLst>
          <pc:docMk/>
          <pc:sldMk cId="2800724079" sldId="972"/>
        </pc:sldMkLst>
        <pc:spChg chg="mod">
          <ac:chgData name="Jalila El Baraka" userId="ea93c961-285f-4edc-9e51-dff84fc1dbdc" providerId="ADAL" clId="{AF35D566-9458-4FCB-BB0C-F789683C5E1A}" dt="2025-11-10T20:39:01.575" v="3444" actId="207"/>
          <ac:spMkLst>
            <pc:docMk/>
            <pc:sldMk cId="2800724079" sldId="972"/>
            <ac:spMk id="3" creationId="{7477AA1E-211E-4DFC-1ACF-53F9A4585D49}"/>
          </ac:spMkLst>
        </pc:spChg>
      </pc:sldChg>
      <pc:sldChg chg="modSp mod">
        <pc:chgData name="Jalila El Baraka" userId="ea93c961-285f-4edc-9e51-dff84fc1dbdc" providerId="ADAL" clId="{AF35D566-9458-4FCB-BB0C-F789683C5E1A}" dt="2025-11-10T20:41:40.225" v="3470" actId="207"/>
        <pc:sldMkLst>
          <pc:docMk/>
          <pc:sldMk cId="2039538655" sldId="975"/>
        </pc:sldMkLst>
        <pc:spChg chg="mod">
          <ac:chgData name="Jalila El Baraka" userId="ea93c961-285f-4edc-9e51-dff84fc1dbdc" providerId="ADAL" clId="{AF35D566-9458-4FCB-BB0C-F789683C5E1A}" dt="2025-11-10T20:41:40.225" v="3470" actId="207"/>
          <ac:spMkLst>
            <pc:docMk/>
            <pc:sldMk cId="2039538655" sldId="975"/>
            <ac:spMk id="3" creationId="{10AE7A8F-4C81-6D92-1745-4F2A891A792E}"/>
          </ac:spMkLst>
        </pc:spChg>
      </pc:sldChg>
      <pc:sldChg chg="modSp mod">
        <pc:chgData name="Jalila El Baraka" userId="ea93c961-285f-4edc-9e51-dff84fc1dbdc" providerId="ADAL" clId="{AF35D566-9458-4FCB-BB0C-F789683C5E1A}" dt="2025-11-10T20:41:44.193" v="3471" actId="207"/>
        <pc:sldMkLst>
          <pc:docMk/>
          <pc:sldMk cId="1499479141" sldId="977"/>
        </pc:sldMkLst>
        <pc:spChg chg="mod">
          <ac:chgData name="Jalila El Baraka" userId="ea93c961-285f-4edc-9e51-dff84fc1dbdc" providerId="ADAL" clId="{AF35D566-9458-4FCB-BB0C-F789683C5E1A}" dt="2025-11-10T20:41:44.193" v="3471" actId="207"/>
          <ac:spMkLst>
            <pc:docMk/>
            <pc:sldMk cId="1499479141" sldId="977"/>
            <ac:spMk id="3" creationId="{EB1AE608-AEB4-1EBB-6B0A-93DD47095FA8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0T20:41:49.256" v="3472" actId="207"/>
        <pc:sldMkLst>
          <pc:docMk/>
          <pc:sldMk cId="4058042714" sldId="979"/>
        </pc:sldMkLst>
        <pc:spChg chg="mod">
          <ac:chgData name="Jalila El Baraka" userId="ea93c961-285f-4edc-9e51-dff84fc1dbdc" providerId="ADAL" clId="{AF35D566-9458-4FCB-BB0C-F789683C5E1A}" dt="2025-11-10T20:41:49.256" v="3472" actId="207"/>
          <ac:spMkLst>
            <pc:docMk/>
            <pc:sldMk cId="4058042714" sldId="979"/>
            <ac:spMk id="3" creationId="{045355F1-9897-537A-9DB6-E859C99249E0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0T20:41:57.302" v="3474" actId="1076"/>
        <pc:sldMkLst>
          <pc:docMk/>
          <pc:sldMk cId="2657151033" sldId="981"/>
        </pc:sldMkLst>
        <pc:spChg chg="mod">
          <ac:chgData name="Jalila El Baraka" userId="ea93c961-285f-4edc-9e51-dff84fc1dbdc" providerId="ADAL" clId="{AF35D566-9458-4FCB-BB0C-F789683C5E1A}" dt="2025-11-10T20:41:57.302" v="3474" actId="1076"/>
          <ac:spMkLst>
            <pc:docMk/>
            <pc:sldMk cId="2657151033" sldId="981"/>
            <ac:spMk id="3" creationId="{96F4987D-A3EA-481C-6321-F4A993A75676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2T18:20:43.402" v="3721" actId="1076"/>
        <pc:sldMkLst>
          <pc:docMk/>
          <pc:sldMk cId="4209043533" sldId="986"/>
        </pc:sldMkLst>
        <pc:spChg chg="mod">
          <ac:chgData name="Jalila El Baraka" userId="ea93c961-285f-4edc-9e51-dff84fc1dbdc" providerId="ADAL" clId="{AF35D566-9458-4FCB-BB0C-F789683C5E1A}" dt="2025-11-09T19:52:29.488" v="2950" actId="20577"/>
          <ac:spMkLst>
            <pc:docMk/>
            <pc:sldMk cId="4209043533" sldId="986"/>
            <ac:spMk id="2" creationId="{58ED28BC-E598-8565-AC0E-35EAF8700522}"/>
          </ac:spMkLst>
        </pc:spChg>
        <pc:spChg chg="mod">
          <ac:chgData name="Jalila El Baraka" userId="ea93c961-285f-4edc-9e51-dff84fc1dbdc" providerId="ADAL" clId="{AF35D566-9458-4FCB-BB0C-F789683C5E1A}" dt="2025-11-12T18:20:10.232" v="3719" actId="1076"/>
          <ac:spMkLst>
            <pc:docMk/>
            <pc:sldMk cId="4209043533" sldId="986"/>
            <ac:spMk id="5" creationId="{08D980B9-B33D-5C20-6215-2054D1783773}"/>
          </ac:spMkLst>
        </pc:spChg>
        <pc:spChg chg="mod">
          <ac:chgData name="Jalila El Baraka" userId="ea93c961-285f-4edc-9e51-dff84fc1dbdc" providerId="ADAL" clId="{AF35D566-9458-4FCB-BB0C-F789683C5E1A}" dt="2025-11-12T18:20:41.809" v="3720" actId="1076"/>
          <ac:spMkLst>
            <pc:docMk/>
            <pc:sldMk cId="4209043533" sldId="986"/>
            <ac:spMk id="9" creationId="{576B2CFA-3D8E-7E17-8222-F323FE59DA50}"/>
          </ac:spMkLst>
        </pc:spChg>
        <pc:picChg chg="mod">
          <ac:chgData name="Jalila El Baraka" userId="ea93c961-285f-4edc-9e51-dff84fc1dbdc" providerId="ADAL" clId="{AF35D566-9458-4FCB-BB0C-F789683C5E1A}" dt="2025-11-12T18:20:43.402" v="3721" actId="1076"/>
          <ac:picMkLst>
            <pc:docMk/>
            <pc:sldMk cId="4209043533" sldId="986"/>
            <ac:picMk id="15" creationId="{C5BD5BC8-9C40-58FF-2800-575B09775970}"/>
          </ac:picMkLst>
        </pc:picChg>
      </pc:sldChg>
      <pc:sldChg chg="modSp mod">
        <pc:chgData name="Jalila El Baraka" userId="ea93c961-285f-4edc-9e51-dff84fc1dbdc" providerId="ADAL" clId="{AF35D566-9458-4FCB-BB0C-F789683C5E1A}" dt="2025-11-09T19:56:48.443" v="3129" actId="20577"/>
        <pc:sldMkLst>
          <pc:docMk/>
          <pc:sldMk cId="841530774" sldId="987"/>
        </pc:sldMkLst>
        <pc:spChg chg="mod">
          <ac:chgData name="Jalila El Baraka" userId="ea93c961-285f-4edc-9e51-dff84fc1dbdc" providerId="ADAL" clId="{AF35D566-9458-4FCB-BB0C-F789683C5E1A}" dt="2025-11-09T19:56:48.443" v="3129" actId="20577"/>
          <ac:spMkLst>
            <pc:docMk/>
            <pc:sldMk cId="841530774" sldId="987"/>
            <ac:spMk id="5" creationId="{626E7711-89F3-CE71-CEEA-6CAC2F15CF4C}"/>
          </ac:spMkLst>
        </pc:spChg>
      </pc:sldChg>
      <pc:sldChg chg="modSp mod">
        <pc:chgData name="Jalila El Baraka" userId="ea93c961-285f-4edc-9e51-dff84fc1dbdc" providerId="ADAL" clId="{AF35D566-9458-4FCB-BB0C-F789683C5E1A}" dt="2025-11-09T19:58:28.533" v="3184" actId="20577"/>
        <pc:sldMkLst>
          <pc:docMk/>
          <pc:sldMk cId="3490602655" sldId="988"/>
        </pc:sldMkLst>
        <pc:spChg chg="mod">
          <ac:chgData name="Jalila El Baraka" userId="ea93c961-285f-4edc-9e51-dff84fc1dbdc" providerId="ADAL" clId="{AF35D566-9458-4FCB-BB0C-F789683C5E1A}" dt="2025-11-09T19:57:34.862" v="3148" actId="20577"/>
          <ac:spMkLst>
            <pc:docMk/>
            <pc:sldMk cId="3490602655" sldId="988"/>
            <ac:spMk id="5" creationId="{A7110DC3-48CF-AD88-442A-0C9FFF126382}"/>
          </ac:spMkLst>
        </pc:spChg>
      </pc:sldChg>
      <pc:sldChg chg="addSp delSp modSp mod ord">
        <pc:chgData name="Jalila El Baraka" userId="ea93c961-285f-4edc-9e51-dff84fc1dbdc" providerId="ADAL" clId="{AF35D566-9458-4FCB-BB0C-F789683C5E1A}" dt="2025-11-09T20:01:16.973" v="3255" actId="14100"/>
        <pc:sldMkLst>
          <pc:docMk/>
          <pc:sldMk cId="276794264" sldId="989"/>
        </pc:sldMkLst>
        <pc:spChg chg="mod">
          <ac:chgData name="Jalila El Baraka" userId="ea93c961-285f-4edc-9e51-dff84fc1dbdc" providerId="ADAL" clId="{AF35D566-9458-4FCB-BB0C-F789683C5E1A}" dt="2025-11-09T20:01:07.349" v="3250" actId="20577"/>
          <ac:spMkLst>
            <pc:docMk/>
            <pc:sldMk cId="276794264" sldId="989"/>
            <ac:spMk id="14" creationId="{C8EDDB24-2D6B-A8D0-4310-5CB8FB803EE5}"/>
          </ac:spMkLst>
        </pc:spChg>
      </pc:sldChg>
      <pc:sldChg chg="addSp delSp modSp add mod">
        <pc:chgData name="Jalila El Baraka" userId="ea93c961-285f-4edc-9e51-dff84fc1dbdc" providerId="ADAL" clId="{AF35D566-9458-4FCB-BB0C-F789683C5E1A}" dt="2025-11-18T19:37:51.896" v="3784" actId="20577"/>
        <pc:sldMkLst>
          <pc:docMk/>
          <pc:sldMk cId="4285220587" sldId="991"/>
        </pc:sldMkLst>
        <pc:spChg chg="mod">
          <ac:chgData name="Jalila El Baraka" userId="ea93c961-285f-4edc-9e51-dff84fc1dbdc" providerId="ADAL" clId="{AF35D566-9458-4FCB-BB0C-F789683C5E1A}" dt="2025-11-18T19:37:51.896" v="3784" actId="20577"/>
          <ac:spMkLst>
            <pc:docMk/>
            <pc:sldMk cId="4285220587" sldId="991"/>
            <ac:spMk id="14" creationId="{BB1B61EC-3A82-BA72-E0C6-D03909E2265F}"/>
          </ac:spMkLst>
        </pc:spChg>
      </pc:sldChg>
      <pc:sldChg chg="modSp add mod">
        <pc:chgData name="Jalila El Baraka" userId="ea93c961-285f-4edc-9e51-dff84fc1dbdc" providerId="ADAL" clId="{AF35D566-9458-4FCB-BB0C-F789683C5E1A}" dt="2025-11-10T20:43:38.648" v="3481"/>
        <pc:sldMkLst>
          <pc:docMk/>
          <pc:sldMk cId="3961877871" sldId="994"/>
        </pc:sldMkLst>
        <pc:spChg chg="mod">
          <ac:chgData name="Jalila El Baraka" userId="ea93c961-285f-4edc-9e51-dff84fc1dbdc" providerId="ADAL" clId="{AF35D566-9458-4FCB-BB0C-F789683C5E1A}" dt="2025-11-10T20:43:38.648" v="3481"/>
          <ac:spMkLst>
            <pc:docMk/>
            <pc:sldMk cId="3961877871" sldId="994"/>
            <ac:spMk id="6" creationId="{7E50900C-49E2-038D-8DB2-500E42175446}"/>
          </ac:spMkLst>
        </pc:spChg>
      </pc:sldChg>
      <pc:sldChg chg="addSp delSp modSp add del mod">
        <pc:chgData name="Jalila El Baraka" userId="ea93c961-285f-4edc-9e51-dff84fc1dbdc" providerId="ADAL" clId="{AF35D566-9458-4FCB-BB0C-F789683C5E1A}" dt="2025-11-10T20:47:09" v="3533" actId="108"/>
        <pc:sldMkLst>
          <pc:docMk/>
          <pc:sldMk cId="3500176463" sldId="1031"/>
        </pc:sldMkLst>
        <pc:spChg chg="add mod">
          <ac:chgData name="Jalila El Baraka" userId="ea93c961-285f-4edc-9e51-dff84fc1dbdc" providerId="ADAL" clId="{AF35D566-9458-4FCB-BB0C-F789683C5E1A}" dt="2025-11-10T20:44:22.412" v="3486" actId="21"/>
          <ac:spMkLst>
            <pc:docMk/>
            <pc:sldMk cId="3500176463" sldId="1031"/>
            <ac:spMk id="3" creationId="{8023427A-7EF1-32BB-4938-B9B8378A98C9}"/>
          </ac:spMkLst>
        </pc:spChg>
        <pc:spChg chg="add mod">
          <ac:chgData name="Jalila El Baraka" userId="ea93c961-285f-4edc-9e51-dff84fc1dbdc" providerId="ADAL" clId="{AF35D566-9458-4FCB-BB0C-F789683C5E1A}" dt="2025-11-10T20:45:52.927" v="3499" actId="21"/>
          <ac:spMkLst>
            <pc:docMk/>
            <pc:sldMk cId="3500176463" sldId="1031"/>
            <ac:spMk id="6" creationId="{765C5812-E5DD-93DD-A108-A4442C3B3026}"/>
          </ac:spMkLst>
        </pc:spChg>
        <pc:spChg chg="add mod">
          <ac:chgData name="Jalila El Baraka" userId="ea93c961-285f-4edc-9e51-dff84fc1dbdc" providerId="ADAL" clId="{AF35D566-9458-4FCB-BB0C-F789683C5E1A}" dt="2025-11-10T20:47:09" v="3533" actId="108"/>
          <ac:spMkLst>
            <pc:docMk/>
            <pc:sldMk cId="3500176463" sldId="1031"/>
            <ac:spMk id="10" creationId="{5D64F7CD-9B6E-89A1-6448-62BAE365BE47}"/>
          </ac:spMkLst>
        </pc:spChg>
        <pc:spChg chg="add mod">
          <ac:chgData name="Jalila El Baraka" userId="ea93c961-285f-4edc-9e51-dff84fc1dbdc" providerId="ADAL" clId="{AF35D566-9458-4FCB-BB0C-F789683C5E1A}" dt="2025-11-10T20:46:48.266" v="3529" actId="1076"/>
          <ac:spMkLst>
            <pc:docMk/>
            <pc:sldMk cId="3500176463" sldId="1031"/>
            <ac:spMk id="13" creationId="{52947D71-321F-2BC7-AA5D-979A73A8C37F}"/>
          </ac:spMkLst>
        </pc:spChg>
        <pc:spChg chg="mod">
          <ac:chgData name="Jalila El Baraka" userId="ea93c961-285f-4edc-9e51-dff84fc1dbdc" providerId="ADAL" clId="{AF35D566-9458-4FCB-BB0C-F789683C5E1A}" dt="2025-11-10T20:45:14.570" v="3492" actId="1076"/>
          <ac:spMkLst>
            <pc:docMk/>
            <pc:sldMk cId="3500176463" sldId="1031"/>
            <ac:spMk id="15" creationId="{D82192C4-E114-9B07-692A-020A71C5F896}"/>
          </ac:spMkLst>
        </pc:spChg>
        <pc:picChg chg="mod">
          <ac:chgData name="Jalila El Baraka" userId="ea93c961-285f-4edc-9e51-dff84fc1dbdc" providerId="ADAL" clId="{AF35D566-9458-4FCB-BB0C-F789683C5E1A}" dt="2025-11-10T20:45:23.632" v="3495" actId="1076"/>
          <ac:picMkLst>
            <pc:docMk/>
            <pc:sldMk cId="3500176463" sldId="1031"/>
            <ac:picMk id="9" creationId="{A507B2C7-53CF-9049-FD6D-F24173083DA2}"/>
          </ac:picMkLst>
        </pc:picChg>
      </pc:sldChg>
      <pc:sldChg chg="modSp add mod">
        <pc:chgData name="Jalila El Baraka" userId="ea93c961-285f-4edc-9e51-dff84fc1dbdc" providerId="ADAL" clId="{AF35D566-9458-4FCB-BB0C-F789683C5E1A}" dt="2025-11-10T20:40:04.955" v="3465" actId="1076"/>
        <pc:sldMkLst>
          <pc:docMk/>
          <pc:sldMk cId="2486401107" sldId="1032"/>
        </pc:sldMkLst>
        <pc:spChg chg="mod">
          <ac:chgData name="Jalila El Baraka" userId="ea93c961-285f-4edc-9e51-dff84fc1dbdc" providerId="ADAL" clId="{AF35D566-9458-4FCB-BB0C-F789683C5E1A}" dt="2025-11-10T20:40:04.955" v="3465" actId="1076"/>
          <ac:spMkLst>
            <pc:docMk/>
            <pc:sldMk cId="2486401107" sldId="1032"/>
            <ac:spMk id="3" creationId="{69FFB479-31B9-7C96-3558-49137834876B}"/>
          </ac:spMkLst>
        </pc:spChg>
      </pc:sldChg>
      <pc:sldChg chg="add">
        <pc:chgData name="Jalila El Baraka" userId="ea93c961-285f-4edc-9e51-dff84fc1dbdc" providerId="ADAL" clId="{AF35D566-9458-4FCB-BB0C-F789683C5E1A}" dt="2025-11-10T20:39:47.274" v="3445"/>
        <pc:sldMkLst>
          <pc:docMk/>
          <pc:sldMk cId="2612316178" sldId="1033"/>
        </pc:sldMkLst>
      </pc:sldChg>
      <pc:sldChg chg="add">
        <pc:chgData name="Jalila El Baraka" userId="ea93c961-285f-4edc-9e51-dff84fc1dbdc" providerId="ADAL" clId="{AF35D566-9458-4FCB-BB0C-F789683C5E1A}" dt="2025-11-10T20:42:51.339" v="3475"/>
        <pc:sldMkLst>
          <pc:docMk/>
          <pc:sldMk cId="2485487914" sldId="1041"/>
        </pc:sldMkLst>
      </pc:sldChg>
      <pc:sldChg chg="addSp modSp add mod">
        <pc:chgData name="Jalila El Baraka" userId="ea93c961-285f-4edc-9e51-dff84fc1dbdc" providerId="ADAL" clId="{AF35D566-9458-4FCB-BB0C-F789683C5E1A}" dt="2025-11-10T20:50:56.056" v="3569" actId="1076"/>
        <pc:sldMkLst>
          <pc:docMk/>
          <pc:sldMk cId="3754007969" sldId="1043"/>
        </pc:sldMkLst>
      </pc:sldChg>
      <pc:sldChg chg="addSp modSp add mod">
        <pc:chgData name="Jalila El Baraka" userId="ea93c961-285f-4edc-9e51-dff84fc1dbdc" providerId="ADAL" clId="{AF35D566-9458-4FCB-BB0C-F789683C5E1A}" dt="2025-11-10T20:51:09.393" v="3572" actId="1076"/>
        <pc:sldMkLst>
          <pc:docMk/>
          <pc:sldMk cId="197550004" sldId="1044"/>
        </pc:sldMkLst>
      </pc:sldChg>
      <pc:sldChg chg="addSp modSp add mod">
        <pc:chgData name="Jalila El Baraka" userId="ea93c961-285f-4edc-9e51-dff84fc1dbdc" providerId="ADAL" clId="{AF35D566-9458-4FCB-BB0C-F789683C5E1A}" dt="2025-11-10T20:51:19.048" v="3574" actId="1076"/>
        <pc:sldMkLst>
          <pc:docMk/>
          <pc:sldMk cId="1782456851" sldId="1045"/>
        </pc:sldMkLst>
      </pc:sldChg>
      <pc:sldChg chg="addSp delSp modSp add mod">
        <pc:chgData name="Jalila El Baraka" userId="ea93c961-285f-4edc-9e51-dff84fc1dbdc" providerId="ADAL" clId="{AF35D566-9458-4FCB-BB0C-F789683C5E1A}" dt="2025-11-15T18:27:03.387" v="3742" actId="26606"/>
        <pc:sldMkLst>
          <pc:docMk/>
          <pc:sldMk cId="4055604510" sldId="1057"/>
        </pc:sldMkLst>
        <pc:spChg chg="add">
          <ac:chgData name="Jalila El Baraka" userId="ea93c961-285f-4edc-9e51-dff84fc1dbdc" providerId="ADAL" clId="{AF35D566-9458-4FCB-BB0C-F789683C5E1A}" dt="2025-11-15T18:27:03.387" v="3742" actId="26606"/>
          <ac:spMkLst>
            <pc:docMk/>
            <pc:sldMk cId="4055604510" sldId="1057"/>
            <ac:spMk id="15" creationId="{42A4FC2C-047E-45A5-965D-8E1E3BF09BC6}"/>
          </ac:spMkLst>
        </pc:spChg>
        <pc:picChg chg="add mod">
          <ac:chgData name="Jalila El Baraka" userId="ea93c961-285f-4edc-9e51-dff84fc1dbdc" providerId="ADAL" clId="{AF35D566-9458-4FCB-BB0C-F789683C5E1A}" dt="2025-11-15T18:27:03.387" v="3742" actId="26606"/>
          <ac:picMkLst>
            <pc:docMk/>
            <pc:sldMk cId="4055604510" sldId="1057"/>
            <ac:picMk id="3" creationId="{CAE26995-0AFA-2D66-7D0E-59688952726D}"/>
          </ac:picMkLst>
        </pc:picChg>
      </pc:sldChg>
      <pc:sldChg chg="addSp delSp modSp add mod addAnim delAnim modAnim">
        <pc:chgData name="Jalila El Baraka" userId="ea93c961-285f-4edc-9e51-dff84fc1dbdc" providerId="ADAL" clId="{AF35D566-9458-4FCB-BB0C-F789683C5E1A}" dt="2025-11-18T18:26:28.037" v="3761" actId="14100"/>
        <pc:sldMkLst>
          <pc:docMk/>
          <pc:sldMk cId="893180454" sldId="1058"/>
        </pc:sldMkLst>
        <pc:spChg chg="add del mod">
          <ac:chgData name="Jalila El Baraka" userId="ea93c961-285f-4edc-9e51-dff84fc1dbdc" providerId="ADAL" clId="{AF35D566-9458-4FCB-BB0C-F789683C5E1A}" dt="2025-11-18T18:25:53.020" v="3753" actId="21"/>
          <ac:spMkLst>
            <pc:docMk/>
            <pc:sldMk cId="893180454" sldId="1058"/>
            <ac:spMk id="4" creationId="{86584BBC-1FEC-F39F-AAAC-350A60DC7D8C}"/>
          </ac:spMkLst>
        </pc:spChg>
        <pc:spChg chg="add del mod">
          <ac:chgData name="Jalila El Baraka" userId="ea93c961-285f-4edc-9e51-dff84fc1dbdc" providerId="ADAL" clId="{AF35D566-9458-4FCB-BB0C-F789683C5E1A}" dt="2025-11-18T18:26:15.266" v="3756"/>
          <ac:spMkLst>
            <pc:docMk/>
            <pc:sldMk cId="893180454" sldId="1058"/>
            <ac:spMk id="7" creationId="{22B0AC17-62E0-849C-EF5C-DD2D11A3CD21}"/>
          </ac:spMkLst>
        </pc:spChg>
        <pc:spChg chg="add del mod">
          <ac:chgData name="Jalila El Baraka" userId="ea93c961-285f-4edc-9e51-dff84fc1dbdc" providerId="ADAL" clId="{AF35D566-9458-4FCB-BB0C-F789683C5E1A}" dt="2025-11-18T18:26:24.350" v="3758"/>
          <ac:spMkLst>
            <pc:docMk/>
            <pc:sldMk cId="893180454" sldId="1058"/>
            <ac:spMk id="10" creationId="{DBB4020D-4963-9A41-3E14-37CA93DE6487}"/>
          </ac:spMkLst>
        </pc:spChg>
        <pc:picChg chg="add del">
          <ac:chgData name="Jalila El Baraka" userId="ea93c961-285f-4edc-9e51-dff84fc1dbdc" providerId="ADAL" clId="{AF35D566-9458-4FCB-BB0C-F789683C5E1A}" dt="2025-11-18T18:25:59.541" v="3754" actId="478"/>
          <ac:picMkLst>
            <pc:docMk/>
            <pc:sldMk cId="893180454" sldId="1058"/>
            <ac:picMk id="5" creationId="{7F2EBA29-8770-DC47-E092-0F1711B5E25F}"/>
          </ac:picMkLst>
        </pc:picChg>
        <pc:picChg chg="add del mod">
          <ac:chgData name="Jalila El Baraka" userId="ea93c961-285f-4edc-9e51-dff84fc1dbdc" providerId="ADAL" clId="{AF35D566-9458-4FCB-BB0C-F789683C5E1A}" dt="2025-11-18T18:26:18.903" v="3757" actId="478"/>
          <ac:picMkLst>
            <pc:docMk/>
            <pc:sldMk cId="893180454" sldId="1058"/>
            <ac:picMk id="8" creationId="{035A998D-AF08-BCED-E7EE-11E86F919044}"/>
          </ac:picMkLst>
        </pc:picChg>
        <pc:picChg chg="add mod">
          <ac:chgData name="Jalila El Baraka" userId="ea93c961-285f-4edc-9e51-dff84fc1dbdc" providerId="ADAL" clId="{AF35D566-9458-4FCB-BB0C-F789683C5E1A}" dt="2025-11-18T18:26:28.037" v="3761" actId="14100"/>
          <ac:picMkLst>
            <pc:docMk/>
            <pc:sldMk cId="893180454" sldId="1058"/>
            <ac:picMk id="11" creationId="{3581C53A-840F-2E3B-FA58-4BD5BCF7D6CC}"/>
          </ac:picMkLst>
        </pc:picChg>
      </pc:sldChg>
      <pc:sldChg chg="addSp delSp modSp add mod delAnim modAnim">
        <pc:chgData name="Jalila El Baraka" userId="ea93c961-285f-4edc-9e51-dff84fc1dbdc" providerId="ADAL" clId="{AF35D566-9458-4FCB-BB0C-F789683C5E1A}" dt="2025-11-18T18:27:28.503" v="3766" actId="1076"/>
        <pc:sldMkLst>
          <pc:docMk/>
          <pc:sldMk cId="1013672463" sldId="1059"/>
        </pc:sldMkLst>
        <pc:spChg chg="add del mod">
          <ac:chgData name="Jalila El Baraka" userId="ea93c961-285f-4edc-9e51-dff84fc1dbdc" providerId="ADAL" clId="{AF35D566-9458-4FCB-BB0C-F789683C5E1A}" dt="2025-11-18T18:27:24.181" v="3764"/>
          <ac:spMkLst>
            <pc:docMk/>
            <pc:sldMk cId="1013672463" sldId="1059"/>
            <ac:spMk id="4" creationId="{D202501C-C91E-508F-E4ED-AE5EC5CF7A45}"/>
          </ac:spMkLst>
        </pc:spChg>
        <pc:picChg chg="add mod">
          <ac:chgData name="Jalila El Baraka" userId="ea93c961-285f-4edc-9e51-dff84fc1dbdc" providerId="ADAL" clId="{AF35D566-9458-4FCB-BB0C-F789683C5E1A}" dt="2025-11-18T18:27:28.503" v="3766" actId="1076"/>
          <ac:picMkLst>
            <pc:docMk/>
            <pc:sldMk cId="1013672463" sldId="1059"/>
            <ac:picMk id="5" creationId="{8D1E6164-C26C-00EE-00ED-53FF187AB271}"/>
          </ac:picMkLst>
        </pc:picChg>
        <pc:picChg chg="del">
          <ac:chgData name="Jalila El Baraka" userId="ea93c961-285f-4edc-9e51-dff84fc1dbdc" providerId="ADAL" clId="{AF35D566-9458-4FCB-BB0C-F789683C5E1A}" dt="2025-11-18T18:27:19.425" v="3763" actId="478"/>
          <ac:picMkLst>
            <pc:docMk/>
            <pc:sldMk cId="1013672463" sldId="1059"/>
            <ac:picMk id="11" creationId="{3B334EDE-CB16-CC9F-0E5A-78BDBEAB7C36}"/>
          </ac:picMkLst>
        </pc:picChg>
      </pc:sldChg>
      <pc:sldMasterChg chg="delSldLayout">
        <pc:chgData name="Jalila El Baraka" userId="ea93c961-285f-4edc-9e51-dff84fc1dbdc" providerId="ADAL" clId="{AF35D566-9458-4FCB-BB0C-F789683C5E1A}" dt="2025-11-10T21:01:25.418" v="3658" actId="2696"/>
        <pc:sldMasterMkLst>
          <pc:docMk/>
          <pc:sldMasterMk cId="2470508145" sldId="2147483867"/>
        </pc:sldMasterMkLst>
      </pc:sldMasterChg>
      <pc:sldMasterChg chg="delSldLayout">
        <pc:chgData name="Jalila El Baraka" userId="ea93c961-285f-4edc-9e51-dff84fc1dbdc" providerId="ADAL" clId="{AF35D566-9458-4FCB-BB0C-F789683C5E1A}" dt="2025-11-15T18:26:51.260" v="3738" actId="2696"/>
        <pc:sldMasterMkLst>
          <pc:docMk/>
          <pc:sldMasterMk cId="2904679497" sldId="2147483894"/>
        </pc:sldMasterMkLst>
      </pc:sldMasterChg>
    </pc:docChg>
  </pc:docChgLst>
  <pc:docChgLst>
    <pc:chgData name="Jalila El Baraka" userId="ea93c961-285f-4edc-9e51-dff84fc1dbdc" providerId="ADAL" clId="{F2DB4326-1773-40AF-ABF6-454663976D9D}"/>
    <pc:docChg chg="custSel addSld delSld modSld">
      <pc:chgData name="Jalila El Baraka" userId="ea93c961-285f-4edc-9e51-dff84fc1dbdc" providerId="ADAL" clId="{F2DB4326-1773-40AF-ABF6-454663976D9D}" dt="2025-11-12T10:34:30.235" v="78"/>
      <pc:docMkLst>
        <pc:docMk/>
      </pc:docMkLst>
      <pc:sldChg chg="addSp delSp modSp mod">
        <pc:chgData name="Jalila El Baraka" userId="ea93c961-285f-4edc-9e51-dff84fc1dbdc" providerId="ADAL" clId="{F2DB4326-1773-40AF-ABF6-454663976D9D}" dt="2025-11-12T10:34:30.235" v="78"/>
        <pc:sldMkLst>
          <pc:docMk/>
          <pc:sldMk cId="2942005852" sldId="697"/>
        </pc:sldMkLst>
        <pc:spChg chg="mod">
          <ac:chgData name="Jalila El Baraka" userId="ea93c961-285f-4edc-9e51-dff84fc1dbdc" providerId="ADAL" clId="{F2DB4326-1773-40AF-ABF6-454663976D9D}" dt="2025-11-12T10:34:07.165" v="75" actId="20577"/>
          <ac:spMkLst>
            <pc:docMk/>
            <pc:sldMk cId="2942005852" sldId="697"/>
            <ac:spMk id="3" creationId="{5DC566B6-A7BC-76A4-19B4-275D440E37B6}"/>
          </ac:spMkLst>
        </pc:spChg>
        <pc:spChg chg="add mod">
          <ac:chgData name="Jalila El Baraka" userId="ea93c961-285f-4edc-9e51-dff84fc1dbdc" providerId="ADAL" clId="{F2DB4326-1773-40AF-ABF6-454663976D9D}" dt="2025-11-12T10:34:30.235" v="78"/>
          <ac:spMkLst>
            <pc:docMk/>
            <pc:sldMk cId="2942005852" sldId="697"/>
            <ac:spMk id="4" creationId="{4BA4172A-8198-CEC2-AF57-711B05377E51}"/>
          </ac:spMkLst>
        </pc:spChg>
        <pc:spChg chg="mod">
          <ac:chgData name="Jalila El Baraka" userId="ea93c961-285f-4edc-9e51-dff84fc1dbdc" providerId="ADAL" clId="{F2DB4326-1773-40AF-ABF6-454663976D9D}" dt="2025-11-12T10:34:11.567" v="76" actId="20577"/>
          <ac:spMkLst>
            <pc:docMk/>
            <pc:sldMk cId="2942005852" sldId="697"/>
            <ac:spMk id="15" creationId="{7DD1B0B1-0007-DB2C-91DA-C6EFAA59A0C4}"/>
          </ac:spMkLst>
        </pc:spChg>
      </pc:sldChg>
      <pc:sldChg chg="addSp delSp modSp mod">
        <pc:chgData name="Jalila El Baraka" userId="ea93c961-285f-4edc-9e51-dff84fc1dbdc" providerId="ADAL" clId="{F2DB4326-1773-40AF-ABF6-454663976D9D}" dt="2025-11-11T17:48:35.046" v="46" actId="1076"/>
        <pc:sldMkLst>
          <pc:docMk/>
          <pc:sldMk cId="351141602" sldId="707"/>
        </pc:sldMkLst>
        <pc:picChg chg="mod">
          <ac:chgData name="Jalila El Baraka" userId="ea93c961-285f-4edc-9e51-dff84fc1dbdc" providerId="ADAL" clId="{F2DB4326-1773-40AF-ABF6-454663976D9D}" dt="2025-11-11T17:48:14.386" v="38" actId="1076"/>
          <ac:picMkLst>
            <pc:docMk/>
            <pc:sldMk cId="351141602" sldId="707"/>
            <ac:picMk id="6" creationId="{990ED6D0-9534-90F3-11C8-5042871965B7}"/>
          </ac:picMkLst>
        </pc:picChg>
      </pc:sldChg>
      <pc:sldChg chg="delSp modSp mod">
        <pc:chgData name="Jalila El Baraka" userId="ea93c961-285f-4edc-9e51-dff84fc1dbdc" providerId="ADAL" clId="{F2DB4326-1773-40AF-ABF6-454663976D9D}" dt="2025-11-11T17:44:38.724" v="21" actId="20577"/>
        <pc:sldMkLst>
          <pc:docMk/>
          <pc:sldMk cId="3994795790" sldId="841"/>
        </pc:sldMkLst>
        <pc:spChg chg="mod">
          <ac:chgData name="Jalila El Baraka" userId="ea93c961-285f-4edc-9e51-dff84fc1dbdc" providerId="ADAL" clId="{F2DB4326-1773-40AF-ABF6-454663976D9D}" dt="2025-11-11T17:44:38.724" v="21" actId="20577"/>
          <ac:spMkLst>
            <pc:docMk/>
            <pc:sldMk cId="3994795790" sldId="841"/>
            <ac:spMk id="9" creationId="{D7D45EB6-D897-D734-157B-CDA6F7FAB04E}"/>
          </ac:spMkLst>
        </pc:spChg>
      </pc:sldChg>
      <pc:sldChg chg="modSp mod">
        <pc:chgData name="Jalila El Baraka" userId="ea93c961-285f-4edc-9e51-dff84fc1dbdc" providerId="ADAL" clId="{F2DB4326-1773-40AF-ABF6-454663976D9D}" dt="2025-11-12T10:29:55.353" v="55" actId="20577"/>
        <pc:sldMkLst>
          <pc:docMk/>
          <pc:sldMk cId="3749443832" sldId="846"/>
        </pc:sldMkLst>
        <pc:spChg chg="mod">
          <ac:chgData name="Jalila El Baraka" userId="ea93c961-285f-4edc-9e51-dff84fc1dbdc" providerId="ADAL" clId="{F2DB4326-1773-40AF-ABF6-454663976D9D}" dt="2025-11-12T10:29:55.353" v="55" actId="20577"/>
          <ac:spMkLst>
            <pc:docMk/>
            <pc:sldMk cId="3749443832" sldId="846"/>
            <ac:spMk id="6" creationId="{5DB0E43A-C6B8-6BB3-290D-2EE131156F91}"/>
          </ac:spMkLst>
        </pc:spChg>
      </pc:sldChg>
      <pc:sldChg chg="modSp mod">
        <pc:chgData name="Jalila El Baraka" userId="ea93c961-285f-4edc-9e51-dff84fc1dbdc" providerId="ADAL" clId="{F2DB4326-1773-40AF-ABF6-454663976D9D}" dt="2025-11-12T10:33:48.014" v="73" actId="20577"/>
        <pc:sldMkLst>
          <pc:docMk/>
          <pc:sldMk cId="4117691748" sldId="917"/>
        </pc:sldMkLst>
        <pc:spChg chg="mod">
          <ac:chgData name="Jalila El Baraka" userId="ea93c961-285f-4edc-9e51-dff84fc1dbdc" providerId="ADAL" clId="{F2DB4326-1773-40AF-ABF6-454663976D9D}" dt="2025-11-12T10:33:48.014" v="73" actId="20577"/>
          <ac:spMkLst>
            <pc:docMk/>
            <pc:sldMk cId="4117691748" sldId="917"/>
            <ac:spMk id="10" creationId="{0D63E387-8FAB-8679-BF0A-7520CF0EEB4A}"/>
          </ac:spMkLst>
        </pc:spChg>
        <pc:spChg chg="mod">
          <ac:chgData name="Jalila El Baraka" userId="ea93c961-285f-4edc-9e51-dff84fc1dbdc" providerId="ADAL" clId="{F2DB4326-1773-40AF-ABF6-454663976D9D}" dt="2025-11-12T10:33:44.951" v="71" actId="20577"/>
          <ac:spMkLst>
            <pc:docMk/>
            <pc:sldMk cId="4117691748" sldId="917"/>
            <ac:spMk id="16" creationId="{6D91119A-CAB3-F537-44FC-C139AB4FF830}"/>
          </ac:spMkLst>
        </pc:spChg>
      </pc:sldChg>
      <pc:sldChg chg="modSp mod">
        <pc:chgData name="Jalila El Baraka" userId="ea93c961-285f-4edc-9e51-dff84fc1dbdc" providerId="ADAL" clId="{F2DB4326-1773-40AF-ABF6-454663976D9D}" dt="2025-11-12T10:26:29.337" v="48" actId="20577"/>
        <pc:sldMkLst>
          <pc:docMk/>
          <pc:sldMk cId="928267428" sldId="924"/>
        </pc:sldMkLst>
      </pc:sldChg>
      <pc:sldChg chg="modSp mod">
        <pc:chgData name="Jalila El Baraka" userId="ea93c961-285f-4edc-9e51-dff84fc1dbdc" providerId="ADAL" clId="{F2DB4326-1773-40AF-ABF6-454663976D9D}" dt="2025-11-12T10:31:36.910" v="63" actId="20577"/>
        <pc:sldMkLst>
          <pc:docMk/>
          <pc:sldMk cId="2676537396" sldId="964"/>
        </pc:sldMkLst>
        <pc:spChg chg="mod">
          <ac:chgData name="Jalila El Baraka" userId="ea93c961-285f-4edc-9e51-dff84fc1dbdc" providerId="ADAL" clId="{F2DB4326-1773-40AF-ABF6-454663976D9D}" dt="2025-11-12T10:31:36.910" v="63" actId="20577"/>
          <ac:spMkLst>
            <pc:docMk/>
            <pc:sldMk cId="2676537396" sldId="964"/>
            <ac:spMk id="8" creationId="{230A86AB-BFB2-6904-BF28-51993985EA66}"/>
          </ac:spMkLst>
        </pc:spChg>
      </pc:sldChg>
      <pc:sldChg chg="modSp mod">
        <pc:chgData name="Jalila El Baraka" userId="ea93c961-285f-4edc-9e51-dff84fc1dbdc" providerId="ADAL" clId="{F2DB4326-1773-40AF-ABF6-454663976D9D}" dt="2025-11-12T10:29:03.157" v="51" actId="1076"/>
        <pc:sldMkLst>
          <pc:docMk/>
          <pc:sldMk cId="841530774" sldId="987"/>
        </pc:sldMkLst>
      </pc:sldChg>
      <pc:sldChg chg="modSp mod">
        <pc:chgData name="Jalila El Baraka" userId="ea93c961-285f-4edc-9e51-dff84fc1dbdc" providerId="ADAL" clId="{F2DB4326-1773-40AF-ABF6-454663976D9D}" dt="2025-11-12T10:29:13.532" v="54" actId="1076"/>
        <pc:sldMkLst>
          <pc:docMk/>
          <pc:sldMk cId="3490602655" sldId="988"/>
        </pc:sldMkLst>
      </pc:sldChg>
      <pc:sldChg chg="addSp modSp mod">
        <pc:chgData name="Jalila El Baraka" userId="ea93c961-285f-4edc-9e51-dff84fc1dbdc" providerId="ADAL" clId="{F2DB4326-1773-40AF-ABF6-454663976D9D}" dt="2025-11-12T10:30:15.980" v="58" actId="14100"/>
        <pc:sldMkLst>
          <pc:docMk/>
          <pc:sldMk cId="276794264" sldId="989"/>
        </pc:sldMkLst>
      </pc:sldChg>
      <pc:sldChg chg="modSp mod">
        <pc:chgData name="Jalila El Baraka" userId="ea93c961-285f-4edc-9e51-dff84fc1dbdc" providerId="ADAL" clId="{F2DB4326-1773-40AF-ABF6-454663976D9D}" dt="2025-11-12T10:30:26.838" v="59" actId="20577"/>
        <pc:sldMkLst>
          <pc:docMk/>
          <pc:sldMk cId="3961877871" sldId="994"/>
        </pc:sldMkLst>
        <pc:spChg chg="mod">
          <ac:chgData name="Jalila El Baraka" userId="ea93c961-285f-4edc-9e51-dff84fc1dbdc" providerId="ADAL" clId="{F2DB4326-1773-40AF-ABF6-454663976D9D}" dt="2025-11-12T10:30:26.838" v="59" actId="20577"/>
          <ac:spMkLst>
            <pc:docMk/>
            <pc:sldMk cId="3961877871" sldId="994"/>
            <ac:spMk id="6" creationId="{7E50900C-49E2-038D-8DB2-500E42175446}"/>
          </ac:spMkLst>
        </pc:spChg>
      </pc:sldChg>
      <pc:sldChg chg="add del">
        <pc:chgData name="Jalila El Baraka" userId="ea93c961-285f-4edc-9e51-dff84fc1dbdc" providerId="ADAL" clId="{F2DB4326-1773-40AF-ABF6-454663976D9D}" dt="2025-11-11T17:43:28.121" v="2"/>
        <pc:sldMkLst>
          <pc:docMk/>
          <pc:sldMk cId="3182982399" sldId="1029"/>
        </pc:sldMkLst>
      </pc:sldChg>
      <pc:sldChg chg="modSp mod">
        <pc:chgData name="Jalila El Baraka" userId="ea93c961-285f-4edc-9e51-dff84fc1dbdc" providerId="ADAL" clId="{F2DB4326-1773-40AF-ABF6-454663976D9D}" dt="2025-11-12T10:33:28.029" v="70" actId="20577"/>
        <pc:sldMkLst>
          <pc:docMk/>
          <pc:sldMk cId="3500176463" sldId="1031"/>
        </pc:sldMkLst>
        <pc:spChg chg="mod">
          <ac:chgData name="Jalila El Baraka" userId="ea93c961-285f-4edc-9e51-dff84fc1dbdc" providerId="ADAL" clId="{F2DB4326-1773-40AF-ABF6-454663976D9D}" dt="2025-11-12T10:33:28.029" v="70" actId="20577"/>
          <ac:spMkLst>
            <pc:docMk/>
            <pc:sldMk cId="3500176463" sldId="1031"/>
            <ac:spMk id="10" creationId="{5D64F7CD-9B6E-89A1-6448-62BAE365BE47}"/>
          </ac:spMkLst>
        </pc:spChg>
        <pc:spChg chg="mod">
          <ac:chgData name="Jalila El Baraka" userId="ea93c961-285f-4edc-9e51-dff84fc1dbdc" providerId="ADAL" clId="{F2DB4326-1773-40AF-ABF6-454663976D9D}" dt="2025-11-12T10:33:23.592" v="68" actId="20577"/>
          <ac:spMkLst>
            <pc:docMk/>
            <pc:sldMk cId="3500176463" sldId="1031"/>
            <ac:spMk id="13" creationId="{52947D71-321F-2BC7-AA5D-979A73A8C37F}"/>
          </ac:spMkLst>
        </pc:spChg>
      </pc:sldChg>
      <pc:sldMasterChg chg="delSldLayout">
        <pc:chgData name="Jalila El Baraka" userId="ea93c961-285f-4edc-9e51-dff84fc1dbdc" providerId="ADAL" clId="{F2DB4326-1773-40AF-ABF6-454663976D9D}" dt="2025-11-11T17:43:15.430" v="1" actId="2696"/>
        <pc:sldMasterMkLst>
          <pc:docMk/>
          <pc:sldMasterMk cId="2904679497" sldId="2147483894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16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98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24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7394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1995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9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624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06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93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8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942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0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35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014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47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68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32976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4975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106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884791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3625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71138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01689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899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39071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18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0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9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33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68678"/>
            <a:ext cx="157993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">
            <a:extLst>
              <a:ext uri="{FF2B5EF4-FFF2-40B4-BE49-F238E27FC236}">
                <a16:creationId xmlns:a16="http://schemas.microsoft.com/office/drawing/2014/main" id="{B5223582-2AF0-CBA4-59CA-C3C4E183A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3580"/>
          <a:stretch>
            <a:fillRect/>
          </a:stretch>
        </p:blipFill>
        <p:spPr>
          <a:xfrm>
            <a:off x="0" y="-59831"/>
            <a:ext cx="9144000" cy="6917831"/>
          </a:xfrm>
          <a:prstGeom prst="rect">
            <a:avLst/>
          </a:prstGeom>
        </p:spPr>
      </p:pic>
      <p:sp>
        <p:nvSpPr>
          <p:cNvPr id="4" name="AutoShape 2" descr="Image générée">
            <a:extLst>
              <a:ext uri="{FF2B5EF4-FFF2-40B4-BE49-F238E27FC236}">
                <a16:creationId xmlns:a16="http://schemas.microsoft.com/office/drawing/2014/main" id="{CFEA5889-4F82-87BB-C5B0-2ED9F9C50F7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16DC57-4A04-3954-E7EB-39CD35C970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7333" y="1925059"/>
            <a:ext cx="2386133" cy="22574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ED3992-CB0B-B7F0-FAD7-F2B7BB78E3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4F5F7"/>
              </a:clrFrom>
              <a:clrTo>
                <a:srgbClr val="F4F5F7">
                  <a:alpha val="0"/>
                </a:srgbClr>
              </a:clrTo>
            </a:clrChange>
          </a:blip>
          <a:srcRect r="3937"/>
          <a:stretch>
            <a:fillRect/>
          </a:stretch>
        </p:blipFill>
        <p:spPr>
          <a:xfrm>
            <a:off x="697368" y="1925059"/>
            <a:ext cx="2503032" cy="26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7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86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54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DAA0F-561D-4310-B270-430A07023EF2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899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96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0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2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3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4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5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6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11.mp4"/><Relationship Id="rId7" Type="http://schemas.openxmlformats.org/officeDocument/2006/relationships/image" Target="../media/image35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11.mp4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0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61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2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63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64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5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19.mp4"/><Relationship Id="rId7" Type="http://schemas.openxmlformats.org/officeDocument/2006/relationships/image" Target="../media/image35.gif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19.mp4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9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8.png"/><Relationship Id="rId7" Type="http://schemas.openxmlformats.org/officeDocument/2006/relationships/image" Target="../media/image4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8.png"/><Relationship Id="rId7" Type="http://schemas.openxmlformats.org/officeDocument/2006/relationships/image" Target="../media/image4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9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8.png"/><Relationship Id="rId7" Type="http://schemas.openxmlformats.org/officeDocument/2006/relationships/image" Target="../media/image4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8.png"/><Relationship Id="rId7" Type="http://schemas.openxmlformats.org/officeDocument/2006/relationships/image" Target="../media/image3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8.png"/><Relationship Id="rId7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9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8.png"/><Relationship Id="rId7" Type="http://schemas.openxmlformats.org/officeDocument/2006/relationships/image" Target="../media/image4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35.gif"/><Relationship Id="rId5" Type="http://schemas.openxmlformats.org/officeDocument/2006/relationships/image" Target="../media/image3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9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77.png"/><Relationship Id="rId5" Type="http://schemas.openxmlformats.org/officeDocument/2006/relationships/image" Target="../media/image79.png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80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80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2.mp4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8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video" Target="../media/media3.mp4"/><Relationship Id="rId16" Type="http://schemas.openxmlformats.org/officeDocument/2006/relationships/image" Target="../media/image45.png"/><Relationship Id="rId1" Type="http://schemas.microsoft.com/office/2007/relationships/media" Target="../media/media3.mp4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AE26995-0AFA-2D66-7D0E-596889527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0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FF02-1D00-0B3E-7882-3112BFB8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BCAB1E4-DCAD-13A0-C3F6-1B097D68C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Visiter">
            <a:hlinkClick r:id="" action="ppaction://media"/>
            <a:extLst>
              <a:ext uri="{FF2B5EF4-FFF2-40B4-BE49-F238E27FC236}">
                <a16:creationId xmlns:a16="http://schemas.microsoft.com/office/drawing/2014/main" id="{FE567C97-52D7-C5FD-6CA4-EECD98778A2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1201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582A4-B714-762E-A37D-1374CF0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BA30D0C0-4882-0781-03FB-18303FAC8A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4024756" cy="883426"/>
          </a:xfrm>
        </p:spPr>
        <p:txBody>
          <a:bodyPr/>
          <a:lstStyle/>
          <a:p>
            <a:r>
              <a:rPr lang="fr-FR" dirty="0"/>
              <a:t>Visiter</a:t>
            </a:r>
            <a:endParaRPr lang="fr-MA" dirty="0"/>
          </a:p>
        </p:txBody>
      </p:sp>
      <p:pic>
        <p:nvPicPr>
          <p:cNvPr id="5" name="Espace réservé pour une image  4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768D03F-C5F6-FCDC-5C35-495CEC4C08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1409701" y="2598320"/>
            <a:ext cx="2717132" cy="2717132"/>
          </a:xfr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6AC23-E5B3-0A50-2DDE-30EE59042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F633F-536E-246B-CC9F-9167A085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AE91AC8-36BD-DCE7-4532-5EA3075411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13CB090-D324-DBAD-140E-F2518CDCE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 musée">
            <a:hlinkClick r:id="" action="ppaction://media"/>
            <a:extLst>
              <a:ext uri="{FF2B5EF4-FFF2-40B4-BE49-F238E27FC236}">
                <a16:creationId xmlns:a16="http://schemas.microsoft.com/office/drawing/2014/main" id="{24C77333-EA58-1C4E-AAE0-79559DED76F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316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A9D62-4468-A371-7131-7D4C1ABBA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45B7295-87AD-DB17-2EEA-6BFBCDF5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3CA45F-9F3C-BFCC-5929-D2CCD5A8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F07AA11-1AF5-995E-E13C-E8CA3FD916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>
                <a:solidFill>
                  <a:srgbClr val="0070C0"/>
                </a:solidFill>
              </a:rPr>
              <a:t>Un</a:t>
            </a:r>
            <a:r>
              <a:rPr lang="fr-FR" sz="4800" dirty="0"/>
              <a:t> musée</a:t>
            </a:r>
            <a:endParaRPr lang="fr-MA" sz="4800" dirty="0"/>
          </a:p>
        </p:txBody>
      </p:sp>
      <p:pic>
        <p:nvPicPr>
          <p:cNvPr id="4" name="Espace réservé pour une image  3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542F73EA-476D-43A3-3AEB-5520FF5963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13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62F8D-6D5F-F307-6896-137DFB55F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7101A-F2EC-B965-F76E-6566C477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24AE988-334E-A064-849E-819C70A815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7A3C851-A98C-79F4-20D2-75E34BDBC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 tableau">
            <a:hlinkClick r:id="" action="ppaction://media"/>
            <a:extLst>
              <a:ext uri="{FF2B5EF4-FFF2-40B4-BE49-F238E27FC236}">
                <a16:creationId xmlns:a16="http://schemas.microsoft.com/office/drawing/2014/main" id="{61AC3C35-15B0-ED11-D9F7-D4388962E5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252" y="2042017"/>
            <a:ext cx="7217748" cy="405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66A9F-E093-7163-FEE0-A62DDEA00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A915E76-F7AB-873D-4F48-A4176AD7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991DDB-9933-3E9D-9B73-6002D9B069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AAAEF0D8-8FA7-95F9-D44C-6E2778783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tableau</a:t>
            </a:r>
            <a:endParaRPr lang="fr-MA" dirty="0"/>
          </a:p>
        </p:txBody>
      </p:sp>
      <p:pic>
        <p:nvPicPr>
          <p:cNvPr id="6" name="Espace réservé pour une image  5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4785AE78-836B-F2EB-63F0-E3E8301A0B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64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C0D5F-9C3A-D770-22EF-C67BAE688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4EC2A-5B92-7D42-B486-A7182CAD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923A9F7-5414-BBB6-0EAB-2B0B3A9E01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3A45CC3-D550-78D6-24CE-31461EFAD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e oeuvre d_art">
            <a:hlinkClick r:id="" action="ppaction://media"/>
            <a:extLst>
              <a:ext uri="{FF2B5EF4-FFF2-40B4-BE49-F238E27FC236}">
                <a16:creationId xmlns:a16="http://schemas.microsoft.com/office/drawing/2014/main" id="{A0BDE73E-D825-08BC-3BE7-0A088727A02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1494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7D72-E055-5781-6942-BA91A5833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CA35747-F7F4-C6E7-3B59-BAFB1CAD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EE8742-1B23-C06F-7A73-5DA41D85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7DC2231C-6E6D-B526-7A35-AB06D4DFF6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D45469"/>
                </a:solidFill>
              </a:rPr>
              <a:t>Une</a:t>
            </a:r>
            <a:r>
              <a:rPr lang="fr-FR" dirty="0"/>
              <a:t> œuvre d’art</a:t>
            </a:r>
            <a:endParaRPr lang="fr-MA" dirty="0"/>
          </a:p>
        </p:txBody>
      </p:sp>
      <p:pic>
        <p:nvPicPr>
          <p:cNvPr id="6" name="Espace réservé pour une image  5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A337293E-374F-0B0E-3949-6D51A28621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301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43CBA-00DC-1171-EE06-A2D1DE1F7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B34A8-44F2-609D-E97B-C78BE4FB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B817A6F-8815-BAE2-E0EB-9032A7E5D3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AF68D8A-BD21-C622-E3E1-85EED0269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e sculpture">
            <a:hlinkClick r:id="" action="ppaction://media"/>
            <a:extLst>
              <a:ext uri="{FF2B5EF4-FFF2-40B4-BE49-F238E27FC236}">
                <a16:creationId xmlns:a16="http://schemas.microsoft.com/office/drawing/2014/main" id="{A3707AA9-5FC7-04CC-33A3-A4396F785D2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9432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27033-8AC7-D7E8-B089-248C75EDA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A4C40DA-65B6-93E3-588C-20A94EA7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E06590-0A1B-46DC-9F34-46F58FDCA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69FFB479-31B9-7C96-3558-4913783487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6931" y="3308868"/>
            <a:ext cx="4215842" cy="662104"/>
          </a:xfrm>
        </p:spPr>
        <p:txBody>
          <a:bodyPr/>
          <a:lstStyle/>
          <a:p>
            <a:r>
              <a:rPr lang="fr-FR" dirty="0">
                <a:solidFill>
                  <a:srgbClr val="D45469"/>
                </a:solidFill>
              </a:rPr>
              <a:t>Une</a:t>
            </a:r>
            <a:r>
              <a:rPr lang="fr-FR" dirty="0"/>
              <a:t> sculpture</a:t>
            </a:r>
            <a:endParaRPr lang="fr-MA" dirty="0"/>
          </a:p>
        </p:txBody>
      </p:sp>
      <p:pic>
        <p:nvPicPr>
          <p:cNvPr id="8" name="Espace réservé pour une image  7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DCA66CEC-0CAE-3C85-9DF9-3417D89FE1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64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2BD6D-29A8-CB1D-0053-43DD55AC2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E8CDA-DA53-F7A7-568D-9389DD50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A4F55FF-E269-2231-7E49-13FA99534D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F0E5117-6FB4-A48B-3C7A-AE667B038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 atelier">
            <a:hlinkClick r:id="" action="ppaction://media"/>
            <a:extLst>
              <a:ext uri="{FF2B5EF4-FFF2-40B4-BE49-F238E27FC236}">
                <a16:creationId xmlns:a16="http://schemas.microsoft.com/office/drawing/2014/main" id="{FDEB00D8-F663-373E-D6F7-60A6F4752B5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61231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3A230-4752-4DCC-5EF3-B8BE166B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E54DA491-EF25-0B01-85A1-36499DEA4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4D3F38-42AC-5493-6CCE-4A33CDD49C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7477AA1E-211E-4DFC-1ACF-53F9A4585D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5457" y="3240000"/>
            <a:ext cx="5417388" cy="646332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atelier</a:t>
            </a:r>
            <a:endParaRPr lang="fr-MA" dirty="0"/>
          </a:p>
        </p:txBody>
      </p:sp>
      <p:pic>
        <p:nvPicPr>
          <p:cNvPr id="4" name="Espace réservé pour une image  3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DBF3A11C-02EE-83C7-FBA4-CA7550A18E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852488" y="2274888"/>
            <a:ext cx="2879725" cy="2879725"/>
          </a:xfrm>
        </p:spPr>
      </p:pic>
    </p:spTree>
    <p:extLst>
      <p:ext uri="{BB962C8B-B14F-4D97-AF65-F5344CB8AC3E}">
        <p14:creationId xmlns:p14="http://schemas.microsoft.com/office/powerpoint/2010/main" val="2800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</a:t>
            </a:r>
            <a:r>
              <a:rPr lang="fr-MA" sz="1800" i="1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7CDDF5-7B40-3AC3-ACD2-85026E518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5929894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1617042" y="2146433"/>
            <a:ext cx="2031268" cy="3465095"/>
          </a:xfrm>
        </p:spPr>
      </p:pic>
      <p:pic>
        <p:nvPicPr>
          <p:cNvPr id="11" name="WhatsApp Video 2025-11-18 at 19.13.47">
            <a:hlinkClick r:id="" action="ppaction://media"/>
            <a:extLst>
              <a:ext uri="{FF2B5EF4-FFF2-40B4-BE49-F238E27FC236}">
                <a16:creationId xmlns:a16="http://schemas.microsoft.com/office/drawing/2014/main" id="{3581C53A-840F-2E3B-FA58-4BD5BCF7D6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30008" r="28952" b="3052"/>
          <a:stretch>
            <a:fillRect/>
          </a:stretch>
        </p:blipFill>
        <p:spPr>
          <a:xfrm>
            <a:off x="4452352" y="1736283"/>
            <a:ext cx="2878614" cy="38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62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Visiter – Un musée –  Un tableau – Une œuvre d’art – Une sculpture – Un atelier.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3412" y="3713334"/>
            <a:ext cx="2274605" cy="360000"/>
          </a:xfrm>
        </p:spPr>
        <p:txBody>
          <a:bodyPr/>
          <a:lstStyle/>
          <a:p>
            <a:r>
              <a:rPr lang="fr-MA" dirty="0"/>
              <a:t>Visiter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6175" y="3713334"/>
            <a:ext cx="1800000" cy="360000"/>
          </a:xfrm>
        </p:spPr>
        <p:txBody>
          <a:bodyPr/>
          <a:lstStyle/>
          <a:p>
            <a:r>
              <a:rPr lang="fr-MA" dirty="0"/>
              <a:t>Un musée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6176" y="6118028"/>
            <a:ext cx="2395762" cy="360000"/>
          </a:xfrm>
        </p:spPr>
        <p:txBody>
          <a:bodyPr/>
          <a:lstStyle/>
          <a:p>
            <a:r>
              <a:rPr lang="fr-MA" dirty="0"/>
              <a:t>Une sculpture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7152" y="6118028"/>
            <a:ext cx="2395761" cy="360000"/>
          </a:xfrm>
        </p:spPr>
        <p:txBody>
          <a:bodyPr/>
          <a:lstStyle/>
          <a:p>
            <a:r>
              <a:rPr lang="fr-MA" dirty="0"/>
              <a:t>Un atelier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843412" y="6154466"/>
            <a:ext cx="2513399" cy="2642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Une œuvre d’art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951938" y="3757680"/>
            <a:ext cx="219673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Un tableau</a:t>
            </a:r>
          </a:p>
        </p:txBody>
      </p:sp>
      <p:pic>
        <p:nvPicPr>
          <p:cNvPr id="12" name="Image 1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F90630-FB3F-38B5-7FD5-14FAC27F4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33" y="1826973"/>
            <a:ext cx="1726293" cy="1886360"/>
          </a:xfrm>
          <a:prstGeom prst="rect">
            <a:avLst/>
          </a:prstGeom>
        </p:spPr>
      </p:pic>
      <p:pic>
        <p:nvPicPr>
          <p:cNvPr id="14" name="Image 13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0DE93AE9-9E35-E633-11EC-B9EEF1E22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18" name="Image 17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3DABAC83-C24B-7DAC-BE49-57FB9938B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21" name="Image 20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26958003-4AC5-1AC1-44F1-3673222AD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27" name="Image 26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E141E62D-4B23-F434-182B-69ECFC49A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95" y="4139649"/>
            <a:ext cx="1839772" cy="2010361"/>
          </a:xfrm>
          <a:prstGeom prst="rect">
            <a:avLst/>
          </a:prstGeom>
        </p:spPr>
      </p:pic>
      <p:pic>
        <p:nvPicPr>
          <p:cNvPr id="4" name="Image 3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2B392781-3A48-2467-157A-616265262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07" y="4117680"/>
            <a:ext cx="1839772" cy="20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311" y="2088682"/>
            <a:ext cx="1524806" cy="3678017"/>
          </a:xfrm>
          <a:prstGeom prst="rect">
            <a:avLst/>
          </a:prstGeom>
        </p:spPr>
      </p:pic>
      <p:pic>
        <p:nvPicPr>
          <p:cNvPr id="4" name="Image 3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D12C4A63-E21E-4EB7-2F4F-6FFA7C6E9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23" y="1604578"/>
            <a:ext cx="1256954" cy="1373503"/>
          </a:xfrm>
          <a:prstGeom prst="rect">
            <a:avLst/>
          </a:prstGeom>
        </p:spPr>
      </p:pic>
      <p:pic>
        <p:nvPicPr>
          <p:cNvPr id="10" name="Image 9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1620D97D-2D32-632F-32B3-61A55A1DC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23" y="3132275"/>
            <a:ext cx="1256954" cy="1373503"/>
          </a:xfrm>
          <a:prstGeom prst="rect">
            <a:avLst/>
          </a:prstGeom>
        </p:spPr>
      </p:pic>
      <p:pic>
        <p:nvPicPr>
          <p:cNvPr id="14" name="Image 13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9BEC7EA2-83BC-718B-1AB2-E075E97CE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23" y="4762285"/>
            <a:ext cx="1256954" cy="1373503"/>
          </a:xfrm>
          <a:prstGeom prst="rect">
            <a:avLst/>
          </a:prstGeom>
        </p:spPr>
      </p:pic>
      <p:pic>
        <p:nvPicPr>
          <p:cNvPr id="18" name="Image 17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BE8C2296-B673-D2E4-44E3-3DE1DC2CA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39" y="1608119"/>
            <a:ext cx="1256954" cy="1373503"/>
          </a:xfrm>
          <a:prstGeom prst="rect">
            <a:avLst/>
          </a:prstGeom>
        </p:spPr>
      </p:pic>
      <p:pic>
        <p:nvPicPr>
          <p:cNvPr id="20" name="Image 19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23247589-4F25-624C-FD6E-6C2B03406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42" y="3132275"/>
            <a:ext cx="1332348" cy="1455887"/>
          </a:xfrm>
          <a:prstGeom prst="rect">
            <a:avLst/>
          </a:prstGeom>
        </p:spPr>
      </p:pic>
      <p:pic>
        <p:nvPicPr>
          <p:cNvPr id="22" name="Image 21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3D38565B-EFF0-F8E8-5BAA-92CD1FEDC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42" y="4758182"/>
            <a:ext cx="1332348" cy="14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CD93F-06CA-CA7C-8976-DC5307B60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7043E-7BAE-B1FC-B087-47589CD3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37C4B16-585E-2FB7-D0EC-2174D2D83F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21D3758-9277-71DD-71CC-752ADA2DA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  <p:pic>
        <p:nvPicPr>
          <p:cNvPr id="3" name="la peinture">
            <a:hlinkClick r:id="" action="ppaction://media"/>
            <a:extLst>
              <a:ext uri="{FF2B5EF4-FFF2-40B4-BE49-F238E27FC236}">
                <a16:creationId xmlns:a16="http://schemas.microsoft.com/office/drawing/2014/main" id="{16410C8E-46DE-9430-70EA-B597B1EE71F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9697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02190-D2FA-9B78-8C9E-87DF1C879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DB2797FE-14A3-474F-BC49-4423396C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C32925-BD6D-CB67-EB21-222D7FAFFA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2C86A705-792C-D4D0-B6CF-33D1E06218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D45469"/>
                </a:solidFill>
              </a:rPr>
              <a:t>La </a:t>
            </a:r>
            <a:r>
              <a:rPr lang="fr-FR" dirty="0"/>
              <a:t>peinture</a:t>
            </a:r>
          </a:p>
        </p:txBody>
      </p:sp>
      <p:pic>
        <p:nvPicPr>
          <p:cNvPr id="11" name="Espace réservé pour une image  10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69BB290D-8F36-3367-80C2-53977647EC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826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5C9B3-CC01-CB33-7584-A73D4643B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1756E-D760-FD1E-2B96-48956B0C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0DE0768-F42F-B66B-0FB1-2BF452F00E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4C13D3-8DDD-4AD8-661F-0946076A6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peintre">
            <a:hlinkClick r:id="" action="ppaction://media"/>
            <a:extLst>
              <a:ext uri="{FF2B5EF4-FFF2-40B4-BE49-F238E27FC236}">
                <a16:creationId xmlns:a16="http://schemas.microsoft.com/office/drawing/2014/main" id="{8CB6BB58-27C0-979E-1F82-99612EA2D46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9796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A5298-45FB-22FD-64F9-B937DE5F3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D70FDF6-4891-9D2D-8AA6-D1A4E24DC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70A527-2BD6-184A-E6CE-A7F2FFF3E7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77971F2D-8761-51BC-4918-98C9697B84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FR" dirty="0"/>
              <a:t> peintre</a:t>
            </a:r>
            <a:endParaRPr lang="fr-MA" dirty="0"/>
          </a:p>
        </p:txBody>
      </p:sp>
      <p:pic>
        <p:nvPicPr>
          <p:cNvPr id="4" name="Espace réservé pour une image  3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76A4C8A9-DD2B-FF14-00EA-76EE548BBF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840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93848-7C61-2668-34DC-74319B491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37E08-33DD-C25F-7559-44E890A69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BB38EF1-DDAF-14EF-D05B-8D5A6ED2D5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C4293B-E183-3367-93AE-6E5053FC8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 artiste">
            <a:hlinkClick r:id="" action="ppaction://media"/>
            <a:extLst>
              <a:ext uri="{FF2B5EF4-FFF2-40B4-BE49-F238E27FC236}">
                <a16:creationId xmlns:a16="http://schemas.microsoft.com/office/drawing/2014/main" id="{DCDC3EBB-2297-6155-9B14-6E02259F6D4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832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98301BA-E631-346B-2CC4-70A67BC07DF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A6CCB5-88F4-424B-0D25-BB6AEA8BC88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4185AC-9E82-0050-E2EA-B80EFB10763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9549343F-0609-6BD5-110E-FB0B73702EB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2CA95-674A-2EF5-6460-C137F64D5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3B63FBC-7876-340B-91E6-1E1F58C7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862B62-7302-D2FD-0720-3AD5749E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10AE7A8F-4C81-6D92-1745-4F2A891A79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artiste</a:t>
            </a:r>
            <a:endParaRPr lang="fr-MA" dirty="0"/>
          </a:p>
        </p:txBody>
      </p:sp>
      <p:pic>
        <p:nvPicPr>
          <p:cNvPr id="4" name="Image 3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56C0218B-5387-C88B-9D1B-77EC0B366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52" y="2308679"/>
            <a:ext cx="2696217" cy="29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8CB1F-A1E0-7D9A-D8E1-E636ABC05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0A225-DE8D-01E0-5CC6-842C5F6A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2F06094-3735-DE62-F8A3-9363F42019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FA8F213-A63B-9B0F-6735-780A2E64A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 guide">
            <a:hlinkClick r:id="" action="ppaction://media"/>
            <a:extLst>
              <a:ext uri="{FF2B5EF4-FFF2-40B4-BE49-F238E27FC236}">
                <a16:creationId xmlns:a16="http://schemas.microsoft.com/office/drawing/2014/main" id="{436EAC4E-C97F-F6C9-18BD-8003B81787F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7731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7D352-7902-F441-6885-B17004D6F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26BEB1A6-FD96-0BC5-CF4A-E587BD8BA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30ED53-8849-2187-F5F8-C0AFA5DD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EB1AE608-AEB4-1EBB-6B0A-93DD47095F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FR" dirty="0"/>
              <a:t> guide</a:t>
            </a:r>
            <a:endParaRPr lang="fr-MA" dirty="0"/>
          </a:p>
        </p:txBody>
      </p:sp>
      <p:pic>
        <p:nvPicPr>
          <p:cNvPr id="4" name="Image 3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DB4B5BAC-2A0D-9012-CF5A-A87F1AA9F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26767"/>
            <a:ext cx="3066352" cy="33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36D7-CD19-AA41-70D1-79623C88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3DA17-E8A3-1AF4-E55F-E45A662A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1132376-10F5-6FC2-3C6A-7DAC87F35D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E69D6EC-7C91-3487-50A3-75456CCE3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e sortie">
            <a:hlinkClick r:id="" action="ppaction://media"/>
            <a:extLst>
              <a:ext uri="{FF2B5EF4-FFF2-40B4-BE49-F238E27FC236}">
                <a16:creationId xmlns:a16="http://schemas.microsoft.com/office/drawing/2014/main" id="{3B921DEC-0087-09A4-AABE-9BFA96F5382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1939925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0689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EDB42-DC86-94B1-D7A7-2A1489959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F6B69B0-60DB-D3F3-984D-E85ADCC1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0F98F7-9CE9-8884-744A-29DA75A06D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045355F1-9897-537A-9DB6-E859C99249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D45469"/>
                </a:solidFill>
              </a:rPr>
              <a:t>Une</a:t>
            </a:r>
            <a:r>
              <a:rPr lang="fr-FR" dirty="0"/>
              <a:t> sortie </a:t>
            </a:r>
            <a:endParaRPr lang="fr-MA" dirty="0"/>
          </a:p>
        </p:txBody>
      </p:sp>
      <p:pic>
        <p:nvPicPr>
          <p:cNvPr id="5" name="Image 4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A9589C0D-A815-5F98-6FF3-3792227EE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396333"/>
            <a:ext cx="2755997" cy="30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0E687-40B1-883C-C967-D8B391989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D99CE-28DA-6F49-8471-CF4C1E00C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C61E36B-C948-64A2-DC70-C905AFEECF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ECDDC6-8354-3A7D-9307-A8572D0D6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 pique-nique">
            <a:hlinkClick r:id="" action="ppaction://media"/>
            <a:extLst>
              <a:ext uri="{FF2B5EF4-FFF2-40B4-BE49-F238E27FC236}">
                <a16:creationId xmlns:a16="http://schemas.microsoft.com/office/drawing/2014/main" id="{CAD7676C-4340-4EA4-EB80-5266B66E2F0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442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33C1-F802-4E7C-4C68-6379D54F1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A661887-1F0A-AAA2-135C-37B289D6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D793D0-5F4A-D142-41EE-3B982A7EF3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96F4987D-A3EA-481C-6321-F4A993A756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558" y="3252886"/>
            <a:ext cx="5187392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pique-nique </a:t>
            </a:r>
            <a:endParaRPr lang="fr-MA" dirty="0"/>
          </a:p>
        </p:txBody>
      </p:sp>
      <p:pic>
        <p:nvPicPr>
          <p:cNvPr id="5" name="Image 4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37E97650-71D7-3738-343A-9303754C4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0" y="2423713"/>
            <a:ext cx="2729468" cy="298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11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3B334EDE-CB16-CC9F-0E5A-78BDBEAB7C36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1789"/>
          <a:stretch>
            <a:fillRect/>
          </a:stretch>
        </p:blipFill>
        <p:spPr>
          <a:xfrm>
            <a:off x="1434164" y="2136808"/>
            <a:ext cx="2067315" cy="3609474"/>
          </a:xfrm>
        </p:spPr>
      </p:pic>
      <p:pic>
        <p:nvPicPr>
          <p:cNvPr id="3" name="WhatsApp Video 2025-11-18 at 19.13.46">
            <a:hlinkClick r:id="" action="ppaction://media"/>
            <a:extLst>
              <a:ext uri="{FF2B5EF4-FFF2-40B4-BE49-F238E27FC236}">
                <a16:creationId xmlns:a16="http://schemas.microsoft.com/office/drawing/2014/main" id="{8B8165B2-A509-C608-B5E7-09EDFC3BE9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29584" r="29671" b="3101"/>
          <a:stretch>
            <a:fillRect/>
          </a:stretch>
        </p:blipFill>
        <p:spPr>
          <a:xfrm>
            <a:off x="4293031" y="1534155"/>
            <a:ext cx="3599032" cy="481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5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8F495-35AD-80BA-53A8-6D1B1B5B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D28BC-E598-8565-AC0E-35EAF8700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peinture – Le peintre – Un artiste – Un guide – Une sortie – Un pique-nique.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5B7929-7878-9A9A-0E51-520237910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5BD5BC8-9C40-58FF-2800-575B09775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3" y="2036346"/>
            <a:ext cx="1524806" cy="3678017"/>
          </a:xfrm>
          <a:prstGeom prst="rect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C03DAE87-B610-98D6-19B8-57620FD367B3}"/>
              </a:ext>
            </a:extLst>
          </p:cNvPr>
          <p:cNvSpPr txBox="1">
            <a:spLocks/>
          </p:cNvSpPr>
          <p:nvPr/>
        </p:nvSpPr>
        <p:spPr>
          <a:xfrm>
            <a:off x="4141553" y="3259673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Le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peintre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C58F29A2-60AB-91CD-BCF5-A4B9E7D2864E}"/>
              </a:ext>
            </a:extLst>
          </p:cNvPr>
          <p:cNvSpPr txBox="1">
            <a:spLocks/>
          </p:cNvSpPr>
          <p:nvPr/>
        </p:nvSpPr>
        <p:spPr>
          <a:xfrm>
            <a:off x="6427553" y="331372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Un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artiste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D980B9-B33D-5C20-6215-2054D1783773}"/>
              </a:ext>
            </a:extLst>
          </p:cNvPr>
          <p:cNvSpPr txBox="1"/>
          <p:nvPr/>
        </p:nvSpPr>
        <p:spPr>
          <a:xfrm>
            <a:off x="705449" y="3291495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peinture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EE3514-ECCD-85EE-4025-72C2EA328E4F}"/>
              </a:ext>
            </a:extLst>
          </p:cNvPr>
          <p:cNvSpPr txBox="1"/>
          <p:nvPr/>
        </p:nvSpPr>
        <p:spPr>
          <a:xfrm>
            <a:off x="2930631" y="5846911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37">
              <a:lnSpc>
                <a:spcPct val="90000"/>
              </a:lnSpc>
              <a:spcBef>
                <a:spcPts val="563"/>
              </a:spcBef>
              <a:defRPr/>
            </a:pPr>
            <a:r>
              <a:rPr lang="fr-MA" sz="2400" b="1" dirty="0">
                <a:ln w="0"/>
                <a:solidFill>
                  <a:srgbClr val="D45469"/>
                </a:solidFill>
                <a:latin typeface="Dosis" pitchFamily="2" charset="0"/>
              </a:rPr>
              <a:t>Une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sortie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6B2CFA-3D8E-7E17-8222-F323FE59DA50}"/>
              </a:ext>
            </a:extLst>
          </p:cNvPr>
          <p:cNvSpPr txBox="1"/>
          <p:nvPr/>
        </p:nvSpPr>
        <p:spPr>
          <a:xfrm>
            <a:off x="705449" y="575616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Un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guide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FBFC5B-D47D-4317-443B-5BAF7679B9C3}"/>
              </a:ext>
            </a:extLst>
          </p:cNvPr>
          <p:cNvSpPr txBox="1"/>
          <p:nvPr/>
        </p:nvSpPr>
        <p:spPr>
          <a:xfrm>
            <a:off x="5041553" y="576354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Un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pique-nique</a:t>
            </a:r>
          </a:p>
        </p:txBody>
      </p:sp>
      <p:pic>
        <p:nvPicPr>
          <p:cNvPr id="18" name="Image 17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0C825984-785F-943D-569C-C02286CCC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11" y="3937189"/>
            <a:ext cx="1588540" cy="1735834"/>
          </a:xfrm>
          <a:prstGeom prst="rect">
            <a:avLst/>
          </a:prstGeom>
        </p:spPr>
      </p:pic>
      <p:pic>
        <p:nvPicPr>
          <p:cNvPr id="20" name="Image 19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0AFB81AD-9EED-0FDE-1CA4-F98875786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02" y="3937189"/>
            <a:ext cx="1709414" cy="1867916"/>
          </a:xfrm>
          <a:prstGeom prst="rect">
            <a:avLst/>
          </a:prstGeom>
        </p:spPr>
      </p:pic>
      <p:pic>
        <p:nvPicPr>
          <p:cNvPr id="22" name="Image 21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91FAD1DA-7565-C9CF-D079-FA934AB9B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98" y="3937189"/>
            <a:ext cx="1725731" cy="1885746"/>
          </a:xfrm>
          <a:prstGeom prst="rect">
            <a:avLst/>
          </a:prstGeom>
        </p:spPr>
      </p:pic>
      <p:pic>
        <p:nvPicPr>
          <p:cNvPr id="24" name="Image 23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548D1049-E750-4B73-D501-330FA024F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15" y="1476571"/>
            <a:ext cx="1524806" cy="1666191"/>
          </a:xfrm>
          <a:prstGeom prst="rect">
            <a:avLst/>
          </a:prstGeom>
        </p:spPr>
      </p:pic>
      <p:pic>
        <p:nvPicPr>
          <p:cNvPr id="26" name="Image 25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A5C49732-9B75-C96B-1B8A-72158E048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34" y="1456518"/>
            <a:ext cx="1567307" cy="1712632"/>
          </a:xfrm>
          <a:prstGeom prst="rect">
            <a:avLst/>
          </a:prstGeom>
        </p:spPr>
      </p:pic>
      <p:pic>
        <p:nvPicPr>
          <p:cNvPr id="28" name="Image 27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A454891A-BAC7-998F-291F-0BA03A3B3A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80" y="1476571"/>
            <a:ext cx="1705259" cy="18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5BAE690-DEDA-9705-2B1D-FD0055D1F79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D3D0F5-EFA4-B8E5-342F-CB1C2C79E4C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C44EEB-B312-111D-753D-70D8A4B727D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8020635-6DD5-93FB-A560-2E415C0BE57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A07D6CE-4F8D-F678-D355-F1650EED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28" y="2790480"/>
            <a:ext cx="1683616" cy="23764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07C531-5678-573F-18D9-62981DDD4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044" y="2779654"/>
            <a:ext cx="1767089" cy="23764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7A2868F-CF5C-FD96-87F8-717FC922D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83" y="2790480"/>
            <a:ext cx="1683151" cy="23764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4F428DC-90E2-E74F-121C-ACF86FA72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208" y="2730583"/>
            <a:ext cx="1683151" cy="242550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448A10D-E4E8-D69B-E295-3AE6212BB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321" y="2629408"/>
            <a:ext cx="1855592" cy="25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 Un musée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8A09DDDB-D4D6-98D1-AC48-580E92582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4E2926-A910-33A5-86B8-C116FE62B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230EB5-5793-E5C5-EC8E-621CB6E57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3" name="Image 2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9D287918-DECA-D5CE-D1BD-1F21FD8D4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39" y="2007913"/>
            <a:ext cx="1856750" cy="2028913"/>
          </a:xfrm>
          <a:prstGeom prst="rect">
            <a:avLst/>
          </a:prstGeom>
        </p:spPr>
      </p:pic>
      <p:pic>
        <p:nvPicPr>
          <p:cNvPr id="7" name="Image 6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0A50F61B-A8DA-3F4C-49C3-4752F0E8A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72" y="2036813"/>
            <a:ext cx="1856750" cy="2028914"/>
          </a:xfrm>
          <a:prstGeom prst="rect">
            <a:avLst/>
          </a:prstGeom>
        </p:spPr>
      </p:pic>
      <p:pic>
        <p:nvPicPr>
          <p:cNvPr id="9" name="Image 8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574C06A4-F25F-E070-34F1-BD7EA1086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41" y="2007913"/>
            <a:ext cx="1856751" cy="20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E1317-6502-917E-362D-B8D6F1B15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26E7711-89F3-CE71-CEEA-6CAC2F15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Un atelier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4B7568F-C341-BC71-3F0C-CE3C6F806B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318ECCD0-CDD5-266C-8FB9-445A6289C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4B911E-86BB-41D9-EF6F-01F5D3962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010E0C-68D4-229C-F114-C0ECAC606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3" name="Image 2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1536176D-6432-2FE4-B6C5-5689E7BA6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73" y="2046887"/>
            <a:ext cx="2090631" cy="2284481"/>
          </a:xfrm>
          <a:prstGeom prst="rect">
            <a:avLst/>
          </a:prstGeom>
        </p:spPr>
      </p:pic>
      <p:pic>
        <p:nvPicPr>
          <p:cNvPr id="7" name="Image 6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59A7FF93-5C51-1EF8-AC9B-C0C58B6676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13" y="2046888"/>
            <a:ext cx="2087585" cy="2281152"/>
          </a:xfrm>
          <a:prstGeom prst="rect">
            <a:avLst/>
          </a:prstGeom>
        </p:spPr>
      </p:pic>
      <p:pic>
        <p:nvPicPr>
          <p:cNvPr id="9" name="Image 8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CBF30CB-9F1F-876E-D882-215227A6BB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40" y="2046887"/>
            <a:ext cx="2087586" cy="22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8726-7A29-0BCF-5AF0-1C4CDCA8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7110DC3-48CF-AD88-442A-0C9FFF12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Un pique-nique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28AD64D-A621-190F-C13F-D824FE9E19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841A175F-E947-F54A-72E9-E58E47AE5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1B30B3-6E95-DAD0-F121-96C3DEBEA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408C720-29B3-4F6C-62D5-FF5D12088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7" name="Image 6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8E061187-CD67-7228-9B47-596D81BD0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72" y="2056810"/>
            <a:ext cx="2007574" cy="2193723"/>
          </a:xfrm>
          <a:prstGeom prst="rect">
            <a:avLst/>
          </a:prstGeom>
        </p:spPr>
      </p:pic>
      <p:pic>
        <p:nvPicPr>
          <p:cNvPr id="9" name="Image 8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E80D5266-5CD1-02F8-04FD-7872982F7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50" y="2056810"/>
            <a:ext cx="2007574" cy="2193723"/>
          </a:xfrm>
          <a:prstGeom prst="rect">
            <a:avLst/>
          </a:prstGeom>
        </p:spPr>
      </p:pic>
      <p:pic>
        <p:nvPicPr>
          <p:cNvPr id="6" name="Image 5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3E348E91-735B-1F82-FB7A-08B994F55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89" y="2056810"/>
            <a:ext cx="2007574" cy="21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6356A-9B37-71F6-5057-E909F8B1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F7D6184-822A-3422-A2FA-E0279D424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Une sculpture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D14A50-3411-0003-F7D6-816C319903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0C2C96F-8E73-67EE-2E84-22D8523C5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DFF807-0588-2FB5-8EB5-95C910ABD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069B7B-90FC-BA27-27CE-F07BCFE3F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3" name="Image 2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048E7D15-2605-FAFE-E044-9FFAA48B8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83" y="1964634"/>
            <a:ext cx="1946685" cy="2127187"/>
          </a:xfrm>
          <a:prstGeom prst="rect">
            <a:avLst/>
          </a:prstGeom>
        </p:spPr>
      </p:pic>
      <p:pic>
        <p:nvPicPr>
          <p:cNvPr id="7" name="Image 6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FC6D5FEF-BBEE-645E-182C-685AE2252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13" y="1964634"/>
            <a:ext cx="1946684" cy="2127187"/>
          </a:xfrm>
          <a:prstGeom prst="rect">
            <a:avLst/>
          </a:prstGeom>
        </p:spPr>
      </p:pic>
      <p:pic>
        <p:nvPicPr>
          <p:cNvPr id="6" name="Image 5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92D504CB-A79E-D388-8540-511FB3AD3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35" y="1964634"/>
            <a:ext cx="2037826" cy="222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361AA-74FF-04E7-74A6-E0C5CA75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3C85208-4F7C-193D-FBD2-19FE5F93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Une œuvre d’art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F8A5B7D-70C2-3260-1401-94C46747C6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EABCE238-BC95-F6DC-6E22-A0A39D8BC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9C58C5-8D21-7F65-60A9-81E5A8CD9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B34124-F731-E913-F003-DFD5735E4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7" name="Image 6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1826792B-C807-FF64-8732-BADE274B0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41" y="1898939"/>
            <a:ext cx="2056204" cy="2246861"/>
          </a:xfrm>
          <a:prstGeom prst="rect">
            <a:avLst/>
          </a:prstGeom>
        </p:spPr>
      </p:pic>
      <p:pic>
        <p:nvPicPr>
          <p:cNvPr id="9" name="Image 8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A63C762E-2DB6-CBB4-CB61-F11D8C8BE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13" y="1898939"/>
            <a:ext cx="2056205" cy="2246863"/>
          </a:xfrm>
          <a:prstGeom prst="rect">
            <a:avLst/>
          </a:prstGeom>
        </p:spPr>
      </p:pic>
      <p:pic>
        <p:nvPicPr>
          <p:cNvPr id="17" name="Image 16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1AEAEFDC-0E4F-2444-DC44-36A184333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04" y="1898940"/>
            <a:ext cx="2056206" cy="22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03C9D-4AE7-F383-9B7D-4A89E97D2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5AE6865-E1D5-1D6C-5620-59DDA972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Une sortie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9351AE6-F4BE-1F4F-6ABB-FF18675B59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C5F478B-A794-E5B2-8C7D-C57521BA8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C18B4CE-DC46-D94F-DD0A-22C7DD30C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08048B-CC83-2104-AA5E-0361B8619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3" name="Image 2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7EB8B104-8A00-D385-B31D-CE341DEAF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2" y="1832824"/>
            <a:ext cx="2177214" cy="2379092"/>
          </a:xfrm>
          <a:prstGeom prst="rect">
            <a:avLst/>
          </a:prstGeom>
        </p:spPr>
      </p:pic>
      <p:pic>
        <p:nvPicPr>
          <p:cNvPr id="7" name="Image 6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C2CA774E-7A20-0422-A66A-9AD13F5F4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99" y="1832824"/>
            <a:ext cx="2177214" cy="2379092"/>
          </a:xfrm>
          <a:prstGeom prst="rect">
            <a:avLst/>
          </a:prstGeom>
        </p:spPr>
      </p:pic>
      <p:pic>
        <p:nvPicPr>
          <p:cNvPr id="9" name="Image 8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1DC535E6-9E35-C158-F27E-28AB33D399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9" y="1832824"/>
            <a:ext cx="2177214" cy="23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831030-0A36-E6DD-5211-B4BA867BD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471A75E-A8D0-91B9-EE51-890AAAE3A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1F200E-B51D-46B0-B540-B3CCAD989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14" name="Image 13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D4890CFE-E6EB-8470-5EC1-D98C07ADE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90" y="2699502"/>
            <a:ext cx="1848079" cy="2019439"/>
          </a:xfrm>
          <a:prstGeom prst="rect">
            <a:avLst/>
          </a:prstGeom>
        </p:spPr>
      </p:pic>
      <p:pic>
        <p:nvPicPr>
          <p:cNvPr id="16" name="Image 15" descr="Une image contenant habits, homme, dessin humoristique, debout&#10;&#10;Le contenu généré par l’IA peut être incorrect.">
            <a:extLst>
              <a:ext uri="{FF2B5EF4-FFF2-40B4-BE49-F238E27FC236}">
                <a16:creationId xmlns:a16="http://schemas.microsoft.com/office/drawing/2014/main" id="{051C8624-AB7E-CB8A-1C2D-0FC2FD85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8" y="2691271"/>
            <a:ext cx="1855611" cy="2027669"/>
          </a:xfrm>
          <a:prstGeom prst="rect">
            <a:avLst/>
          </a:prstGeom>
        </p:spPr>
      </p:pic>
      <p:pic>
        <p:nvPicPr>
          <p:cNvPr id="18" name="Image 17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223B0EF3-36B2-551A-ECC9-CD131B911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18" y="2691271"/>
            <a:ext cx="1848080" cy="2019440"/>
          </a:xfrm>
          <a:prstGeom prst="rect">
            <a:avLst/>
          </a:prstGeom>
        </p:spPr>
      </p:pic>
      <p:pic>
        <p:nvPicPr>
          <p:cNvPr id="20" name="Image 19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60428C74-F8CF-0F1E-EAFB-8515E53F2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99" y="2699503"/>
            <a:ext cx="1848079" cy="20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9B1F5-9D67-F9E4-AA27-74057D112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AD877-F7F2-DF0A-3736-624C26C6D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17FE3F-D0B1-BC44-B0C2-2CA83BC09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9" name="Image 8" descr="Une image contenant habits, chaussures, homme, jeans&#10;&#10;Le contenu généré par l’IA peut être incorrect.">
            <a:extLst>
              <a:ext uri="{FF2B5EF4-FFF2-40B4-BE49-F238E27FC236}">
                <a16:creationId xmlns:a16="http://schemas.microsoft.com/office/drawing/2014/main" id="{55B776C1-6FDE-E2B4-1A6F-5A0E7B506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44" y="2383771"/>
            <a:ext cx="1887256" cy="2062248"/>
          </a:xfrm>
          <a:prstGeom prst="rect">
            <a:avLst/>
          </a:prstGeom>
        </p:spPr>
      </p:pic>
      <p:pic>
        <p:nvPicPr>
          <p:cNvPr id="14" name="Image 13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5D1DF341-EB19-6C89-E613-8B5FB5627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0" y="2383771"/>
            <a:ext cx="1887256" cy="2062248"/>
          </a:xfrm>
          <a:prstGeom prst="rect">
            <a:avLst/>
          </a:prstGeom>
        </p:spPr>
      </p:pic>
      <p:pic>
        <p:nvPicPr>
          <p:cNvPr id="16" name="Image 15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74C6A829-6F4A-3FEC-0039-32360F1EC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40" y="2383772"/>
            <a:ext cx="1887256" cy="2062248"/>
          </a:xfrm>
          <a:prstGeom prst="rect">
            <a:avLst/>
          </a:prstGeom>
        </p:spPr>
      </p:pic>
      <p:pic>
        <p:nvPicPr>
          <p:cNvPr id="18" name="Image 17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6C886547-8AD8-DD10-77E2-71968208D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24" y="2397876"/>
            <a:ext cx="1887256" cy="20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DAD27-7637-6956-2801-3E6D74D42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65D37-73D7-6838-8DC2-4E187E33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DCA8C47-7290-227A-AA12-3282CEE7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10" name="Image 9" descr="Une image contenant habits, chaussures, debou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54040D0-C684-683F-3EC0-03F727B72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00" y="2299518"/>
            <a:ext cx="1947416" cy="2127986"/>
          </a:xfrm>
          <a:prstGeom prst="rect">
            <a:avLst/>
          </a:prstGeom>
        </p:spPr>
      </p:pic>
      <p:pic>
        <p:nvPicPr>
          <p:cNvPr id="12" name="Image 11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6773E064-AA93-4DDC-1C91-EDA4D8E98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49" y="2365007"/>
            <a:ext cx="2022190" cy="2062498"/>
          </a:xfrm>
          <a:prstGeom prst="rect">
            <a:avLst/>
          </a:prstGeom>
        </p:spPr>
      </p:pic>
      <p:pic>
        <p:nvPicPr>
          <p:cNvPr id="16" name="Image 15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C7B2F4C4-CE1A-7F25-D9A7-E3D4253CF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3" y="2365007"/>
            <a:ext cx="1887485" cy="2062498"/>
          </a:xfrm>
          <a:prstGeom prst="rect">
            <a:avLst/>
          </a:prstGeom>
        </p:spPr>
      </p:pic>
      <p:pic>
        <p:nvPicPr>
          <p:cNvPr id="18" name="Image 17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B6AFFB3E-9FE6-D180-28AB-E8CBDA57B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83" y="2299518"/>
            <a:ext cx="1947414" cy="212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– Phrases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5736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lvl="0"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Phrases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lvl="0"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Phrases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92111F8-3DD5-FA13-B685-C4816AA1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Espace réservé du texte 55">
            <a:extLst>
              <a:ext uri="{FF2B5EF4-FFF2-40B4-BE49-F238E27FC236}">
                <a16:creationId xmlns:a16="http://schemas.microsoft.com/office/drawing/2014/main" id="{DE0E526C-A1AC-B10C-BF0F-8AA7D2555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E9BC72-93C8-BF57-376D-4BDB966E0C32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7" name="Organigramme : Terminateur 16">
            <a:extLst>
              <a:ext uri="{FF2B5EF4-FFF2-40B4-BE49-F238E27FC236}">
                <a16:creationId xmlns:a16="http://schemas.microsoft.com/office/drawing/2014/main" id="{ED8A3D9C-63EE-9568-430E-ACDE0CFB2DC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3BE25A9-DC76-F6DF-4FA4-940965191E91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17A048A1-6FAF-E76F-7596-C1FC3F39781F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40F30BD-AB9F-C72D-892F-0FA068619CD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B833B-EB2A-258C-4D9C-D7008F9669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13D4F0-7F2F-B1EC-9458-5735AE494D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8F22F662-EA1A-1731-B3C2-50C2E65BFF8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0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70974-F867-C047-1CB4-00306CD02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B03AC-FEE4-7FDD-48C1-B2BFFDE2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4A9E8D-6F68-EF4A-7C0E-F41437D8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 descr="Une image contenant peinture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CC99552-5B19-90CA-1A10-CCB1183F5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86" y="2627471"/>
            <a:ext cx="1944683" cy="2125001"/>
          </a:xfrm>
          <a:prstGeom prst="rect">
            <a:avLst/>
          </a:prstGeom>
        </p:spPr>
      </p:pic>
      <p:pic>
        <p:nvPicPr>
          <p:cNvPr id="12" name="Image 11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5A7414B3-88CD-AAEB-CA51-5DF7FE2DA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1" y="2615439"/>
            <a:ext cx="1944685" cy="2125001"/>
          </a:xfrm>
          <a:prstGeom prst="rect">
            <a:avLst/>
          </a:prstGeom>
        </p:spPr>
      </p:pic>
      <p:pic>
        <p:nvPicPr>
          <p:cNvPr id="14" name="Image 13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E670F84B-9F60-105E-3BBB-155021DE6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93" y="2615439"/>
            <a:ext cx="1944686" cy="2125003"/>
          </a:xfrm>
          <a:prstGeom prst="rect">
            <a:avLst/>
          </a:prstGeom>
        </p:spPr>
      </p:pic>
      <p:pic>
        <p:nvPicPr>
          <p:cNvPr id="16" name="Image 15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19A93531-F5B9-8DF0-80C1-3E34EE925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19" y="2615439"/>
            <a:ext cx="1944686" cy="21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8D341-6D8A-0530-951C-3CE9DDF6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2174AC-3995-1072-51CC-9640094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8808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un jeu. Qu’est-ce qu’on dit : le musée  ou la musée ? 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la main.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61A25E-39DC-4C2E-F382-856B2D32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F29FAF44-CC9B-6E4D-B005-1DF4D483F812}"/>
              </a:ext>
            </a:extLst>
          </p:cNvPr>
          <p:cNvSpPr txBox="1">
            <a:spLocks/>
          </p:cNvSpPr>
          <p:nvPr/>
        </p:nvSpPr>
        <p:spPr>
          <a:xfrm>
            <a:off x="1279402" y="4195989"/>
            <a:ext cx="6585196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/ 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L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         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musée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2F6ECFB6-199E-B36C-5534-715D79C5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67" y="1813034"/>
            <a:ext cx="2075932" cy="226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0B3A-30BE-6639-F78E-479EEAE8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17EB0-58DF-888F-C73B-74EBE397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le musée.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722BDF-3DD1-6B00-0E70-57380A7C1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586E6589-180B-B97D-4B81-E673097029C3}"/>
              </a:ext>
            </a:extLst>
          </p:cNvPr>
          <p:cNvSpPr txBox="1">
            <a:spLocks/>
          </p:cNvSpPr>
          <p:nvPr/>
        </p:nvSpPr>
        <p:spPr>
          <a:xfrm>
            <a:off x="2545894" y="4454129"/>
            <a:ext cx="5250390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000" b="1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musée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7" name="Image 6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43869235-D902-C2C1-3046-D77418775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85" y="1978689"/>
            <a:ext cx="2265386" cy="24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C1909-9D47-4F0D-4AE9-D0B8D848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3C41-9A96-993F-2FE1-A0BD5FE4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52677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dit : le tableau ou la tableau ? 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0B904A-ECCD-4E97-0D85-9D52405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6E682C3-15D6-9988-F4D2-9E9D97B4F84F}"/>
              </a:ext>
            </a:extLst>
          </p:cNvPr>
          <p:cNvSpPr txBox="1">
            <a:spLocks/>
          </p:cNvSpPr>
          <p:nvPr/>
        </p:nvSpPr>
        <p:spPr>
          <a:xfrm>
            <a:off x="1045661" y="4417387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000" b="1" dirty="0">
                <a:solidFill>
                  <a:srgbClr val="4472C4"/>
                </a:solidFill>
                <a:latin typeface="Dosis SemiBold" pitchFamily="2" charset="0"/>
              </a:rPr>
              <a:t>Le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/ La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tableau</a:t>
            </a:r>
          </a:p>
        </p:txBody>
      </p:sp>
      <p:pic>
        <p:nvPicPr>
          <p:cNvPr id="6" name="Image 5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879CA193-FA42-FD25-19B8-917B54C02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31" y="1822368"/>
            <a:ext cx="2198942" cy="24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3AC9-2F32-1F25-727C-93432E70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BC384-90A9-5838-8D70-877AF89B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le tableau.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FE6041-A821-BE77-3547-C61E8A517F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5ED36846-CA2B-2CAB-4FBD-65777778BC32}"/>
              </a:ext>
            </a:extLst>
          </p:cNvPr>
          <p:cNvSpPr txBox="1">
            <a:spLocks/>
          </p:cNvSpPr>
          <p:nvPr/>
        </p:nvSpPr>
        <p:spPr>
          <a:xfrm>
            <a:off x="541165" y="4421348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ctr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tableau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7" name="Image 6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A0A14543-92F9-8F9C-8F37-3B331B1A1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01" y="1654794"/>
            <a:ext cx="2531798" cy="27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41030" y="5505401"/>
            <a:ext cx="4960805" cy="756000"/>
          </a:xfrm>
        </p:spPr>
        <p:txBody>
          <a:bodyPr/>
          <a:lstStyle/>
          <a:p>
            <a:r>
              <a:rPr lang="fr-FR" dirty="0"/>
              <a:t>Un garçon – Une fille -  Des yeux – Des cheveux  - Petit – Grand.          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Description de la scène.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0F4A507-781B-94D7-350C-35E96AF7BEF0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F523FE-05E0-E781-C527-55B25769A2B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65AC0B-EFC9-6CA2-6CF4-37C261582B1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CFAA3C31-EFC1-AE54-3E92-A2E66C7341D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640F61F-7B99-B7B5-BCD8-470CD317DB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501528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D63E387-8FAB-8679-BF0A-7520CF0EEB4A}"/>
              </a:ext>
            </a:extLst>
          </p:cNvPr>
          <p:cNvSpPr txBox="1">
            <a:spLocks/>
          </p:cNvSpPr>
          <p:nvPr/>
        </p:nvSpPr>
        <p:spPr>
          <a:xfrm>
            <a:off x="2201410" y="2349413"/>
            <a:ext cx="523607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latin typeface="Dosis" pitchFamily="2" charset="0"/>
            </a:endParaRPr>
          </a:p>
          <a:p>
            <a:endParaRPr lang="fr-FR" dirty="0">
              <a:latin typeface="Dosis" pitchFamily="2" charset="0"/>
            </a:endParaRP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Visiter - Un musée – Un tableau -  Une œuvre d’art – Une sculpture – Un atelier.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La peinture – Le peintre – Un artiste -  Le guide -  Une sortie – Un pique-nique.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D1656F-E85E-EED6-1A61-C7BC13DE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62" y="1923393"/>
            <a:ext cx="5473811" cy="39266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932418" y="2102291"/>
            <a:ext cx="2087199" cy="398487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B15415-0D20-3B15-67E0-C67647FFE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128" y="2102291"/>
            <a:ext cx="4965454" cy="35620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730"/>
          <a:stretch>
            <a:fillRect/>
          </a:stretch>
        </p:blipFill>
        <p:spPr>
          <a:xfrm>
            <a:off x="933016" y="2402475"/>
            <a:ext cx="1983435" cy="3429405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F0CC18-268A-80D8-3BF5-7C78EC43D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530" y="2269873"/>
            <a:ext cx="4965454" cy="35620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4FA5D2D-4E6D-EB24-8362-0435C839E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  <p:pic>
        <p:nvPicPr>
          <p:cNvPr id="3" name="Scène musée d’art">
            <a:hlinkClick r:id="" action="ppaction://media"/>
            <a:extLst>
              <a:ext uri="{FF2B5EF4-FFF2-40B4-BE49-F238E27FC236}">
                <a16:creationId xmlns:a16="http://schemas.microsoft.com/office/drawing/2014/main" id="{7E3A1396-4CDA-E736-178B-858702434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3526" y="1734206"/>
            <a:ext cx="6347097" cy="47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96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Décrire de la scène.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61237" y="2410827"/>
            <a:ext cx="4960805" cy="756000"/>
          </a:xfrm>
        </p:spPr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48602" y="2001097"/>
            <a:ext cx="6246795" cy="142770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20E91D5-AACF-FEBC-D8FD-44F7448F417F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CC8989-24E6-0AA3-BB14-790FDD5C61F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AD8CA1-2382-C5D0-7176-427F08A355C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F0E1E981-DBDE-7D5D-4D2A-409DFF75D0F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7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A897A79-BAB1-3B20-DD4F-02337921DA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528510"/>
            <a:ext cx="540000" cy="54000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023427A-7EF1-32BB-4938-B9B8378A98C9}"/>
              </a:ext>
            </a:extLst>
          </p:cNvPr>
          <p:cNvSpPr txBox="1">
            <a:spLocks/>
          </p:cNvSpPr>
          <p:nvPr/>
        </p:nvSpPr>
        <p:spPr>
          <a:xfrm>
            <a:off x="1137689" y="1317302"/>
            <a:ext cx="5413669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5C5812-E5DD-93DD-A108-A4442C3B3026}"/>
              </a:ext>
            </a:extLst>
          </p:cNvPr>
          <p:cNvSpPr txBox="1">
            <a:spLocks/>
          </p:cNvSpPr>
          <p:nvPr/>
        </p:nvSpPr>
        <p:spPr>
          <a:xfrm>
            <a:off x="2414148" y="814302"/>
            <a:ext cx="5071080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5D64F7CD-9B6E-89A1-6448-62BAE365BE47}"/>
              </a:ext>
            </a:extLst>
          </p:cNvPr>
          <p:cNvSpPr txBox="1">
            <a:spLocks/>
          </p:cNvSpPr>
          <p:nvPr/>
        </p:nvSpPr>
        <p:spPr>
          <a:xfrm>
            <a:off x="2192796" y="549554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Travail sur livret.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52947D71-321F-2BC7-AA5D-979A73A8C37F}"/>
              </a:ext>
            </a:extLst>
          </p:cNvPr>
          <p:cNvSpPr txBox="1">
            <a:spLocks/>
          </p:cNvSpPr>
          <p:nvPr/>
        </p:nvSpPr>
        <p:spPr>
          <a:xfrm>
            <a:off x="2192796" y="2556537"/>
            <a:ext cx="5225921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Visiter - Un musée – Un tableau -  Une œuvre d’art – Une sculpture – Un atelier.</a:t>
            </a:r>
          </a:p>
          <a:p>
            <a:r>
              <a:rPr lang="fr-FR" dirty="0"/>
              <a:t>La peinture – Le peintre – Un artiste -  Le guide -  Une sortie – Un pique-nique.</a:t>
            </a:r>
          </a:p>
        </p:txBody>
      </p:sp>
    </p:spTree>
    <p:extLst>
      <p:ext uri="{BB962C8B-B14F-4D97-AF65-F5344CB8AC3E}">
        <p14:creationId xmlns:p14="http://schemas.microsoft.com/office/powerpoint/2010/main" val="35001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l’image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E41BDAB-9570-B7D4-3C79-00C6D79D4E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679"/>
          <a:stretch>
            <a:fillRect/>
          </a:stretch>
        </p:blipFill>
        <p:spPr>
          <a:xfrm>
            <a:off x="686197" y="2052998"/>
            <a:ext cx="2135831" cy="42553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A9C839-73D9-BEBA-D81C-DAA17DB2A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813" y="2326055"/>
            <a:ext cx="5170728" cy="370926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E53-D98D-E8F1-F269-B38956CD6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8286179-CA7E-DD78-C84D-A15D8E79B3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059DCE4D-E5BD-F7E0-77F5-EF9D1165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91E13B6-FB0D-4D5F-A62D-152A90BA7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4" y="5828898"/>
            <a:ext cx="812539" cy="812539"/>
          </a:xfrm>
          <a:prstGeom prst="rect">
            <a:avLst/>
          </a:prstGeom>
        </p:spPr>
      </p:pic>
      <p:pic>
        <p:nvPicPr>
          <p:cNvPr id="2" name="Scène musée d’art">
            <a:hlinkClick r:id="" action="ppaction://media"/>
            <a:extLst>
              <a:ext uri="{FF2B5EF4-FFF2-40B4-BE49-F238E27FC236}">
                <a16:creationId xmlns:a16="http://schemas.microsoft.com/office/drawing/2014/main" id="{B42A9DD1-9C67-4500-BF04-9476BE1E5B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9018" y="1550982"/>
            <a:ext cx="6688702" cy="49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96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AA9AB8-C2AB-2CC9-2261-A58AF429D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40" y="1938605"/>
            <a:ext cx="5803791" cy="41633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477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226C2-DC40-C13A-A452-CA432AE0A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8EDDB24-2D6B-A8D0-4310-5CB8FB803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sont les élèves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86CDD7-FE1E-4389-2E8E-0E67C6E5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1150FB-FC20-23B9-A78B-B19CAC6F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62" y="1686679"/>
            <a:ext cx="5803791" cy="41633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A5459-6D86-448C-199A-9460AF079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A10E9F0-0EA9-F57E-46A7-AD317E1D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277098-E4FC-ABBE-7152-3C1C3D72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E226E1-AEA1-E156-3FCA-C477E437A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23" y="1630184"/>
            <a:ext cx="5803791" cy="4163395"/>
          </a:xfrm>
          <a:prstGeom prst="round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1C231C-272C-1590-CF24-534CED2246AB}"/>
              </a:ext>
            </a:extLst>
          </p:cNvPr>
          <p:cNvSpPr/>
          <p:nvPr/>
        </p:nvSpPr>
        <p:spPr>
          <a:xfrm>
            <a:off x="2183072" y="1630184"/>
            <a:ext cx="1241263" cy="28205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86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3899E-E76A-562C-6DB5-29C083380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B1B61EC-3A82-BA72-E0C6-D03909E2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élèves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1B86FE-327B-8AC7-D49B-C9674B339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137D85-9C7F-2F06-F688-5A6AFBE34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15" y="1854118"/>
            <a:ext cx="5803791" cy="4163395"/>
          </a:xfrm>
          <a:prstGeom prst="round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9163D54-CFFA-C7AD-68AC-220180CD3FAD}"/>
              </a:ext>
            </a:extLst>
          </p:cNvPr>
          <p:cNvSpPr/>
          <p:nvPr/>
        </p:nvSpPr>
        <p:spPr>
          <a:xfrm>
            <a:off x="3958211" y="4153575"/>
            <a:ext cx="2825143" cy="18639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22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9F3E4-6364-CEB5-7569-C839ED7A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E50900C-49E2-038D-8DB2-500E4217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parler de la scène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02FA4F-3A1D-808A-0229-14A1B69E2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0DE58F-A413-BEDE-E6C0-4972F9AA7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679"/>
          <a:stretch>
            <a:fillRect/>
          </a:stretch>
        </p:blipFill>
        <p:spPr>
          <a:xfrm>
            <a:off x="686197" y="2052998"/>
            <a:ext cx="2135831" cy="42553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A39CBA-0131-E4A9-96B4-988A8939D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822" y="2143879"/>
            <a:ext cx="5023684" cy="36037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Exploitation du vocabulaire.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F4720BA-657D-881B-687C-ACFC47F35ABD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375DD2-1DBC-7502-B9C9-3DC4A01CAF9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AED1BE-BA3E-5A5A-A3A4-6FE81E4FFCA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108A470-AD22-03B6-2B11-99FBE2235A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A2B18D6-26D8-2CFE-4748-0DCCC117AC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11844"/>
            <a:ext cx="540000" cy="540000"/>
          </a:xfrm>
          <a:prstGeom prst="rect">
            <a:avLst/>
          </a:prstGeom>
          <a:noFill/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BA4172A-8198-CEC2-AF57-711B05377E51}"/>
              </a:ext>
            </a:extLst>
          </p:cNvPr>
          <p:cNvSpPr txBox="1">
            <a:spLocks/>
          </p:cNvSpPr>
          <p:nvPr/>
        </p:nvSpPr>
        <p:spPr>
          <a:xfrm>
            <a:off x="2201410" y="2349413"/>
            <a:ext cx="523607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latin typeface="Dosis" pitchFamily="2" charset="0"/>
            </a:endParaRPr>
          </a:p>
          <a:p>
            <a:endParaRPr lang="fr-FR" dirty="0">
              <a:latin typeface="Dosis" pitchFamily="2" charset="0"/>
            </a:endParaRP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Visiter - Un musée – Un tableau -  Une œuvre d’art – Une sculpture – Un atelier.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La peinture – Le peintre – Un artiste -  Le guide -  Une sortie – Un pique-nique.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23.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EF3BEF-E2CB-48C0-6787-ECB2F30B5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2" y="1598494"/>
            <a:ext cx="3486151" cy="461840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88BBC80-57A1-9B4A-0F92-97D2B119CC29}"/>
              </a:ext>
            </a:extLst>
          </p:cNvPr>
          <p:cNvSpPr/>
          <p:nvPr/>
        </p:nvSpPr>
        <p:spPr>
          <a:xfrm>
            <a:off x="2828925" y="1598494"/>
            <a:ext cx="3486150" cy="4765730"/>
          </a:xfrm>
          <a:prstGeom prst="roundRect">
            <a:avLst>
              <a:gd name="adj" fmla="val 1221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A98D8759-2F3D-5CFF-6195-EC9AAC8D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D1932B4F-852B-755F-FEFA-725CA6367E15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7098" y="2021304"/>
            <a:ext cx="1894256" cy="3367568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24ADCD-9C88-D7DD-AAF3-21E2299B3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faites les activités 1 et 2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écrire les mots du vocabulaire. 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9C6949-D85F-493D-53A1-EC790234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7779DF-6B24-65B4-3EA5-6F83D53A8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161" y="1608119"/>
            <a:ext cx="3300576" cy="438505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8DAD793-933C-01F8-0AC0-42FF96117D9F}"/>
              </a:ext>
            </a:extLst>
          </p:cNvPr>
          <p:cNvSpPr/>
          <p:nvPr/>
        </p:nvSpPr>
        <p:spPr>
          <a:xfrm>
            <a:off x="3470160" y="1621158"/>
            <a:ext cx="3284207" cy="45616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6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990ED6D0-9534-90F3-11C8-5042871965B7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775002" y="2396084"/>
            <a:ext cx="1833996" cy="3158506"/>
          </a:xfr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CF23606-EB9D-E7D2-B552-706C767A1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9" name="Image 18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148FF50-3E9D-D87C-D8C8-CC973F8B5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15" y="1670305"/>
            <a:ext cx="1299337" cy="1419815"/>
          </a:xfrm>
          <a:prstGeom prst="rect">
            <a:avLst/>
          </a:prstGeom>
        </p:spPr>
      </p:pic>
      <p:pic>
        <p:nvPicPr>
          <p:cNvPr id="21" name="Image 20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709A0B9A-DA7F-ADD4-C10E-DC7508FFB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74" y="1701390"/>
            <a:ext cx="1299338" cy="1419817"/>
          </a:xfrm>
          <a:prstGeom prst="rect">
            <a:avLst/>
          </a:prstGeom>
        </p:spPr>
      </p:pic>
      <p:pic>
        <p:nvPicPr>
          <p:cNvPr id="23" name="Image 22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333C0860-9AE7-95CF-9CC7-5970909F07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11" y="1719207"/>
            <a:ext cx="1299338" cy="1419817"/>
          </a:xfrm>
          <a:prstGeom prst="rect">
            <a:avLst/>
          </a:prstGeom>
        </p:spPr>
      </p:pic>
      <p:pic>
        <p:nvPicPr>
          <p:cNvPr id="25" name="Image 24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E7EFEAA8-B30A-4746-BA01-39829140A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85" y="1719207"/>
            <a:ext cx="1299339" cy="1419817"/>
          </a:xfrm>
          <a:prstGeom prst="rect">
            <a:avLst/>
          </a:prstGeom>
        </p:spPr>
      </p:pic>
      <p:pic>
        <p:nvPicPr>
          <p:cNvPr id="31" name="Image 30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C8B3A94F-DB5C-6784-50E2-0AA073F587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94" y="4818598"/>
            <a:ext cx="1398458" cy="1419815"/>
          </a:xfrm>
          <a:prstGeom prst="rect">
            <a:avLst/>
          </a:prstGeom>
        </p:spPr>
      </p:pic>
      <p:pic>
        <p:nvPicPr>
          <p:cNvPr id="33" name="Image 32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7FD0D74B-DDEC-9323-9DA8-673F7E9DB0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42" y="3279660"/>
            <a:ext cx="1299337" cy="1419816"/>
          </a:xfrm>
          <a:prstGeom prst="rect">
            <a:avLst/>
          </a:prstGeom>
        </p:spPr>
      </p:pic>
      <p:pic>
        <p:nvPicPr>
          <p:cNvPr id="35" name="Image 34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674801CC-6ED4-D8DC-6C0B-4E35F1AF13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86" y="3258453"/>
            <a:ext cx="1318745" cy="1441023"/>
          </a:xfrm>
          <a:prstGeom prst="rect">
            <a:avLst/>
          </a:prstGeom>
        </p:spPr>
      </p:pic>
      <p:pic>
        <p:nvPicPr>
          <p:cNvPr id="37" name="Image 36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F4BDA929-090A-7450-7756-28B195DD0D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03" y="3279660"/>
            <a:ext cx="1318745" cy="1441023"/>
          </a:xfrm>
          <a:prstGeom prst="rect">
            <a:avLst/>
          </a:prstGeom>
        </p:spPr>
      </p:pic>
      <p:pic>
        <p:nvPicPr>
          <p:cNvPr id="39" name="Image 38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6DB332A1-44C5-546C-C839-A076EB4EDF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48" y="4818598"/>
            <a:ext cx="1326664" cy="1441022"/>
          </a:xfrm>
          <a:prstGeom prst="rect">
            <a:avLst/>
          </a:prstGeom>
        </p:spPr>
      </p:pic>
      <p:pic>
        <p:nvPicPr>
          <p:cNvPr id="41" name="Image 40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B0C7FADA-6B15-4444-59DF-0C47C957EB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73" y="4818598"/>
            <a:ext cx="1398458" cy="1441022"/>
          </a:xfrm>
          <a:prstGeom prst="rect">
            <a:avLst/>
          </a:prstGeom>
        </p:spPr>
      </p:pic>
      <p:pic>
        <p:nvPicPr>
          <p:cNvPr id="43" name="Image 42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5F801576-5D12-4802-5788-6A676321B5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41" y="4818598"/>
            <a:ext cx="1299340" cy="1441022"/>
          </a:xfrm>
          <a:prstGeom prst="rect">
            <a:avLst/>
          </a:prstGeom>
        </p:spPr>
      </p:pic>
      <p:pic>
        <p:nvPicPr>
          <p:cNvPr id="4" name="Image 3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E40F7D7B-ADA2-6275-902C-0FF2F55454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46" y="3279660"/>
            <a:ext cx="1299337" cy="14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des noms masculins et des noms féminins.  « Musée » est un nom masculin. « Œuvre d’art » est un nom féminin.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47289BD-1569-E508-DF0E-CF0F6AAAD254}"/>
              </a:ext>
            </a:extLst>
          </p:cNvPr>
          <p:cNvSpPr txBox="1">
            <a:spLocks/>
          </p:cNvSpPr>
          <p:nvPr/>
        </p:nvSpPr>
        <p:spPr>
          <a:xfrm>
            <a:off x="1968973" y="4070156"/>
            <a:ext cx="3098339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200" b="1" dirty="0">
                <a:solidFill>
                  <a:srgbClr val="5B9BD5">
                    <a:lumMod val="75000"/>
                  </a:srgbClr>
                </a:solidFill>
                <a:latin typeface="Dosis SemiBold" pitchFamily="2" charset="0"/>
              </a:rPr>
              <a:t>Un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musée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48DFCF79-F308-E79C-0C9C-D9359DEEBA16}"/>
              </a:ext>
            </a:extLst>
          </p:cNvPr>
          <p:cNvSpPr txBox="1">
            <a:spLocks/>
          </p:cNvSpPr>
          <p:nvPr/>
        </p:nvSpPr>
        <p:spPr>
          <a:xfrm>
            <a:off x="4072661" y="4070156"/>
            <a:ext cx="386302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200" b="1" dirty="0">
                <a:solidFill>
                  <a:srgbClr val="DB03A2"/>
                </a:solidFill>
                <a:latin typeface="Dosis SemiBold" pitchFamily="2" charset="0"/>
              </a:rPr>
              <a:t>Une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œuvre d’art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5" name="Image 14" descr="Une image contenant symbole, cercle, logo&#10;&#10;Description générée automatiquement">
            <a:extLst>
              <a:ext uri="{FF2B5EF4-FFF2-40B4-BE49-F238E27FC236}">
                <a16:creationId xmlns:a16="http://schemas.microsoft.com/office/drawing/2014/main" id="{E281C51C-2466-5B99-F1FA-4D3971C2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96" y="4617478"/>
            <a:ext cx="681546" cy="664601"/>
          </a:xfrm>
          <a:prstGeom prst="rect">
            <a:avLst/>
          </a:prstGeom>
        </p:spPr>
      </p:pic>
      <p:pic>
        <p:nvPicPr>
          <p:cNvPr id="16" name="Image 15" descr="Une image contenant symbole, cercle, Graphique, conception&#10;&#10;Description générée automatiquement">
            <a:extLst>
              <a:ext uri="{FF2B5EF4-FFF2-40B4-BE49-F238E27FC236}">
                <a16:creationId xmlns:a16="http://schemas.microsoft.com/office/drawing/2014/main" id="{224D6416-9F36-CC91-0DB2-A9E619ADE8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23" y="4617477"/>
            <a:ext cx="662786" cy="664602"/>
          </a:xfrm>
          <a:prstGeom prst="rect">
            <a:avLst/>
          </a:prstGeom>
        </p:spPr>
      </p:pic>
      <p:pic>
        <p:nvPicPr>
          <p:cNvPr id="6" name="Image 5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48C58A9B-0DC5-BAFB-23CB-5796F7B5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73" y="1924136"/>
            <a:ext cx="1813742" cy="1981918"/>
          </a:xfrm>
          <a:prstGeom prst="rect">
            <a:avLst/>
          </a:prstGeom>
        </p:spPr>
      </p:pic>
      <p:pic>
        <p:nvPicPr>
          <p:cNvPr id="8" name="Image 7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41A84708-D7CA-8FB1-5704-570F9FA79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87" y="1924136"/>
            <a:ext cx="1813740" cy="19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13181</TotalTime>
  <Words>905</Words>
  <Application>Microsoft Office PowerPoint</Application>
  <PresentationFormat>Affichage à l'écran (4:3)</PresentationFormat>
  <Paragraphs>152</Paragraphs>
  <Slides>70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70</vt:i4>
      </vt:variant>
    </vt:vector>
  </HeadingPairs>
  <TitlesOfParts>
    <vt:vector size="95" baseType="lpstr">
      <vt:lpstr>Aptos Display</vt:lpstr>
      <vt:lpstr>Calibri</vt:lpstr>
      <vt:lpstr>Mistral</vt:lpstr>
      <vt:lpstr>Wingdings</vt:lpstr>
      <vt:lpstr>Dosis</vt:lpstr>
      <vt:lpstr>Arial</vt:lpstr>
      <vt:lpstr>Aptos</vt:lpstr>
      <vt:lpstr>Dosis Medium</vt:lpstr>
      <vt:lpstr>Dosis ExtraBold</vt:lpstr>
      <vt:lpstr>Dosis SemiBold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5_Conception personnalisée</vt:lpstr>
      <vt:lpstr>2_Env-Enseignant</vt:lpstr>
      <vt:lpstr>3_Env-Enseignant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Soyez attentifs. </vt:lpstr>
      <vt:lpstr>Lecture de la vidéo.</vt:lpstr>
      <vt:lpstr>Il y a des noms masculins et des noms féminins.  « Musée » est un nom masculin. « Œuvre d’art » est un nom féminin. 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Visiter – Un musée –  Un tableau – Une œuvre d’art – Une sculpture – Un atelier.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La peinture – Le peintre – Un artiste – Un guide – Une sortie – Un pique-nique.  </vt:lpstr>
      <vt:lpstr>Prenez vos ardoises. </vt:lpstr>
      <vt:lpstr>Écrivez le numéro du mot «  Un musée ».</vt:lpstr>
      <vt:lpstr>Écrivez le numéro du mot « Un atelier ».</vt:lpstr>
      <vt:lpstr>Écrivez le numéro du mot « Un pique-nique ».</vt:lpstr>
      <vt:lpstr>Écrivez le numéro du mot « Une sculpture ».</vt:lpstr>
      <vt:lpstr>Écrivez le numéro du mot « Une œuvre d’art ».</vt:lpstr>
      <vt:lpstr>Écrivez le numéro du mot « Une sortie ».</vt:lpstr>
      <vt:lpstr>Rangez vos ardoises. </vt:lpstr>
      <vt:lpstr>Qui veut nommer l’image ? Levez la main. </vt:lpstr>
      <vt:lpstr>Qui veut nommer l’image ? Levez la main. </vt:lpstr>
      <vt:lpstr>Qui veut nommer l’image ? Levez la main. </vt:lpstr>
      <vt:lpstr>Qui veut nommer l’image ? Levez la main. </vt:lpstr>
      <vt:lpstr>Maintenant, on va faire un jeu. Qu’est-ce qu’on dit : le musée  ou la musée ?  Levez la main. </vt:lpstr>
      <vt:lpstr>On dit le musée. </vt:lpstr>
      <vt:lpstr>Qu’est-ce qu’on dit : le tableau ou la tableau ?  Levez la main.  </vt:lpstr>
      <vt:lpstr>On dit le tableau. </vt:lpstr>
      <vt:lpstr>Plan de la séance</vt:lpstr>
      <vt:lpstr>Observez cette scène pendant 30 secondes. </vt:lpstr>
      <vt:lpstr>Majd va nous montrer comment décrire l’image. Soyez attentifs.</vt:lpstr>
      <vt:lpstr>Lecture de la vidéo.</vt:lpstr>
      <vt:lpstr>Lecture de la vidéo.</vt:lpstr>
      <vt:lpstr>Soyez attentifs. Majd va décrire l’image une deuxième fois. </vt:lpstr>
      <vt:lpstr>Lecture de la vidéo.</vt:lpstr>
      <vt:lpstr>Maintenant, je vais vous poser des questions.</vt:lpstr>
      <vt:lpstr>Où sont les élèves ?</vt:lpstr>
      <vt:lpstr>Qu’est-ce que c’est ?</vt:lpstr>
      <vt:lpstr>Que font les élèves ?</vt:lpstr>
      <vt:lpstr>Qui veut parler de la scène comme Majd ?</vt:lpstr>
      <vt:lpstr>Plan de la séance</vt:lpstr>
      <vt:lpstr>Ouvrez le livret à la page 23.  Vous allez faire cette activité à l’oral avec votre camarade. </vt:lpstr>
      <vt:lpstr>À tour de rôle : l’un montre une image, l’autre dit le mot. Je passe entre les rangs pour vous aider.</vt:lpstr>
      <vt:lpstr>La séance d’aujourd’hui est terminée.  À la maison, faites les activités 1 et 2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5</cp:revision>
  <cp:lastPrinted>2025-08-13T10:11:39Z</cp:lastPrinted>
  <dcterms:created xsi:type="dcterms:W3CDTF">2025-08-01T12:31:49Z</dcterms:created>
  <dcterms:modified xsi:type="dcterms:W3CDTF">2025-11-18T20:41:50Z</dcterms:modified>
</cp:coreProperties>
</file>