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4" r:id="rId10"/>
    <p:sldMasterId id="2147483802" r:id="rId11"/>
    <p:sldMasterId id="2147483819" r:id="rId12"/>
    <p:sldMasterId id="2147483836" r:id="rId13"/>
  </p:sldMasterIdLst>
  <p:notesMasterIdLst>
    <p:notesMasterId r:id="rId61"/>
  </p:notesMasterIdLst>
  <p:sldIdLst>
    <p:sldId id="258" r:id="rId14"/>
    <p:sldId id="1029" r:id="rId15"/>
    <p:sldId id="705" r:id="rId16"/>
    <p:sldId id="1040" r:id="rId17"/>
    <p:sldId id="798" r:id="rId18"/>
    <p:sldId id="944" r:id="rId19"/>
    <p:sldId id="779" r:id="rId20"/>
    <p:sldId id="549" r:id="rId21"/>
    <p:sldId id="723" r:id="rId22"/>
    <p:sldId id="1030" r:id="rId23"/>
    <p:sldId id="1031" r:id="rId24"/>
    <p:sldId id="1032" r:id="rId25"/>
    <p:sldId id="1033" r:id="rId26"/>
    <p:sldId id="1041" r:id="rId27"/>
    <p:sldId id="1034" r:id="rId28"/>
    <p:sldId id="1035" r:id="rId29"/>
    <p:sldId id="1036" r:id="rId30"/>
    <p:sldId id="1037" r:id="rId31"/>
    <p:sldId id="1038" r:id="rId32"/>
    <p:sldId id="1039" r:id="rId33"/>
    <p:sldId id="904" r:id="rId34"/>
    <p:sldId id="905" r:id="rId35"/>
    <p:sldId id="800" r:id="rId36"/>
    <p:sldId id="814" r:id="rId37"/>
    <p:sldId id="680" r:id="rId38"/>
    <p:sldId id="864" r:id="rId39"/>
    <p:sldId id="717" r:id="rId40"/>
    <p:sldId id="963" r:id="rId41"/>
    <p:sldId id="964" r:id="rId42"/>
    <p:sldId id="1042" r:id="rId43"/>
    <p:sldId id="1043" r:id="rId44"/>
    <p:sldId id="968" r:id="rId45"/>
    <p:sldId id="1044" r:id="rId46"/>
    <p:sldId id="1045" r:id="rId47"/>
    <p:sldId id="1046" r:id="rId48"/>
    <p:sldId id="1047" r:id="rId49"/>
    <p:sldId id="805" r:id="rId50"/>
    <p:sldId id="653" r:id="rId51"/>
    <p:sldId id="894" r:id="rId52"/>
    <p:sldId id="972" r:id="rId53"/>
    <p:sldId id="973" r:id="rId54"/>
    <p:sldId id="936" r:id="rId55"/>
    <p:sldId id="937" r:id="rId56"/>
    <p:sldId id="975" r:id="rId57"/>
    <p:sldId id="974" r:id="rId58"/>
    <p:sldId id="977" r:id="rId59"/>
    <p:sldId id="978" r:id="rId60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  <p:embeddedFont>
      <p:font typeface="Dosis ExtraBold" pitchFamily="2" charset="0"/>
      <p:bold r:id="rId64"/>
    </p:embeddedFont>
    <p:embeddedFont>
      <p:font typeface="Dosis Medium" pitchFamily="2" charset="0"/>
      <p:regular r:id="rId65"/>
    </p:embeddedFont>
    <p:embeddedFont>
      <p:font typeface="Dosis SemiBold" pitchFamily="2" charset="0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00ACA4"/>
    <a:srgbClr val="424D7B"/>
    <a:srgbClr val="4B5377"/>
    <a:srgbClr val="FF0066"/>
    <a:srgbClr val="9E5ECE"/>
    <a:srgbClr val="D34BE1"/>
    <a:srgbClr val="F26553"/>
    <a:srgbClr val="E84234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E49A70-48AC-4C27-9E30-1694126A021A}" v="6" dt="2025-11-20T11:13:31.917"/>
    <p1510:client id="{7708C282-25A3-40AE-AA2C-800C71303059}" v="22" dt="2025-11-19T20:56:26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63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7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font" Target="fonts/font2.fntdata"/><Relationship Id="rId6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font" Target="fonts/font3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font" Target="fonts/font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font" Target="fonts/font4.fntdata"/><Relationship Id="rId73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7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AF35D566-9458-4FCB-BB0C-F789683C5E1A}"/>
    <pc:docChg chg="undo custSel addSld delSld modSld">
      <pc:chgData name="Jalila El Baraka" userId="ea93c961-285f-4edc-9e51-dff84fc1dbdc" providerId="ADAL" clId="{AF35D566-9458-4FCB-BB0C-F789683C5E1A}" dt="2025-11-19T20:56:47.676" v="847" actId="20577"/>
      <pc:docMkLst>
        <pc:docMk/>
      </pc:docMkLst>
      <pc:sldChg chg="addSp delSp modSp mod setBg">
        <pc:chgData name="Jalila El Baraka" userId="ea93c961-285f-4edc-9e51-dff84fc1dbdc" providerId="ADAL" clId="{AF35D566-9458-4FCB-BB0C-F789683C5E1A}" dt="2025-11-15T18:20:14.557" v="369" actId="26606"/>
        <pc:sldMkLst>
          <pc:docMk/>
          <pc:sldMk cId="25556003" sldId="258"/>
        </pc:sldMkLst>
        <pc:spChg chg="add">
          <ac:chgData name="Jalila El Baraka" userId="ea93c961-285f-4edc-9e51-dff84fc1dbdc" providerId="ADAL" clId="{AF35D566-9458-4FCB-BB0C-F789683C5E1A}" dt="2025-11-15T18:20:14.557" v="369" actId="26606"/>
          <ac:spMkLst>
            <pc:docMk/>
            <pc:sldMk cId="25556003" sldId="258"/>
            <ac:spMk id="10" creationId="{42A4FC2C-047E-45A5-965D-8E1E3BF09BC6}"/>
          </ac:spMkLst>
        </pc:spChg>
        <pc:picChg chg="add mod">
          <ac:chgData name="Jalila El Baraka" userId="ea93c961-285f-4edc-9e51-dff84fc1dbdc" providerId="ADAL" clId="{AF35D566-9458-4FCB-BB0C-F789683C5E1A}" dt="2025-11-15T18:20:14.557" v="369" actId="26606"/>
          <ac:picMkLst>
            <pc:docMk/>
            <pc:sldMk cId="25556003" sldId="258"/>
            <ac:picMk id="5" creationId="{3203B678-A04C-18F8-C309-9EDCCCA77BFF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18T18:53:54.738" v="386" actId="1076"/>
        <pc:sldMkLst>
          <pc:docMk/>
          <pc:sldMk cId="4118530945" sldId="549"/>
        </pc:sldMkLst>
        <pc:picChg chg="add mod">
          <ac:chgData name="Jalila El Baraka" userId="ea93c961-285f-4edc-9e51-dff84fc1dbdc" providerId="ADAL" clId="{AF35D566-9458-4FCB-BB0C-F789683C5E1A}" dt="2025-11-18T18:53:54.738" v="386" actId="1076"/>
          <ac:picMkLst>
            <pc:docMk/>
            <pc:sldMk cId="4118530945" sldId="549"/>
            <ac:picMk id="4" creationId="{19AF5B6C-B7F0-04CC-1078-C867F932638D}"/>
          </ac:picMkLst>
        </pc:picChg>
      </pc:sldChg>
      <pc:sldChg chg="addSp modSp mod modAnim">
        <pc:chgData name="Jalila El Baraka" userId="ea93c961-285f-4edc-9e51-dff84fc1dbdc" providerId="ADAL" clId="{AF35D566-9458-4FCB-BB0C-F789683C5E1A}" dt="2025-11-18T18:54:09.778" v="388" actId="1076"/>
        <pc:sldMkLst>
          <pc:docMk/>
          <pc:sldMk cId="2763233829" sldId="723"/>
        </pc:sldMkLst>
        <pc:picChg chg="add mod">
          <ac:chgData name="Jalila El Baraka" userId="ea93c961-285f-4edc-9e51-dff84fc1dbdc" providerId="ADAL" clId="{AF35D566-9458-4FCB-BB0C-F789683C5E1A}" dt="2025-11-18T18:54:09.778" v="388" actId="1076"/>
          <ac:picMkLst>
            <pc:docMk/>
            <pc:sldMk cId="2763233829" sldId="723"/>
            <ac:picMk id="2" creationId="{8E781337-2E8A-FD98-BA0B-2BF05714A49C}"/>
          </ac:picMkLst>
        </pc:picChg>
      </pc:sldChg>
      <pc:sldChg chg="modSp mod">
        <pc:chgData name="Jalila El Baraka" userId="ea93c961-285f-4edc-9e51-dff84fc1dbdc" providerId="ADAL" clId="{AF35D566-9458-4FCB-BB0C-F789683C5E1A}" dt="2025-11-15T20:20:06.916" v="380"/>
        <pc:sldMkLst>
          <pc:docMk/>
          <pc:sldMk cId="2191222266" sldId="798"/>
        </pc:sldMkLst>
        <pc:spChg chg="mod">
          <ac:chgData name="Jalila El Baraka" userId="ea93c961-285f-4edc-9e51-dff84fc1dbdc" providerId="ADAL" clId="{AF35D566-9458-4FCB-BB0C-F789683C5E1A}" dt="2025-11-15T20:19:51.008" v="376"/>
          <ac:spMkLst>
            <pc:docMk/>
            <pc:sldMk cId="2191222266" sldId="798"/>
            <ac:spMk id="9" creationId="{DB4DDBFF-D324-3E3C-39D9-A0E8D4DE4E9D}"/>
          </ac:spMkLst>
        </pc:spChg>
        <pc:spChg chg="mod">
          <ac:chgData name="Jalila El Baraka" userId="ea93c961-285f-4edc-9e51-dff84fc1dbdc" providerId="ADAL" clId="{AF35D566-9458-4FCB-BB0C-F789683C5E1A}" dt="2025-11-15T20:19:57.773" v="378"/>
          <ac:spMkLst>
            <pc:docMk/>
            <pc:sldMk cId="2191222266" sldId="798"/>
            <ac:spMk id="42" creationId="{F17D042A-9C0B-3691-ABA9-FFC53DBA5F5E}"/>
          </ac:spMkLst>
        </pc:spChg>
        <pc:spChg chg="mod">
          <ac:chgData name="Jalila El Baraka" userId="ea93c961-285f-4edc-9e51-dff84fc1dbdc" providerId="ADAL" clId="{AF35D566-9458-4FCB-BB0C-F789683C5E1A}" dt="2025-11-15T20:19:30.439" v="373" actId="20577"/>
          <ac:spMkLst>
            <pc:docMk/>
            <pc:sldMk cId="2191222266" sldId="798"/>
            <ac:spMk id="43" creationId="{C38A13D4-E9E5-6277-73ED-BAC95D25BA9D}"/>
          </ac:spMkLst>
        </pc:spChg>
        <pc:spChg chg="mod">
          <ac:chgData name="Jalila El Baraka" userId="ea93c961-285f-4edc-9e51-dff84fc1dbdc" providerId="ADAL" clId="{AF35D566-9458-4FCB-BB0C-F789683C5E1A}" dt="2025-11-15T20:20:06.916" v="380"/>
          <ac:spMkLst>
            <pc:docMk/>
            <pc:sldMk cId="2191222266" sldId="798"/>
            <ac:spMk id="45" creationId="{3C43C32C-6488-4D2E-922D-D5A4BA7D0488}"/>
          </ac:spMkLst>
        </pc:spChg>
      </pc:sldChg>
      <pc:sldChg chg="addSp modSp mod">
        <pc:chgData name="Jalila El Baraka" userId="ea93c961-285f-4edc-9e51-dff84fc1dbdc" providerId="ADAL" clId="{AF35D566-9458-4FCB-BB0C-F789683C5E1A}" dt="2025-11-19T20:32:17.886" v="564" actId="313"/>
        <pc:sldMkLst>
          <pc:docMk/>
          <pc:sldMk cId="4253363032" sldId="800"/>
        </pc:sldMkLst>
        <pc:spChg chg="add mod">
          <ac:chgData name="Jalila El Baraka" userId="ea93c961-285f-4edc-9e51-dff84fc1dbdc" providerId="ADAL" clId="{AF35D566-9458-4FCB-BB0C-F789683C5E1A}" dt="2025-11-19T20:32:17.886" v="564" actId="313"/>
          <ac:spMkLst>
            <pc:docMk/>
            <pc:sldMk cId="4253363032" sldId="800"/>
            <ac:spMk id="5" creationId="{6C3C5D7F-BBC2-2874-F180-13A72C04126D}"/>
          </ac:spMkLst>
        </pc:spChg>
        <pc:spChg chg="mod">
          <ac:chgData name="Jalila El Baraka" userId="ea93c961-285f-4edc-9e51-dff84fc1dbdc" providerId="ADAL" clId="{AF35D566-9458-4FCB-BB0C-F789683C5E1A}" dt="2025-11-14T19:09:07.943" v="363" actId="20577"/>
          <ac:spMkLst>
            <pc:docMk/>
            <pc:sldMk cId="4253363032" sldId="800"/>
            <ac:spMk id="17" creationId="{147ED9BD-C99B-11DB-4E09-9646AAF91999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4T18:42:00.755" v="168" actId="108"/>
        <pc:sldMkLst>
          <pc:docMk/>
          <pc:sldMk cId="2112265781" sldId="805"/>
        </pc:sldMkLst>
        <pc:spChg chg="add mod">
          <ac:chgData name="Jalila El Baraka" userId="ea93c961-285f-4edc-9e51-dff84fc1dbdc" providerId="ADAL" clId="{AF35D566-9458-4FCB-BB0C-F789683C5E1A}" dt="2025-11-14T18:42:00.755" v="168" actId="108"/>
          <ac:spMkLst>
            <pc:docMk/>
            <pc:sldMk cId="2112265781" sldId="805"/>
            <ac:spMk id="8" creationId="{A5F70516-3569-3548-FF0E-8661595E3A71}"/>
          </ac:spMkLst>
        </pc:spChg>
      </pc:sldChg>
      <pc:sldChg chg="modSp mod">
        <pc:chgData name="Jalila El Baraka" userId="ea93c961-285f-4edc-9e51-dff84fc1dbdc" providerId="ADAL" clId="{AF35D566-9458-4FCB-BB0C-F789683C5E1A}" dt="2025-11-19T20:32:35.479" v="565" actId="255"/>
        <pc:sldMkLst>
          <pc:docMk/>
          <pc:sldMk cId="4013234726" sldId="814"/>
        </pc:sldMkLst>
        <pc:spChg chg="mod">
          <ac:chgData name="Jalila El Baraka" userId="ea93c961-285f-4edc-9e51-dff84fc1dbdc" providerId="ADAL" clId="{AF35D566-9458-4FCB-BB0C-F789683C5E1A}" dt="2025-11-19T20:32:35.479" v="565" actId="255"/>
          <ac:spMkLst>
            <pc:docMk/>
            <pc:sldMk cId="4013234726" sldId="814"/>
            <ac:spMk id="3" creationId="{800BB1E7-286B-3906-3BBD-12A76BD8B6CB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8:56:30.870" v="396" actId="1076"/>
        <pc:sldMkLst>
          <pc:docMk/>
          <pc:sldMk cId="746861506" sldId="894"/>
        </pc:sldMkLst>
        <pc:picChg chg="add mod">
          <ac:chgData name="Jalila El Baraka" userId="ea93c961-285f-4edc-9e51-dff84fc1dbdc" providerId="ADAL" clId="{AF35D566-9458-4FCB-BB0C-F789683C5E1A}" dt="2025-11-18T18:56:30.870" v="396" actId="1076"/>
          <ac:picMkLst>
            <pc:docMk/>
            <pc:sldMk cId="746861506" sldId="894"/>
            <ac:picMk id="8" creationId="{120A976C-F36E-DDF8-D993-91845C1B4EDD}"/>
          </ac:picMkLst>
        </pc:picChg>
      </pc:sldChg>
      <pc:sldChg chg="modSp mod">
        <pc:chgData name="Jalila El Baraka" userId="ea93c961-285f-4edc-9e51-dff84fc1dbdc" providerId="ADAL" clId="{AF35D566-9458-4FCB-BB0C-F789683C5E1A}" dt="2025-11-19T20:32:02.162" v="550" actId="20577"/>
        <pc:sldMkLst>
          <pc:docMk/>
          <pc:sldMk cId="3487247809" sldId="904"/>
        </pc:sldMkLst>
        <pc:spChg chg="mod">
          <ac:chgData name="Jalila El Baraka" userId="ea93c961-285f-4edc-9e51-dff84fc1dbdc" providerId="ADAL" clId="{AF35D566-9458-4FCB-BB0C-F789683C5E1A}" dt="2025-11-14T18:38:09.523" v="137" actId="20577"/>
          <ac:spMkLst>
            <pc:docMk/>
            <pc:sldMk cId="3487247809" sldId="904"/>
            <ac:spMk id="2" creationId="{A080E9F4-0E97-D179-0EFB-89B1622E6B0B}"/>
          </ac:spMkLst>
        </pc:spChg>
        <pc:spChg chg="mod">
          <ac:chgData name="Jalila El Baraka" userId="ea93c961-285f-4edc-9e51-dff84fc1dbdc" providerId="ADAL" clId="{AF35D566-9458-4FCB-BB0C-F789683C5E1A}" dt="2025-11-14T18:41:28.828" v="163" actId="20577"/>
          <ac:spMkLst>
            <pc:docMk/>
            <pc:sldMk cId="3487247809" sldId="904"/>
            <ac:spMk id="19" creationId="{1F4A7155-7CFA-2AE2-5289-E12B1537D5E4}"/>
          </ac:spMkLst>
        </pc:spChg>
        <pc:spChg chg="mod">
          <ac:chgData name="Jalila El Baraka" userId="ea93c961-285f-4edc-9e51-dff84fc1dbdc" providerId="ADAL" clId="{AF35D566-9458-4FCB-BB0C-F789683C5E1A}" dt="2025-11-19T20:32:02.162" v="550" actId="20577"/>
          <ac:spMkLst>
            <pc:docMk/>
            <pc:sldMk cId="3487247809" sldId="904"/>
            <ac:spMk id="20" creationId="{F5793345-D6B2-DC7F-74AB-AD4E4C717018}"/>
          </ac:spMkLst>
        </pc:spChg>
      </pc:sldChg>
      <pc:sldChg chg="modSp mod">
        <pc:chgData name="Jalila El Baraka" userId="ea93c961-285f-4edc-9e51-dff84fc1dbdc" providerId="ADAL" clId="{AF35D566-9458-4FCB-BB0C-F789683C5E1A}" dt="2025-11-14T18:41:20.195" v="160" actId="20577"/>
        <pc:sldMkLst>
          <pc:docMk/>
          <pc:sldMk cId="155599131" sldId="905"/>
        </pc:sldMkLst>
        <pc:spChg chg="mod">
          <ac:chgData name="Jalila El Baraka" userId="ea93c961-285f-4edc-9e51-dff84fc1dbdc" providerId="ADAL" clId="{AF35D566-9458-4FCB-BB0C-F789683C5E1A}" dt="2025-11-14T18:41:20.195" v="160" actId="20577"/>
          <ac:spMkLst>
            <pc:docMk/>
            <pc:sldMk cId="155599131" sldId="905"/>
            <ac:spMk id="3" creationId="{3D1FDB18-5E00-3589-9F1E-DCB2DCE78643}"/>
          </ac:spMkLst>
        </pc:spChg>
        <pc:spChg chg="mod">
          <ac:chgData name="Jalila El Baraka" userId="ea93c961-285f-4edc-9e51-dff84fc1dbdc" providerId="ADAL" clId="{AF35D566-9458-4FCB-BB0C-F789683C5E1A}" dt="2025-11-14T18:41:11.512" v="151" actId="20577"/>
          <ac:spMkLst>
            <pc:docMk/>
            <pc:sldMk cId="155599131" sldId="905"/>
            <ac:spMk id="6" creationId="{836FFD33-355F-A575-F743-9BF4EAE10E1C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8:57:28.923" v="406" actId="478"/>
        <pc:sldMkLst>
          <pc:docMk/>
          <pc:sldMk cId="3103668379" sldId="936"/>
        </pc:sldMkLst>
        <pc:picChg chg="add mod">
          <ac:chgData name="Jalila El Baraka" userId="ea93c961-285f-4edc-9e51-dff84fc1dbdc" providerId="ADAL" clId="{AF35D566-9458-4FCB-BB0C-F789683C5E1A}" dt="2025-11-18T18:57:27.079" v="405" actId="1076"/>
          <ac:picMkLst>
            <pc:docMk/>
            <pc:sldMk cId="3103668379" sldId="936"/>
            <ac:picMk id="7" creationId="{D4A77DFD-991A-DC5B-E5D0-FF94AA5E6477}"/>
          </ac:picMkLst>
        </pc:picChg>
      </pc:sldChg>
      <pc:sldChg chg="modSp mod">
        <pc:chgData name="Jalila El Baraka" userId="ea93c961-285f-4edc-9e51-dff84fc1dbdc" providerId="ADAL" clId="{AF35D566-9458-4FCB-BB0C-F789683C5E1A}" dt="2025-11-19T20:30:46.671" v="475" actId="313"/>
        <pc:sldMkLst>
          <pc:docMk/>
          <pc:sldMk cId="1438051561" sldId="944"/>
        </pc:sldMkLst>
        <pc:spChg chg="mod">
          <ac:chgData name="Jalila El Baraka" userId="ea93c961-285f-4edc-9e51-dff84fc1dbdc" providerId="ADAL" clId="{AF35D566-9458-4FCB-BB0C-F789683C5E1A}" dt="2025-11-19T20:30:46.671" v="475" actId="313"/>
          <ac:spMkLst>
            <pc:docMk/>
            <pc:sldMk cId="1438051561" sldId="944"/>
            <ac:spMk id="6" creationId="{E1F895DF-523C-2912-E4BE-3D627F2A40DB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9T20:51:41.203" v="750" actId="1076"/>
        <pc:sldMkLst>
          <pc:docMk/>
          <pc:sldMk cId="3222240306" sldId="963"/>
        </pc:sldMkLst>
        <pc:spChg chg="mod">
          <ac:chgData name="Jalila El Baraka" userId="ea93c961-285f-4edc-9e51-dff84fc1dbdc" providerId="ADAL" clId="{AF35D566-9458-4FCB-BB0C-F789683C5E1A}" dt="2025-11-19T20:45:05.112" v="578" actId="14100"/>
          <ac:spMkLst>
            <pc:docMk/>
            <pc:sldMk cId="3222240306" sldId="963"/>
            <ac:spMk id="2" creationId="{4DC3CA3F-E553-E695-EAC8-2094BFF79C20}"/>
          </ac:spMkLst>
        </pc:spChg>
        <pc:spChg chg="mod">
          <ac:chgData name="Jalila El Baraka" userId="ea93c961-285f-4edc-9e51-dff84fc1dbdc" providerId="ADAL" clId="{AF35D566-9458-4FCB-BB0C-F789683C5E1A}" dt="2025-11-19T20:45:11.868" v="588" actId="20577"/>
          <ac:spMkLst>
            <pc:docMk/>
            <pc:sldMk cId="3222240306" sldId="963"/>
            <ac:spMk id="3" creationId="{B3CCDB6A-BA8F-5548-7D8D-90C3130398FB}"/>
          </ac:spMkLst>
        </pc:spChg>
        <pc:spChg chg="del">
          <ac:chgData name="Jalila El Baraka" userId="ea93c961-285f-4edc-9e51-dff84fc1dbdc" providerId="ADAL" clId="{AF35D566-9458-4FCB-BB0C-F789683C5E1A}" dt="2025-11-19T20:45:29.938" v="600" actId="478"/>
          <ac:spMkLst>
            <pc:docMk/>
            <pc:sldMk cId="3222240306" sldId="963"/>
            <ac:spMk id="4" creationId="{28B5CE03-674C-4A1E-62DE-96A794DF6B4F}"/>
          </ac:spMkLst>
        </pc:spChg>
        <pc:spChg chg="add del">
          <ac:chgData name="Jalila El Baraka" userId="ea93c961-285f-4edc-9e51-dff84fc1dbdc" providerId="ADAL" clId="{AF35D566-9458-4FCB-BB0C-F789683C5E1A}" dt="2025-11-19T20:44:47.714" v="571" actId="478"/>
          <ac:spMkLst>
            <pc:docMk/>
            <pc:sldMk cId="3222240306" sldId="963"/>
            <ac:spMk id="6" creationId="{58041AE2-26BF-5022-3D09-E4B2AF8032CB}"/>
          </ac:spMkLst>
        </pc:spChg>
        <pc:spChg chg="add mod">
          <ac:chgData name="Jalila El Baraka" userId="ea93c961-285f-4edc-9e51-dff84fc1dbdc" providerId="ADAL" clId="{AF35D566-9458-4FCB-BB0C-F789683C5E1A}" dt="2025-11-19T20:45:20.772" v="599" actId="20577"/>
          <ac:spMkLst>
            <pc:docMk/>
            <pc:sldMk cId="3222240306" sldId="963"/>
            <ac:spMk id="7" creationId="{B4227FC6-40A9-A041-F7E0-35F4342C3FC4}"/>
          </ac:spMkLst>
        </pc:spChg>
        <pc:spChg chg="add mod">
          <ac:chgData name="Jalila El Baraka" userId="ea93c961-285f-4edc-9e51-dff84fc1dbdc" providerId="ADAL" clId="{AF35D566-9458-4FCB-BB0C-F789683C5E1A}" dt="2025-11-19T20:51:41.203" v="750" actId="1076"/>
          <ac:spMkLst>
            <pc:docMk/>
            <pc:sldMk cId="3222240306" sldId="963"/>
            <ac:spMk id="8" creationId="{1AE8DEA1-F9B3-A675-3A73-AE590F867A9B}"/>
          </ac:spMkLst>
        </pc:spChg>
        <pc:spChg chg="mod">
          <ac:chgData name="Jalila El Baraka" userId="ea93c961-285f-4edc-9e51-dff84fc1dbdc" providerId="ADAL" clId="{AF35D566-9458-4FCB-BB0C-F789683C5E1A}" dt="2025-11-19T20:46:31.057" v="671" actId="20577"/>
          <ac:spMkLst>
            <pc:docMk/>
            <pc:sldMk cId="3222240306" sldId="963"/>
            <ac:spMk id="9" creationId="{F22F7D7B-C038-B813-D200-C7ADA5945D85}"/>
          </ac:spMkLst>
        </pc:spChg>
        <pc:spChg chg="mod">
          <ac:chgData name="Jalila El Baraka" userId="ea93c961-285f-4edc-9e51-dff84fc1dbdc" providerId="ADAL" clId="{AF35D566-9458-4FCB-BB0C-F789683C5E1A}" dt="2025-11-19T20:45:56.445" v="642" actId="313"/>
          <ac:spMkLst>
            <pc:docMk/>
            <pc:sldMk cId="3222240306" sldId="963"/>
            <ac:spMk id="10" creationId="{308711F6-F917-C4F1-3F1E-9F28DABBC793}"/>
          </ac:spMkLst>
        </pc:spChg>
      </pc:sldChg>
      <pc:sldChg chg="del">
        <pc:chgData name="Jalila El Baraka" userId="ea93c961-285f-4edc-9e51-dff84fc1dbdc" providerId="ADAL" clId="{AF35D566-9458-4FCB-BB0C-F789683C5E1A}" dt="2025-11-19T20:54:02.994" v="780" actId="2696"/>
        <pc:sldMkLst>
          <pc:docMk/>
          <pc:sldMk cId="2652076050" sldId="965"/>
        </pc:sldMkLst>
      </pc:sldChg>
      <pc:sldChg chg="del">
        <pc:chgData name="Jalila El Baraka" userId="ea93c961-285f-4edc-9e51-dff84fc1dbdc" providerId="ADAL" clId="{AF35D566-9458-4FCB-BB0C-F789683C5E1A}" dt="2025-11-19T20:53:50.963" v="778" actId="2696"/>
        <pc:sldMkLst>
          <pc:docMk/>
          <pc:sldMk cId="1377813489" sldId="966"/>
        </pc:sldMkLst>
      </pc:sldChg>
      <pc:sldChg chg="del">
        <pc:chgData name="Jalila El Baraka" userId="ea93c961-285f-4edc-9e51-dff84fc1dbdc" providerId="ADAL" clId="{AF35D566-9458-4FCB-BB0C-F789683C5E1A}" dt="2025-11-19T20:56:33.282" v="832" actId="2696"/>
        <pc:sldMkLst>
          <pc:docMk/>
          <pc:sldMk cId="768925213" sldId="967"/>
        </pc:sldMkLst>
      </pc:sldChg>
      <pc:sldChg chg="addSp delSp modSp mod">
        <pc:chgData name="Jalila El Baraka" userId="ea93c961-285f-4edc-9e51-dff84fc1dbdc" providerId="ADAL" clId="{AF35D566-9458-4FCB-BB0C-F789683C5E1A}" dt="2025-11-18T18:57:18.251" v="401" actId="1076"/>
        <pc:sldMkLst>
          <pc:docMk/>
          <pc:sldMk cId="2924233245" sldId="972"/>
        </pc:sldMkLst>
        <pc:picChg chg="add mod">
          <ac:chgData name="Jalila El Baraka" userId="ea93c961-285f-4edc-9e51-dff84fc1dbdc" providerId="ADAL" clId="{AF35D566-9458-4FCB-BB0C-F789683C5E1A}" dt="2025-11-18T18:57:18.251" v="401" actId="1076"/>
          <ac:picMkLst>
            <pc:docMk/>
            <pc:sldMk cId="2924233245" sldId="972"/>
            <ac:picMk id="5" creationId="{9246F307-26F6-1061-9D2F-0558242EC860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18T18:59:59.577" v="438" actId="14100"/>
        <pc:sldMkLst>
          <pc:docMk/>
          <pc:sldMk cId="253054449" sldId="974"/>
        </pc:sldMkLst>
        <pc:spChg chg="add mod">
          <ac:chgData name="Jalila El Baraka" userId="ea93c961-285f-4edc-9e51-dff84fc1dbdc" providerId="ADAL" clId="{AF35D566-9458-4FCB-BB0C-F789683C5E1A}" dt="2025-11-18T18:59:59.577" v="438" actId="14100"/>
          <ac:spMkLst>
            <pc:docMk/>
            <pc:sldMk cId="253054449" sldId="974"/>
            <ac:spMk id="10" creationId="{8516A397-3D43-F851-04BA-D685C2342210}"/>
          </ac:spMkLst>
        </pc:spChg>
        <pc:picChg chg="add mod">
          <ac:chgData name="Jalila El Baraka" userId="ea93c961-285f-4edc-9e51-dff84fc1dbdc" providerId="ADAL" clId="{AF35D566-9458-4FCB-BB0C-F789683C5E1A}" dt="2025-11-18T18:59:36.884" v="433" actId="1076"/>
          <ac:picMkLst>
            <pc:docMk/>
            <pc:sldMk cId="253054449" sldId="974"/>
            <ac:picMk id="8" creationId="{3B8C75E3-18B8-1917-A263-EBFB6C92433B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18T18:58:33.905" v="424"/>
        <pc:sldMkLst>
          <pc:docMk/>
          <pc:sldMk cId="1831650584" sldId="975"/>
        </pc:sldMkLst>
        <pc:spChg chg="add mod">
          <ac:chgData name="Jalila El Baraka" userId="ea93c961-285f-4edc-9e51-dff84fc1dbdc" providerId="ADAL" clId="{AF35D566-9458-4FCB-BB0C-F789683C5E1A}" dt="2025-11-18T18:58:33.483" v="422" actId="1076"/>
          <ac:spMkLst>
            <pc:docMk/>
            <pc:sldMk cId="1831650584" sldId="975"/>
            <ac:spMk id="4" creationId="{2C54FAA0-A3C3-73C8-055E-FB3BD726F2A2}"/>
          </ac:spMkLst>
        </pc:spChg>
        <pc:picChg chg="add mod">
          <ac:chgData name="Jalila El Baraka" userId="ea93c961-285f-4edc-9e51-dff84fc1dbdc" providerId="ADAL" clId="{AF35D566-9458-4FCB-BB0C-F789683C5E1A}" dt="2025-11-18T18:57:47.207" v="412" actId="1076"/>
          <ac:picMkLst>
            <pc:docMk/>
            <pc:sldMk cId="1831650584" sldId="975"/>
            <ac:picMk id="3" creationId="{75FF3A22-9E3A-BDD0-F5DA-E26B46860142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18T19:02:20.511" v="471" actId="1076"/>
        <pc:sldMkLst>
          <pc:docMk/>
          <pc:sldMk cId="4102297699" sldId="977"/>
        </pc:sldMkLst>
        <pc:spChg chg="add mod">
          <ac:chgData name="Jalila El Baraka" userId="ea93c961-285f-4edc-9e51-dff84fc1dbdc" providerId="ADAL" clId="{AF35D566-9458-4FCB-BB0C-F789683C5E1A}" dt="2025-11-18T19:01:08.691" v="457" actId="1076"/>
          <ac:spMkLst>
            <pc:docMk/>
            <pc:sldMk cId="4102297699" sldId="977"/>
            <ac:spMk id="9" creationId="{D771027F-7CD9-4F14-8628-F48E1BFDD279}"/>
          </ac:spMkLst>
        </pc:spChg>
        <pc:spChg chg="add mod">
          <ac:chgData name="Jalila El Baraka" userId="ea93c961-285f-4edc-9e51-dff84fc1dbdc" providerId="ADAL" clId="{AF35D566-9458-4FCB-BB0C-F789683C5E1A}" dt="2025-11-18T19:02:20.511" v="471" actId="1076"/>
          <ac:spMkLst>
            <pc:docMk/>
            <pc:sldMk cId="4102297699" sldId="977"/>
            <ac:spMk id="14" creationId="{2AB3C4CB-4656-C993-4547-F37ED3AC48D6}"/>
          </ac:spMkLst>
        </pc:spChg>
        <pc:picChg chg="add mod">
          <ac:chgData name="Jalila El Baraka" userId="ea93c961-285f-4edc-9e51-dff84fc1dbdc" providerId="ADAL" clId="{AF35D566-9458-4FCB-BB0C-F789683C5E1A}" dt="2025-11-18T19:00:58.899" v="453" actId="1076"/>
          <ac:picMkLst>
            <pc:docMk/>
            <pc:sldMk cId="4102297699" sldId="977"/>
            <ac:picMk id="7" creationId="{C1A851B8-B446-2D9F-B57B-79E650AEA116}"/>
          </ac:picMkLst>
        </pc:picChg>
        <pc:picChg chg="add mod">
          <ac:chgData name="Jalila El Baraka" userId="ea93c961-285f-4edc-9e51-dff84fc1dbdc" providerId="ADAL" clId="{AF35D566-9458-4FCB-BB0C-F789683C5E1A}" dt="2025-11-18T19:02:04.869" v="467" actId="14100"/>
          <ac:picMkLst>
            <pc:docMk/>
            <pc:sldMk cId="4102297699" sldId="977"/>
            <ac:picMk id="13" creationId="{8F0ACA29-D631-D56F-EA5E-3B9F191EC2D9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18T18:54:19.422" v="390"/>
        <pc:sldMkLst>
          <pc:docMk/>
          <pc:sldMk cId="3457368572" sldId="1030"/>
        </pc:sldMkLst>
        <pc:picChg chg="add mod">
          <ac:chgData name="Jalila El Baraka" userId="ea93c961-285f-4edc-9e51-dff84fc1dbdc" providerId="ADAL" clId="{AF35D566-9458-4FCB-BB0C-F789683C5E1A}" dt="2025-11-18T18:54:19.422" v="390"/>
          <ac:picMkLst>
            <pc:docMk/>
            <pc:sldMk cId="3457368572" sldId="1030"/>
            <ac:picMk id="3" creationId="{18B7EFA4-4D1D-2B87-C712-887BDB7D6C98}"/>
          </ac:picMkLst>
        </pc:picChg>
      </pc:sldChg>
      <pc:sldChg chg="modSp mod">
        <pc:chgData name="Jalila El Baraka" userId="ea93c961-285f-4edc-9e51-dff84fc1dbdc" providerId="ADAL" clId="{AF35D566-9458-4FCB-BB0C-F789683C5E1A}" dt="2025-11-19T20:31:44.695" v="541" actId="20577"/>
        <pc:sldMkLst>
          <pc:docMk/>
          <pc:sldMk cId="2993561748" sldId="1036"/>
        </pc:sldMkLst>
        <pc:spChg chg="mod">
          <ac:chgData name="Jalila El Baraka" userId="ea93c961-285f-4edc-9e51-dff84fc1dbdc" providerId="ADAL" clId="{AF35D566-9458-4FCB-BB0C-F789683C5E1A}" dt="2025-11-19T20:31:44.695" v="541" actId="20577"/>
          <ac:spMkLst>
            <pc:docMk/>
            <pc:sldMk cId="2993561748" sldId="1036"/>
            <ac:spMk id="9" creationId="{BFE51F8C-1F35-9CC8-FA29-27998F956968}"/>
          </ac:spMkLst>
        </pc:spChg>
      </pc:sldChg>
      <pc:sldChg chg="modSp mod">
        <pc:chgData name="Jalila El Baraka" userId="ea93c961-285f-4edc-9e51-dff84fc1dbdc" providerId="ADAL" clId="{AF35D566-9458-4FCB-BB0C-F789683C5E1A}" dt="2025-11-14T18:36:04.595" v="90" actId="20577"/>
        <pc:sldMkLst>
          <pc:docMk/>
          <pc:sldMk cId="3072614248" sldId="1038"/>
        </pc:sldMkLst>
        <pc:spChg chg="mod">
          <ac:chgData name="Jalila El Baraka" userId="ea93c961-285f-4edc-9e51-dff84fc1dbdc" providerId="ADAL" clId="{AF35D566-9458-4FCB-BB0C-F789683C5E1A}" dt="2025-11-14T18:36:04.595" v="90" actId="20577"/>
          <ac:spMkLst>
            <pc:docMk/>
            <pc:sldMk cId="3072614248" sldId="1038"/>
            <ac:spMk id="6" creationId="{A474A76A-928F-CAE5-DD3F-9360C31E577F}"/>
          </ac:spMkLst>
        </pc:spChg>
      </pc:sldChg>
      <pc:sldChg chg="modSp mod">
        <pc:chgData name="Jalila El Baraka" userId="ea93c961-285f-4edc-9e51-dff84fc1dbdc" providerId="ADAL" clId="{AF35D566-9458-4FCB-BB0C-F789683C5E1A}" dt="2025-11-14T18:37:51.461" v="121" actId="20577"/>
        <pc:sldMkLst>
          <pc:docMk/>
          <pc:sldMk cId="1889373773" sldId="1039"/>
        </pc:sldMkLst>
        <pc:spChg chg="mod">
          <ac:chgData name="Jalila El Baraka" userId="ea93c961-285f-4edc-9e51-dff84fc1dbdc" providerId="ADAL" clId="{AF35D566-9458-4FCB-BB0C-F789683C5E1A}" dt="2025-11-14T18:33:53.348" v="61" actId="20577"/>
          <ac:spMkLst>
            <pc:docMk/>
            <pc:sldMk cId="1889373773" sldId="1039"/>
            <ac:spMk id="3" creationId="{F9F01F25-B883-2C24-B395-1E1AAA2B7235}"/>
          </ac:spMkLst>
        </pc:spChg>
        <pc:spChg chg="mod">
          <ac:chgData name="Jalila El Baraka" userId="ea93c961-285f-4edc-9e51-dff84fc1dbdc" providerId="ADAL" clId="{AF35D566-9458-4FCB-BB0C-F789683C5E1A}" dt="2025-11-14T18:37:51.461" v="121" actId="20577"/>
          <ac:spMkLst>
            <pc:docMk/>
            <pc:sldMk cId="1889373773" sldId="1039"/>
            <ac:spMk id="6" creationId="{43528426-EB3F-9C22-C200-87664D6ED24F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5T20:19:03.679" v="372" actId="14100"/>
        <pc:sldMkLst>
          <pc:docMk/>
          <pc:sldMk cId="2890368392" sldId="1040"/>
        </pc:sldMkLst>
        <pc:picChg chg="add mod">
          <ac:chgData name="Jalila El Baraka" userId="ea93c961-285f-4edc-9e51-dff84fc1dbdc" providerId="ADAL" clId="{AF35D566-9458-4FCB-BB0C-F789683C5E1A}" dt="2025-11-15T20:19:03.679" v="372" actId="14100"/>
          <ac:picMkLst>
            <pc:docMk/>
            <pc:sldMk cId="2890368392" sldId="1040"/>
            <ac:picMk id="3" creationId="{FAA8172F-E699-55CC-371D-E8ECB578D0EE}"/>
          </ac:picMkLst>
        </pc:picChg>
      </pc:sldChg>
      <pc:sldChg chg="modSp add mod">
        <pc:chgData name="Jalila El Baraka" userId="ea93c961-285f-4edc-9e51-dff84fc1dbdc" providerId="ADAL" clId="{AF35D566-9458-4FCB-BB0C-F789683C5E1A}" dt="2025-11-19T20:53:34.140" v="777" actId="20577"/>
        <pc:sldMkLst>
          <pc:docMk/>
          <pc:sldMk cId="4202079472" sldId="1042"/>
        </pc:sldMkLst>
        <pc:spChg chg="mod">
          <ac:chgData name="Jalila El Baraka" userId="ea93c961-285f-4edc-9e51-dff84fc1dbdc" providerId="ADAL" clId="{AF35D566-9458-4FCB-BB0C-F789683C5E1A}" dt="2025-11-19T20:53:23.766" v="762" actId="108"/>
          <ac:spMkLst>
            <pc:docMk/>
            <pc:sldMk cId="4202079472" sldId="1042"/>
            <ac:spMk id="3" creationId="{3DD504DF-6659-9BD5-108C-DE0356BC0A6F}"/>
          </ac:spMkLst>
        </pc:spChg>
        <pc:spChg chg="mod">
          <ac:chgData name="Jalila El Baraka" userId="ea93c961-285f-4edc-9e51-dff84fc1dbdc" providerId="ADAL" clId="{AF35D566-9458-4FCB-BB0C-F789683C5E1A}" dt="2025-11-19T20:53:17.437" v="760" actId="207"/>
          <ac:spMkLst>
            <pc:docMk/>
            <pc:sldMk cId="4202079472" sldId="1042"/>
            <ac:spMk id="7" creationId="{539C03DD-D33A-6665-78CB-562392670314}"/>
          </ac:spMkLst>
        </pc:spChg>
        <pc:spChg chg="mod">
          <ac:chgData name="Jalila El Baraka" userId="ea93c961-285f-4edc-9e51-dff84fc1dbdc" providerId="ADAL" clId="{AF35D566-9458-4FCB-BB0C-F789683C5E1A}" dt="2025-11-19T20:53:34.140" v="777" actId="20577"/>
          <ac:spMkLst>
            <pc:docMk/>
            <pc:sldMk cId="4202079472" sldId="1042"/>
            <ac:spMk id="8" creationId="{541D955F-C572-00C3-BB24-D51FDAD39CD0}"/>
          </ac:spMkLst>
        </pc:spChg>
        <pc:spChg chg="mod">
          <ac:chgData name="Jalila El Baraka" userId="ea93c961-285f-4edc-9e51-dff84fc1dbdc" providerId="ADAL" clId="{AF35D566-9458-4FCB-BB0C-F789683C5E1A}" dt="2025-11-19T20:52:44.903" v="755" actId="1076"/>
          <ac:spMkLst>
            <pc:docMk/>
            <pc:sldMk cId="4202079472" sldId="1042"/>
            <ac:spMk id="9" creationId="{A8B98C6C-CD3B-B3FA-A78D-20DC96248EEB}"/>
          </ac:spMkLst>
        </pc:spChg>
        <pc:spChg chg="mod">
          <ac:chgData name="Jalila El Baraka" userId="ea93c961-285f-4edc-9e51-dff84fc1dbdc" providerId="ADAL" clId="{AF35D566-9458-4FCB-BB0C-F789683C5E1A}" dt="2025-11-19T20:52:07.324" v="752"/>
          <ac:spMkLst>
            <pc:docMk/>
            <pc:sldMk cId="4202079472" sldId="1042"/>
            <ac:spMk id="10" creationId="{2A8C07E0-0A1D-79EB-F1F4-FE40EA5B3783}"/>
          </ac:spMkLst>
        </pc:spChg>
      </pc:sldChg>
      <pc:sldChg chg="modSp add mod">
        <pc:chgData name="Jalila El Baraka" userId="ea93c961-285f-4edc-9e51-dff84fc1dbdc" providerId="ADAL" clId="{AF35D566-9458-4FCB-BB0C-F789683C5E1A}" dt="2025-11-19T20:54:36.361" v="829" actId="207"/>
        <pc:sldMkLst>
          <pc:docMk/>
          <pc:sldMk cId="683464827" sldId="1043"/>
        </pc:sldMkLst>
        <pc:spChg chg="mod">
          <ac:chgData name="Jalila El Baraka" userId="ea93c961-285f-4edc-9e51-dff84fc1dbdc" providerId="ADAL" clId="{AF35D566-9458-4FCB-BB0C-F789683C5E1A}" dt="2025-11-19T20:54:36.361" v="829" actId="207"/>
          <ac:spMkLst>
            <pc:docMk/>
            <pc:sldMk cId="683464827" sldId="1043"/>
            <ac:spMk id="8" creationId="{5FF34C7E-6859-49B0-EF87-E1440D751560}"/>
          </ac:spMkLst>
        </pc:spChg>
        <pc:spChg chg="mod">
          <ac:chgData name="Jalila El Baraka" userId="ea93c961-285f-4edc-9e51-dff84fc1dbdc" providerId="ADAL" clId="{AF35D566-9458-4FCB-BB0C-F789683C5E1A}" dt="2025-11-19T20:54:21.924" v="801" actId="313"/>
          <ac:spMkLst>
            <pc:docMk/>
            <pc:sldMk cId="683464827" sldId="1043"/>
            <ac:spMk id="9" creationId="{FCA0C200-B109-3F99-316F-FEBA0495A4AF}"/>
          </ac:spMkLst>
        </pc:spChg>
      </pc:sldChg>
      <pc:sldChg chg="modSp add mod">
        <pc:chgData name="Jalila El Baraka" userId="ea93c961-285f-4edc-9e51-dff84fc1dbdc" providerId="ADAL" clId="{AF35D566-9458-4FCB-BB0C-F789683C5E1A}" dt="2025-11-19T20:56:47.676" v="847" actId="20577"/>
        <pc:sldMkLst>
          <pc:docMk/>
          <pc:sldMk cId="219294092" sldId="1044"/>
        </pc:sldMkLst>
        <pc:spChg chg="mod">
          <ac:chgData name="Jalila El Baraka" userId="ea93c961-285f-4edc-9e51-dff84fc1dbdc" providerId="ADAL" clId="{AF35D566-9458-4FCB-BB0C-F789683C5E1A}" dt="2025-11-19T20:56:47.676" v="847" actId="20577"/>
          <ac:spMkLst>
            <pc:docMk/>
            <pc:sldMk cId="219294092" sldId="1044"/>
            <ac:spMk id="8" creationId="{711A3F4F-0EDC-D609-43FF-2353369A73C5}"/>
          </ac:spMkLst>
        </pc:spChg>
        <pc:spChg chg="mod">
          <ac:chgData name="Jalila El Baraka" userId="ea93c961-285f-4edc-9e51-dff84fc1dbdc" providerId="ADAL" clId="{AF35D566-9458-4FCB-BB0C-F789683C5E1A}" dt="2025-11-19T20:56:26.965" v="831"/>
          <ac:spMkLst>
            <pc:docMk/>
            <pc:sldMk cId="219294092" sldId="1044"/>
            <ac:spMk id="10" creationId="{0764C5F8-915A-ED5C-17A6-9AB82070B3FC}"/>
          </ac:spMkLst>
        </pc:spChg>
      </pc:sldChg>
    </pc:docChg>
  </pc:docChgLst>
  <pc:docChgLst>
    <pc:chgData name="Jalila El Baraka" userId="ea93c961-285f-4edc-9e51-dff84fc1dbdc" providerId="ADAL" clId="{F2DB4326-1773-40AF-ABF6-454663976D9D}"/>
    <pc:docChg chg="undo custSel modSld">
      <pc:chgData name="Jalila El Baraka" userId="ea93c961-285f-4edc-9e51-dff84fc1dbdc" providerId="ADAL" clId="{F2DB4326-1773-40AF-ABF6-454663976D9D}" dt="2025-11-20T11:19:35.419" v="591" actId="20577"/>
      <pc:docMkLst>
        <pc:docMk/>
      </pc:docMkLst>
      <pc:sldChg chg="addSp modSp mod">
        <pc:chgData name="Jalila El Baraka" userId="ea93c961-285f-4edc-9e51-dff84fc1dbdc" providerId="ADAL" clId="{F2DB4326-1773-40AF-ABF6-454663976D9D}" dt="2025-11-14T13:57:33.496" v="9" actId="14100"/>
        <pc:sldMkLst>
          <pc:docMk/>
          <pc:sldMk cId="25556003" sldId="258"/>
        </pc:sldMkLst>
      </pc:sldChg>
      <pc:sldChg chg="addSp delSp modSp mod">
        <pc:chgData name="Jalila El Baraka" userId="ea93c961-285f-4edc-9e51-dff84fc1dbdc" providerId="ADAL" clId="{F2DB4326-1773-40AF-ABF6-454663976D9D}" dt="2025-11-14T13:59:02.582" v="18" actId="2711"/>
        <pc:sldMkLst>
          <pc:docMk/>
          <pc:sldMk cId="4118530945" sldId="549"/>
        </pc:sldMkLst>
        <pc:spChg chg="mod">
          <ac:chgData name="Jalila El Baraka" userId="ea93c961-285f-4edc-9e51-dff84fc1dbdc" providerId="ADAL" clId="{F2DB4326-1773-40AF-ABF6-454663976D9D}" dt="2025-11-14T13:59:02.582" v="18" actId="2711"/>
          <ac:spMkLst>
            <pc:docMk/>
            <pc:sldMk cId="4118530945" sldId="549"/>
            <ac:spMk id="2" creationId="{5043D995-BCD8-6902-4147-AFBED7779683}"/>
          </ac:spMkLst>
        </pc:spChg>
      </pc:sldChg>
      <pc:sldChg chg="addSp delSp modSp mod delAnim modAnim">
        <pc:chgData name="Jalila El Baraka" userId="ea93c961-285f-4edc-9e51-dff84fc1dbdc" providerId="ADAL" clId="{F2DB4326-1773-40AF-ABF6-454663976D9D}" dt="2025-11-20T11:08:11.779" v="483" actId="1076"/>
        <pc:sldMkLst>
          <pc:docMk/>
          <pc:sldMk cId="1644084619" sldId="680"/>
        </pc:sldMkLst>
        <pc:picChg chg="del">
          <ac:chgData name="Jalila El Baraka" userId="ea93c961-285f-4edc-9e51-dff84fc1dbdc" providerId="ADAL" clId="{F2DB4326-1773-40AF-ABF6-454663976D9D}" dt="2025-11-20T11:07:59.120" v="477" actId="478"/>
          <ac:picMkLst>
            <pc:docMk/>
            <pc:sldMk cId="1644084619" sldId="680"/>
            <ac:picMk id="3" creationId="{0A9BE7BD-E592-77A6-9D9D-8B3567B4E67C}"/>
          </ac:picMkLst>
        </pc:picChg>
        <pc:picChg chg="add mod">
          <ac:chgData name="Jalila El Baraka" userId="ea93c961-285f-4edc-9e51-dff84fc1dbdc" providerId="ADAL" clId="{F2DB4326-1773-40AF-ABF6-454663976D9D}" dt="2025-11-20T11:08:11.779" v="483" actId="1076"/>
          <ac:picMkLst>
            <pc:docMk/>
            <pc:sldMk cId="1644084619" sldId="680"/>
            <ac:picMk id="4" creationId="{C47AD3AC-C1AE-E582-FCC3-76ABB987C22D}"/>
          </ac:picMkLst>
        </pc:picChg>
      </pc:sldChg>
      <pc:sldChg chg="delSp mod delAnim">
        <pc:chgData name="Jalila El Baraka" userId="ea93c961-285f-4edc-9e51-dff84fc1dbdc" providerId="ADAL" clId="{F2DB4326-1773-40AF-ABF6-454663976D9D}" dt="2025-11-14T13:58:38.733" v="14" actId="478"/>
        <pc:sldMkLst>
          <pc:docMk/>
          <pc:sldMk cId="2763233829" sldId="723"/>
        </pc:sldMkLst>
      </pc:sldChg>
      <pc:sldChg chg="modSp mod">
        <pc:chgData name="Jalila El Baraka" userId="ea93c961-285f-4edc-9e51-dff84fc1dbdc" providerId="ADAL" clId="{F2DB4326-1773-40AF-ABF6-454663976D9D}" dt="2025-11-20T11:07:45.935" v="476" actId="20577"/>
        <pc:sldMkLst>
          <pc:docMk/>
          <pc:sldMk cId="4253363032" sldId="800"/>
        </pc:sldMkLst>
        <pc:spChg chg="mod">
          <ac:chgData name="Jalila El Baraka" userId="ea93c961-285f-4edc-9e51-dff84fc1dbdc" providerId="ADAL" clId="{F2DB4326-1773-40AF-ABF6-454663976D9D}" dt="2025-11-20T11:07:45.935" v="476" actId="20577"/>
          <ac:spMkLst>
            <pc:docMk/>
            <pc:sldMk cId="4253363032" sldId="800"/>
            <ac:spMk id="5" creationId="{6C3C5D7F-BBC2-2874-F180-13A72C04126D}"/>
          </ac:spMkLst>
        </pc:spChg>
      </pc:sldChg>
      <pc:sldChg chg="modSp mod">
        <pc:chgData name="Jalila El Baraka" userId="ea93c961-285f-4edc-9e51-dff84fc1dbdc" providerId="ADAL" clId="{F2DB4326-1773-40AF-ABF6-454663976D9D}" dt="2025-11-20T11:14:04.661" v="556" actId="20577"/>
        <pc:sldMkLst>
          <pc:docMk/>
          <pc:sldMk cId="2112265781" sldId="805"/>
        </pc:sldMkLst>
        <pc:spChg chg="mod">
          <ac:chgData name="Jalila El Baraka" userId="ea93c961-285f-4edc-9e51-dff84fc1dbdc" providerId="ADAL" clId="{F2DB4326-1773-40AF-ABF6-454663976D9D}" dt="2025-11-20T11:14:04.661" v="556" actId="20577"/>
          <ac:spMkLst>
            <pc:docMk/>
            <pc:sldMk cId="2112265781" sldId="805"/>
            <ac:spMk id="8" creationId="{A5F70516-3569-3548-FF0E-8661595E3A71}"/>
          </ac:spMkLst>
        </pc:spChg>
        <pc:spChg chg="mod">
          <ac:chgData name="Jalila El Baraka" userId="ea93c961-285f-4edc-9e51-dff84fc1dbdc" providerId="ADAL" clId="{F2DB4326-1773-40AF-ABF6-454663976D9D}" dt="2025-11-15T08:25:36.598" v="367" actId="20577"/>
          <ac:spMkLst>
            <pc:docMk/>
            <pc:sldMk cId="2112265781" sldId="805"/>
            <ac:spMk id="11" creationId="{C226B364-DCE8-C95F-4FEC-5EEC501BD863}"/>
          </ac:spMkLst>
        </pc:spChg>
      </pc:sldChg>
      <pc:sldChg chg="modSp mod">
        <pc:chgData name="Jalila El Baraka" userId="ea93c961-285f-4edc-9e51-dff84fc1dbdc" providerId="ADAL" clId="{F2DB4326-1773-40AF-ABF6-454663976D9D}" dt="2025-11-20T11:08:19.090" v="487" actId="20577"/>
        <pc:sldMkLst>
          <pc:docMk/>
          <pc:sldMk cId="4013234726" sldId="814"/>
        </pc:sldMkLst>
        <pc:spChg chg="mod">
          <ac:chgData name="Jalila El Baraka" userId="ea93c961-285f-4edc-9e51-dff84fc1dbdc" providerId="ADAL" clId="{F2DB4326-1773-40AF-ABF6-454663976D9D}" dt="2025-11-15T08:24:01.191" v="279" actId="20577"/>
          <ac:spMkLst>
            <pc:docMk/>
            <pc:sldMk cId="4013234726" sldId="814"/>
            <ac:spMk id="2" creationId="{B84B0CC2-B73A-ED67-AA84-FA67AF3FDF7B}"/>
          </ac:spMkLst>
        </pc:spChg>
        <pc:spChg chg="mod">
          <ac:chgData name="Jalila El Baraka" userId="ea93c961-285f-4edc-9e51-dff84fc1dbdc" providerId="ADAL" clId="{F2DB4326-1773-40AF-ABF6-454663976D9D}" dt="2025-11-20T11:08:19.090" v="487" actId="20577"/>
          <ac:spMkLst>
            <pc:docMk/>
            <pc:sldMk cId="4013234726" sldId="814"/>
            <ac:spMk id="3" creationId="{800BB1E7-286B-3906-3BBD-12A76BD8B6CB}"/>
          </ac:spMkLst>
        </pc:spChg>
      </pc:sldChg>
      <pc:sldChg chg="addSp delSp modSp mod">
        <pc:chgData name="Jalila El Baraka" userId="ea93c961-285f-4edc-9e51-dff84fc1dbdc" providerId="ADAL" clId="{F2DB4326-1773-40AF-ABF6-454663976D9D}" dt="2025-11-20T11:10:57.081" v="490" actId="1076"/>
        <pc:sldMkLst>
          <pc:docMk/>
          <pc:sldMk cId="2830076411" sldId="864"/>
        </pc:sldMkLst>
        <pc:spChg chg="add del mod">
          <ac:chgData name="Jalila El Baraka" userId="ea93c961-285f-4edc-9e51-dff84fc1dbdc" providerId="ADAL" clId="{F2DB4326-1773-40AF-ABF6-454663976D9D}" dt="2025-11-20T11:10:55.136" v="488" actId="478"/>
          <ac:spMkLst>
            <pc:docMk/>
            <pc:sldMk cId="2830076411" sldId="864"/>
            <ac:spMk id="3" creationId="{E031ED7C-9937-C8C4-F4E6-D8927E5F4403}"/>
          </ac:spMkLst>
        </pc:spChg>
        <pc:picChg chg="add mod">
          <ac:chgData name="Jalila El Baraka" userId="ea93c961-285f-4edc-9e51-dff84fc1dbdc" providerId="ADAL" clId="{F2DB4326-1773-40AF-ABF6-454663976D9D}" dt="2025-11-20T11:10:57.081" v="490" actId="1076"/>
          <ac:picMkLst>
            <pc:docMk/>
            <pc:sldMk cId="2830076411" sldId="864"/>
            <ac:picMk id="5" creationId="{370A6AB9-B4F3-1A57-660C-60F864530763}"/>
          </ac:picMkLst>
        </pc:picChg>
      </pc:sldChg>
      <pc:sldChg chg="addSp modSp mod">
        <pc:chgData name="Jalila El Baraka" userId="ea93c961-285f-4edc-9e51-dff84fc1dbdc" providerId="ADAL" clId="{F2DB4326-1773-40AF-ABF6-454663976D9D}" dt="2025-11-15T08:26:30.871" v="379" actId="13926"/>
        <pc:sldMkLst>
          <pc:docMk/>
          <pc:sldMk cId="746861506" sldId="894"/>
        </pc:sldMkLst>
      </pc:sldChg>
      <pc:sldChg chg="modSp mod">
        <pc:chgData name="Jalila El Baraka" userId="ea93c961-285f-4edc-9e51-dff84fc1dbdc" providerId="ADAL" clId="{F2DB4326-1773-40AF-ABF6-454663976D9D}" dt="2025-11-20T11:07:40.821" v="474" actId="20577"/>
        <pc:sldMkLst>
          <pc:docMk/>
          <pc:sldMk cId="155599131" sldId="905"/>
        </pc:sldMkLst>
        <pc:spChg chg="mod">
          <ac:chgData name="Jalila El Baraka" userId="ea93c961-285f-4edc-9e51-dff84fc1dbdc" providerId="ADAL" clId="{F2DB4326-1773-40AF-ABF6-454663976D9D}" dt="2025-11-20T11:07:40.821" v="474" actId="20577"/>
          <ac:spMkLst>
            <pc:docMk/>
            <pc:sldMk cId="155599131" sldId="905"/>
            <ac:spMk id="6" creationId="{836FFD33-355F-A575-F743-9BF4EAE10E1C}"/>
          </ac:spMkLst>
        </pc:spChg>
      </pc:sldChg>
      <pc:sldChg chg="addSp modSp mod">
        <pc:chgData name="Jalila El Baraka" userId="ea93c961-285f-4edc-9e51-dff84fc1dbdc" providerId="ADAL" clId="{F2DB4326-1773-40AF-ABF6-454663976D9D}" dt="2025-11-20T11:14:26.268" v="558" actId="20577"/>
        <pc:sldMkLst>
          <pc:docMk/>
          <pc:sldMk cId="3103668379" sldId="936"/>
        </pc:sldMkLst>
        <pc:spChg chg="mod">
          <ac:chgData name="Jalila El Baraka" userId="ea93c961-285f-4edc-9e51-dff84fc1dbdc" providerId="ADAL" clId="{F2DB4326-1773-40AF-ABF6-454663976D9D}" dt="2025-11-20T11:14:26.268" v="558" actId="20577"/>
          <ac:spMkLst>
            <pc:docMk/>
            <pc:sldMk cId="3103668379" sldId="936"/>
            <ac:spMk id="2" creationId="{D47902BF-DF64-8E9F-69C8-E1F09CE53E1B}"/>
          </ac:spMkLst>
        </pc:spChg>
      </pc:sldChg>
      <pc:sldChg chg="modSp mod">
        <pc:chgData name="Jalila El Baraka" userId="ea93c961-285f-4edc-9e51-dff84fc1dbdc" providerId="ADAL" clId="{F2DB4326-1773-40AF-ABF6-454663976D9D}" dt="2025-11-20T11:16:03.788" v="568" actId="20577"/>
        <pc:sldMkLst>
          <pc:docMk/>
          <pc:sldMk cId="1438051561" sldId="944"/>
        </pc:sldMkLst>
        <pc:spChg chg="mod">
          <ac:chgData name="Jalila El Baraka" userId="ea93c961-285f-4edc-9e51-dff84fc1dbdc" providerId="ADAL" clId="{F2DB4326-1773-40AF-ABF6-454663976D9D}" dt="2025-11-20T10:26:07.452" v="449" actId="20577"/>
          <ac:spMkLst>
            <pc:docMk/>
            <pc:sldMk cId="1438051561" sldId="944"/>
            <ac:spMk id="6" creationId="{E1F895DF-523C-2912-E4BE-3D627F2A40DB}"/>
          </ac:spMkLst>
        </pc:spChg>
        <pc:spChg chg="mod">
          <ac:chgData name="Jalila El Baraka" userId="ea93c961-285f-4edc-9e51-dff84fc1dbdc" providerId="ADAL" clId="{F2DB4326-1773-40AF-ABF6-454663976D9D}" dt="2025-11-20T11:16:03.788" v="568" actId="20577"/>
          <ac:spMkLst>
            <pc:docMk/>
            <pc:sldMk cId="1438051561" sldId="944"/>
            <ac:spMk id="21" creationId="{11B00D0A-B0B8-C504-DFBA-1B04391FF8E8}"/>
          </ac:spMkLst>
        </pc:spChg>
      </pc:sldChg>
      <pc:sldChg chg="addSp modSp mod">
        <pc:chgData name="Jalila El Baraka" userId="ea93c961-285f-4edc-9e51-dff84fc1dbdc" providerId="ADAL" clId="{F2DB4326-1773-40AF-ABF6-454663976D9D}" dt="2025-11-20T11:11:32.497" v="527" actId="20577"/>
        <pc:sldMkLst>
          <pc:docMk/>
          <pc:sldMk cId="3222240306" sldId="963"/>
        </pc:sldMkLst>
        <pc:spChg chg="mod">
          <ac:chgData name="Jalila El Baraka" userId="ea93c961-285f-4edc-9e51-dff84fc1dbdc" providerId="ADAL" clId="{F2DB4326-1773-40AF-ABF6-454663976D9D}" dt="2025-11-20T11:11:32.497" v="527" actId="20577"/>
          <ac:spMkLst>
            <pc:docMk/>
            <pc:sldMk cId="3222240306" sldId="963"/>
            <ac:spMk id="10" creationId="{308711F6-F917-C4F1-3F1E-9F28DABBC793}"/>
          </ac:spMkLst>
        </pc:spChg>
      </pc:sldChg>
      <pc:sldChg chg="addSp modSp mod">
        <pc:chgData name="Jalila El Baraka" userId="ea93c961-285f-4edc-9e51-dff84fc1dbdc" providerId="ADAL" clId="{F2DB4326-1773-40AF-ABF6-454663976D9D}" dt="2025-11-15T08:26:46.858" v="381" actId="1076"/>
        <pc:sldMkLst>
          <pc:docMk/>
          <pc:sldMk cId="2924233245" sldId="972"/>
        </pc:sldMkLst>
      </pc:sldChg>
      <pc:sldChg chg="addSp modSp mod">
        <pc:chgData name="Jalila El Baraka" userId="ea93c961-285f-4edc-9e51-dff84fc1dbdc" providerId="ADAL" clId="{F2DB4326-1773-40AF-ABF6-454663976D9D}" dt="2025-11-15T08:27:55.941" v="430" actId="1076"/>
        <pc:sldMkLst>
          <pc:docMk/>
          <pc:sldMk cId="253054449" sldId="974"/>
        </pc:sldMkLst>
        <pc:spChg chg="mod">
          <ac:chgData name="Jalila El Baraka" userId="ea93c961-285f-4edc-9e51-dff84fc1dbdc" providerId="ADAL" clId="{F2DB4326-1773-40AF-ABF6-454663976D9D}" dt="2025-11-15T08:27:43.428" v="427" actId="20577"/>
          <ac:spMkLst>
            <pc:docMk/>
            <pc:sldMk cId="253054449" sldId="974"/>
            <ac:spMk id="4" creationId="{E6384F8A-E656-6861-497C-5F80E75BA727}"/>
          </ac:spMkLst>
        </pc:spChg>
      </pc:sldChg>
      <pc:sldChg chg="modSp mod">
        <pc:chgData name="Jalila El Baraka" userId="ea93c961-285f-4edc-9e51-dff84fc1dbdc" providerId="ADAL" clId="{F2DB4326-1773-40AF-ABF6-454663976D9D}" dt="2025-11-20T11:19:35.419" v="591" actId="20577"/>
        <pc:sldMkLst>
          <pc:docMk/>
          <pc:sldMk cId="1831650584" sldId="975"/>
        </pc:sldMkLst>
        <pc:spChg chg="mod">
          <ac:chgData name="Jalila El Baraka" userId="ea93c961-285f-4edc-9e51-dff84fc1dbdc" providerId="ADAL" clId="{F2DB4326-1773-40AF-ABF6-454663976D9D}" dt="2025-11-20T11:19:35.419" v="591" actId="20577"/>
          <ac:spMkLst>
            <pc:docMk/>
            <pc:sldMk cId="1831650584" sldId="975"/>
            <ac:spMk id="8" creationId="{141E17B5-AE9F-61C2-C85B-D39A6F08B43D}"/>
          </ac:spMkLst>
        </pc:spChg>
      </pc:sldChg>
      <pc:sldChg chg="addSp modSp mod">
        <pc:chgData name="Jalila El Baraka" userId="ea93c961-285f-4edc-9e51-dff84fc1dbdc" providerId="ADAL" clId="{F2DB4326-1773-40AF-ABF6-454663976D9D}" dt="2025-11-15T08:28:18.469" v="435"/>
        <pc:sldMkLst>
          <pc:docMk/>
          <pc:sldMk cId="4102297699" sldId="977"/>
        </pc:sldMkLst>
        <pc:spChg chg="mod">
          <ac:chgData name="Jalila El Baraka" userId="ea93c961-285f-4edc-9e51-dff84fc1dbdc" providerId="ADAL" clId="{F2DB4326-1773-40AF-ABF6-454663976D9D}" dt="2025-11-15T08:28:15.975" v="434" actId="20577"/>
          <ac:spMkLst>
            <pc:docMk/>
            <pc:sldMk cId="4102297699" sldId="977"/>
            <ac:spMk id="8" creationId="{3D9E2F0E-7C3D-2297-2906-6D777EEC889E}"/>
          </ac:spMkLst>
        </pc:spChg>
      </pc:sldChg>
      <pc:sldChg chg="addSp delSp modSp mod">
        <pc:chgData name="Jalila El Baraka" userId="ea93c961-285f-4edc-9e51-dff84fc1dbdc" providerId="ADAL" clId="{F2DB4326-1773-40AF-ABF6-454663976D9D}" dt="2025-11-14T13:59:15.592" v="19" actId="2711"/>
        <pc:sldMkLst>
          <pc:docMk/>
          <pc:sldMk cId="3457368572" sldId="1030"/>
        </pc:sldMkLst>
        <pc:spChg chg="mod">
          <ac:chgData name="Jalila El Baraka" userId="ea93c961-285f-4edc-9e51-dff84fc1dbdc" providerId="ADAL" clId="{F2DB4326-1773-40AF-ABF6-454663976D9D}" dt="2025-11-14T13:59:15.592" v="19" actId="2711"/>
          <ac:spMkLst>
            <pc:docMk/>
            <pc:sldMk cId="3457368572" sldId="1030"/>
            <ac:spMk id="2" creationId="{B05F36CF-6406-68D4-8C56-A493691181B4}"/>
          </ac:spMkLst>
        </pc:spChg>
      </pc:sldChg>
      <pc:sldChg chg="addSp delSp modSp mod delAnim modAnim">
        <pc:chgData name="Jalila El Baraka" userId="ea93c961-285f-4edc-9e51-dff84fc1dbdc" providerId="ADAL" clId="{F2DB4326-1773-40AF-ABF6-454663976D9D}" dt="2025-11-20T10:53:24.524" v="455" actId="1076"/>
        <pc:sldMkLst>
          <pc:docMk/>
          <pc:sldMk cId="192075841" sldId="1032"/>
        </pc:sldMkLst>
        <pc:picChg chg="add mod">
          <ac:chgData name="Jalila El Baraka" userId="ea93c961-285f-4edc-9e51-dff84fc1dbdc" providerId="ADAL" clId="{F2DB4326-1773-40AF-ABF6-454663976D9D}" dt="2025-11-20T10:53:24.524" v="455" actId="1076"/>
          <ac:picMkLst>
            <pc:docMk/>
            <pc:sldMk cId="192075841" sldId="1032"/>
            <ac:picMk id="2" creationId="{99013FB9-C53D-C571-046A-B63543AC68B1}"/>
          </ac:picMkLst>
        </pc:picChg>
        <pc:picChg chg="del">
          <ac:chgData name="Jalila El Baraka" userId="ea93c961-285f-4edc-9e51-dff84fc1dbdc" providerId="ADAL" clId="{F2DB4326-1773-40AF-ABF6-454663976D9D}" dt="2025-11-20T10:39:23.799" v="451" actId="478"/>
          <ac:picMkLst>
            <pc:docMk/>
            <pc:sldMk cId="192075841" sldId="1032"/>
            <ac:picMk id="3" creationId="{C1B5C515-D385-BCB6-8327-A504301BA0C2}"/>
          </ac:picMkLst>
        </pc:picChg>
      </pc:sldChg>
      <pc:sldChg chg="modSp mod">
        <pc:chgData name="Jalila El Baraka" userId="ea93c961-285f-4edc-9e51-dff84fc1dbdc" providerId="ADAL" clId="{F2DB4326-1773-40AF-ABF6-454663976D9D}" dt="2025-11-20T11:18:08.088" v="583" actId="2711"/>
        <pc:sldMkLst>
          <pc:docMk/>
          <pc:sldMk cId="1135373245" sldId="1033"/>
        </pc:sldMkLst>
        <pc:spChg chg="mod">
          <ac:chgData name="Jalila El Baraka" userId="ea93c961-285f-4edc-9e51-dff84fc1dbdc" providerId="ADAL" clId="{F2DB4326-1773-40AF-ABF6-454663976D9D}" dt="2025-11-20T11:16:43.790" v="575" actId="1076"/>
          <ac:spMkLst>
            <pc:docMk/>
            <pc:sldMk cId="1135373245" sldId="1033"/>
            <ac:spMk id="2" creationId="{368A1467-92CC-0B07-1F6B-68C7E42E2926}"/>
          </ac:spMkLst>
        </pc:spChg>
        <pc:spChg chg="mod">
          <ac:chgData name="Jalila El Baraka" userId="ea93c961-285f-4edc-9e51-dff84fc1dbdc" providerId="ADAL" clId="{F2DB4326-1773-40AF-ABF6-454663976D9D}" dt="2025-11-14T14:06:17.657" v="167" actId="20577"/>
          <ac:spMkLst>
            <pc:docMk/>
            <pc:sldMk cId="1135373245" sldId="1033"/>
            <ac:spMk id="4" creationId="{61E06F52-3310-094E-AEF0-4FD17BD628DE}"/>
          </ac:spMkLst>
        </pc:spChg>
        <pc:spChg chg="mod">
          <ac:chgData name="Jalila El Baraka" userId="ea93c961-285f-4edc-9e51-dff84fc1dbdc" providerId="ADAL" clId="{F2DB4326-1773-40AF-ABF6-454663976D9D}" dt="2025-11-20T11:18:08.088" v="583" actId="2711"/>
          <ac:spMkLst>
            <pc:docMk/>
            <pc:sldMk cId="1135373245" sldId="1033"/>
            <ac:spMk id="5" creationId="{BD09C183-1709-6E30-A54B-EF0E0E364ABC}"/>
          </ac:spMkLst>
        </pc:spChg>
      </pc:sldChg>
      <pc:sldChg chg="modSp mod">
        <pc:chgData name="Jalila El Baraka" userId="ea93c961-285f-4edc-9e51-dff84fc1dbdc" providerId="ADAL" clId="{F2DB4326-1773-40AF-ABF6-454663976D9D}" dt="2025-11-20T10:54:58.197" v="456" actId="20577"/>
        <pc:sldMkLst>
          <pc:docMk/>
          <pc:sldMk cId="2018942702" sldId="1034"/>
        </pc:sldMkLst>
        <pc:spChg chg="mod">
          <ac:chgData name="Jalila El Baraka" userId="ea93c961-285f-4edc-9e51-dff84fc1dbdc" providerId="ADAL" clId="{F2DB4326-1773-40AF-ABF6-454663976D9D}" dt="2025-11-20T10:54:58.197" v="456" actId="20577"/>
          <ac:spMkLst>
            <pc:docMk/>
            <pc:sldMk cId="2018942702" sldId="1034"/>
            <ac:spMk id="5" creationId="{DAD7A00B-901B-E504-C1B8-D55A8831EF4D}"/>
          </ac:spMkLst>
        </pc:spChg>
      </pc:sldChg>
      <pc:sldChg chg="modSp mod">
        <pc:chgData name="Jalila El Baraka" userId="ea93c961-285f-4edc-9e51-dff84fc1dbdc" providerId="ADAL" clId="{F2DB4326-1773-40AF-ABF6-454663976D9D}" dt="2025-11-14T14:03:15.399" v="161" actId="20577"/>
        <pc:sldMkLst>
          <pc:docMk/>
          <pc:sldMk cId="4005030932" sldId="1035"/>
        </pc:sldMkLst>
        <pc:spChg chg="mod">
          <ac:chgData name="Jalila El Baraka" userId="ea93c961-285f-4edc-9e51-dff84fc1dbdc" providerId="ADAL" clId="{F2DB4326-1773-40AF-ABF6-454663976D9D}" dt="2025-11-14T14:03:15.399" v="161" actId="20577"/>
          <ac:spMkLst>
            <pc:docMk/>
            <pc:sldMk cId="4005030932" sldId="1035"/>
            <ac:spMk id="7" creationId="{A718C1E7-284B-9C16-747D-473C8D37F822}"/>
          </ac:spMkLst>
        </pc:spChg>
      </pc:sldChg>
      <pc:sldChg chg="modSp mod">
        <pc:chgData name="Jalila El Baraka" userId="ea93c961-285f-4edc-9e51-dff84fc1dbdc" providerId="ADAL" clId="{F2DB4326-1773-40AF-ABF6-454663976D9D}" dt="2025-11-20T10:55:31.763" v="466" actId="20577"/>
        <pc:sldMkLst>
          <pc:docMk/>
          <pc:sldMk cId="2993561748" sldId="1036"/>
        </pc:sldMkLst>
        <pc:spChg chg="mod">
          <ac:chgData name="Jalila El Baraka" userId="ea93c961-285f-4edc-9e51-dff84fc1dbdc" providerId="ADAL" clId="{F2DB4326-1773-40AF-ABF6-454663976D9D}" dt="2025-11-20T10:55:31.763" v="466" actId="20577"/>
          <ac:spMkLst>
            <pc:docMk/>
            <pc:sldMk cId="2993561748" sldId="1036"/>
            <ac:spMk id="9" creationId="{BFE51F8C-1F35-9CC8-FA29-27998F956968}"/>
          </ac:spMkLst>
        </pc:spChg>
      </pc:sldChg>
      <pc:sldChg chg="addSp delSp modSp mod delAnim modAnim">
        <pc:chgData name="Jalila El Baraka" userId="ea93c961-285f-4edc-9e51-dff84fc1dbdc" providerId="ADAL" clId="{F2DB4326-1773-40AF-ABF6-454663976D9D}" dt="2025-11-20T10:57:48.185" v="472" actId="14100"/>
        <pc:sldMkLst>
          <pc:docMk/>
          <pc:sldMk cId="1270449335" sldId="1037"/>
        </pc:sldMkLst>
        <pc:picChg chg="add mod">
          <ac:chgData name="Jalila El Baraka" userId="ea93c961-285f-4edc-9e51-dff84fc1dbdc" providerId="ADAL" clId="{F2DB4326-1773-40AF-ABF6-454663976D9D}" dt="2025-11-20T10:57:48.185" v="472" actId="14100"/>
          <ac:picMkLst>
            <pc:docMk/>
            <pc:sldMk cId="1270449335" sldId="1037"/>
            <ac:picMk id="2" creationId="{5BCE6FDD-4B07-3ABF-6E3C-5936A46C0399}"/>
          </ac:picMkLst>
        </pc:picChg>
        <pc:picChg chg="del">
          <ac:chgData name="Jalila El Baraka" userId="ea93c961-285f-4edc-9e51-dff84fc1dbdc" providerId="ADAL" clId="{F2DB4326-1773-40AF-ABF6-454663976D9D}" dt="2025-11-20T10:56:08.562" v="467" actId="478"/>
          <ac:picMkLst>
            <pc:docMk/>
            <pc:sldMk cId="1270449335" sldId="1037"/>
            <ac:picMk id="4" creationId="{1920AB1C-6A47-C560-C95B-75A036A18B84}"/>
          </ac:picMkLst>
        </pc:picChg>
      </pc:sldChg>
      <pc:sldChg chg="modSp mod">
        <pc:chgData name="Jalila El Baraka" userId="ea93c961-285f-4edc-9e51-dff84fc1dbdc" providerId="ADAL" clId="{F2DB4326-1773-40AF-ABF6-454663976D9D}" dt="2025-11-20T11:18:31.325" v="587" actId="1076"/>
        <pc:sldMkLst>
          <pc:docMk/>
          <pc:sldMk cId="3072614248" sldId="1038"/>
        </pc:sldMkLst>
        <pc:spChg chg="mod">
          <ac:chgData name="Jalila El Baraka" userId="ea93c961-285f-4edc-9e51-dff84fc1dbdc" providerId="ADAL" clId="{F2DB4326-1773-40AF-ABF6-454663976D9D}" dt="2025-11-20T11:18:31.325" v="587" actId="1076"/>
          <ac:spMkLst>
            <pc:docMk/>
            <pc:sldMk cId="3072614248" sldId="1038"/>
            <ac:spMk id="3" creationId="{D504F1A1-56D3-DDA1-0C39-730FDD4D0CE6}"/>
          </ac:spMkLst>
        </pc:spChg>
        <pc:spChg chg="mod">
          <ac:chgData name="Jalila El Baraka" userId="ea93c961-285f-4edc-9e51-dff84fc1dbdc" providerId="ADAL" clId="{F2DB4326-1773-40AF-ABF6-454663976D9D}" dt="2025-11-20T11:18:25.160" v="585" actId="255"/>
          <ac:spMkLst>
            <pc:docMk/>
            <pc:sldMk cId="3072614248" sldId="1038"/>
            <ac:spMk id="6" creationId="{A474A76A-928F-CAE5-DD3F-9360C31E577F}"/>
          </ac:spMkLst>
        </pc:spChg>
      </pc:sldChg>
      <pc:sldChg chg="addSp delSp modSp mod">
        <pc:chgData name="Jalila El Baraka" userId="ea93c961-285f-4edc-9e51-dff84fc1dbdc" providerId="ADAL" clId="{F2DB4326-1773-40AF-ABF6-454663976D9D}" dt="2025-11-14T13:57:51.337" v="11"/>
        <pc:sldMkLst>
          <pc:docMk/>
          <pc:sldMk cId="2890368392" sldId="1040"/>
        </pc:sldMkLst>
      </pc:sldChg>
      <pc:sldChg chg="modSp mod">
        <pc:chgData name="Jalila El Baraka" userId="ea93c961-285f-4edc-9e51-dff84fc1dbdc" providerId="ADAL" clId="{F2DB4326-1773-40AF-ABF6-454663976D9D}" dt="2025-11-20T11:18:01.254" v="582" actId="2711"/>
        <pc:sldMkLst>
          <pc:docMk/>
          <pc:sldMk cId="1382637182" sldId="1041"/>
        </pc:sldMkLst>
        <pc:spChg chg="mod">
          <ac:chgData name="Jalila El Baraka" userId="ea93c961-285f-4edc-9e51-dff84fc1dbdc" providerId="ADAL" clId="{F2DB4326-1773-40AF-ABF6-454663976D9D}" dt="2025-11-20T11:17:55.334" v="581" actId="2711"/>
          <ac:spMkLst>
            <pc:docMk/>
            <pc:sldMk cId="1382637182" sldId="1041"/>
            <ac:spMk id="3" creationId="{1077B6C8-DEDD-31E2-DE76-47A61D980BBB}"/>
          </ac:spMkLst>
        </pc:spChg>
        <pc:spChg chg="mod">
          <ac:chgData name="Jalila El Baraka" userId="ea93c961-285f-4edc-9e51-dff84fc1dbdc" providerId="ADAL" clId="{F2DB4326-1773-40AF-ABF6-454663976D9D}" dt="2025-11-20T11:18:01.254" v="582" actId="2711"/>
          <ac:spMkLst>
            <pc:docMk/>
            <pc:sldMk cId="1382637182" sldId="1041"/>
            <ac:spMk id="5" creationId="{3628F22E-802F-FAA4-DCDA-AC994CCB1892}"/>
          </ac:spMkLst>
        </pc:spChg>
      </pc:sldChg>
      <pc:sldChg chg="modSp mod">
        <pc:chgData name="Jalila El Baraka" userId="ea93c961-285f-4edc-9e51-dff84fc1dbdc" providerId="ADAL" clId="{F2DB4326-1773-40AF-ABF6-454663976D9D}" dt="2025-11-20T11:15:23.671" v="562" actId="208"/>
        <pc:sldMkLst>
          <pc:docMk/>
          <pc:sldMk cId="4202079472" sldId="1042"/>
        </pc:sldMkLst>
        <pc:spChg chg="mod">
          <ac:chgData name="Jalila El Baraka" userId="ea93c961-285f-4edc-9e51-dff84fc1dbdc" providerId="ADAL" clId="{F2DB4326-1773-40AF-ABF6-454663976D9D}" dt="2025-11-20T11:15:20.399" v="561" actId="208"/>
          <ac:spMkLst>
            <pc:docMk/>
            <pc:sldMk cId="4202079472" sldId="1042"/>
            <ac:spMk id="3" creationId="{3DD504DF-6659-9BD5-108C-DE0356BC0A6F}"/>
          </ac:spMkLst>
        </pc:spChg>
        <pc:spChg chg="mod">
          <ac:chgData name="Jalila El Baraka" userId="ea93c961-285f-4edc-9e51-dff84fc1dbdc" providerId="ADAL" clId="{F2DB4326-1773-40AF-ABF6-454663976D9D}" dt="2025-11-20T11:15:23.671" v="562" actId="208"/>
          <ac:spMkLst>
            <pc:docMk/>
            <pc:sldMk cId="4202079472" sldId="1042"/>
            <ac:spMk id="7" creationId="{539C03DD-D33A-6665-78CB-562392670314}"/>
          </ac:spMkLst>
        </pc:spChg>
      </pc:sldChg>
      <pc:sldChg chg="addSp delSp modSp mod">
        <pc:chgData name="Jalila El Baraka" userId="ea93c961-285f-4edc-9e51-dff84fc1dbdc" providerId="ADAL" clId="{F2DB4326-1773-40AF-ABF6-454663976D9D}" dt="2025-11-20T11:11:53.793" v="531" actId="1076"/>
        <pc:sldMkLst>
          <pc:docMk/>
          <pc:sldMk cId="683464827" sldId="1043"/>
        </pc:sldMkLst>
        <pc:spChg chg="add del mod">
          <ac:chgData name="Jalila El Baraka" userId="ea93c961-285f-4edc-9e51-dff84fc1dbdc" providerId="ADAL" clId="{F2DB4326-1773-40AF-ABF6-454663976D9D}" dt="2025-11-20T11:11:48.856" v="530" actId="478"/>
          <ac:spMkLst>
            <pc:docMk/>
            <pc:sldMk cId="683464827" sldId="1043"/>
            <ac:spMk id="5" creationId="{CFC87AB1-636C-CE65-922C-4FDE82D627D9}"/>
          </ac:spMkLst>
        </pc:spChg>
        <pc:spChg chg="add mod">
          <ac:chgData name="Jalila El Baraka" userId="ea93c961-285f-4edc-9e51-dff84fc1dbdc" providerId="ADAL" clId="{F2DB4326-1773-40AF-ABF6-454663976D9D}" dt="2025-11-20T11:11:53.793" v="531" actId="1076"/>
          <ac:spMkLst>
            <pc:docMk/>
            <pc:sldMk cId="683464827" sldId="1043"/>
            <ac:spMk id="6" creationId="{F7C76DD5-A272-EB9A-D745-C5BDC493FA19}"/>
          </ac:spMkLst>
        </pc:spChg>
        <pc:spChg chg="del">
          <ac:chgData name="Jalila El Baraka" userId="ea93c961-285f-4edc-9e51-dff84fc1dbdc" providerId="ADAL" clId="{F2DB4326-1773-40AF-ABF6-454663976D9D}" dt="2025-11-20T11:11:45.630" v="528" actId="478"/>
          <ac:spMkLst>
            <pc:docMk/>
            <pc:sldMk cId="683464827" sldId="1043"/>
            <ac:spMk id="10" creationId="{93FE4259-2B11-C795-CF21-92E3D79B6D3A}"/>
          </ac:spMkLst>
        </pc:spChg>
      </pc:sldChg>
      <pc:sldChg chg="addSp delSp modSp mod">
        <pc:chgData name="Jalila El Baraka" userId="ea93c961-285f-4edc-9e51-dff84fc1dbdc" providerId="ADAL" clId="{F2DB4326-1773-40AF-ABF6-454663976D9D}" dt="2025-11-20T11:15:41.820" v="564" actId="208"/>
        <pc:sldMkLst>
          <pc:docMk/>
          <pc:sldMk cId="219294092" sldId="1044"/>
        </pc:sldMkLst>
        <pc:spChg chg="add del mod">
          <ac:chgData name="Jalila El Baraka" userId="ea93c961-285f-4edc-9e51-dff84fc1dbdc" providerId="ADAL" clId="{F2DB4326-1773-40AF-ABF6-454663976D9D}" dt="2025-11-20T11:15:31.047" v="563" actId="208"/>
          <ac:spMkLst>
            <pc:docMk/>
            <pc:sldMk cId="219294092" sldId="1044"/>
            <ac:spMk id="2" creationId="{80218DEE-CC00-1752-EB8F-C969E156139C}"/>
          </ac:spMkLst>
        </pc:spChg>
        <pc:spChg chg="del mod">
          <ac:chgData name="Jalila El Baraka" userId="ea93c961-285f-4edc-9e51-dff84fc1dbdc" providerId="ADAL" clId="{F2DB4326-1773-40AF-ABF6-454663976D9D}" dt="2025-11-20T11:13:22.038" v="541" actId="478"/>
          <ac:spMkLst>
            <pc:docMk/>
            <pc:sldMk cId="219294092" sldId="1044"/>
            <ac:spMk id="3" creationId="{BDD7A092-55EF-22F9-398C-8336DBE4C282}"/>
          </ac:spMkLst>
        </pc:spChg>
        <pc:spChg chg="add mod">
          <ac:chgData name="Jalila El Baraka" userId="ea93c961-285f-4edc-9e51-dff84fc1dbdc" providerId="ADAL" clId="{F2DB4326-1773-40AF-ABF6-454663976D9D}" dt="2025-11-20T11:13:31.917" v="542"/>
          <ac:spMkLst>
            <pc:docMk/>
            <pc:sldMk cId="219294092" sldId="1044"/>
            <ac:spMk id="4" creationId="{D4FB1FE2-2EC1-864C-382E-F8159B2CBE15}"/>
          </ac:spMkLst>
        </pc:spChg>
        <pc:spChg chg="mod">
          <ac:chgData name="Jalila El Baraka" userId="ea93c961-285f-4edc-9e51-dff84fc1dbdc" providerId="ADAL" clId="{F2DB4326-1773-40AF-ABF6-454663976D9D}" dt="2025-11-20T11:15:41.820" v="564" actId="208"/>
          <ac:spMkLst>
            <pc:docMk/>
            <pc:sldMk cId="219294092" sldId="1044"/>
            <ac:spMk id="7" creationId="{9ED266BC-75B6-2036-7869-3273CF32AA7D}"/>
          </ac:spMkLst>
        </pc:spChg>
        <pc:spChg chg="mod">
          <ac:chgData name="Jalila El Baraka" userId="ea93c961-285f-4edc-9e51-dff84fc1dbdc" providerId="ADAL" clId="{F2DB4326-1773-40AF-ABF6-454663976D9D}" dt="2025-11-20T11:13:35.972" v="543" actId="1076"/>
          <ac:spMkLst>
            <pc:docMk/>
            <pc:sldMk cId="219294092" sldId="1044"/>
            <ac:spMk id="8" creationId="{711A3F4F-0EDC-D609-43FF-2353369A73C5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61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08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70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11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13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00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088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17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50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99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31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219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295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95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1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41091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93938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74424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75169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3085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40628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98017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518200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36877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92448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5073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41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02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77F74A-DEE3-A7BD-D9DB-56D14342EF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5062"/>
          <a:stretch>
            <a:fillRect/>
          </a:stretch>
        </p:blipFill>
        <p:spPr>
          <a:xfrm>
            <a:off x="0" y="1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03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57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64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36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55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35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43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97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76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40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957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47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04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8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45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22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91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88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79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54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58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34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669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93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5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76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8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2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76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3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image" Target="../media/image7.jpg"/><Relationship Id="rId3" Type="http://schemas.openxmlformats.org/officeDocument/2006/relationships/slideLayout" Target="../slideLayouts/slideLayout101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4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307431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177737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DAA0F-561D-4310-B270-430A07023EF2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2A17E-933F-427E-A2DA-D7EA2E9E76C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444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18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81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7462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4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54.emf"/><Relationship Id="rId4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10.png"/><Relationship Id="rId7" Type="http://schemas.openxmlformats.org/officeDocument/2006/relationships/image" Target="../media/image4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52.png"/><Relationship Id="rId4" Type="http://schemas.openxmlformats.org/officeDocument/2006/relationships/customXml" Target="../ink/ink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51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52.png"/><Relationship Id="rId4" Type="http://schemas.openxmlformats.org/officeDocument/2006/relationships/customXml" Target="../ink/ink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9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52.png"/><Relationship Id="rId4" Type="http://schemas.openxmlformats.org/officeDocument/2006/relationships/customXml" Target="../ink/ink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8.mp4"/><Relationship Id="rId7" Type="http://schemas.openxmlformats.org/officeDocument/2006/relationships/image" Target="../media/image2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1.xml"/><Relationship Id="rId4" Type="http://schemas.openxmlformats.org/officeDocument/2006/relationships/video" Target="../media/media8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6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203B678-A04C-18F8-C309-9EDCCCA77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F34EC-93FE-B4B9-E54C-2A767EEF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F36CF-6406-68D4-8C56-A49369118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décrire la scène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EF5AF2-C775-600C-7178-CF49C45D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B7EFA4-4D1D-2B87-C712-887BDB7D6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40" y="1938605"/>
            <a:ext cx="5803791" cy="41633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passer à l’activité de l’oral.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882" y="2225201"/>
            <a:ext cx="4267478" cy="34346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8B252C-B554-F81F-0DDB-BE8F75AB3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25" y="5999993"/>
            <a:ext cx="812539" cy="812539"/>
          </a:xfrm>
          <a:prstGeom prst="rect">
            <a:avLst/>
          </a:prstGeom>
        </p:spPr>
      </p:pic>
      <p:pic>
        <p:nvPicPr>
          <p:cNvPr id="2" name="FR_N4_P1_W4_S3_AdP_P01">
            <a:hlinkClick r:id="" action="ppaction://media"/>
            <a:extLst>
              <a:ext uri="{FF2B5EF4-FFF2-40B4-BE49-F238E27FC236}">
                <a16:creationId xmlns:a16="http://schemas.microsoft.com/office/drawing/2014/main" id="{99013FB9-C53D-C571-046A-B63543AC6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496" y="1876097"/>
            <a:ext cx="8232965" cy="36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3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6C0B5-049E-C830-646D-482864E1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1E06F52-3310-094E-AEF0-4FD17BD6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la question comme Nada et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1B55D7F-5A31-E7AC-3BFA-575C10FC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68A1467-92CC-0B07-1F6B-68C7E42E2926}"/>
              </a:ext>
            </a:extLst>
          </p:cNvPr>
          <p:cNvSpPr/>
          <p:nvPr/>
        </p:nvSpPr>
        <p:spPr>
          <a:xfrm>
            <a:off x="734324" y="2546623"/>
            <a:ext cx="7353702" cy="248109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09C183-1709-6E30-A54B-EF0E0E364ABC}"/>
              </a:ext>
            </a:extLst>
          </p:cNvPr>
          <p:cNvSpPr txBox="1"/>
          <p:nvPr/>
        </p:nvSpPr>
        <p:spPr>
          <a:xfrm>
            <a:off x="1055974" y="3334824"/>
            <a:ext cx="69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Qu’est ce qu’on va faire </a:t>
            </a:r>
            <a:r>
              <a:rPr lang="fr-FR" sz="3200" b="1" dirty="0">
                <a:solidFill>
                  <a:srgbClr val="4B5377"/>
                </a:solidFill>
                <a:latin typeface="Dosis SemiBold" pitchFamily="2" charset="0"/>
              </a:rPr>
              <a:t>au musée 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53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48678-4C66-87AB-08B5-0C30B8944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F2D0CFE3-74B4-DD4E-34D1-68DD0EA8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8745736-9CCB-B95B-27B7-87D4EA0BF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A87B7D5-B304-3468-DC43-ACB4271E9BA8}"/>
              </a:ext>
            </a:extLst>
          </p:cNvPr>
          <p:cNvSpPr/>
          <p:nvPr/>
        </p:nvSpPr>
        <p:spPr>
          <a:xfrm>
            <a:off x="759567" y="2500812"/>
            <a:ext cx="7353702" cy="248109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28F22E-802F-FAA4-DCDA-AC994CCB1892}"/>
              </a:ext>
            </a:extLst>
          </p:cNvPr>
          <p:cNvSpPr txBox="1"/>
          <p:nvPr/>
        </p:nvSpPr>
        <p:spPr>
          <a:xfrm>
            <a:off x="1101057" y="2834145"/>
            <a:ext cx="627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Qu’est ce qu’on va faire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à l’école </a:t>
            </a:r>
            <a:r>
              <a:rPr lang="fr-FR" sz="2800" b="1" dirty="0">
                <a:solidFill>
                  <a:srgbClr val="445C80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77B6C8-DEDD-31E2-DE76-47A61D980BBB}"/>
              </a:ext>
            </a:extLst>
          </p:cNvPr>
          <p:cNvSpPr txBox="1"/>
          <p:nvPr/>
        </p:nvSpPr>
        <p:spPr>
          <a:xfrm>
            <a:off x="629629" y="3690698"/>
            <a:ext cx="721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Qu’est ce qu’on va faire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au parc </a:t>
            </a:r>
            <a:r>
              <a:rPr lang="fr-FR" sz="2800" b="1" dirty="0">
                <a:solidFill>
                  <a:srgbClr val="445C80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26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:a16="http://schemas.microsoft.com/office/drawing/2014/main" id="{E7BD7284-B447-8F9C-2FDE-487A6E0694EF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 Qui veut poser une question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français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34A83C-35CB-4FCB-9F21-A6AD1A3798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38026" y="2522483"/>
            <a:ext cx="4887827" cy="3258552"/>
          </a:xfrm>
          <a:prstGeom prst="rect">
            <a:avLst/>
          </a:prstGeom>
        </p:spPr>
      </p:pic>
      <p:sp>
        <p:nvSpPr>
          <p:cNvPr id="3" name="AutoShape 6" descr="Image générée">
            <a:extLst>
              <a:ext uri="{FF2B5EF4-FFF2-40B4-BE49-F238E27FC236}">
                <a16:creationId xmlns:a16="http://schemas.microsoft.com/office/drawing/2014/main" id="{9C7F1CB1-4107-01BE-6C0A-F839E1BD54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5104" y="314250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338A50-6164-294A-BB62-BC9FF55C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630" y="1656321"/>
            <a:ext cx="1218404" cy="11027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36D53D-ABB4-5BC8-ACB9-83B60D5D35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D7A00B-901B-E504-C1B8-D55A8831EF4D}"/>
              </a:ext>
            </a:extLst>
          </p:cNvPr>
          <p:cNvSpPr txBox="1"/>
          <p:nvPr/>
        </p:nvSpPr>
        <p:spPr>
          <a:xfrm>
            <a:off x="588892" y="3429000"/>
            <a:ext cx="371196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Qu’est-ce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qu</a:t>
            </a:r>
            <a:r>
              <a:rPr lang="fr-FR" sz="2600" b="1" dirty="0">
                <a:solidFill>
                  <a:srgbClr val="4B5377"/>
                </a:solidFill>
                <a:latin typeface="Dosis SemiBold" pitchFamily="2" charset="0"/>
                <a:cs typeface="Arial" panose="020B0604020202020204" pitchFamily="34" charset="0"/>
              </a:rPr>
              <a:t>’on va faire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600" b="1" dirty="0">
                <a:solidFill>
                  <a:srgbClr val="4B5377"/>
                </a:solidFill>
                <a:latin typeface="Dosis SemiBold" pitchFamily="2" charset="0"/>
                <a:cs typeface="Arial" panose="020B0604020202020204" pitchFamily="34" charset="0"/>
              </a:rPr>
              <a:t>au musée 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? </a:t>
            </a:r>
            <a:endParaRPr kumimoji="0" lang="ar-MA" sz="26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4" name="AutoShape 2" descr="Image générée">
            <a:extLst>
              <a:ext uri="{FF2B5EF4-FFF2-40B4-BE49-F238E27FC236}">
                <a16:creationId xmlns:a16="http://schemas.microsoft.com/office/drawing/2014/main" id="{41B3283D-5926-93C2-C073-37D3B23977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1066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94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26220-C9FC-7D0F-01A3-73F1901B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C49A53-5C1F-9453-3904-217EC6B6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20531" y="2599485"/>
            <a:ext cx="4887827" cy="3258552"/>
          </a:xfrm>
          <a:prstGeom prst="rect">
            <a:avLst/>
          </a:prstGeom>
        </p:spPr>
      </p:pic>
      <p:sp>
        <p:nvSpPr>
          <p:cNvPr id="3" name="AutoShape 6" descr="Image générée">
            <a:extLst>
              <a:ext uri="{FF2B5EF4-FFF2-40B4-BE49-F238E27FC236}">
                <a16:creationId xmlns:a16="http://schemas.microsoft.com/office/drawing/2014/main" id="{7075DB9C-DFA0-5E64-482A-1B91286950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97609" y="32195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B2A171-DFAF-D81D-804A-35D02B7328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6" name="Titre 8">
            <a:extLst>
              <a:ext uri="{FF2B5EF4-FFF2-40B4-BE49-F238E27FC236}">
                <a16:creationId xmlns:a16="http://schemas.microsoft.com/office/drawing/2014/main" id="{10AB8106-59FF-9A84-B721-283454EEACAB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 Qui veut poser une autre question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français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D6CD58-2809-C388-2DE5-1B753CC511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325170">
            <a:off x="4179948" y="1675595"/>
            <a:ext cx="1218404" cy="11027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718C1E7-284B-9C16-747D-473C8D37F822}"/>
              </a:ext>
            </a:extLst>
          </p:cNvPr>
          <p:cNvSpPr txBox="1"/>
          <p:nvPr/>
        </p:nvSpPr>
        <p:spPr>
          <a:xfrm>
            <a:off x="5003313" y="3524311"/>
            <a:ext cx="36461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Qu’est-ce qu’on va faire en classe ? </a:t>
            </a:r>
            <a:endParaRPr kumimoji="0" lang="ar-MA" sz="2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670707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à la question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 Qu’est ce qu’on va faire au musée ? ». 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504" y="2444817"/>
            <a:ext cx="4290759" cy="35283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9A31250-2CBB-2FAF-8F1E-1A9022298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4_P1_W4_S3_AdP_P02">
            <a:hlinkClick r:id="" action="ppaction://media"/>
            <a:extLst>
              <a:ext uri="{FF2B5EF4-FFF2-40B4-BE49-F238E27FC236}">
                <a16:creationId xmlns:a16="http://schemas.microsoft.com/office/drawing/2014/main" id="{5BCE6FDD-4B07-3ABF-6E3C-5936A46C0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11" y="2061714"/>
            <a:ext cx="7702357" cy="33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3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9D27A-F242-4C62-283F-5E15E3EF3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CBCFFE8E-F95D-AF5F-9CED-60862688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les réponses de Nada et de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8A7C3C4-1C5B-F2BA-0369-20622127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F455BD4-55DB-5862-53FC-64D590A74C0D}"/>
              </a:ext>
            </a:extLst>
          </p:cNvPr>
          <p:cNvSpPr/>
          <p:nvPr/>
        </p:nvSpPr>
        <p:spPr>
          <a:xfrm>
            <a:off x="712269" y="2563876"/>
            <a:ext cx="7591976" cy="2496856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0" dirty="0"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04F1A1-56D3-DDA1-0C39-730FDD4D0CE6}"/>
              </a:ext>
            </a:extLst>
          </p:cNvPr>
          <p:cNvSpPr txBox="1"/>
          <p:nvPr/>
        </p:nvSpPr>
        <p:spPr>
          <a:xfrm>
            <a:off x="-94903" y="2862348"/>
            <a:ext cx="885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b="1" dirty="0">
                <a:solidFill>
                  <a:srgbClr val="445C80"/>
                </a:solidFill>
                <a:latin typeface="Dosis SemiBold" pitchFamily="2" charset="0"/>
              </a:rPr>
              <a:t>Au musée, </a:t>
            </a: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on découvrira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des tableaux d’art</a:t>
            </a: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74A76A-928F-CAE5-DD3F-9360C31E577F}"/>
              </a:ext>
            </a:extLst>
          </p:cNvPr>
          <p:cNvSpPr txBox="1"/>
          <p:nvPr/>
        </p:nvSpPr>
        <p:spPr>
          <a:xfrm>
            <a:off x="536730" y="3868258"/>
            <a:ext cx="759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45C80"/>
                </a:solidFill>
                <a:latin typeface="Dosis SemiBold" pitchFamily="2" charset="0"/>
              </a:rPr>
              <a:t>Au musée, </a:t>
            </a: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on découvrira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un atelier de peinture</a:t>
            </a:r>
            <a:r>
              <a:rPr lang="fr-FR" sz="28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26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20005-20BF-DD05-4D78-64D249DA5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4B39F751-06CE-F286-7E2E-E6B1A86B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78A2BD5-B603-A6AF-2B07-071AF302C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B266D05-6533-114A-D8A0-6CDE735A2687}"/>
              </a:ext>
            </a:extLst>
          </p:cNvPr>
          <p:cNvSpPr/>
          <p:nvPr/>
        </p:nvSpPr>
        <p:spPr>
          <a:xfrm>
            <a:off x="712269" y="2563876"/>
            <a:ext cx="7591976" cy="2496856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0" dirty="0">
              <a:latin typeface="Dosis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EDC8AB-2F15-A5DE-465D-17801D888B1B}"/>
              </a:ext>
            </a:extLst>
          </p:cNvPr>
          <p:cNvSpPr txBox="1"/>
          <p:nvPr/>
        </p:nvSpPr>
        <p:spPr>
          <a:xfrm>
            <a:off x="-94903" y="2862348"/>
            <a:ext cx="885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b="1" dirty="0">
                <a:solidFill>
                  <a:srgbClr val="445C80"/>
                </a:solidFill>
                <a:latin typeface="Dosis SemiBold" pitchFamily="2" charset="0"/>
              </a:rPr>
              <a:t>Au musée, </a:t>
            </a: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on découvrira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des œuvres d’art</a:t>
            </a: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C1412D-22BF-750A-620F-AC4C36F8675F}"/>
              </a:ext>
            </a:extLst>
          </p:cNvPr>
          <p:cNvSpPr txBox="1"/>
          <p:nvPr/>
        </p:nvSpPr>
        <p:spPr>
          <a:xfrm>
            <a:off x="536730" y="3868258"/>
            <a:ext cx="759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45C80"/>
                </a:solidFill>
                <a:latin typeface="Dosis SemiBold" pitchFamily="2" charset="0"/>
              </a:rPr>
              <a:t>Au musée, </a:t>
            </a: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on découvrira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des sculptures</a:t>
            </a:r>
            <a:r>
              <a:rPr lang="fr-FR" sz="28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93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Choisissez des activités différentes.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354292" y="3955862"/>
            <a:ext cx="2177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On découvrira ______</a:t>
            </a:r>
            <a:r>
              <a:rPr lang="fr-FR" b="1" dirty="0">
                <a:solidFill>
                  <a:srgbClr val="8D6F91"/>
                </a:solidFill>
                <a:latin typeface="Dosis" pitchFamily="2" charset="0"/>
              </a:rPr>
              <a:t>_________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80E9F4-0E97-D179-0EFB-89B1622E6B0B}"/>
              </a:ext>
            </a:extLst>
          </p:cNvPr>
          <p:cNvSpPr txBox="1"/>
          <p:nvPr/>
        </p:nvSpPr>
        <p:spPr>
          <a:xfrm>
            <a:off x="515749" y="3764838"/>
            <a:ext cx="2177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Qu’est-ce qu’on va faire au musée ?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81352" y="3035807"/>
            <a:ext cx="3765344" cy="25102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375" y="215346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250" y="2160628"/>
            <a:ext cx="1219370" cy="1086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250" y="2246069"/>
            <a:ext cx="1066949" cy="9716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DD0F6EE-9B35-A2C9-350E-58D9F870FCBB}"/>
              </a:ext>
            </a:extLst>
          </p:cNvPr>
          <p:cNvSpPr txBox="1"/>
          <p:nvPr/>
        </p:nvSpPr>
        <p:spPr>
          <a:xfrm>
            <a:off x="6354292" y="3955862"/>
            <a:ext cx="2177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On découvrira ______</a:t>
            </a:r>
            <a:r>
              <a:rPr lang="fr-FR" b="1" dirty="0">
                <a:solidFill>
                  <a:srgbClr val="8D6F91"/>
                </a:solidFill>
                <a:latin typeface="Dosis" pitchFamily="2" charset="0"/>
              </a:rPr>
              <a:t>_________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D34791-6332-7168-6BF3-B2ABF76B3026}"/>
              </a:ext>
            </a:extLst>
          </p:cNvPr>
          <p:cNvSpPr txBox="1"/>
          <p:nvPr/>
        </p:nvSpPr>
        <p:spPr>
          <a:xfrm>
            <a:off x="515749" y="3764838"/>
            <a:ext cx="2177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Qu’est-ce qu’on va faire au musée ?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10DA793-DA43-0356-0162-AB23636B5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90" y="348526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77826"/>
            <a:ext cx="4960805" cy="756000"/>
          </a:xfrm>
        </p:spPr>
        <p:txBody>
          <a:bodyPr/>
          <a:lstStyle/>
          <a:p>
            <a:r>
              <a:rPr lang="fr-FR" sz="1400" dirty="0"/>
              <a:t>Acte de parole 2 : demander et dire ce qu’on ne doit pas faire en classe.</a:t>
            </a:r>
          </a:p>
          <a:p>
            <a:endParaRPr lang="fr-FR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le mot « on ».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CA4BEA3-99A9-156A-7F9F-150D7856BE3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A58C79-C345-DD88-5FC6-F63804CF740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C12F16-11A4-1D38-4DC2-8F69633FF56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C57CE6A8-33FF-D8EF-2CE6-0428E3B8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6C3C5D7F-BBC2-2874-F180-13A72C04126D}"/>
              </a:ext>
            </a:extLst>
          </p:cNvPr>
          <p:cNvSpPr txBox="1">
            <a:spLocks/>
          </p:cNvSpPr>
          <p:nvPr/>
        </p:nvSpPr>
        <p:spPr>
          <a:xfrm>
            <a:off x="2221200" y="2531988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sz="1400" dirty="0">
                <a:solidFill>
                  <a:srgbClr val="757575"/>
                </a:solidFill>
              </a:rPr>
              <a:t>Acte de parole 2 : « Demander et dire ce qu’on va faire ».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14296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utiliser le mot « on ». Soyez attentifs.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010BD7-CE67-5974-A804-AC620EB7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00BB1E7-286B-3906-3BBD-12A76BD8B6CB}"/>
              </a:ext>
            </a:extLst>
          </p:cNvPr>
          <p:cNvSpPr txBox="1"/>
          <p:nvPr/>
        </p:nvSpPr>
        <p:spPr>
          <a:xfrm>
            <a:off x="1409700" y="2644170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solidFill>
                  <a:srgbClr val="00ACA4"/>
                </a:solidFill>
                <a:latin typeface="Dosis" pitchFamily="2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048BF80-178C-9370-D905-437EAC834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vd  le mot « on »">
            <a:hlinkClick r:id="" action="ppaction://media"/>
            <a:extLst>
              <a:ext uri="{FF2B5EF4-FFF2-40B4-BE49-F238E27FC236}">
                <a16:creationId xmlns:a16="http://schemas.microsoft.com/office/drawing/2014/main" id="{C47AD3AC-C1AE-E582-FCC3-76ABB987C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8696" y="1705748"/>
            <a:ext cx="6106607" cy="45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339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Retenons la règle.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F3C11AA-10C6-9590-933B-2656F61C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0A6AB9-B4F3-1A57-660C-60F864530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036" y="2016603"/>
            <a:ext cx="5839640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179EE-907F-DC51-3295-48CA83BCB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22F7D7B-C038-B813-D200-C7ADA5945D85}"/>
              </a:ext>
            </a:extLst>
          </p:cNvPr>
          <p:cNvSpPr txBox="1"/>
          <p:nvPr/>
        </p:nvSpPr>
        <p:spPr>
          <a:xfrm>
            <a:off x="1331266" y="2690336"/>
            <a:ext cx="75614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565F88"/>
                </a:solidFill>
                <a:latin typeface="Dosis SemiBold" pitchFamily="2" charset="0"/>
              </a:rPr>
              <a:t>On </a:t>
            </a: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va visiter le musée.</a:t>
            </a:r>
          </a:p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____________________________.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08711F6-F917-C4F1-3F1E-9F28DABB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Complétez la phrase suivante en remplaçant « on » par « nous ».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DB4211F-4119-E2C8-1C1E-947EF4373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8F070-FCB7-6696-24C5-E5CC9EBF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E532927-3F6F-B52D-A281-79D00E6A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8A51453-9F71-7EE8-9E70-2E489B2EC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D368D3-D11D-5579-0FA9-BCC121A4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1AA87-B92F-7631-94D0-45541E5DA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2A8C07E0-0A1D-79EB-F1F4-FE40EA5B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Qui veut expliquer sa réponse ? 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00CCBC-761C-05DE-4B93-BB82D7614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46B52CE-607A-3337-0A38-BD07B5CC416C}"/>
              </a:ext>
            </a:extLst>
          </p:cNvPr>
          <p:cNvSpPr txBox="1"/>
          <p:nvPr/>
        </p:nvSpPr>
        <p:spPr>
          <a:xfrm>
            <a:off x="1198345" y="2690336"/>
            <a:ext cx="75614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565F88"/>
                </a:solidFill>
                <a:latin typeface="Dosis SemiBold" pitchFamily="2" charset="0"/>
              </a:rPr>
              <a:t>On </a:t>
            </a: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va visiter le musée.</a:t>
            </a:r>
          </a:p>
          <a:p>
            <a:pPr lvl="0" defTabSz="457200">
              <a:lnSpc>
                <a:spcPct val="150000"/>
              </a:lnSpc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allons visiter le musée.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0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72851-A4EF-F9B9-46B3-26E8A7DE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CA0C200-B109-3F99-316F-FEBA0495A4AF}"/>
              </a:ext>
            </a:extLst>
          </p:cNvPr>
          <p:cNvSpPr txBox="1"/>
          <p:nvPr/>
        </p:nvSpPr>
        <p:spPr>
          <a:xfrm>
            <a:off x="1076528" y="2690336"/>
            <a:ext cx="75614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On découvrira des tableaux.</a:t>
            </a:r>
          </a:p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Les gens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______________________ 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8C1620-204B-735A-3333-4493DC6ED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7C76DD5-A272-EB9A-D745-C5BDC493FA19}"/>
              </a:ext>
            </a:extLst>
          </p:cNvPr>
          <p:cNvSpPr txBox="1">
            <a:spLocks/>
          </p:cNvSpPr>
          <p:nvPr/>
        </p:nvSpPr>
        <p:spPr>
          <a:xfrm>
            <a:off x="1671872" y="80152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Complétez la phrase suivante en remplaçant « on » par « les gens ».</a:t>
            </a:r>
          </a:p>
        </p:txBody>
      </p:sp>
    </p:spTree>
    <p:extLst>
      <p:ext uri="{BB962C8B-B14F-4D97-AF65-F5344CB8AC3E}">
        <p14:creationId xmlns:p14="http://schemas.microsoft.com/office/powerpoint/2010/main" val="6834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A9CBD-3A20-52D8-7B0B-B6BA628F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4392E28-2997-CFB5-771F-BB9AD689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30D214B-367E-48A8-5706-5F141F8C7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AD5480-474A-7295-2CE3-A6F6D1473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9D3F4-8A11-1B7D-593D-15DAB9A97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B777ED7-DBD9-56B5-A844-808BBC3000E9}"/>
              </a:ext>
            </a:extLst>
          </p:cNvPr>
          <p:cNvSpPr txBox="1"/>
          <p:nvPr/>
        </p:nvSpPr>
        <p:spPr>
          <a:xfrm>
            <a:off x="1331266" y="2690336"/>
            <a:ext cx="75614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On découvrira des tableaux. </a:t>
            </a:r>
          </a:p>
          <a:p>
            <a:pPr lvl="0" defTabSz="457200">
              <a:lnSpc>
                <a:spcPct val="150000"/>
              </a:lnSpc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gens </a:t>
            </a:r>
            <a:r>
              <a:rPr lang="fr-FR" sz="3200" b="1" kern="0" dirty="0">
                <a:solidFill>
                  <a:srgbClr val="00ACA4"/>
                </a:solidFill>
                <a:latin typeface="Dosis SemiBold" pitchFamily="2" charset="0"/>
              </a:rPr>
              <a:t>découvriront des tableaux.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0764C5F8-915A-ED5C-17A6-9AB82070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Qui veut expliquer sa réponse ? 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1CD0F0-8FE3-BACB-217F-7C6F3FAD7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A2C8F-892B-5B8F-0A45-2671B3E22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8D8E5C9-4656-8574-3EE6-01520D091497}"/>
              </a:ext>
            </a:extLst>
          </p:cNvPr>
          <p:cNvSpPr txBox="1"/>
          <p:nvPr/>
        </p:nvSpPr>
        <p:spPr>
          <a:xfrm>
            <a:off x="1076528" y="2690336"/>
            <a:ext cx="75614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On a cassé la fenêtre.</a:t>
            </a:r>
          </a:p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Quelqu’un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______________________ 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93AE05-7F5C-3045-66B1-C1C5FB39F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AC3AD47-E827-2462-EAE9-7BEF161E19C5}"/>
              </a:ext>
            </a:extLst>
          </p:cNvPr>
          <p:cNvSpPr txBox="1">
            <a:spLocks/>
          </p:cNvSpPr>
          <p:nvPr/>
        </p:nvSpPr>
        <p:spPr>
          <a:xfrm>
            <a:off x="1671872" y="80152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Complétez la phrase suivante en remplaçant « on » par « quelqu’un ».</a:t>
            </a:r>
          </a:p>
        </p:txBody>
      </p:sp>
    </p:spTree>
    <p:extLst>
      <p:ext uri="{BB962C8B-B14F-4D97-AF65-F5344CB8AC3E}">
        <p14:creationId xmlns:p14="http://schemas.microsoft.com/office/powerpoint/2010/main" val="29157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D916-36CA-4A38-A1DB-9FCFCCECD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903D643-0204-437C-93A6-DE66BEF2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E20174-DB42-8C48-2C5B-FDE506F90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A113E0-8E9F-8F2A-8501-BD200DBE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E5ED7-1239-70C7-1553-8393DC7E1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CE4BA40F-E930-34E6-6C3F-ADE09DB3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Qui veut expliquer sa réponse ? 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70A67B-397B-42FD-AD3B-C76535804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B857FD-595C-0031-09C9-A2E1E6077A45}"/>
              </a:ext>
            </a:extLst>
          </p:cNvPr>
          <p:cNvSpPr txBox="1"/>
          <p:nvPr/>
        </p:nvSpPr>
        <p:spPr>
          <a:xfrm>
            <a:off x="1076528" y="2690336"/>
            <a:ext cx="75614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On a cassé la fenêtre.</a:t>
            </a:r>
          </a:p>
          <a:p>
            <a:pPr lvl="0" defTabSz="457200">
              <a:lnSpc>
                <a:spcPct val="15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 SemiBold" pitchFamily="2" charset="0"/>
              </a:rPr>
              <a:t>Quelqu’un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 cassé la fenêtre 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15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FC4123-76D4-E0FA-EE75-76B38CDB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4958117"/>
            <a:ext cx="6254069" cy="1446177"/>
          </a:xfrm>
          <a:prstGeom prst="rect">
            <a:avLst/>
          </a:prstGeom>
        </p:spPr>
      </p:pic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AE68AEE-0BF1-9862-BDA6-3C3EA1783C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3BAAE2-E3B3-2FDA-4067-29C996A566E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BDDA93-ADD4-386F-6BEB-52439B4D8D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36FACCC1-A2F8-C280-FBB6-3D4FFD1BEA6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226B364-DCE8-C95F-4FEC-5EEC501BD8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Utiliser le mot « on ».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A5F70516-3569-3548-FF0E-8661595E3A71}"/>
              </a:ext>
            </a:extLst>
          </p:cNvPr>
          <p:cNvSpPr txBox="1">
            <a:spLocks/>
          </p:cNvSpPr>
          <p:nvPr/>
        </p:nvSpPr>
        <p:spPr>
          <a:xfrm>
            <a:off x="2221200" y="2531988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Acte de parole 2 : « Demander et dire ce qu’on va faire » .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lire des phrases, les comprendre et répondre à des questions.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5EC58DB4-97C0-D574-ECF9-381624D25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74DFB2-3D7C-FDF0-438A-6892773530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cette image.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6944B2-410B-6B1E-BDFB-736489DA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0A976C-F36E-DDF8-D993-91845C1B4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112" y="2209800"/>
            <a:ext cx="65817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AA8172F-E699-55CC-371D-E8ECB578D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90" y="2820319"/>
            <a:ext cx="7678910" cy="23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A62E4-7047-A50C-7B71-985AA4024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FE1AA99-1B57-5F7B-46B6-EFD94D80590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FE1AA99-1B57-5F7B-46B6-EFD94D8059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EE314AC-4CF3-A78C-CFE9-906ADED43C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EE314AC-4CF3-A78C-CFE9-906ADED43C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E9F556B-8B45-F129-9136-1D859B8F5034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Lisez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cette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question en silence.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680241-F12D-FE51-6E8B-3204751AC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FA68D30-20AE-DBA1-9F20-D052BD38F26A}"/>
              </a:ext>
            </a:extLst>
          </p:cNvPr>
          <p:cNvGrpSpPr/>
          <p:nvPr/>
        </p:nvGrpSpPr>
        <p:grpSpPr>
          <a:xfrm>
            <a:off x="528638" y="2828150"/>
            <a:ext cx="7805543" cy="2070637"/>
            <a:chOff x="528638" y="2828150"/>
            <a:chExt cx="7805543" cy="207063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246F307-26F6-1061-9D2F-0558242EC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638" y="2828150"/>
              <a:ext cx="7805543" cy="2070637"/>
            </a:xfrm>
            <a:prstGeom prst="rect">
              <a:avLst/>
            </a:prstGeom>
          </p:spPr>
        </p:pic>
        <p:pic>
          <p:nvPicPr>
            <p:cNvPr id="3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91C41538-76C0-7D82-5FC9-7CDD8AE9E0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634952" y="3339682"/>
              <a:ext cx="315514" cy="27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DEBC6B9-1CBD-0F62-B5B0-DFFA2D3C66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630103" y="3695337"/>
              <a:ext cx="315514" cy="300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D1C3EA3C-54E4-9D0A-9E85-B9D99098F0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652159" y="4106162"/>
              <a:ext cx="315514" cy="300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5860BA51-0409-DC52-4A87-D0677B93B2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09" t="15216" r="23249" b="53460"/>
            <a:stretch/>
          </p:blipFill>
          <p:spPr bwMode="auto">
            <a:xfrm>
              <a:off x="646670" y="4517753"/>
              <a:ext cx="334289" cy="253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42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3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FEB8-9F48-677B-954B-FA8CD74EA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96350E0-E1E0-9641-E0FD-6A04902551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96350E0-E1E0-9641-E0FD-6A04902551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F456117-2779-19D8-5933-EFBA5D1A9C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F456117-2779-19D8-5933-EFBA5D1A9C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D47902BF-DF64-8E9F-69C8-E1F09CE53E1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le numéro de la bonne réponse sur votre ardoise ( 1, 2, 3 ou 4 ). 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114BBF-B20F-9FCE-10F2-BDD4F5EB4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5B36C48-C468-6C3F-E7D7-AED03B209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32" y="2644838"/>
            <a:ext cx="7803556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7C8D1-2C09-C1EF-476A-08DD25AD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E56F506-8B21-2AEC-70BC-BE3677C5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95DF162-6146-1C59-9A5C-FA885EC4F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D8939E-85A7-5019-304C-1370DB23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7701C-6E5A-E4E1-3F21-DB833FF31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9B934D-E7D3-DBDF-B73E-F124AE23D82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9B934D-E7D3-DBDF-B73E-F124AE23D8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0A866B7-DEF1-3CBD-214E-3F25FC69424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0A866B7-DEF1-3CBD-214E-3F25FC6942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E84386FA-193F-DA9F-1F40-100DA8BD2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5">
            <a:extLst>
              <a:ext uri="{FF2B5EF4-FFF2-40B4-BE49-F238E27FC236}">
                <a16:creationId xmlns:a16="http://schemas.microsoft.com/office/drawing/2014/main" id="{141E17B5-AE9F-61C2-C85B-D39A6F08B43D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La bonne réponse est : « Les élèves vont au musée d’art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». Qui veut lire et expliquer la réponse ?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FF3A22-9E3A-BDD0-F5DA-E26B46860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" y="2828150"/>
            <a:ext cx="7871828" cy="20882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54FAA0-A3C3-73C8-055E-FB3BD726F2A2}"/>
              </a:ext>
            </a:extLst>
          </p:cNvPr>
          <p:cNvSpPr txBox="1"/>
          <p:nvPr/>
        </p:nvSpPr>
        <p:spPr>
          <a:xfrm>
            <a:off x="4201532" y="327586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316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25.   Avec votre voisin, vous allez lire et répondre aux questions de l’activité 4.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476753" y="2716814"/>
            <a:ext cx="3241578" cy="24858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8C75E3-18B8-1917-A263-EBFB6C924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69" y="2956933"/>
            <a:ext cx="5234382" cy="1340204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516A397-3D43-F851-04BA-D685C2342210}"/>
              </a:ext>
            </a:extLst>
          </p:cNvPr>
          <p:cNvSpPr/>
          <p:nvPr/>
        </p:nvSpPr>
        <p:spPr>
          <a:xfrm>
            <a:off x="425669" y="2842352"/>
            <a:ext cx="5391237" cy="155337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6B93E-78D9-47F2-4FBA-A49425D7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81B4CD-426E-690E-1BE6-33A89E75E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D9E2F0E-7C3D-2297-2906-6D777EEC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lire et recopier le dialogue de la page 25.  Vous allez aussi faire l’activité 2 de la page 27.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A851B8-B446-2D9F-B57B-79E650AEA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99" y="1883883"/>
            <a:ext cx="3256622" cy="454382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771027F-7CD9-4F14-8628-F48E1BFDD279}"/>
              </a:ext>
            </a:extLst>
          </p:cNvPr>
          <p:cNvSpPr/>
          <p:nvPr/>
        </p:nvSpPr>
        <p:spPr>
          <a:xfrm>
            <a:off x="1009432" y="3980268"/>
            <a:ext cx="2526983" cy="80105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0ACA29-D631-D56F-EA5E-3B9F191EC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3883"/>
            <a:ext cx="3387355" cy="4602044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AB3C4CB-4656-C993-4547-F37ED3AC48D6}"/>
              </a:ext>
            </a:extLst>
          </p:cNvPr>
          <p:cNvSpPr/>
          <p:nvPr/>
        </p:nvSpPr>
        <p:spPr>
          <a:xfrm>
            <a:off x="4656493" y="3800819"/>
            <a:ext cx="3214727" cy="110749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7F13-628D-AC19-2695-1794DA324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FA708A4-5313-7180-184A-8E71A4F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64B6E0C-6C61-1720-A09C-8BC90E561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19880917-F9B2-8DAB-D662-73251E8A3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412BB488-D1F2-7463-D98C-1DE9B4032C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CF57ADC-883B-01E6-B539-CC1F50943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2" y="4908813"/>
            <a:ext cx="3834716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49628" y="5476903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lvl="0" indent="-269875">
              <a:spcBef>
                <a:spcPts val="300"/>
              </a:spcBef>
              <a:buFont typeface="Wingdings" panose="05000000000000000000" pitchFamily="2" charset="2"/>
              <a:buChar char="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Phrases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891878" y="4935912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0BBD5A1-2800-978E-9817-FE7EEE00302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6550A2-ADB0-AF75-F3DD-405D17DA2F7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4EF16-BEC2-65C2-8C62-6A3209E6E9B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B65D34A-2D6B-E16B-916C-27CF9BAD88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DC79B1-1704-F0E7-E55C-A3EF5C98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390" y="1998092"/>
            <a:ext cx="6411220" cy="140989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1F895DF-523C-2912-E4BE-3D627F2A40DB}"/>
              </a:ext>
            </a:extLst>
          </p:cNvPr>
          <p:cNvSpPr txBox="1">
            <a:spLocks/>
          </p:cNvSpPr>
          <p:nvPr/>
        </p:nvSpPr>
        <p:spPr>
          <a:xfrm>
            <a:off x="2221200" y="2531988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Acte de parole 2 : « Demander et dire ce qu’on va faire »</a:t>
            </a:r>
            <a:r>
              <a:rPr lang="fr-FR" sz="1400" dirty="0"/>
              <a:t>.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11B00D0A-B0B8-C504-DFBA-1B04391FF8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Utiliser le mot « On ».</a:t>
            </a: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6AB39D18-7D9C-1FEC-175E-26915E53DE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143A9C9-1164-678C-44F7-1DAF2CBAC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87073" y="197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A8BBFE72-A27F-1E3D-224C-0ACB31D4439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2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0DE983-C68D-40C6-D8E9-91D38D5A7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commencer, nous allons revoir la scène avec les mots du vocabulaire. Soyez attentifs.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9AF5B6C-B7F0-04CC-1078-C867F9326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1810109"/>
            <a:ext cx="5814339" cy="41709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08D8B83-0A16-21F1-D960-92952D6D2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Scène musée d’art">
            <a:hlinkClick r:id="" action="ppaction://media"/>
            <a:extLst>
              <a:ext uri="{FF2B5EF4-FFF2-40B4-BE49-F238E27FC236}">
                <a16:creationId xmlns:a16="http://schemas.microsoft.com/office/drawing/2014/main" id="{8E781337-2E8A-FD98-BA0B-2BF05714A4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7028" y="1550982"/>
            <a:ext cx="6688702" cy="49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95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9273</TotalTime>
  <Words>857</Words>
  <Application>Microsoft Office PowerPoint</Application>
  <PresentationFormat>Affichage à l'écran (4:3)</PresentationFormat>
  <Paragraphs>119</Paragraphs>
  <Slides>47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47</vt:i4>
      </vt:variant>
    </vt:vector>
  </HeadingPairs>
  <TitlesOfParts>
    <vt:vector size="69" baseType="lpstr">
      <vt:lpstr>Calibri</vt:lpstr>
      <vt:lpstr>Wingdings</vt:lpstr>
      <vt:lpstr>Dosis</vt:lpstr>
      <vt:lpstr>Aptos</vt:lpstr>
      <vt:lpstr>Arial</vt:lpstr>
      <vt:lpstr>Dosis SemiBold</vt:lpstr>
      <vt:lpstr>Dosis ExtraBold</vt:lpstr>
      <vt:lpstr>Dosis Medium</vt:lpstr>
      <vt:lpstr>Aptos Display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1_Ecriture</vt:lpstr>
      <vt:lpstr>1_Env-Enseignant</vt:lpstr>
      <vt:lpstr>2_Oral</vt:lpstr>
      <vt:lpstr>3_Oral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Avant de commencer, nous allons revoir la scène avec les mots du vocabulaire. Soyez attentifs.  </vt:lpstr>
      <vt:lpstr>Lecture de la vidéo.</vt:lpstr>
      <vt:lpstr>Qui veut décrire la scène ? </vt:lpstr>
      <vt:lpstr>Maintenant, on va passer à l’activité de l’oral. Nous allons apprendre à poser une question avec Majd et Nada. </vt:lpstr>
      <vt:lpstr>Lecture de la vidéo </vt:lpstr>
      <vt:lpstr>Répétons ensemble la question comme Nada et Majd. </vt:lpstr>
      <vt:lpstr>Voici d’autres exemples. </vt:lpstr>
      <vt:lpstr>Présentation PowerPoint</vt:lpstr>
      <vt:lpstr>Présentation PowerPoint</vt:lpstr>
      <vt:lpstr>Maintenant nous allons apprendre à répondre à la question :  «  Qu’est ce qu’on va faire au musée ? ».  Soyez attentifs. </vt:lpstr>
      <vt:lpstr>Lecture de la vidéo </vt:lpstr>
      <vt:lpstr>Répétons les réponses de Nada et de Majd. </vt:lpstr>
      <vt:lpstr>Voici d’autres exemples. </vt:lpstr>
      <vt:lpstr>Présentation PowerPoint</vt:lpstr>
      <vt:lpstr>Chacun joue le dialogue avec son voisin. </vt:lpstr>
      <vt:lpstr>Plan de la séance 3</vt:lpstr>
      <vt:lpstr>Maintenant, on va apprendre utiliser le mot « on ». Soyez attentifs. </vt:lpstr>
      <vt:lpstr>Lecture de la vidéo.</vt:lpstr>
      <vt:lpstr>Retenons la règle. </vt:lpstr>
      <vt:lpstr>Prenez vos ardoises. </vt:lpstr>
      <vt:lpstr>Complétez la phrase suivante en remplaçant « on » par « nous ».</vt:lpstr>
      <vt:lpstr>Levez vos ardoises. </vt:lpstr>
      <vt:lpstr>Corrigez.  Qui veut expliquer sa réponse ? </vt:lpstr>
      <vt:lpstr>Présentation PowerPoint</vt:lpstr>
      <vt:lpstr>Levez vos ardoises. </vt:lpstr>
      <vt:lpstr>Corrigez.  Qui veut expliquer sa réponse ? </vt:lpstr>
      <vt:lpstr>Présentation PowerPoint</vt:lpstr>
      <vt:lpstr>Levez vos ardoises. </vt:lpstr>
      <vt:lpstr>Corrigez.  Qui veut expliquer sa réponse ? </vt:lpstr>
      <vt:lpstr>Plan de la séance 3</vt:lpstr>
      <vt:lpstr>Maintenant, nous allons lire des phrases, les comprendre et répondre à des questions. </vt:lpstr>
      <vt:lpstr>Présentation PowerPoint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Prenez vos livrets à la page 25.   Avec votre voisin, vous allez lire et répondre aux questions de l’activité 4. Je vais circuler entre les rangs pour vous aider. </vt:lpstr>
      <vt:lpstr>Notez les devoirs à faire à la maison. Vous allez lire et recopier le dialogue de la page 25.  Vous allez aussi faire l’activité 2 de la page 27.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khalid ramni</dc:creator>
  <cp:lastModifiedBy>KHALID.RAMNI</cp:lastModifiedBy>
  <cp:revision>10</cp:revision>
  <cp:lastPrinted>2025-08-13T10:11:39Z</cp:lastPrinted>
  <dcterms:created xsi:type="dcterms:W3CDTF">2025-08-01T12:31:49Z</dcterms:created>
  <dcterms:modified xsi:type="dcterms:W3CDTF">2025-11-20T16:44:08Z</dcterms:modified>
</cp:coreProperties>
</file>