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5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7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9" r:id="rId15"/>
    <p:sldMasterId id="2147483859" r:id="rId16"/>
    <p:sldMasterId id="2147483869" r:id="rId17"/>
    <p:sldMasterId id="2147483879" r:id="rId18"/>
  </p:sldMasterIdLst>
  <p:notesMasterIdLst>
    <p:notesMasterId r:id="rId64"/>
  </p:notesMasterIdLst>
  <p:handoutMasterIdLst>
    <p:handoutMasterId r:id="rId65"/>
  </p:handoutMasterIdLst>
  <p:sldIdLst>
    <p:sldId id="258" r:id="rId19"/>
    <p:sldId id="1103" r:id="rId20"/>
    <p:sldId id="951" r:id="rId21"/>
    <p:sldId id="567" r:id="rId22"/>
    <p:sldId id="984" r:id="rId23"/>
    <p:sldId id="799" r:id="rId24"/>
    <p:sldId id="779" r:id="rId25"/>
    <p:sldId id="780" r:id="rId26"/>
    <p:sldId id="784" r:id="rId27"/>
    <p:sldId id="1104" r:id="rId28"/>
    <p:sldId id="1048" r:id="rId29"/>
    <p:sldId id="1049" r:id="rId30"/>
    <p:sldId id="1032" r:id="rId31"/>
    <p:sldId id="1033" r:id="rId32"/>
    <p:sldId id="800" r:id="rId33"/>
    <p:sldId id="902" r:id="rId34"/>
    <p:sldId id="867" r:id="rId35"/>
    <p:sldId id="1102" r:id="rId36"/>
    <p:sldId id="1064" r:id="rId37"/>
    <p:sldId id="1065" r:id="rId38"/>
    <p:sldId id="1068" r:id="rId39"/>
    <p:sldId id="1066" r:id="rId40"/>
    <p:sldId id="1067" r:id="rId41"/>
    <p:sldId id="1069" r:id="rId42"/>
    <p:sldId id="1070" r:id="rId43"/>
    <p:sldId id="1071" r:id="rId44"/>
    <p:sldId id="1072" r:id="rId45"/>
    <p:sldId id="1073" r:id="rId46"/>
    <p:sldId id="1074" r:id="rId47"/>
    <p:sldId id="1039" r:id="rId48"/>
    <p:sldId id="805" r:id="rId49"/>
    <p:sldId id="1076" r:id="rId50"/>
    <p:sldId id="1084" r:id="rId51"/>
    <p:sldId id="1086" r:id="rId52"/>
    <p:sldId id="1087" r:id="rId53"/>
    <p:sldId id="1091" r:id="rId54"/>
    <p:sldId id="1094" r:id="rId55"/>
    <p:sldId id="1095" r:id="rId56"/>
    <p:sldId id="1099" r:id="rId57"/>
    <p:sldId id="1100" r:id="rId58"/>
    <p:sldId id="1101" r:id="rId59"/>
    <p:sldId id="895" r:id="rId60"/>
    <p:sldId id="1013" r:id="rId61"/>
    <p:sldId id="1014" r:id="rId62"/>
    <p:sldId id="983" r:id="rId63"/>
  </p:sldIdLst>
  <p:sldSz cx="9144000" cy="6858000" type="screen4x3"/>
  <p:notesSz cx="6735763" cy="9866313"/>
  <p:embeddedFontLst>
    <p:embeddedFont>
      <p:font typeface="Dosis" pitchFamily="2" charset="0"/>
      <p:regular r:id="rId66"/>
      <p:bold r:id="rId67"/>
    </p:embeddedFont>
    <p:embeddedFont>
      <p:font typeface="Dosis ExtraBold" pitchFamily="2" charset="0"/>
      <p:bold r:id="rId68"/>
    </p:embeddedFont>
    <p:embeddedFont>
      <p:font typeface="Dosis Medium" pitchFamily="2" charset="0"/>
      <p:regular r:id="rId69"/>
    </p:embeddedFont>
    <p:embeddedFont>
      <p:font typeface="Dosis SemiBold" pitchFamily="2" charset="0"/>
      <p:bold r:id="rId7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4234"/>
    <a:srgbClr val="4B5377"/>
    <a:srgbClr val="565F88"/>
    <a:srgbClr val="00ACA4"/>
    <a:srgbClr val="F26553"/>
    <a:srgbClr val="2AB6D7"/>
    <a:srgbClr val="55B7DE"/>
    <a:srgbClr val="A1A6BC"/>
    <a:srgbClr val="424D7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0BB32D-450A-41B3-BDAD-096E2563648D}" v="7" dt="2025-11-21T13:32:35.003"/>
    <p1510:client id="{E42B45F8-1097-40B6-868A-9C7A5ABE8FB9}" v="66" dt="2025-11-22T10:41:47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303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font" Target="fonts/font3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font" Target="fonts/font1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77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font" Target="fonts/font2.fntdata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font" Target="fonts/font5.fntdata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handoutMaster" Target="handoutMasters/handoutMaster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microsoft.com/office/2015/10/relationships/revisionInfo" Target="revisionInfo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modSld">
      <pc:chgData name="Jalila El Baraka" userId="ea93c961-285f-4edc-9e51-dff84fc1dbdc" providerId="ADAL" clId="{57C2819A-E835-47AA-9356-3BB7B51E441F}" dt="2025-11-17T16:26:12.551" v="5" actId="20577"/>
      <pc:docMkLst>
        <pc:docMk/>
      </pc:docMkLst>
      <pc:sldChg chg="modSp mod">
        <pc:chgData name="Jalila El Baraka" userId="ea93c961-285f-4edc-9e51-dff84fc1dbdc" providerId="ADAL" clId="{57C2819A-E835-47AA-9356-3BB7B51E441F}" dt="2025-11-17T16:26:05.384" v="1" actId="20577"/>
        <pc:sldMkLst>
          <pc:docMk/>
          <pc:sldMk cId="2007327601" sldId="1072"/>
        </pc:sldMkLst>
        <pc:spChg chg="mod">
          <ac:chgData name="Jalila El Baraka" userId="ea93c961-285f-4edc-9e51-dff84fc1dbdc" providerId="ADAL" clId="{57C2819A-E835-47AA-9356-3BB7B51E441F}" dt="2025-11-17T16:26:05.384" v="1" actId="20577"/>
          <ac:spMkLst>
            <pc:docMk/>
            <pc:sldMk cId="2007327601" sldId="1072"/>
            <ac:spMk id="13" creationId="{3D081AE8-DD26-66E3-BAA6-09A58194C141}"/>
          </ac:spMkLst>
        </pc:spChg>
      </pc:sldChg>
      <pc:sldChg chg="modSp mod">
        <pc:chgData name="Jalila El Baraka" userId="ea93c961-285f-4edc-9e51-dff84fc1dbdc" providerId="ADAL" clId="{57C2819A-E835-47AA-9356-3BB7B51E441F}" dt="2025-11-17T16:26:12.551" v="5" actId="20577"/>
        <pc:sldMkLst>
          <pc:docMk/>
          <pc:sldMk cId="3796889734" sldId="1073"/>
        </pc:sldMkLst>
        <pc:spChg chg="mod">
          <ac:chgData name="Jalila El Baraka" userId="ea93c961-285f-4edc-9e51-dff84fc1dbdc" providerId="ADAL" clId="{57C2819A-E835-47AA-9356-3BB7B51E441F}" dt="2025-11-17T16:26:12.551" v="5" actId="20577"/>
          <ac:spMkLst>
            <pc:docMk/>
            <pc:sldMk cId="3796889734" sldId="1073"/>
            <ac:spMk id="14" creationId="{FFAF8259-DF2F-A835-1E06-84802CEE0F71}"/>
          </ac:spMkLst>
        </pc:spChg>
      </pc:sldChg>
    </pc:docChg>
  </pc:docChgLst>
  <pc:docChgLst>
    <pc:chgData name="Jalila El Baraka" userId="ea93c961-285f-4edc-9e51-dff84fc1dbdc" providerId="ADAL" clId="{AF35D566-9458-4FCB-BB0C-F789683C5E1A}"/>
    <pc:docChg chg="undo custSel addSld modSld">
      <pc:chgData name="Jalila El Baraka" userId="ea93c961-285f-4edc-9e51-dff84fc1dbdc" providerId="ADAL" clId="{AF35D566-9458-4FCB-BB0C-F789683C5E1A}" dt="2025-11-22T10:41:55.735" v="1961" actId="1076"/>
      <pc:docMkLst>
        <pc:docMk/>
      </pc:docMkLst>
      <pc:sldChg chg="addSp delSp modSp mod setBg">
        <pc:chgData name="Jalila El Baraka" userId="ea93c961-285f-4edc-9e51-dff84fc1dbdc" providerId="ADAL" clId="{AF35D566-9458-4FCB-BB0C-F789683C5E1A}" dt="2025-11-15T20:17:49.268" v="6" actId="26606"/>
        <pc:sldMkLst>
          <pc:docMk/>
          <pc:sldMk cId="25556003" sldId="258"/>
        </pc:sldMkLst>
        <pc:spChg chg="add">
          <ac:chgData name="Jalila El Baraka" userId="ea93c961-285f-4edc-9e51-dff84fc1dbdc" providerId="ADAL" clId="{AF35D566-9458-4FCB-BB0C-F789683C5E1A}" dt="2025-11-15T20:17:49.268" v="6" actId="26606"/>
          <ac:spMkLst>
            <pc:docMk/>
            <pc:sldMk cId="25556003" sldId="258"/>
            <ac:spMk id="8" creationId="{42A4FC2C-047E-45A5-965D-8E1E3BF09BC6}"/>
          </ac:spMkLst>
        </pc:spChg>
        <pc:picChg chg="add mod">
          <ac:chgData name="Jalila El Baraka" userId="ea93c961-285f-4edc-9e51-dff84fc1dbdc" providerId="ADAL" clId="{AF35D566-9458-4FCB-BB0C-F789683C5E1A}" dt="2025-11-15T20:17:49.268" v="6" actId="26606"/>
          <ac:picMkLst>
            <pc:docMk/>
            <pc:sldMk cId="25556003" sldId="258"/>
            <ac:picMk id="3" creationId="{C144A2E3-158E-0B4C-830E-ADAFBA59AA64}"/>
          </ac:picMkLst>
        </pc:picChg>
      </pc:sldChg>
      <pc:sldChg chg="addSp delSp modSp mod setBg">
        <pc:chgData name="Jalila El Baraka" userId="ea93c961-285f-4edc-9e51-dff84fc1dbdc" providerId="ADAL" clId="{AF35D566-9458-4FCB-BB0C-F789683C5E1A}" dt="2025-11-22T10:02:33.820" v="1302" actId="1076"/>
        <pc:sldMkLst>
          <pc:docMk/>
          <pc:sldMk cId="221897024" sldId="567"/>
        </pc:sldMkLst>
        <pc:spChg chg="mod">
          <ac:chgData name="Jalila El Baraka" userId="ea93c961-285f-4edc-9e51-dff84fc1dbdc" providerId="ADAL" clId="{AF35D566-9458-4FCB-BB0C-F789683C5E1A}" dt="2025-11-22T10:02:28.646" v="1300" actId="26606"/>
          <ac:spMkLst>
            <pc:docMk/>
            <pc:sldMk cId="221897024" sldId="567"/>
            <ac:spMk id="6" creationId="{ED4498D7-9F52-BED1-DF2E-1B4C0D0499D1}"/>
          </ac:spMkLst>
        </pc:spChg>
        <pc:spChg chg="add del">
          <ac:chgData name="Jalila El Baraka" userId="ea93c961-285f-4edc-9e51-dff84fc1dbdc" providerId="ADAL" clId="{AF35D566-9458-4FCB-BB0C-F789683C5E1A}" dt="2025-11-22T10:02:28.646" v="1300" actId="26606"/>
          <ac:spMkLst>
            <pc:docMk/>
            <pc:sldMk cId="221897024" sldId="567"/>
            <ac:spMk id="18" creationId="{C4879EFC-8E62-4E00-973C-C45EE9EC676D}"/>
          </ac:spMkLst>
        </pc:spChg>
        <pc:spChg chg="add del">
          <ac:chgData name="Jalila El Baraka" userId="ea93c961-285f-4edc-9e51-dff84fc1dbdc" providerId="ADAL" clId="{AF35D566-9458-4FCB-BB0C-F789683C5E1A}" dt="2025-11-22T10:02:28.646" v="1300" actId="26606"/>
          <ac:spMkLst>
            <pc:docMk/>
            <pc:sldMk cId="221897024" sldId="567"/>
            <ac:spMk id="20" creationId="{D6A9C53F-5F90-40A5-8C85-5412D39C8C68}"/>
          </ac:spMkLst>
        </pc:spChg>
        <pc:grpChg chg="add mod ord">
          <ac:chgData name="Jalila El Baraka" userId="ea93c961-285f-4edc-9e51-dff84fc1dbdc" providerId="ADAL" clId="{AF35D566-9458-4FCB-BB0C-F789683C5E1A}" dt="2025-11-22T10:02:28.646" v="1300" actId="26606"/>
          <ac:grpSpMkLst>
            <pc:docMk/>
            <pc:sldMk cId="221897024" sldId="567"/>
            <ac:grpSpMk id="7" creationId="{805D767A-9EFE-FEAB-F3CF-FBF69DF01BAE}"/>
          </ac:grpSpMkLst>
        </pc:grpChg>
        <pc:picChg chg="add mod">
          <ac:chgData name="Jalila El Baraka" userId="ea93c961-285f-4edc-9e51-dff84fc1dbdc" providerId="ADAL" clId="{AF35D566-9458-4FCB-BB0C-F789683C5E1A}" dt="2025-11-22T10:02:33.820" v="1302" actId="1076"/>
          <ac:picMkLst>
            <pc:docMk/>
            <pc:sldMk cId="221897024" sldId="567"/>
            <ac:picMk id="3" creationId="{EF3327EB-8DC5-E924-7AC3-26726DE2C29C}"/>
          </ac:picMkLst>
        </pc:picChg>
        <pc:picChg chg="del mod">
          <ac:chgData name="Jalila El Baraka" userId="ea93c961-285f-4edc-9e51-dff84fc1dbdc" providerId="ADAL" clId="{AF35D566-9458-4FCB-BB0C-F789683C5E1A}" dt="2025-11-22T10:01:52.487" v="1295" actId="478"/>
          <ac:picMkLst>
            <pc:docMk/>
            <pc:sldMk cId="221897024" sldId="567"/>
            <ac:picMk id="4" creationId="{699D5FF8-7533-E495-409B-AF656C2D4C22}"/>
          </ac:picMkLst>
        </pc:picChg>
      </pc:sldChg>
      <pc:sldChg chg="modSp mod">
        <pc:chgData name="Jalila El Baraka" userId="ea93c961-285f-4edc-9e51-dff84fc1dbdc" providerId="ADAL" clId="{AF35D566-9458-4FCB-BB0C-F789683C5E1A}" dt="2025-11-15T20:36:20.351" v="79" actId="20577"/>
        <pc:sldMkLst>
          <pc:docMk/>
          <pc:sldMk cId="1552006823" sldId="780"/>
        </pc:sldMkLst>
        <pc:spChg chg="mod">
          <ac:chgData name="Jalila El Baraka" userId="ea93c961-285f-4edc-9e51-dff84fc1dbdc" providerId="ADAL" clId="{AF35D566-9458-4FCB-BB0C-F789683C5E1A}" dt="2025-11-15T20:36:20.351" v="79" actId="20577"/>
          <ac:spMkLst>
            <pc:docMk/>
            <pc:sldMk cId="1552006823" sldId="780"/>
            <ac:spMk id="7" creationId="{F4BB8375-101F-4E97-1AB7-D8ADFA8B2E79}"/>
          </ac:spMkLst>
        </pc:spChg>
      </pc:sldChg>
      <pc:sldChg chg="addSp delSp modSp mod delAnim modAnim">
        <pc:chgData name="Jalila El Baraka" userId="ea93c961-285f-4edc-9e51-dff84fc1dbdc" providerId="ADAL" clId="{AF35D566-9458-4FCB-BB0C-F789683C5E1A}" dt="2025-11-22T10:05:22.413" v="1307" actId="1076"/>
        <pc:sldMkLst>
          <pc:docMk/>
          <pc:sldMk cId="927543826" sldId="784"/>
        </pc:sldMkLst>
        <pc:picChg chg="add mod">
          <ac:chgData name="Jalila El Baraka" userId="ea93c961-285f-4edc-9e51-dff84fc1dbdc" providerId="ADAL" clId="{AF35D566-9458-4FCB-BB0C-F789683C5E1A}" dt="2025-11-22T10:05:22.413" v="1307" actId="1076"/>
          <ac:picMkLst>
            <pc:docMk/>
            <pc:sldMk cId="927543826" sldId="784"/>
            <ac:picMk id="2" creationId="{74DE5814-1478-932A-04F2-E2220B22B4DE}"/>
          </ac:picMkLst>
        </pc:picChg>
      </pc:sldChg>
      <pc:sldChg chg="modSp mod">
        <pc:chgData name="Jalila El Baraka" userId="ea93c961-285f-4edc-9e51-dff84fc1dbdc" providerId="ADAL" clId="{AF35D566-9458-4FCB-BB0C-F789683C5E1A}" dt="2025-11-22T10:19:06.594" v="1378" actId="20577"/>
        <pc:sldMkLst>
          <pc:docMk/>
          <pc:sldMk cId="1961739097" sldId="799"/>
        </pc:sldMkLst>
        <pc:spChg chg="mod">
          <ac:chgData name="Jalila El Baraka" userId="ea93c961-285f-4edc-9e51-dff84fc1dbdc" providerId="ADAL" clId="{AF35D566-9458-4FCB-BB0C-F789683C5E1A}" dt="2025-11-22T10:19:06.594" v="1378" actId="20577"/>
          <ac:spMkLst>
            <pc:docMk/>
            <pc:sldMk cId="1961739097" sldId="799"/>
            <ac:spMk id="17" creationId="{39A7660A-DEEB-2C87-175B-55238BB1DF0E}"/>
          </ac:spMkLst>
        </pc:spChg>
      </pc:sldChg>
      <pc:sldChg chg="modSp mod">
        <pc:chgData name="Jalila El Baraka" userId="ea93c961-285f-4edc-9e51-dff84fc1dbdc" providerId="ADAL" clId="{AF35D566-9458-4FCB-BB0C-F789683C5E1A}" dt="2025-11-22T10:19:17.130" v="1379"/>
        <pc:sldMkLst>
          <pc:docMk/>
          <pc:sldMk cId="4253363032" sldId="800"/>
        </pc:sldMkLst>
        <pc:spChg chg="mod">
          <ac:chgData name="Jalila El Baraka" userId="ea93c961-285f-4edc-9e51-dff84fc1dbdc" providerId="ADAL" clId="{AF35D566-9458-4FCB-BB0C-F789683C5E1A}" dt="2025-11-22T10:19:17.130" v="1379"/>
          <ac:spMkLst>
            <pc:docMk/>
            <pc:sldMk cId="4253363032" sldId="800"/>
            <ac:spMk id="13" creationId="{1AAB39AE-C88C-2050-B1F8-20189324A922}"/>
          </ac:spMkLst>
        </pc:spChg>
      </pc:sldChg>
      <pc:sldChg chg="modSp mod">
        <pc:chgData name="Jalila El Baraka" userId="ea93c961-285f-4edc-9e51-dff84fc1dbdc" providerId="ADAL" clId="{AF35D566-9458-4FCB-BB0C-F789683C5E1A}" dt="2025-11-22T10:19:26.499" v="1380"/>
        <pc:sldMkLst>
          <pc:docMk/>
          <pc:sldMk cId="2112265781" sldId="805"/>
        </pc:sldMkLst>
        <pc:spChg chg="mod">
          <ac:chgData name="Jalila El Baraka" userId="ea93c961-285f-4edc-9e51-dff84fc1dbdc" providerId="ADAL" clId="{AF35D566-9458-4FCB-BB0C-F789683C5E1A}" dt="2025-11-22T10:19:26.499" v="1380"/>
          <ac:spMkLst>
            <pc:docMk/>
            <pc:sldMk cId="2112265781" sldId="805"/>
            <ac:spMk id="11" creationId="{798278C3-473A-7110-313B-F546DD4BFE12}"/>
          </ac:spMkLst>
        </pc:spChg>
      </pc:sldChg>
      <pc:sldChg chg="modSp">
        <pc:chgData name="Jalila El Baraka" userId="ea93c961-285f-4edc-9e51-dff84fc1dbdc" providerId="ADAL" clId="{AF35D566-9458-4FCB-BB0C-F789683C5E1A}" dt="2025-11-22T10:28:16.896" v="1874"/>
        <pc:sldMkLst>
          <pc:docMk/>
          <pc:sldMk cId="203287401" sldId="867"/>
        </pc:sldMkLst>
        <pc:spChg chg="mod">
          <ac:chgData name="Jalila El Baraka" userId="ea93c961-285f-4edc-9e51-dff84fc1dbdc" providerId="ADAL" clId="{AF35D566-9458-4FCB-BB0C-F789683C5E1A}" dt="2025-11-22T10:28:14.896" v="1873"/>
          <ac:spMkLst>
            <pc:docMk/>
            <pc:sldMk cId="203287401" sldId="867"/>
            <ac:spMk id="16" creationId="{213FFFCA-E165-27FA-310D-7EDC2B6BCD56}"/>
          </ac:spMkLst>
        </pc:spChg>
        <pc:spChg chg="mod">
          <ac:chgData name="Jalila El Baraka" userId="ea93c961-285f-4edc-9e51-dff84fc1dbdc" providerId="ADAL" clId="{AF35D566-9458-4FCB-BB0C-F789683C5E1A}" dt="2025-11-22T10:28:16.896" v="1874"/>
          <ac:spMkLst>
            <pc:docMk/>
            <pc:sldMk cId="203287401" sldId="867"/>
            <ac:spMk id="19" creationId="{638572A1-A560-C96B-3E8A-2679F9394C19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0T21:41:14.090" v="1089" actId="20577"/>
        <pc:sldMkLst>
          <pc:docMk/>
          <pc:sldMk cId="3128690644" sldId="895"/>
        </pc:sldMkLst>
        <pc:spChg chg="mod">
          <ac:chgData name="Jalila El Baraka" userId="ea93c961-285f-4edc-9e51-dff84fc1dbdc" providerId="ADAL" clId="{AF35D566-9458-4FCB-BB0C-F789683C5E1A}" dt="2025-11-20T21:41:14.090" v="1089" actId="20577"/>
          <ac:spMkLst>
            <pc:docMk/>
            <pc:sldMk cId="3128690644" sldId="895"/>
            <ac:spMk id="4" creationId="{E9145ECC-000C-F876-22B9-FF30903C9504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0T21:38:37.991" v="1048" actId="1076"/>
        <pc:sldMkLst>
          <pc:docMk/>
          <pc:sldMk cId="2678315413" sldId="902"/>
        </pc:sldMkLst>
        <pc:spChg chg="mod">
          <ac:chgData name="Jalila El Baraka" userId="ea93c961-285f-4edc-9e51-dff84fc1dbdc" providerId="ADAL" clId="{AF35D566-9458-4FCB-BB0C-F789683C5E1A}" dt="2025-11-15T20:56:39.887" v="289" actId="20577"/>
          <ac:spMkLst>
            <pc:docMk/>
            <pc:sldMk cId="2678315413" sldId="902"/>
            <ac:spMk id="4" creationId="{07242A26-0ACF-F71F-1F62-F486DF0A0C5B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0T21:42:08.936" v="1102" actId="14100"/>
        <pc:sldMkLst>
          <pc:docMk/>
          <pc:sldMk cId="3350586211" sldId="983"/>
        </pc:sldMkLst>
        <pc:spChg chg="mod">
          <ac:chgData name="Jalila El Baraka" userId="ea93c961-285f-4edc-9e51-dff84fc1dbdc" providerId="ADAL" clId="{AF35D566-9458-4FCB-BB0C-F789683C5E1A}" dt="2025-11-20T21:42:05.279" v="1101" actId="1076"/>
          <ac:spMkLst>
            <pc:docMk/>
            <pc:sldMk cId="3350586211" sldId="983"/>
            <ac:spMk id="2" creationId="{FE91AC9D-0C0C-4684-927E-D7846FC8300F}"/>
          </ac:spMkLst>
        </pc:spChg>
        <pc:spChg chg="mod">
          <ac:chgData name="Jalila El Baraka" userId="ea93c961-285f-4edc-9e51-dff84fc1dbdc" providerId="ADAL" clId="{AF35D566-9458-4FCB-BB0C-F789683C5E1A}" dt="2025-11-20T21:42:08.936" v="1102" actId="14100"/>
          <ac:spMkLst>
            <pc:docMk/>
            <pc:sldMk cId="3350586211" sldId="983"/>
            <ac:spMk id="6" creationId="{591D38EB-BCD9-C153-6788-1DA638A5D8C2}"/>
          </ac:spMkLst>
        </pc:spChg>
      </pc:sldChg>
      <pc:sldChg chg="modSp mod">
        <pc:chgData name="Jalila El Baraka" userId="ea93c961-285f-4edc-9e51-dff84fc1dbdc" providerId="ADAL" clId="{AF35D566-9458-4FCB-BB0C-F789683C5E1A}" dt="2025-11-15T20:27:47.211" v="13"/>
        <pc:sldMkLst>
          <pc:docMk/>
          <pc:sldMk cId="2936764399" sldId="984"/>
        </pc:sldMkLst>
        <pc:spChg chg="mod">
          <ac:chgData name="Jalila El Baraka" userId="ea93c961-285f-4edc-9e51-dff84fc1dbdc" providerId="ADAL" clId="{AF35D566-9458-4FCB-BB0C-F789683C5E1A}" dt="2025-11-15T20:27:38.711" v="11"/>
          <ac:spMkLst>
            <pc:docMk/>
            <pc:sldMk cId="2936764399" sldId="984"/>
            <ac:spMk id="2" creationId="{0D56B172-1195-985E-86B9-D95FAEBDB8BE}"/>
          </ac:spMkLst>
        </pc:spChg>
        <pc:spChg chg="mod">
          <ac:chgData name="Jalila El Baraka" userId="ea93c961-285f-4edc-9e51-dff84fc1dbdc" providerId="ADAL" clId="{AF35D566-9458-4FCB-BB0C-F789683C5E1A}" dt="2025-11-15T20:27:42.367" v="12"/>
          <ac:spMkLst>
            <pc:docMk/>
            <pc:sldMk cId="2936764399" sldId="984"/>
            <ac:spMk id="42" creationId="{F17D042A-9C0B-3691-ABA9-FFC53DBA5F5E}"/>
          </ac:spMkLst>
        </pc:spChg>
        <pc:spChg chg="mod">
          <ac:chgData name="Jalila El Baraka" userId="ea93c961-285f-4edc-9e51-dff84fc1dbdc" providerId="ADAL" clId="{AF35D566-9458-4FCB-BB0C-F789683C5E1A}" dt="2025-11-15T20:27:34.430" v="10"/>
          <ac:spMkLst>
            <pc:docMk/>
            <pc:sldMk cId="2936764399" sldId="984"/>
            <ac:spMk id="43" creationId="{C38A13D4-E9E5-6277-73ED-BAC95D25BA9D}"/>
          </ac:spMkLst>
        </pc:spChg>
        <pc:spChg chg="mod">
          <ac:chgData name="Jalila El Baraka" userId="ea93c961-285f-4edc-9e51-dff84fc1dbdc" providerId="ADAL" clId="{AF35D566-9458-4FCB-BB0C-F789683C5E1A}" dt="2025-11-15T20:27:47.211" v="13"/>
          <ac:spMkLst>
            <pc:docMk/>
            <pc:sldMk cId="2936764399" sldId="984"/>
            <ac:spMk id="45" creationId="{3C43C32C-6488-4D2E-922D-D5A4BA7D0488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5T21:26:08.206" v="909" actId="14100"/>
        <pc:sldMkLst>
          <pc:docMk/>
          <pc:sldMk cId="2549051788" sldId="1013"/>
        </pc:sldMkLst>
        <pc:picChg chg="add mod">
          <ac:chgData name="Jalila El Baraka" userId="ea93c961-285f-4edc-9e51-dff84fc1dbdc" providerId="ADAL" clId="{AF35D566-9458-4FCB-BB0C-F789683C5E1A}" dt="2025-11-15T21:26:08.206" v="909" actId="14100"/>
          <ac:picMkLst>
            <pc:docMk/>
            <pc:sldMk cId="2549051788" sldId="1013"/>
            <ac:picMk id="4" creationId="{3AF7DE6F-08FA-6BB0-8E22-18AF51B5A32B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0T21:40:10.271" v="1075" actId="20577"/>
        <pc:sldMkLst>
          <pc:docMk/>
          <pc:sldMk cId="3481164588" sldId="1014"/>
        </pc:sldMkLst>
        <pc:spChg chg="add mod">
          <ac:chgData name="Jalila El Baraka" userId="ea93c961-285f-4edc-9e51-dff84fc1dbdc" providerId="ADAL" clId="{AF35D566-9458-4FCB-BB0C-F789683C5E1A}" dt="2025-11-15T21:29:08.013" v="1015" actId="20577"/>
          <ac:spMkLst>
            <pc:docMk/>
            <pc:sldMk cId="3481164588" sldId="1014"/>
            <ac:spMk id="9" creationId="{05463513-6C34-5132-C394-C264E6B4054F}"/>
          </ac:spMkLst>
        </pc:spChg>
        <pc:spChg chg="add mod">
          <ac:chgData name="Jalila El Baraka" userId="ea93c961-285f-4edc-9e51-dff84fc1dbdc" providerId="ADAL" clId="{AF35D566-9458-4FCB-BB0C-F789683C5E1A}" dt="2025-11-20T21:40:10.271" v="1075" actId="20577"/>
          <ac:spMkLst>
            <pc:docMk/>
            <pc:sldMk cId="3481164588" sldId="1014"/>
            <ac:spMk id="10" creationId="{F1A8BE07-5999-B4F7-07E7-B602F7D239CB}"/>
          </ac:spMkLst>
        </pc:spChg>
        <pc:picChg chg="add mod">
          <ac:chgData name="Jalila El Baraka" userId="ea93c961-285f-4edc-9e51-dff84fc1dbdc" providerId="ADAL" clId="{AF35D566-9458-4FCB-BB0C-F789683C5E1A}" dt="2025-11-15T21:27:09.654" v="919" actId="1076"/>
          <ac:picMkLst>
            <pc:docMk/>
            <pc:sldMk cId="3481164588" sldId="1014"/>
            <ac:picMk id="4" creationId="{D4A58B79-05C3-4246-65C1-B6354134DE4A}"/>
          </ac:picMkLst>
        </pc:picChg>
      </pc:sldChg>
      <pc:sldChg chg="modSp mod">
        <pc:chgData name="Jalila El Baraka" userId="ea93c961-285f-4edc-9e51-dff84fc1dbdc" providerId="ADAL" clId="{AF35D566-9458-4FCB-BB0C-F789683C5E1A}" dt="2025-11-22T10:25:49.136" v="1823" actId="1076"/>
        <pc:sldMkLst>
          <pc:docMk/>
          <pc:sldMk cId="4223267053" sldId="1032"/>
        </pc:sldMkLst>
        <pc:spChg chg="mod">
          <ac:chgData name="Jalila El Baraka" userId="ea93c961-285f-4edc-9e51-dff84fc1dbdc" providerId="ADAL" clId="{AF35D566-9458-4FCB-BB0C-F789683C5E1A}" dt="2025-11-22T10:25:37.892" v="1813" actId="14100"/>
          <ac:spMkLst>
            <pc:docMk/>
            <pc:sldMk cId="4223267053" sldId="1032"/>
            <ac:spMk id="4" creationId="{45085D94-D486-C9D3-3587-2AE6DDEAF8D8}"/>
          </ac:spMkLst>
        </pc:spChg>
        <pc:spChg chg="mod">
          <ac:chgData name="Jalila El Baraka" userId="ea93c961-285f-4edc-9e51-dff84fc1dbdc" providerId="ADAL" clId="{AF35D566-9458-4FCB-BB0C-F789683C5E1A}" dt="2025-11-22T10:23:27.325" v="1610" actId="20577"/>
          <ac:spMkLst>
            <pc:docMk/>
            <pc:sldMk cId="4223267053" sldId="1032"/>
            <ac:spMk id="6" creationId="{83F00714-E29A-F667-7E60-4C1443D5C379}"/>
          </ac:spMkLst>
        </pc:spChg>
        <pc:spChg chg="mod">
          <ac:chgData name="Jalila El Baraka" userId="ea93c961-285f-4edc-9e51-dff84fc1dbdc" providerId="ADAL" clId="{AF35D566-9458-4FCB-BB0C-F789683C5E1A}" dt="2025-11-22T10:25:49.136" v="1823" actId="1076"/>
          <ac:spMkLst>
            <pc:docMk/>
            <pc:sldMk cId="4223267053" sldId="1032"/>
            <ac:spMk id="7" creationId="{C886B34B-4E7F-534D-7D6F-21402007068D}"/>
          </ac:spMkLst>
        </pc:spChg>
      </pc:sldChg>
      <pc:sldChg chg="modSp mod">
        <pc:chgData name="Jalila El Baraka" userId="ea93c961-285f-4edc-9e51-dff84fc1dbdc" providerId="ADAL" clId="{AF35D566-9458-4FCB-BB0C-F789683C5E1A}" dt="2025-11-22T10:27:47.262" v="1872" actId="20577"/>
        <pc:sldMkLst>
          <pc:docMk/>
          <pc:sldMk cId="25443174" sldId="1033"/>
        </pc:sldMkLst>
        <pc:spChg chg="mod">
          <ac:chgData name="Jalila El Baraka" userId="ea93c961-285f-4edc-9e51-dff84fc1dbdc" providerId="ADAL" clId="{AF35D566-9458-4FCB-BB0C-F789683C5E1A}" dt="2025-11-22T10:27:47.262" v="1872" actId="20577"/>
          <ac:spMkLst>
            <pc:docMk/>
            <pc:sldMk cId="25443174" sldId="1033"/>
            <ac:spMk id="9" creationId="{B2147BA4-9C97-9685-44A4-4CA3F5E73013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0T21:39:18.544" v="1062" actId="1076"/>
        <pc:sldMkLst>
          <pc:docMk/>
          <pc:sldMk cId="2381651207" sldId="1039"/>
        </pc:sldMkLst>
        <pc:spChg chg="mod">
          <ac:chgData name="Jalila El Baraka" userId="ea93c961-285f-4edc-9e51-dff84fc1dbdc" providerId="ADAL" clId="{AF35D566-9458-4FCB-BB0C-F789683C5E1A}" dt="2025-11-15T21:08:25.842" v="586" actId="1076"/>
          <ac:spMkLst>
            <pc:docMk/>
            <pc:sldMk cId="2381651207" sldId="1039"/>
            <ac:spMk id="15" creationId="{ECBE6AE4-DF3F-3BC8-3221-E1676FCF89ED}"/>
          </ac:spMkLst>
        </pc:spChg>
      </pc:sldChg>
      <pc:sldChg chg="modSp add mod">
        <pc:chgData name="Jalila El Baraka" userId="ea93c961-285f-4edc-9e51-dff84fc1dbdc" providerId="ADAL" clId="{AF35D566-9458-4FCB-BB0C-F789683C5E1A}" dt="2025-11-22T10:24:19.066" v="1717" actId="1076"/>
        <pc:sldMkLst>
          <pc:docMk/>
          <pc:sldMk cId="1186904655" sldId="1048"/>
        </pc:sldMkLst>
        <pc:spChg chg="mod">
          <ac:chgData name="Jalila El Baraka" userId="ea93c961-285f-4edc-9e51-dff84fc1dbdc" providerId="ADAL" clId="{AF35D566-9458-4FCB-BB0C-F789683C5E1A}" dt="2025-11-22T10:24:19.066" v="1717" actId="1076"/>
          <ac:spMkLst>
            <pc:docMk/>
            <pc:sldMk cId="1186904655" sldId="1048"/>
            <ac:spMk id="14" creationId="{79778C06-0DCF-F609-FE8F-815B3399E2E9}"/>
          </ac:spMkLst>
        </pc:spChg>
        <pc:picChg chg="mod">
          <ac:chgData name="Jalila El Baraka" userId="ea93c961-285f-4edc-9e51-dff84fc1dbdc" providerId="ADAL" clId="{AF35D566-9458-4FCB-BB0C-F789683C5E1A}" dt="2025-11-22T10:23:51.460" v="1656" actId="1076"/>
          <ac:picMkLst>
            <pc:docMk/>
            <pc:sldMk cId="1186904655" sldId="1048"/>
            <ac:picMk id="8" creationId="{1C3188AD-0EBA-DDF7-DED8-90307C5C76DC}"/>
          </ac:picMkLst>
        </pc:picChg>
        <pc:picChg chg="mod">
          <ac:chgData name="Jalila El Baraka" userId="ea93c961-285f-4edc-9e51-dff84fc1dbdc" providerId="ADAL" clId="{AF35D566-9458-4FCB-BB0C-F789683C5E1A}" dt="2025-11-22T10:23:54.398" v="1657" actId="1076"/>
          <ac:picMkLst>
            <pc:docMk/>
            <pc:sldMk cId="1186904655" sldId="1048"/>
            <ac:picMk id="9" creationId="{288A661F-BC4E-550D-B025-88F4970ABAC7}"/>
          </ac:picMkLst>
        </pc:picChg>
      </pc:sldChg>
      <pc:sldChg chg="addSp delSp modSp add mod">
        <pc:chgData name="Jalila El Baraka" userId="ea93c961-285f-4edc-9e51-dff84fc1dbdc" providerId="ADAL" clId="{AF35D566-9458-4FCB-BB0C-F789683C5E1A}" dt="2025-11-22T10:24:32.867" v="1722" actId="1076"/>
        <pc:sldMkLst>
          <pc:docMk/>
          <pc:sldMk cId="2298700374" sldId="1049"/>
        </pc:sldMkLst>
        <pc:spChg chg="del">
          <ac:chgData name="Jalila El Baraka" userId="ea93c961-285f-4edc-9e51-dff84fc1dbdc" providerId="ADAL" clId="{AF35D566-9458-4FCB-BB0C-F789683C5E1A}" dt="2025-11-22T10:24:25.394" v="1718" actId="478"/>
          <ac:spMkLst>
            <pc:docMk/>
            <pc:sldMk cId="2298700374" sldId="1049"/>
            <ac:spMk id="12" creationId="{07A72086-685E-F39F-5A5D-240FCEF13C75}"/>
          </ac:spMkLst>
        </pc:spChg>
        <pc:spChg chg="add mod">
          <ac:chgData name="Jalila El Baraka" userId="ea93c961-285f-4edc-9e51-dff84fc1dbdc" providerId="ADAL" clId="{AF35D566-9458-4FCB-BB0C-F789683C5E1A}" dt="2025-11-22T10:24:32.867" v="1722" actId="1076"/>
          <ac:spMkLst>
            <pc:docMk/>
            <pc:sldMk cId="2298700374" sldId="1049"/>
            <ac:spMk id="13" creationId="{D812B928-FABC-7D99-C434-4AD96841C8C6}"/>
          </ac:spMkLst>
        </pc:spChg>
        <pc:picChg chg="mod">
          <ac:chgData name="Jalila El Baraka" userId="ea93c961-285f-4edc-9e51-dff84fc1dbdc" providerId="ADAL" clId="{AF35D566-9458-4FCB-BB0C-F789683C5E1A}" dt="2025-11-22T10:24:27.488" v="1719" actId="1076"/>
          <ac:picMkLst>
            <pc:docMk/>
            <pc:sldMk cId="2298700374" sldId="1049"/>
            <ac:picMk id="8" creationId="{9A6DAF2E-8B65-B529-A7B1-C79DCE27062F}"/>
          </ac:picMkLst>
        </pc:picChg>
        <pc:picChg chg="mod">
          <ac:chgData name="Jalila El Baraka" userId="ea93c961-285f-4edc-9e51-dff84fc1dbdc" providerId="ADAL" clId="{AF35D566-9458-4FCB-BB0C-F789683C5E1A}" dt="2025-11-22T10:24:29.129" v="1720" actId="1076"/>
          <ac:picMkLst>
            <pc:docMk/>
            <pc:sldMk cId="2298700374" sldId="1049"/>
            <ac:picMk id="9" creationId="{7C6690D6-7A4E-6C1A-E404-C66CD0D1AB0B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2T10:29:31.974" v="1884"/>
        <pc:sldMkLst>
          <pc:docMk/>
          <pc:sldMk cId="2225218100" sldId="1064"/>
        </pc:sldMkLst>
        <pc:spChg chg="mod">
          <ac:chgData name="Jalila El Baraka" userId="ea93c961-285f-4edc-9e51-dff84fc1dbdc" providerId="ADAL" clId="{AF35D566-9458-4FCB-BB0C-F789683C5E1A}" dt="2025-11-22T10:29:19.199" v="1882" actId="108"/>
          <ac:spMkLst>
            <pc:docMk/>
            <pc:sldMk cId="2225218100" sldId="1064"/>
            <ac:spMk id="8" creationId="{8BAFD4AF-9F86-B5E6-FCCA-CBB1D7B8E7D6}"/>
          </ac:spMkLst>
        </pc:spChg>
        <pc:spChg chg="mod">
          <ac:chgData name="Jalila El Baraka" userId="ea93c961-285f-4edc-9e51-dff84fc1dbdc" providerId="ADAL" clId="{AF35D566-9458-4FCB-BB0C-F789683C5E1A}" dt="2025-11-22T10:29:22.980" v="1883"/>
          <ac:spMkLst>
            <pc:docMk/>
            <pc:sldMk cId="2225218100" sldId="1064"/>
            <ac:spMk id="10" creationId="{7C8916F2-1DDB-7A75-00BE-27174D22E719}"/>
          </ac:spMkLst>
        </pc:spChg>
        <pc:spChg chg="mod">
          <ac:chgData name="Jalila El Baraka" userId="ea93c961-285f-4edc-9e51-dff84fc1dbdc" providerId="ADAL" clId="{AF35D566-9458-4FCB-BB0C-F789683C5E1A}" dt="2025-11-22T10:29:31.974" v="1884"/>
          <ac:spMkLst>
            <pc:docMk/>
            <pc:sldMk cId="2225218100" sldId="1064"/>
            <ac:spMk id="12" creationId="{81AD8A81-4116-F7BF-9C93-B86080D712A0}"/>
          </ac:spMkLst>
        </pc:spChg>
        <pc:spChg chg="add mod">
          <ac:chgData name="Jalila El Baraka" userId="ea93c961-285f-4edc-9e51-dff84fc1dbdc" providerId="ADAL" clId="{AF35D566-9458-4FCB-BB0C-F789683C5E1A}" dt="2025-11-15T20:57:55.086" v="308"/>
          <ac:spMkLst>
            <pc:docMk/>
            <pc:sldMk cId="2225218100" sldId="1064"/>
            <ac:spMk id="13" creationId="{C12C8A45-F3FB-4778-2EDA-0ECAF2CE2FD0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2T10:29:48.224" v="1888" actId="108"/>
        <pc:sldMkLst>
          <pc:docMk/>
          <pc:sldMk cId="1218033975" sldId="1065"/>
        </pc:sldMkLst>
        <pc:spChg chg="mod">
          <ac:chgData name="Jalila El Baraka" userId="ea93c961-285f-4edc-9e51-dff84fc1dbdc" providerId="ADAL" clId="{AF35D566-9458-4FCB-BB0C-F789683C5E1A}" dt="2025-11-15T20:58:49.583" v="349" actId="313"/>
          <ac:spMkLst>
            <pc:docMk/>
            <pc:sldMk cId="1218033975" sldId="1065"/>
            <ac:spMk id="6" creationId="{311F5F9E-7E9F-442A-6B2F-A46B2B1442C6}"/>
          </ac:spMkLst>
        </pc:spChg>
        <pc:spChg chg="mod">
          <ac:chgData name="Jalila El Baraka" userId="ea93c961-285f-4edc-9e51-dff84fc1dbdc" providerId="ADAL" clId="{AF35D566-9458-4FCB-BB0C-F789683C5E1A}" dt="2025-11-22T10:29:40.083" v="1885"/>
          <ac:spMkLst>
            <pc:docMk/>
            <pc:sldMk cId="1218033975" sldId="1065"/>
            <ac:spMk id="8" creationId="{5E00C24F-F3CA-0B5D-0F8E-8FBB85E20B47}"/>
          </ac:spMkLst>
        </pc:spChg>
        <pc:spChg chg="mod">
          <ac:chgData name="Jalila El Baraka" userId="ea93c961-285f-4edc-9e51-dff84fc1dbdc" providerId="ADAL" clId="{AF35D566-9458-4FCB-BB0C-F789683C5E1A}" dt="2025-11-22T10:29:42.223" v="1886"/>
          <ac:spMkLst>
            <pc:docMk/>
            <pc:sldMk cId="1218033975" sldId="1065"/>
            <ac:spMk id="11" creationId="{D69956C1-564A-F6D6-EB13-3C7CC24DCCBF}"/>
          </ac:spMkLst>
        </pc:spChg>
        <pc:spChg chg="mod">
          <ac:chgData name="Jalila El Baraka" userId="ea93c961-285f-4edc-9e51-dff84fc1dbdc" providerId="ADAL" clId="{AF35D566-9458-4FCB-BB0C-F789683C5E1A}" dt="2025-11-22T10:29:48.224" v="1888" actId="108"/>
          <ac:spMkLst>
            <pc:docMk/>
            <pc:sldMk cId="1218033975" sldId="1065"/>
            <ac:spMk id="13" creationId="{901212CF-CEC8-DF68-F0D8-1EF5A1A67571}"/>
          </ac:spMkLst>
        </pc:spChg>
        <pc:spChg chg="add mod">
          <ac:chgData name="Jalila El Baraka" userId="ea93c961-285f-4edc-9e51-dff84fc1dbdc" providerId="ADAL" clId="{AF35D566-9458-4FCB-BB0C-F789683C5E1A}" dt="2025-11-15T20:58:07.351" v="311" actId="1076"/>
          <ac:spMkLst>
            <pc:docMk/>
            <pc:sldMk cId="1218033975" sldId="1065"/>
            <ac:spMk id="14" creationId="{9FF64068-2F6A-4897-CB62-873D369B72A8}"/>
          </ac:spMkLst>
        </pc:spChg>
      </pc:sldChg>
      <pc:sldChg chg="modSp mod">
        <pc:chgData name="Jalila El Baraka" userId="ea93c961-285f-4edc-9e51-dff84fc1dbdc" providerId="ADAL" clId="{AF35D566-9458-4FCB-BB0C-F789683C5E1A}" dt="2025-11-22T10:30:17.811" v="1892" actId="108"/>
        <pc:sldMkLst>
          <pc:docMk/>
          <pc:sldMk cId="2284006190" sldId="1066"/>
        </pc:sldMkLst>
        <pc:spChg chg="mod">
          <ac:chgData name="Jalila El Baraka" userId="ea93c961-285f-4edc-9e51-dff84fc1dbdc" providerId="ADAL" clId="{AF35D566-9458-4FCB-BB0C-F789683C5E1A}" dt="2025-11-22T10:30:17.811" v="1892" actId="108"/>
          <ac:spMkLst>
            <pc:docMk/>
            <pc:sldMk cId="2284006190" sldId="1066"/>
            <ac:spMk id="7" creationId="{FFFF747A-4C9F-6DF2-7ACC-AE59CF2B87C2}"/>
          </ac:spMkLst>
        </pc:spChg>
        <pc:spChg chg="mod">
          <ac:chgData name="Jalila El Baraka" userId="ea93c961-285f-4edc-9e51-dff84fc1dbdc" providerId="ADAL" clId="{AF35D566-9458-4FCB-BB0C-F789683C5E1A}" dt="2025-11-22T10:30:11.463" v="1890"/>
          <ac:spMkLst>
            <pc:docMk/>
            <pc:sldMk cId="2284006190" sldId="1066"/>
            <ac:spMk id="10" creationId="{15F7DE5F-46A8-F43E-3E06-DA4511287DE0}"/>
          </ac:spMkLst>
        </pc:spChg>
        <pc:spChg chg="mod">
          <ac:chgData name="Jalila El Baraka" userId="ea93c961-285f-4edc-9e51-dff84fc1dbdc" providerId="ADAL" clId="{AF35D566-9458-4FCB-BB0C-F789683C5E1A}" dt="2025-11-22T10:30:13.296" v="1891"/>
          <ac:spMkLst>
            <pc:docMk/>
            <pc:sldMk cId="2284006190" sldId="1066"/>
            <ac:spMk id="12" creationId="{3E9BF061-A34E-A07B-2940-D7766CCDE4CB}"/>
          </ac:spMkLst>
        </pc:spChg>
        <pc:spChg chg="mod">
          <ac:chgData name="Jalila El Baraka" userId="ea93c961-285f-4edc-9e51-dff84fc1dbdc" providerId="ADAL" clId="{AF35D566-9458-4FCB-BB0C-F789683C5E1A}" dt="2025-11-15T21:03:02.271" v="369" actId="20577"/>
          <ac:spMkLst>
            <pc:docMk/>
            <pc:sldMk cId="2284006190" sldId="1066"/>
            <ac:spMk id="13" creationId="{077EA1BC-FAB8-E4EC-A726-A800FA027756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2T10:30:44.018" v="1896" actId="108"/>
        <pc:sldMkLst>
          <pc:docMk/>
          <pc:sldMk cId="2712566037" sldId="1067"/>
        </pc:sldMkLst>
        <pc:spChg chg="mod">
          <ac:chgData name="Jalila El Baraka" userId="ea93c961-285f-4edc-9e51-dff84fc1dbdc" providerId="ADAL" clId="{AF35D566-9458-4FCB-BB0C-F789683C5E1A}" dt="2025-11-22T10:30:27.014" v="1893"/>
          <ac:spMkLst>
            <pc:docMk/>
            <pc:sldMk cId="2712566037" sldId="1067"/>
            <ac:spMk id="8" creationId="{2C2761D5-5E37-AB5A-7C7C-1CB0ABAB9639}"/>
          </ac:spMkLst>
        </pc:spChg>
        <pc:spChg chg="mod">
          <ac:chgData name="Jalila El Baraka" userId="ea93c961-285f-4edc-9e51-dff84fc1dbdc" providerId="ADAL" clId="{AF35D566-9458-4FCB-BB0C-F789683C5E1A}" dt="2025-11-22T10:30:44.018" v="1896" actId="108"/>
          <ac:spMkLst>
            <pc:docMk/>
            <pc:sldMk cId="2712566037" sldId="1067"/>
            <ac:spMk id="10" creationId="{73EB0CAD-49B8-F85D-7760-9641A593971B}"/>
          </ac:spMkLst>
        </pc:spChg>
        <pc:spChg chg="mod">
          <ac:chgData name="Jalila El Baraka" userId="ea93c961-285f-4edc-9e51-dff84fc1dbdc" providerId="ADAL" clId="{AF35D566-9458-4FCB-BB0C-F789683C5E1A}" dt="2025-11-22T10:30:29.624" v="1894"/>
          <ac:spMkLst>
            <pc:docMk/>
            <pc:sldMk cId="2712566037" sldId="1067"/>
            <ac:spMk id="12" creationId="{3B207E26-094B-C642-C94C-825487FAB477}"/>
          </ac:spMkLst>
        </pc:spChg>
        <pc:spChg chg="add mod">
          <ac:chgData name="Jalila El Baraka" userId="ea93c961-285f-4edc-9e51-dff84fc1dbdc" providerId="ADAL" clId="{AF35D566-9458-4FCB-BB0C-F789683C5E1A}" dt="2025-11-15T21:03:12.848" v="371"/>
          <ac:spMkLst>
            <pc:docMk/>
            <pc:sldMk cId="2712566037" sldId="1067"/>
            <ac:spMk id="13" creationId="{5385525E-00E2-31F2-A95C-2EA4437B52E2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5T21:04:26.113" v="417" actId="1076"/>
        <pc:sldMkLst>
          <pc:docMk/>
          <pc:sldMk cId="1487390416" sldId="1068"/>
        </pc:sldMkLst>
        <pc:spChg chg="mod">
          <ac:chgData name="Jalila El Baraka" userId="ea93c961-285f-4edc-9e51-dff84fc1dbdc" providerId="ADAL" clId="{AF35D566-9458-4FCB-BB0C-F789683C5E1A}" dt="2025-11-15T20:59:42.326" v="356"/>
          <ac:spMkLst>
            <pc:docMk/>
            <pc:sldMk cId="1487390416" sldId="1068"/>
            <ac:spMk id="2" creationId="{ECFA55C6-C8B9-5A23-4E5C-3986C88251A9}"/>
          </ac:spMkLst>
        </pc:spChg>
        <pc:spChg chg="add mod">
          <ac:chgData name="Jalila El Baraka" userId="ea93c961-285f-4edc-9e51-dff84fc1dbdc" providerId="ADAL" clId="{AF35D566-9458-4FCB-BB0C-F789683C5E1A}" dt="2025-11-15T20:59:01.297" v="351"/>
          <ac:spMkLst>
            <pc:docMk/>
            <pc:sldMk cId="1487390416" sldId="1068"/>
            <ac:spMk id="5" creationId="{B05A7BD7-4744-87AF-E536-F86734E467DE}"/>
          </ac:spMkLst>
        </pc:spChg>
        <pc:spChg chg="add mod">
          <ac:chgData name="Jalila El Baraka" userId="ea93c961-285f-4edc-9e51-dff84fc1dbdc" providerId="ADAL" clId="{AF35D566-9458-4FCB-BB0C-F789683C5E1A}" dt="2025-11-15T21:04:26.113" v="417" actId="1076"/>
          <ac:spMkLst>
            <pc:docMk/>
            <pc:sldMk cId="1487390416" sldId="1068"/>
            <ac:spMk id="7" creationId="{2CD8B25F-A2AC-82CE-AF0F-784F465E8BB0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2T10:31:13.720" v="1903" actId="20577"/>
        <pc:sldMkLst>
          <pc:docMk/>
          <pc:sldMk cId="722903588" sldId="1069"/>
        </pc:sldMkLst>
        <pc:spChg chg="add mod">
          <ac:chgData name="Jalila El Baraka" userId="ea93c961-285f-4edc-9e51-dff84fc1dbdc" providerId="ADAL" clId="{AF35D566-9458-4FCB-BB0C-F789683C5E1A}" dt="2025-11-15T21:03:22.317" v="374" actId="1076"/>
          <ac:spMkLst>
            <pc:docMk/>
            <pc:sldMk cId="722903588" sldId="1069"/>
            <ac:spMk id="3" creationId="{B6CD7D24-ACBC-B934-2DBE-4898BD4C8211}"/>
          </ac:spMkLst>
        </pc:spChg>
        <pc:spChg chg="mod">
          <ac:chgData name="Jalila El Baraka" userId="ea93c961-285f-4edc-9e51-dff84fc1dbdc" providerId="ADAL" clId="{AF35D566-9458-4FCB-BB0C-F789683C5E1A}" dt="2025-11-22T10:31:13.720" v="1903" actId="20577"/>
          <ac:spMkLst>
            <pc:docMk/>
            <pc:sldMk cId="722903588" sldId="1069"/>
            <ac:spMk id="19" creationId="{83D7C677-C9B4-DE55-1896-14774F8AC7D7}"/>
          </ac:spMkLst>
        </pc:spChg>
        <pc:spChg chg="mod">
          <ac:chgData name="Jalila El Baraka" userId="ea93c961-285f-4edc-9e51-dff84fc1dbdc" providerId="ADAL" clId="{AF35D566-9458-4FCB-BB0C-F789683C5E1A}" dt="2025-11-22T10:30:53.878" v="1898"/>
          <ac:spMkLst>
            <pc:docMk/>
            <pc:sldMk cId="722903588" sldId="1069"/>
            <ac:spMk id="21" creationId="{FE66E052-3C4E-BC3F-5406-F57E24F9815D}"/>
          </ac:spMkLst>
        </pc:spChg>
        <pc:spChg chg="mod">
          <ac:chgData name="Jalila El Baraka" userId="ea93c961-285f-4edc-9e51-dff84fc1dbdc" providerId="ADAL" clId="{AF35D566-9458-4FCB-BB0C-F789683C5E1A}" dt="2025-11-22T10:30:55.784" v="1899"/>
          <ac:spMkLst>
            <pc:docMk/>
            <pc:sldMk cId="722903588" sldId="1069"/>
            <ac:spMk id="26" creationId="{D48F2FC4-DB39-AC39-C622-C2489BD8096E}"/>
          </ac:spMkLst>
        </pc:spChg>
        <pc:spChg chg="mod">
          <ac:chgData name="Jalila El Baraka" userId="ea93c961-285f-4edc-9e51-dff84fc1dbdc" providerId="ADAL" clId="{AF35D566-9458-4FCB-BB0C-F789683C5E1A}" dt="2025-11-22T10:31:05.215" v="1901" actId="108"/>
          <ac:spMkLst>
            <pc:docMk/>
            <pc:sldMk cId="722903588" sldId="1069"/>
            <ac:spMk id="28" creationId="{94232EEA-EF31-F56C-A025-2AEB6AD4C788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2T10:31:40.374" v="1910" actId="108"/>
        <pc:sldMkLst>
          <pc:docMk/>
          <pc:sldMk cId="4159167573" sldId="1070"/>
        </pc:sldMkLst>
        <pc:spChg chg="mod">
          <ac:chgData name="Jalila El Baraka" userId="ea93c961-285f-4edc-9e51-dff84fc1dbdc" providerId="ADAL" clId="{AF35D566-9458-4FCB-BB0C-F789683C5E1A}" dt="2025-11-15T21:05:37.292" v="454" actId="20577"/>
          <ac:spMkLst>
            <pc:docMk/>
            <pc:sldMk cId="4159167573" sldId="1070"/>
            <ac:spMk id="2" creationId="{7E9B770F-3BC3-39D1-29DC-1C0A830D8EB5}"/>
          </ac:spMkLst>
        </pc:spChg>
        <pc:spChg chg="add mod">
          <ac:chgData name="Jalila El Baraka" userId="ea93c961-285f-4edc-9e51-dff84fc1dbdc" providerId="ADAL" clId="{AF35D566-9458-4FCB-BB0C-F789683C5E1A}" dt="2025-11-22T10:31:20.892" v="1905" actId="20577"/>
          <ac:spMkLst>
            <pc:docMk/>
            <pc:sldMk cId="4159167573" sldId="1070"/>
            <ac:spMk id="6" creationId="{0B783EAF-977C-BB67-FB01-F2FCDDFF4F46}"/>
          </ac:spMkLst>
        </pc:spChg>
        <pc:spChg chg="mod">
          <ac:chgData name="Jalila El Baraka" userId="ea93c961-285f-4edc-9e51-dff84fc1dbdc" providerId="ADAL" clId="{AF35D566-9458-4FCB-BB0C-F789683C5E1A}" dt="2025-11-22T10:31:26.782" v="1906"/>
          <ac:spMkLst>
            <pc:docMk/>
            <pc:sldMk cId="4159167573" sldId="1070"/>
            <ac:spMk id="8" creationId="{790548DE-5D7A-0701-82F1-87E25BD5F442}"/>
          </ac:spMkLst>
        </pc:spChg>
        <pc:spChg chg="mod">
          <ac:chgData name="Jalila El Baraka" userId="ea93c961-285f-4edc-9e51-dff84fc1dbdc" providerId="ADAL" clId="{AF35D566-9458-4FCB-BB0C-F789683C5E1A}" dt="2025-11-22T10:31:29.005" v="1907"/>
          <ac:spMkLst>
            <pc:docMk/>
            <pc:sldMk cId="4159167573" sldId="1070"/>
            <ac:spMk id="11" creationId="{7C2C9B3A-FDB0-EA10-BB90-29E9AFC413B4}"/>
          </ac:spMkLst>
        </pc:spChg>
        <pc:spChg chg="mod">
          <ac:chgData name="Jalila El Baraka" userId="ea93c961-285f-4edc-9e51-dff84fc1dbdc" providerId="ADAL" clId="{AF35D566-9458-4FCB-BB0C-F789683C5E1A}" dt="2025-11-22T10:31:40.374" v="1910" actId="108"/>
          <ac:spMkLst>
            <pc:docMk/>
            <pc:sldMk cId="4159167573" sldId="1070"/>
            <ac:spMk id="13" creationId="{EB1E4EA4-6808-CA36-8669-E884944F5954}"/>
          </ac:spMkLst>
        </pc:spChg>
        <pc:spChg chg="add mod">
          <ac:chgData name="Jalila El Baraka" userId="ea93c961-285f-4edc-9e51-dff84fc1dbdc" providerId="ADAL" clId="{AF35D566-9458-4FCB-BB0C-F789683C5E1A}" dt="2025-11-15T21:05:25.011" v="418" actId="207"/>
          <ac:spMkLst>
            <pc:docMk/>
            <pc:sldMk cId="4159167573" sldId="1070"/>
            <ac:spMk id="15" creationId="{3B578E8C-043F-0FF3-AA7B-71966AB78449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2T10:32:00.019" v="1914" actId="108"/>
        <pc:sldMkLst>
          <pc:docMk/>
          <pc:sldMk cId="1631564659" sldId="1071"/>
        </pc:sldMkLst>
        <pc:spChg chg="mod">
          <ac:chgData name="Jalila El Baraka" userId="ea93c961-285f-4edc-9e51-dff84fc1dbdc" providerId="ADAL" clId="{AF35D566-9458-4FCB-BB0C-F789683C5E1A}" dt="2025-11-22T10:32:00.019" v="1914" actId="108"/>
          <ac:spMkLst>
            <pc:docMk/>
            <pc:sldMk cId="1631564659" sldId="1071"/>
            <ac:spMk id="7" creationId="{A94474B6-ECE3-7206-D2DB-405F4E939E4D}"/>
          </ac:spMkLst>
        </pc:spChg>
        <pc:spChg chg="mod">
          <ac:chgData name="Jalila El Baraka" userId="ea93c961-285f-4edc-9e51-dff84fc1dbdc" providerId="ADAL" clId="{AF35D566-9458-4FCB-BB0C-F789683C5E1A}" dt="2025-11-22T10:31:52.457" v="1912"/>
          <ac:spMkLst>
            <pc:docMk/>
            <pc:sldMk cId="1631564659" sldId="1071"/>
            <ac:spMk id="10" creationId="{91B66E19-B553-42E1-E89A-CD757BEAEE1A}"/>
          </ac:spMkLst>
        </pc:spChg>
        <pc:spChg chg="mod">
          <ac:chgData name="Jalila El Baraka" userId="ea93c961-285f-4edc-9e51-dff84fc1dbdc" providerId="ADAL" clId="{AF35D566-9458-4FCB-BB0C-F789683C5E1A}" dt="2025-11-22T10:31:54.988" v="1913"/>
          <ac:spMkLst>
            <pc:docMk/>
            <pc:sldMk cId="1631564659" sldId="1071"/>
            <ac:spMk id="12" creationId="{14E6CA1B-041B-5B6F-EA82-39BF7A359248}"/>
          </ac:spMkLst>
        </pc:spChg>
        <pc:spChg chg="add del mod">
          <ac:chgData name="Jalila El Baraka" userId="ea93c961-285f-4edc-9e51-dff84fc1dbdc" providerId="ADAL" clId="{AF35D566-9458-4FCB-BB0C-F789683C5E1A}" dt="2025-11-15T21:06:26.088" v="468" actId="20577"/>
          <ac:spMkLst>
            <pc:docMk/>
            <pc:sldMk cId="1631564659" sldId="1071"/>
            <ac:spMk id="19" creationId="{ECB788DF-AD74-5338-0115-B1EF450F6348}"/>
          </ac:spMkLst>
        </pc:spChg>
      </pc:sldChg>
      <pc:sldChg chg="modSp mod">
        <pc:chgData name="Jalila El Baraka" userId="ea93c961-285f-4edc-9e51-dff84fc1dbdc" providerId="ADAL" clId="{AF35D566-9458-4FCB-BB0C-F789683C5E1A}" dt="2025-11-22T10:32:29.274" v="1918" actId="108"/>
        <pc:sldMkLst>
          <pc:docMk/>
          <pc:sldMk cId="2007327601" sldId="1072"/>
        </pc:sldMkLst>
        <pc:spChg chg="mod">
          <ac:chgData name="Jalila El Baraka" userId="ea93c961-285f-4edc-9e51-dff84fc1dbdc" providerId="ADAL" clId="{AF35D566-9458-4FCB-BB0C-F789683C5E1A}" dt="2025-11-22T10:32:19.446" v="1915"/>
          <ac:spMkLst>
            <pc:docMk/>
            <pc:sldMk cId="2007327601" sldId="1072"/>
            <ac:spMk id="8" creationId="{C7685025-D78C-7FF6-0BD1-4BE2485BA769}"/>
          </ac:spMkLst>
        </pc:spChg>
        <pc:spChg chg="mod">
          <ac:chgData name="Jalila El Baraka" userId="ea93c961-285f-4edc-9e51-dff84fc1dbdc" providerId="ADAL" clId="{AF35D566-9458-4FCB-BB0C-F789683C5E1A}" dt="2025-11-22T10:32:29.274" v="1918" actId="108"/>
          <ac:spMkLst>
            <pc:docMk/>
            <pc:sldMk cId="2007327601" sldId="1072"/>
            <ac:spMk id="10" creationId="{35D2B7C3-8129-5A0E-F70C-95862453A471}"/>
          </ac:spMkLst>
        </pc:spChg>
        <pc:spChg chg="mod">
          <ac:chgData name="Jalila El Baraka" userId="ea93c961-285f-4edc-9e51-dff84fc1dbdc" providerId="ADAL" clId="{AF35D566-9458-4FCB-BB0C-F789683C5E1A}" dt="2025-11-22T10:32:23.758" v="1917"/>
          <ac:spMkLst>
            <pc:docMk/>
            <pc:sldMk cId="2007327601" sldId="1072"/>
            <ac:spMk id="12" creationId="{86FFB5B7-1C2F-97E9-63E2-2DCE681DAF47}"/>
          </ac:spMkLst>
        </pc:spChg>
        <pc:spChg chg="mod">
          <ac:chgData name="Jalila El Baraka" userId="ea93c961-285f-4edc-9e51-dff84fc1dbdc" providerId="ADAL" clId="{AF35D566-9458-4FCB-BB0C-F789683C5E1A}" dt="2025-11-15T21:06:39.993" v="471" actId="20577"/>
          <ac:spMkLst>
            <pc:docMk/>
            <pc:sldMk cId="2007327601" sldId="1072"/>
            <ac:spMk id="13" creationId="{3D081AE8-DD26-66E3-BAA6-09A58194C141}"/>
          </ac:spMkLst>
        </pc:spChg>
      </pc:sldChg>
      <pc:sldChg chg="modSp mod">
        <pc:chgData name="Jalila El Baraka" userId="ea93c961-285f-4edc-9e51-dff84fc1dbdc" providerId="ADAL" clId="{AF35D566-9458-4FCB-BB0C-F789683C5E1A}" dt="2025-11-22T10:33:19.231" v="1922" actId="108"/>
        <pc:sldMkLst>
          <pc:docMk/>
          <pc:sldMk cId="3796889734" sldId="1073"/>
        </pc:sldMkLst>
        <pc:spChg chg="mod">
          <ac:chgData name="Jalila El Baraka" userId="ea93c961-285f-4edc-9e51-dff84fc1dbdc" providerId="ADAL" clId="{AF35D566-9458-4FCB-BB0C-F789683C5E1A}" dt="2025-11-22T10:33:10.617" v="1919"/>
          <ac:spMkLst>
            <pc:docMk/>
            <pc:sldMk cId="3796889734" sldId="1073"/>
            <ac:spMk id="8" creationId="{AF2B20DA-58C6-B492-A546-FA3DE7F90C5C}"/>
          </ac:spMkLst>
        </pc:spChg>
        <pc:spChg chg="mod">
          <ac:chgData name="Jalila El Baraka" userId="ea93c961-285f-4edc-9e51-dff84fc1dbdc" providerId="ADAL" clId="{AF35D566-9458-4FCB-BB0C-F789683C5E1A}" dt="2025-11-22T10:33:12.632" v="1920"/>
          <ac:spMkLst>
            <pc:docMk/>
            <pc:sldMk cId="3796889734" sldId="1073"/>
            <ac:spMk id="11" creationId="{888B7D98-0733-5029-7D11-906CED9F6D38}"/>
          </ac:spMkLst>
        </pc:spChg>
        <pc:spChg chg="mod">
          <ac:chgData name="Jalila El Baraka" userId="ea93c961-285f-4edc-9e51-dff84fc1dbdc" providerId="ADAL" clId="{AF35D566-9458-4FCB-BB0C-F789683C5E1A}" dt="2025-11-22T10:33:19.231" v="1922" actId="108"/>
          <ac:spMkLst>
            <pc:docMk/>
            <pc:sldMk cId="3796889734" sldId="1073"/>
            <ac:spMk id="13" creationId="{4052CF78-3CA5-03BC-EF4E-81650EE0F9A7}"/>
          </ac:spMkLst>
        </pc:spChg>
        <pc:spChg chg="mod">
          <ac:chgData name="Jalila El Baraka" userId="ea93c961-285f-4edc-9e51-dff84fc1dbdc" providerId="ADAL" clId="{AF35D566-9458-4FCB-BB0C-F789683C5E1A}" dt="2025-11-15T21:06:48.742" v="474" actId="20577"/>
          <ac:spMkLst>
            <pc:docMk/>
            <pc:sldMk cId="3796889734" sldId="1073"/>
            <ac:spMk id="14" creationId="{FFAF8259-DF2F-A835-1E06-84802CEE0F71}"/>
          </ac:spMkLst>
        </pc:spChg>
        <pc:spChg chg="mod">
          <ac:chgData name="Jalila El Baraka" userId="ea93c961-285f-4edc-9e51-dff84fc1dbdc" providerId="ADAL" clId="{AF35D566-9458-4FCB-BB0C-F789683C5E1A}" dt="2025-11-15T21:07:17.569" v="535" actId="20577"/>
          <ac:spMkLst>
            <pc:docMk/>
            <pc:sldMk cId="3796889734" sldId="1073"/>
            <ac:spMk id="15" creationId="{E9E5011E-1219-BABC-6572-2A7CBB1056F0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5T21:08:02.640" v="579" actId="20577"/>
        <pc:sldMkLst>
          <pc:docMk/>
          <pc:sldMk cId="15165815" sldId="1074"/>
        </pc:sldMkLst>
        <pc:spChg chg="mod">
          <ac:chgData name="Jalila El Baraka" userId="ea93c961-285f-4edc-9e51-dff84fc1dbdc" providerId="ADAL" clId="{AF35D566-9458-4FCB-BB0C-F789683C5E1A}" dt="2025-11-15T21:08:02.640" v="579" actId="20577"/>
          <ac:spMkLst>
            <pc:docMk/>
            <pc:sldMk cId="15165815" sldId="1074"/>
            <ac:spMk id="2" creationId="{8095D223-EF77-AC87-ECC9-D78C502E259C}"/>
          </ac:spMkLst>
        </pc:spChg>
        <pc:spChg chg="add mod">
          <ac:chgData name="Jalila El Baraka" userId="ea93c961-285f-4edc-9e51-dff84fc1dbdc" providerId="ADAL" clId="{AF35D566-9458-4FCB-BB0C-F789683C5E1A}" dt="2025-11-15T21:07:26.116" v="537"/>
          <ac:spMkLst>
            <pc:docMk/>
            <pc:sldMk cId="15165815" sldId="1074"/>
            <ac:spMk id="5" creationId="{57F27AAD-7086-1D6C-8B63-E3CB4742138D}"/>
          </ac:spMkLst>
        </pc:spChg>
        <pc:spChg chg="add mod">
          <ac:chgData name="Jalila El Baraka" userId="ea93c961-285f-4edc-9e51-dff84fc1dbdc" providerId="ADAL" clId="{AF35D566-9458-4FCB-BB0C-F789683C5E1A}" dt="2025-11-15T21:07:42.990" v="540" actId="207"/>
          <ac:spMkLst>
            <pc:docMk/>
            <pc:sldMk cId="15165815" sldId="1074"/>
            <ac:spMk id="16" creationId="{15BD233F-5678-5363-4846-71C44D8E4F91}"/>
          </ac:spMkLst>
        </pc:spChg>
      </pc:sldChg>
      <pc:sldChg chg="modSp mod">
        <pc:chgData name="Jalila El Baraka" userId="ea93c961-285f-4edc-9e51-dff84fc1dbdc" providerId="ADAL" clId="{AF35D566-9458-4FCB-BB0C-F789683C5E1A}" dt="2025-11-15T21:10:51.855" v="596" actId="2711"/>
        <pc:sldMkLst>
          <pc:docMk/>
          <pc:sldMk cId="435687831" sldId="1076"/>
        </pc:sldMkLst>
        <pc:spChg chg="mod">
          <ac:chgData name="Jalila El Baraka" userId="ea93c961-285f-4edc-9e51-dff84fc1dbdc" providerId="ADAL" clId="{AF35D566-9458-4FCB-BB0C-F789683C5E1A}" dt="2025-11-15T21:10:51.855" v="596" actId="2711"/>
          <ac:spMkLst>
            <pc:docMk/>
            <pc:sldMk cId="435687831" sldId="1076"/>
            <ac:spMk id="4" creationId="{D90BECDA-7FF6-2297-9B6F-D68831D21518}"/>
          </ac:spMkLst>
        </pc:spChg>
      </pc:sldChg>
      <pc:sldChg chg="modSp mod">
        <pc:chgData name="Jalila El Baraka" userId="ea93c961-285f-4edc-9e51-dff84fc1dbdc" providerId="ADAL" clId="{AF35D566-9458-4FCB-BB0C-F789683C5E1A}" dt="2025-11-15T21:15:46.278" v="607" actId="1076"/>
        <pc:sldMkLst>
          <pc:docMk/>
          <pc:sldMk cId="2961007993" sldId="1084"/>
        </pc:sldMkLst>
        <pc:spChg chg="mod">
          <ac:chgData name="Jalila El Baraka" userId="ea93c961-285f-4edc-9e51-dff84fc1dbdc" providerId="ADAL" clId="{AF35D566-9458-4FCB-BB0C-F789683C5E1A}" dt="2025-11-15T21:15:46.278" v="607" actId="1076"/>
          <ac:spMkLst>
            <pc:docMk/>
            <pc:sldMk cId="2961007993" sldId="1084"/>
            <ac:spMk id="3" creationId="{6E712A35-0E84-0EFE-C94C-B39FC14F3D68}"/>
          </ac:spMkLst>
        </pc:spChg>
        <pc:spChg chg="mod">
          <ac:chgData name="Jalila El Baraka" userId="ea93c961-285f-4edc-9e51-dff84fc1dbdc" providerId="ADAL" clId="{AF35D566-9458-4FCB-BB0C-F789683C5E1A}" dt="2025-11-15T21:14:32.208" v="598" actId="2711"/>
          <ac:spMkLst>
            <pc:docMk/>
            <pc:sldMk cId="2961007993" sldId="1084"/>
            <ac:spMk id="8" creationId="{935F64DC-D814-866A-CB2C-D43292056FB2}"/>
          </ac:spMkLst>
        </pc:spChg>
      </pc:sldChg>
      <pc:sldChg chg="addSp delSp modSp mod delAnim">
        <pc:chgData name="Jalila El Baraka" userId="ea93c961-285f-4edc-9e51-dff84fc1dbdc" providerId="ADAL" clId="{AF35D566-9458-4FCB-BB0C-F789683C5E1A}" dt="2025-11-21T21:34:41.250" v="1104"/>
        <pc:sldMkLst>
          <pc:docMk/>
          <pc:sldMk cId="3072742044" sldId="1086"/>
        </pc:sldMkLst>
        <pc:spChg chg="add mod">
          <ac:chgData name="Jalila El Baraka" userId="ea93c961-285f-4edc-9e51-dff84fc1dbdc" providerId="ADAL" clId="{AF35D566-9458-4FCB-BB0C-F789683C5E1A}" dt="2025-11-21T21:34:41.250" v="1104"/>
          <ac:spMkLst>
            <pc:docMk/>
            <pc:sldMk cId="3072742044" sldId="1086"/>
            <ac:spMk id="4" creationId="{B4C664D8-BFD9-A6BE-5DDD-6486FB2DF519}"/>
          </ac:spMkLst>
        </pc:spChg>
        <pc:spChg chg="mod">
          <ac:chgData name="Jalila El Baraka" userId="ea93c961-285f-4edc-9e51-dff84fc1dbdc" providerId="ADAL" clId="{AF35D566-9458-4FCB-BB0C-F789683C5E1A}" dt="2025-11-15T21:11:03.013" v="597" actId="2711"/>
          <ac:spMkLst>
            <pc:docMk/>
            <pc:sldMk cId="3072742044" sldId="1086"/>
            <ac:spMk id="27" creationId="{CB4776B4-EA99-38F3-EE87-E9A5B147F2DB}"/>
          </ac:spMkLst>
        </pc:spChg>
        <pc:picChg chg="del">
          <ac:chgData name="Jalila El Baraka" userId="ea93c961-285f-4edc-9e51-dff84fc1dbdc" providerId="ADAL" clId="{AF35D566-9458-4FCB-BB0C-F789683C5E1A}" dt="2025-11-21T21:34:39.974" v="1103" actId="478"/>
          <ac:picMkLst>
            <pc:docMk/>
            <pc:sldMk cId="3072742044" sldId="1086"/>
            <ac:picMk id="2" creationId="{E043F36B-694D-F312-2898-F9C3EE38D540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2T10:40:14.368" v="1944"/>
        <pc:sldMkLst>
          <pc:docMk/>
          <pc:sldMk cId="2411651252" sldId="1087"/>
        </pc:sldMkLst>
        <pc:spChg chg="add">
          <ac:chgData name="Jalila El Baraka" userId="ea93c961-285f-4edc-9e51-dff84fc1dbdc" providerId="ADAL" clId="{AF35D566-9458-4FCB-BB0C-F789683C5E1A}" dt="2025-11-22T10:37:53.734" v="1923"/>
          <ac:spMkLst>
            <pc:docMk/>
            <pc:sldMk cId="2411651252" sldId="1087"/>
            <ac:spMk id="4" creationId="{02DC9667-D978-B74C-D6BB-D2457CAB144C}"/>
          </ac:spMkLst>
        </pc:spChg>
        <pc:spChg chg="del mod">
          <ac:chgData name="Jalila El Baraka" userId="ea93c961-285f-4edc-9e51-dff84fc1dbdc" providerId="ADAL" clId="{AF35D566-9458-4FCB-BB0C-F789683C5E1A}" dt="2025-11-21T21:35:47.635" v="1109" actId="21"/>
          <ac:spMkLst>
            <pc:docMk/>
            <pc:sldMk cId="2411651252" sldId="1087"/>
            <ac:spMk id="4" creationId="{22A5E7CF-931D-07C8-4979-C993C34095F2}"/>
          </ac:spMkLst>
        </pc:spChg>
        <pc:spChg chg="add del mod">
          <ac:chgData name="Jalila El Baraka" userId="ea93c961-285f-4edc-9e51-dff84fc1dbdc" providerId="ADAL" clId="{AF35D566-9458-4FCB-BB0C-F789683C5E1A}" dt="2025-11-22T10:40:14.368" v="1942"/>
          <ac:spMkLst>
            <pc:docMk/>
            <pc:sldMk cId="2411651252" sldId="1087"/>
            <ac:spMk id="5" creationId="{22A5E7CF-931D-07C8-4979-C993C34095F2}"/>
          </ac:spMkLst>
        </pc:spChg>
        <pc:spChg chg="add del mod">
          <ac:chgData name="Jalila El Baraka" userId="ea93c961-285f-4edc-9e51-dff84fc1dbdc" providerId="ADAL" clId="{AF35D566-9458-4FCB-BB0C-F789683C5E1A}" dt="2025-11-22T10:39:32.872" v="1932" actId="21"/>
          <ac:spMkLst>
            <pc:docMk/>
            <pc:sldMk cId="2411651252" sldId="1087"/>
            <ac:spMk id="6" creationId="{D43BA742-A04D-9828-7DC2-3C501E8CFBBD}"/>
          </ac:spMkLst>
        </pc:spChg>
        <pc:spChg chg="mod">
          <ac:chgData name="Jalila El Baraka" userId="ea93c961-285f-4edc-9e51-dff84fc1dbdc" providerId="ADAL" clId="{AF35D566-9458-4FCB-BB0C-F789683C5E1A}" dt="2025-11-21T21:41:43.205" v="1293" actId="20577"/>
          <ac:spMkLst>
            <pc:docMk/>
            <pc:sldMk cId="2411651252" sldId="1087"/>
            <ac:spMk id="8" creationId="{2639DD85-0857-3B3F-4860-92DD38119309}"/>
          </ac:spMkLst>
        </pc:spChg>
        <pc:spChg chg="add mod">
          <ac:chgData name="Jalila El Baraka" userId="ea93c961-285f-4edc-9e51-dff84fc1dbdc" providerId="ADAL" clId="{AF35D566-9458-4FCB-BB0C-F789683C5E1A}" dt="2025-11-22T10:40:13.603" v="1940" actId="1076"/>
          <ac:spMkLst>
            <pc:docMk/>
            <pc:sldMk cId="2411651252" sldId="1087"/>
            <ac:spMk id="9" creationId="{D43BA742-A04D-9828-7DC2-3C501E8CFBBD}"/>
          </ac:spMkLst>
        </pc:spChg>
        <pc:spChg chg="add del mod">
          <ac:chgData name="Jalila El Baraka" userId="ea93c961-285f-4edc-9e51-dff84fc1dbdc" providerId="ADAL" clId="{AF35D566-9458-4FCB-BB0C-F789683C5E1A}" dt="2025-11-22T10:40:14.368" v="1944"/>
          <ac:spMkLst>
            <pc:docMk/>
            <pc:sldMk cId="2411651252" sldId="1087"/>
            <ac:spMk id="13" creationId="{6A1B4550-2326-2C5D-CACC-26E421D14125}"/>
          </ac:spMkLst>
        </pc:spChg>
        <pc:picChg chg="add del mod">
          <ac:chgData name="Jalila El Baraka" userId="ea93c961-285f-4edc-9e51-dff84fc1dbdc" providerId="ADAL" clId="{AF35D566-9458-4FCB-BB0C-F789683C5E1A}" dt="2025-11-22T10:39:17.286" v="1928" actId="478"/>
          <ac:picMkLst>
            <pc:docMk/>
            <pc:sldMk cId="2411651252" sldId="1087"/>
            <ac:picMk id="3" creationId="{71DC0A11-E0A1-2B86-B685-65A9C4A17B7A}"/>
          </ac:picMkLst>
        </pc:picChg>
        <pc:picChg chg="add mod">
          <ac:chgData name="Jalila El Baraka" userId="ea93c961-285f-4edc-9e51-dff84fc1dbdc" providerId="ADAL" clId="{AF35D566-9458-4FCB-BB0C-F789683C5E1A}" dt="2025-11-22T10:39:25.544" v="1930" actId="1076"/>
          <ac:picMkLst>
            <pc:docMk/>
            <pc:sldMk cId="2411651252" sldId="1087"/>
            <ac:picMk id="7" creationId="{FBD09EE3-6CFE-2BEB-B986-169C8551DEC1}"/>
          </ac:picMkLst>
        </pc:picChg>
        <pc:picChg chg="add mod">
          <ac:chgData name="Jalila El Baraka" userId="ea93c961-285f-4edc-9e51-dff84fc1dbdc" providerId="ADAL" clId="{AF35D566-9458-4FCB-BB0C-F789683C5E1A}" dt="2025-11-22T10:40:03.395" v="1939" actId="1076"/>
          <ac:picMkLst>
            <pc:docMk/>
            <pc:sldMk cId="2411651252" sldId="1087"/>
            <ac:picMk id="15" creationId="{A33ED6BA-AD52-A0F7-8CB9-623F3D75D4BA}"/>
          </ac:picMkLst>
        </pc:picChg>
        <pc:picChg chg="add">
          <ac:chgData name="Jalila El Baraka" userId="ea93c961-285f-4edc-9e51-dff84fc1dbdc" providerId="ADAL" clId="{AF35D566-9458-4FCB-BB0C-F789683C5E1A}" dt="2025-11-22T10:37:53.734" v="1923"/>
          <ac:picMkLst>
            <pc:docMk/>
            <pc:sldMk cId="2411651252" sldId="1087"/>
            <ac:picMk id="1026" creationId="{37528EB7-AAFE-94A0-2F9E-4B9AB214C06C}"/>
          </ac:picMkLst>
        </pc:picChg>
      </pc:sldChg>
      <pc:sldChg chg="modSp mod">
        <pc:chgData name="Jalila El Baraka" userId="ea93c961-285f-4edc-9e51-dff84fc1dbdc" providerId="ADAL" clId="{AF35D566-9458-4FCB-BB0C-F789683C5E1A}" dt="2025-11-15T21:18:33.247" v="702" actId="2711"/>
        <pc:sldMkLst>
          <pc:docMk/>
          <pc:sldMk cId="2150070737" sldId="1091"/>
        </pc:sldMkLst>
        <pc:spChg chg="mod">
          <ac:chgData name="Jalila El Baraka" userId="ea93c961-285f-4edc-9e51-dff84fc1dbdc" providerId="ADAL" clId="{AF35D566-9458-4FCB-BB0C-F789683C5E1A}" dt="2025-11-15T21:17:32.753" v="621" actId="20577"/>
          <ac:spMkLst>
            <pc:docMk/>
            <pc:sldMk cId="2150070737" sldId="1091"/>
            <ac:spMk id="4" creationId="{AC93D29D-2E36-45FB-1413-7496A5AB5D72}"/>
          </ac:spMkLst>
        </pc:spChg>
        <pc:spChg chg="mod">
          <ac:chgData name="Jalila El Baraka" userId="ea93c961-285f-4edc-9e51-dff84fc1dbdc" providerId="ADAL" clId="{AF35D566-9458-4FCB-BB0C-F789683C5E1A}" dt="2025-11-15T21:18:33.247" v="702" actId="2711"/>
          <ac:spMkLst>
            <pc:docMk/>
            <pc:sldMk cId="2150070737" sldId="1091"/>
            <ac:spMk id="8" creationId="{2093E587-CAA5-81B8-36BD-02A97DC177FD}"/>
          </ac:spMkLst>
        </pc:spChg>
      </pc:sldChg>
      <pc:sldChg chg="modSp mod">
        <pc:chgData name="Jalila El Baraka" userId="ea93c961-285f-4edc-9e51-dff84fc1dbdc" providerId="ADAL" clId="{AF35D566-9458-4FCB-BB0C-F789683C5E1A}" dt="2025-11-15T21:18:40.799" v="703" actId="2711"/>
        <pc:sldMkLst>
          <pc:docMk/>
          <pc:sldMk cId="3767061210" sldId="1094"/>
        </pc:sldMkLst>
        <pc:spChg chg="mod">
          <ac:chgData name="Jalila El Baraka" userId="ea93c961-285f-4edc-9e51-dff84fc1dbdc" providerId="ADAL" clId="{AF35D566-9458-4FCB-BB0C-F789683C5E1A}" dt="2025-11-15T21:17:44.537" v="633" actId="20577"/>
          <ac:spMkLst>
            <pc:docMk/>
            <pc:sldMk cId="3767061210" sldId="1094"/>
            <ac:spMk id="4" creationId="{480D907B-0E86-4016-958A-7B44DE1420F4}"/>
          </ac:spMkLst>
        </pc:spChg>
        <pc:spChg chg="mod">
          <ac:chgData name="Jalila El Baraka" userId="ea93c961-285f-4edc-9e51-dff84fc1dbdc" providerId="ADAL" clId="{AF35D566-9458-4FCB-BB0C-F789683C5E1A}" dt="2025-11-15T21:18:40.799" v="703" actId="2711"/>
          <ac:spMkLst>
            <pc:docMk/>
            <pc:sldMk cId="3767061210" sldId="1094"/>
            <ac:spMk id="8" creationId="{6954501E-E9D8-50E9-E381-E744D0C90581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2T10:41:11.740" v="1952" actId="1076"/>
        <pc:sldMkLst>
          <pc:docMk/>
          <pc:sldMk cId="3693568573" sldId="1095"/>
        </pc:sldMkLst>
        <pc:spChg chg="del mod">
          <ac:chgData name="Jalila El Baraka" userId="ea93c961-285f-4edc-9e51-dff84fc1dbdc" providerId="ADAL" clId="{AF35D566-9458-4FCB-BB0C-F789683C5E1A}" dt="2025-11-21T21:38:38.615" v="1152" actId="21"/>
          <ac:spMkLst>
            <pc:docMk/>
            <pc:sldMk cId="3693568573" sldId="1095"/>
            <ac:spMk id="2" creationId="{5059BDE4-39B9-9C77-72D2-650922F521F7}"/>
          </ac:spMkLst>
        </pc:spChg>
        <pc:spChg chg="add mod">
          <ac:chgData name="Jalila El Baraka" userId="ea93c961-285f-4edc-9e51-dff84fc1dbdc" providerId="ADAL" clId="{AF35D566-9458-4FCB-BB0C-F789683C5E1A}" dt="2025-11-22T10:41:11.740" v="1952" actId="1076"/>
          <ac:spMkLst>
            <pc:docMk/>
            <pc:sldMk cId="3693568573" sldId="1095"/>
            <ac:spMk id="5" creationId="{5059BDE4-39B9-9C77-72D2-650922F521F7}"/>
          </ac:spMkLst>
        </pc:spChg>
        <pc:spChg chg="mod">
          <ac:chgData name="Jalila El Baraka" userId="ea93c961-285f-4edc-9e51-dff84fc1dbdc" providerId="ADAL" clId="{AF35D566-9458-4FCB-BB0C-F789683C5E1A}" dt="2025-11-21T21:40:43.452" v="1209" actId="20577"/>
          <ac:spMkLst>
            <pc:docMk/>
            <pc:sldMk cId="3693568573" sldId="1095"/>
            <ac:spMk id="8" creationId="{06202ABF-D48A-C777-5C6F-E698AEE96034}"/>
          </ac:spMkLst>
        </pc:spChg>
        <pc:picChg chg="add mod ord">
          <ac:chgData name="Jalila El Baraka" userId="ea93c961-285f-4edc-9e51-dff84fc1dbdc" providerId="ADAL" clId="{AF35D566-9458-4FCB-BB0C-F789683C5E1A}" dt="2025-11-22T10:41:08.896" v="1951" actId="1076"/>
          <ac:picMkLst>
            <pc:docMk/>
            <pc:sldMk cId="3693568573" sldId="1095"/>
            <ac:picMk id="2" creationId="{96B498A5-8663-DD17-7854-E04666FF91DA}"/>
          </ac:picMkLst>
        </pc:picChg>
        <pc:picChg chg="add del mod">
          <ac:chgData name="Jalila El Baraka" userId="ea93c961-285f-4edc-9e51-dff84fc1dbdc" providerId="ADAL" clId="{AF35D566-9458-4FCB-BB0C-F789683C5E1A}" dt="2025-11-22T10:40:26.326" v="1945" actId="478"/>
          <ac:picMkLst>
            <pc:docMk/>
            <pc:sldMk cId="3693568573" sldId="1095"/>
            <ac:picMk id="4" creationId="{1B3B9FFD-59CA-27B9-F16D-49D9C10FD7E2}"/>
          </ac:picMkLst>
        </pc:picChg>
      </pc:sldChg>
      <pc:sldChg chg="modSp mod">
        <pc:chgData name="Jalila El Baraka" userId="ea93c961-285f-4edc-9e51-dff84fc1dbdc" providerId="ADAL" clId="{AF35D566-9458-4FCB-BB0C-F789683C5E1A}" dt="2025-11-20T21:39:47.137" v="1072" actId="14100"/>
        <pc:sldMkLst>
          <pc:docMk/>
          <pc:sldMk cId="3694166417" sldId="1096"/>
        </pc:sldMkLst>
        <pc:spChg chg="mod">
          <ac:chgData name="Jalila El Baraka" userId="ea93c961-285f-4edc-9e51-dff84fc1dbdc" providerId="ADAL" clId="{AF35D566-9458-4FCB-BB0C-F789683C5E1A}" dt="2025-11-20T21:39:47.137" v="1072" actId="14100"/>
          <ac:spMkLst>
            <pc:docMk/>
            <pc:sldMk cId="3694166417" sldId="1096"/>
            <ac:spMk id="4" creationId="{7081149A-846B-503C-6761-0343AB163398}"/>
          </ac:spMkLst>
        </pc:spChg>
        <pc:spChg chg="mod">
          <ac:chgData name="Jalila El Baraka" userId="ea93c961-285f-4edc-9e51-dff84fc1dbdc" providerId="ADAL" clId="{AF35D566-9458-4FCB-BB0C-F789683C5E1A}" dt="2025-11-15T21:18:50.134" v="705" actId="2711"/>
          <ac:spMkLst>
            <pc:docMk/>
            <pc:sldMk cId="3694166417" sldId="1096"/>
            <ac:spMk id="8" creationId="{EB54EA8A-A231-E047-BA41-DB6745F034D8}"/>
          </ac:spMkLst>
        </pc:spChg>
      </pc:sldChg>
      <pc:sldChg chg="addSp delSp modSp mod delAnim">
        <pc:chgData name="Jalila El Baraka" userId="ea93c961-285f-4edc-9e51-dff84fc1dbdc" providerId="ADAL" clId="{AF35D566-9458-4FCB-BB0C-F789683C5E1A}" dt="2025-11-21T21:35:04.108" v="1106"/>
        <pc:sldMkLst>
          <pc:docMk/>
          <pc:sldMk cId="4122287294" sldId="1097"/>
        </pc:sldMkLst>
        <pc:spChg chg="add mod">
          <ac:chgData name="Jalila El Baraka" userId="ea93c961-285f-4edc-9e51-dff84fc1dbdc" providerId="ADAL" clId="{AF35D566-9458-4FCB-BB0C-F789683C5E1A}" dt="2025-11-21T21:35:04.108" v="1106"/>
          <ac:spMkLst>
            <pc:docMk/>
            <pc:sldMk cId="4122287294" sldId="1097"/>
            <ac:spMk id="4" creationId="{231524BE-E4E9-77DE-B6B4-36D5357A8C36}"/>
          </ac:spMkLst>
        </pc:spChg>
        <pc:spChg chg="mod">
          <ac:chgData name="Jalila El Baraka" userId="ea93c961-285f-4edc-9e51-dff84fc1dbdc" providerId="ADAL" clId="{AF35D566-9458-4FCB-BB0C-F789683C5E1A}" dt="2025-11-15T21:19:24.200" v="720" actId="2711"/>
          <ac:spMkLst>
            <pc:docMk/>
            <pc:sldMk cId="4122287294" sldId="1097"/>
            <ac:spMk id="27" creationId="{7196CC6D-EFC9-D950-3A68-BA71C4013B24}"/>
          </ac:spMkLst>
        </pc:spChg>
        <pc:picChg chg="del">
          <ac:chgData name="Jalila El Baraka" userId="ea93c961-285f-4edc-9e51-dff84fc1dbdc" providerId="ADAL" clId="{AF35D566-9458-4FCB-BB0C-F789683C5E1A}" dt="2025-11-21T21:34:55.454" v="1105" actId="478"/>
          <ac:picMkLst>
            <pc:docMk/>
            <pc:sldMk cId="4122287294" sldId="1097"/>
            <ac:picMk id="2" creationId="{F720A740-0B37-849A-9E96-3E328FE87BD4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2T10:41:39.384" v="1957" actId="1076"/>
        <pc:sldMkLst>
          <pc:docMk/>
          <pc:sldMk cId="3673559819" sldId="1098"/>
        </pc:sldMkLst>
        <pc:spChg chg="add mod">
          <ac:chgData name="Jalila El Baraka" userId="ea93c961-285f-4edc-9e51-dff84fc1dbdc" providerId="ADAL" clId="{AF35D566-9458-4FCB-BB0C-F789683C5E1A}" dt="2025-11-22T10:41:39.384" v="1957" actId="1076"/>
          <ac:spMkLst>
            <pc:docMk/>
            <pc:sldMk cId="3673559819" sldId="1098"/>
            <ac:spMk id="4" creationId="{39F3163C-2043-076B-FF06-1E4013B8C2C9}"/>
          </ac:spMkLst>
        </pc:spChg>
        <pc:spChg chg="del mod">
          <ac:chgData name="Jalila El Baraka" userId="ea93c961-285f-4edc-9e51-dff84fc1dbdc" providerId="ADAL" clId="{AF35D566-9458-4FCB-BB0C-F789683C5E1A}" dt="2025-11-21T21:39:19.742" v="1163" actId="21"/>
          <ac:spMkLst>
            <pc:docMk/>
            <pc:sldMk cId="3673559819" sldId="1098"/>
            <ac:spMk id="5" creationId="{39F3163C-2043-076B-FF06-1E4013B8C2C9}"/>
          </ac:spMkLst>
        </pc:spChg>
        <pc:spChg chg="add mod">
          <ac:chgData name="Jalila El Baraka" userId="ea93c961-285f-4edc-9e51-dff84fc1dbdc" providerId="ADAL" clId="{AF35D566-9458-4FCB-BB0C-F789683C5E1A}" dt="2025-11-22T10:41:36.458" v="1956" actId="1076"/>
          <ac:spMkLst>
            <pc:docMk/>
            <pc:sldMk cId="3673559819" sldId="1098"/>
            <ac:spMk id="6" creationId="{F1421F46-B4BC-FE6B-5AA9-B0557D71DB21}"/>
          </ac:spMkLst>
        </pc:spChg>
        <pc:spChg chg="mod">
          <ac:chgData name="Jalila El Baraka" userId="ea93c961-285f-4edc-9e51-dff84fc1dbdc" providerId="ADAL" clId="{AF35D566-9458-4FCB-BB0C-F789683C5E1A}" dt="2025-11-15T21:19:28.528" v="721" actId="2711"/>
          <ac:spMkLst>
            <pc:docMk/>
            <pc:sldMk cId="3673559819" sldId="1098"/>
            <ac:spMk id="8" creationId="{8075EDF2-98D8-6C45-A2E9-A30B2ECB26C5}"/>
          </ac:spMkLst>
        </pc:spChg>
        <pc:picChg chg="add del mod">
          <ac:chgData name="Jalila El Baraka" userId="ea93c961-285f-4edc-9e51-dff84fc1dbdc" providerId="ADAL" clId="{AF35D566-9458-4FCB-BB0C-F789683C5E1A}" dt="2025-11-22T10:41:19.146" v="1953" actId="478"/>
          <ac:picMkLst>
            <pc:docMk/>
            <pc:sldMk cId="3673559819" sldId="1098"/>
            <ac:picMk id="3" creationId="{F2761BB0-CD4D-05D0-6F8B-B9052B4A8D3B}"/>
          </ac:picMkLst>
        </pc:picChg>
        <pc:picChg chg="add mod ord">
          <ac:chgData name="Jalila El Baraka" userId="ea93c961-285f-4edc-9e51-dff84fc1dbdc" providerId="ADAL" clId="{AF35D566-9458-4FCB-BB0C-F789683C5E1A}" dt="2025-11-22T10:41:29.880" v="1955" actId="167"/>
          <ac:picMkLst>
            <pc:docMk/>
            <pc:sldMk cId="3673559819" sldId="1098"/>
            <ac:picMk id="5" creationId="{F5CC2F2E-C5F4-20AB-5DF7-8575C607503E}"/>
          </ac:picMkLst>
        </pc:picChg>
      </pc:sldChg>
      <pc:sldChg chg="modSp mod">
        <pc:chgData name="Jalila El Baraka" userId="ea93c961-285f-4edc-9e51-dff84fc1dbdc" providerId="ADAL" clId="{AF35D566-9458-4FCB-BB0C-F789683C5E1A}" dt="2025-11-15T21:24:44.359" v="863" actId="20577"/>
        <pc:sldMkLst>
          <pc:docMk/>
          <pc:sldMk cId="1961617900" sldId="1099"/>
        </pc:sldMkLst>
        <pc:spChg chg="mod">
          <ac:chgData name="Jalila El Baraka" userId="ea93c961-285f-4edc-9e51-dff84fc1dbdc" providerId="ADAL" clId="{AF35D566-9458-4FCB-BB0C-F789683C5E1A}" dt="2025-11-15T21:24:44.359" v="863" actId="20577"/>
          <ac:spMkLst>
            <pc:docMk/>
            <pc:sldMk cId="1961617900" sldId="1099"/>
            <ac:spMk id="4" creationId="{D7C28C12-1875-34E1-1C26-6B0FDF8132CF}"/>
          </ac:spMkLst>
        </pc:spChg>
        <pc:spChg chg="mod">
          <ac:chgData name="Jalila El Baraka" userId="ea93c961-285f-4edc-9e51-dff84fc1dbdc" providerId="ADAL" clId="{AF35D566-9458-4FCB-BB0C-F789683C5E1A}" dt="2025-11-15T21:19:33.381" v="722" actId="2711"/>
          <ac:spMkLst>
            <pc:docMk/>
            <pc:sldMk cId="1961617900" sldId="1099"/>
            <ac:spMk id="8" creationId="{C654C69E-D74D-BB80-26B6-CFB70CF8BC09}"/>
          </ac:spMkLst>
        </pc:spChg>
      </pc:sldChg>
      <pc:sldChg chg="modSp mod">
        <pc:chgData name="Jalila El Baraka" userId="ea93c961-285f-4edc-9e51-dff84fc1dbdc" providerId="ADAL" clId="{AF35D566-9458-4FCB-BB0C-F789683C5E1A}" dt="2025-11-15T21:25:06.254" v="892" actId="2711"/>
        <pc:sldMkLst>
          <pc:docMk/>
          <pc:sldMk cId="244455582" sldId="1100"/>
        </pc:sldMkLst>
        <pc:spChg chg="mod">
          <ac:chgData name="Jalila El Baraka" userId="ea93c961-285f-4edc-9e51-dff84fc1dbdc" providerId="ADAL" clId="{AF35D566-9458-4FCB-BB0C-F789683C5E1A}" dt="2025-11-15T21:24:36.695" v="862" actId="14100"/>
          <ac:spMkLst>
            <pc:docMk/>
            <pc:sldMk cId="244455582" sldId="1100"/>
            <ac:spMk id="2" creationId="{6F7A847A-4F9B-4DE0-3F01-4BD17AA67258}"/>
          </ac:spMkLst>
        </pc:spChg>
        <pc:spChg chg="mod">
          <ac:chgData name="Jalila El Baraka" userId="ea93c961-285f-4edc-9e51-dff84fc1dbdc" providerId="ADAL" clId="{AF35D566-9458-4FCB-BB0C-F789683C5E1A}" dt="2025-11-15T21:25:06.254" v="892" actId="2711"/>
          <ac:spMkLst>
            <pc:docMk/>
            <pc:sldMk cId="244455582" sldId="1100"/>
            <ac:spMk id="8" creationId="{CC004564-7F67-FCE0-CAEC-8BF3BA0AE3A6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2T10:41:55.735" v="1961" actId="1076"/>
        <pc:sldMkLst>
          <pc:docMk/>
          <pc:sldMk cId="1430835578" sldId="1101"/>
        </pc:sldMkLst>
        <pc:spChg chg="del mod">
          <ac:chgData name="Jalila El Baraka" userId="ea93c961-285f-4edc-9e51-dff84fc1dbdc" providerId="ADAL" clId="{AF35D566-9458-4FCB-BB0C-F789683C5E1A}" dt="2025-11-21T21:40:13.614" v="1177" actId="21"/>
          <ac:spMkLst>
            <pc:docMk/>
            <pc:sldMk cId="1430835578" sldId="1101"/>
            <ac:spMk id="2" creationId="{17750FF2-3700-1758-69C0-98509F540647}"/>
          </ac:spMkLst>
        </pc:spChg>
        <pc:spChg chg="add mod">
          <ac:chgData name="Jalila El Baraka" userId="ea93c961-285f-4edc-9e51-dff84fc1dbdc" providerId="ADAL" clId="{AF35D566-9458-4FCB-BB0C-F789683C5E1A}" dt="2025-11-22T10:41:55.735" v="1961" actId="1076"/>
          <ac:spMkLst>
            <pc:docMk/>
            <pc:sldMk cId="1430835578" sldId="1101"/>
            <ac:spMk id="5" creationId="{17750FF2-3700-1758-69C0-98509F540647}"/>
          </ac:spMkLst>
        </pc:spChg>
        <pc:spChg chg="mod">
          <ac:chgData name="Jalila El Baraka" userId="ea93c961-285f-4edc-9e51-dff84fc1dbdc" providerId="ADAL" clId="{AF35D566-9458-4FCB-BB0C-F789683C5E1A}" dt="2025-11-21T21:40:31.043" v="1207" actId="20577"/>
          <ac:spMkLst>
            <pc:docMk/>
            <pc:sldMk cId="1430835578" sldId="1101"/>
            <ac:spMk id="8" creationId="{461AE60D-272A-E94C-840D-824653F7FD5D}"/>
          </ac:spMkLst>
        </pc:spChg>
        <pc:picChg chg="add mod ord">
          <ac:chgData name="Jalila El Baraka" userId="ea93c961-285f-4edc-9e51-dff84fc1dbdc" providerId="ADAL" clId="{AF35D566-9458-4FCB-BB0C-F789683C5E1A}" dt="2025-11-22T10:41:50.811" v="1960" actId="167"/>
          <ac:picMkLst>
            <pc:docMk/>
            <pc:sldMk cId="1430835578" sldId="1101"/>
            <ac:picMk id="2" creationId="{3B44AB0D-562F-ECA8-B7BB-3E1D3C0133B9}"/>
          </ac:picMkLst>
        </pc:picChg>
        <pc:picChg chg="add del mod">
          <ac:chgData name="Jalila El Baraka" userId="ea93c961-285f-4edc-9e51-dff84fc1dbdc" providerId="ADAL" clId="{AF35D566-9458-4FCB-BB0C-F789683C5E1A}" dt="2025-11-22T10:41:46.136" v="1958" actId="478"/>
          <ac:picMkLst>
            <pc:docMk/>
            <pc:sldMk cId="1430835578" sldId="1101"/>
            <ac:picMk id="4" creationId="{0790D924-1AA1-10E0-370D-D518595B7DCD}"/>
          </ac:picMkLst>
        </pc:picChg>
      </pc:sldChg>
      <pc:sldChg chg="modSp mod">
        <pc:chgData name="Jalila El Baraka" userId="ea93c961-285f-4edc-9e51-dff84fc1dbdc" providerId="ADAL" clId="{AF35D566-9458-4FCB-BB0C-F789683C5E1A}" dt="2025-11-22T10:28:58.472" v="1879" actId="108"/>
        <pc:sldMkLst>
          <pc:docMk/>
          <pc:sldMk cId="2235975841" sldId="1102"/>
        </pc:sldMkLst>
        <pc:spChg chg="mod">
          <ac:chgData name="Jalila El Baraka" userId="ea93c961-285f-4edc-9e51-dff84fc1dbdc" providerId="ADAL" clId="{AF35D566-9458-4FCB-BB0C-F789683C5E1A}" dt="2025-11-22T10:28:54.472" v="1878" actId="108"/>
          <ac:spMkLst>
            <pc:docMk/>
            <pc:sldMk cId="2235975841" sldId="1102"/>
            <ac:spMk id="10" creationId="{82459D30-7F53-BC09-4BCF-A5F7129918BC}"/>
          </ac:spMkLst>
        </pc:spChg>
        <pc:spChg chg="mod">
          <ac:chgData name="Jalila El Baraka" userId="ea93c961-285f-4edc-9e51-dff84fc1dbdc" providerId="ADAL" clId="{AF35D566-9458-4FCB-BB0C-F789683C5E1A}" dt="2025-11-22T10:28:58.472" v="1879" actId="108"/>
          <ac:spMkLst>
            <pc:docMk/>
            <pc:sldMk cId="2235975841" sldId="1102"/>
            <ac:spMk id="12" creationId="{9C5FC351-DAF4-280B-2AC6-8C138F737BC8}"/>
          </ac:spMkLst>
        </pc:spChg>
        <pc:spChg chg="mod">
          <ac:chgData name="Jalila El Baraka" userId="ea93c961-285f-4edc-9e51-dff84fc1dbdc" providerId="ADAL" clId="{AF35D566-9458-4FCB-BB0C-F789683C5E1A}" dt="2025-11-15T20:57:42.055" v="306" actId="20577"/>
          <ac:spMkLst>
            <pc:docMk/>
            <pc:sldMk cId="2235975841" sldId="1102"/>
            <ac:spMk id="13" creationId="{FCC4FC97-09F7-0960-64C3-52A7F4AD4761}"/>
          </ac:spMkLst>
        </pc:spChg>
      </pc:sldChg>
      <pc:sldChg chg="modSp add mod">
        <pc:chgData name="Jalila El Baraka" userId="ea93c961-285f-4edc-9e51-dff84fc1dbdc" providerId="ADAL" clId="{AF35D566-9458-4FCB-BB0C-F789683C5E1A}" dt="2025-11-22T10:21:00.440" v="1383" actId="20577"/>
        <pc:sldMkLst>
          <pc:docMk/>
          <pc:sldMk cId="658111920" sldId="1104"/>
        </pc:sldMkLst>
        <pc:spChg chg="mod">
          <ac:chgData name="Jalila El Baraka" userId="ea93c961-285f-4edc-9e51-dff84fc1dbdc" providerId="ADAL" clId="{AF35D566-9458-4FCB-BB0C-F789683C5E1A}" dt="2025-11-22T10:21:00.440" v="1383" actId="20577"/>
          <ac:spMkLst>
            <pc:docMk/>
            <pc:sldMk cId="658111920" sldId="1104"/>
            <ac:spMk id="4" creationId="{F5F58E59-5520-C4C4-25CC-4DA75C52FBA6}"/>
          </ac:spMkLst>
        </pc:spChg>
      </pc:sldChg>
    </pc:docChg>
  </pc:docChgLst>
  <pc:docChgLst>
    <pc:chgData name="Jalila El Baraka" userId="ea93c961-285f-4edc-9e51-dff84fc1dbdc" providerId="ADAL" clId="{F2DB4326-1773-40AF-ABF6-454663976D9D}"/>
    <pc:docChg chg="custSel modSld">
      <pc:chgData name="Jalila El Baraka" userId="ea93c961-285f-4edc-9e51-dff84fc1dbdc" providerId="ADAL" clId="{F2DB4326-1773-40AF-ABF6-454663976D9D}" dt="2025-11-21T13:32:46.046" v="57" actId="14100"/>
      <pc:docMkLst>
        <pc:docMk/>
      </pc:docMkLst>
      <pc:sldChg chg="addSp delSp modSp mod">
        <pc:chgData name="Jalila El Baraka" userId="ea93c961-285f-4edc-9e51-dff84fc1dbdc" providerId="ADAL" clId="{F2DB4326-1773-40AF-ABF6-454663976D9D}" dt="2025-11-21T13:27:42.254" v="3" actId="1076"/>
        <pc:sldMkLst>
          <pc:docMk/>
          <pc:sldMk cId="221897024" sldId="567"/>
        </pc:sldMkLst>
        <pc:picChg chg="del">
          <ac:chgData name="Jalila El Baraka" userId="ea93c961-285f-4edc-9e51-dff84fc1dbdc" providerId="ADAL" clId="{F2DB4326-1773-40AF-ABF6-454663976D9D}" dt="2025-11-21T13:27:21.431" v="0" actId="478"/>
          <ac:picMkLst>
            <pc:docMk/>
            <pc:sldMk cId="221897024" sldId="567"/>
            <ac:picMk id="2" creationId="{84A4BC81-B822-2217-DBB0-1B098E44E041}"/>
          </ac:picMkLst>
        </pc:picChg>
        <pc:picChg chg="add mod">
          <ac:chgData name="Jalila El Baraka" userId="ea93c961-285f-4edc-9e51-dff84fc1dbdc" providerId="ADAL" clId="{F2DB4326-1773-40AF-ABF6-454663976D9D}" dt="2025-11-21T13:27:42.254" v="3" actId="1076"/>
          <ac:picMkLst>
            <pc:docMk/>
            <pc:sldMk cId="221897024" sldId="567"/>
            <ac:picMk id="4" creationId="{699D5FF8-7533-E495-409B-AF656C2D4C22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1-21T13:32:46.046" v="57" actId="14100"/>
        <pc:sldMkLst>
          <pc:docMk/>
          <pc:sldMk cId="3128690644" sldId="895"/>
        </pc:sldMkLst>
        <pc:spChg chg="add mod">
          <ac:chgData name="Jalila El Baraka" userId="ea93c961-285f-4edc-9e51-dff84fc1dbdc" providerId="ADAL" clId="{F2DB4326-1773-40AF-ABF6-454663976D9D}" dt="2025-11-21T13:32:46.046" v="57" actId="14100"/>
          <ac:spMkLst>
            <pc:docMk/>
            <pc:sldMk cId="3128690644" sldId="895"/>
            <ac:spMk id="6" creationId="{85982739-218C-96E4-734D-302E21AB3F7A}"/>
          </ac:spMkLst>
        </pc:spChg>
        <pc:spChg chg="del">
          <ac:chgData name="Jalila El Baraka" userId="ea93c961-285f-4edc-9e51-dff84fc1dbdc" providerId="ADAL" clId="{F2DB4326-1773-40AF-ABF6-454663976D9D}" dt="2025-11-21T13:32:26.641" v="47" actId="21"/>
          <ac:spMkLst>
            <pc:docMk/>
            <pc:sldMk cId="3128690644" sldId="895"/>
            <ac:spMk id="9" creationId="{813E8E53-ECA6-2E00-6969-E6B0AC9D7A1A}"/>
          </ac:spMkLst>
        </pc:spChg>
        <pc:picChg chg="add mod">
          <ac:chgData name="Jalila El Baraka" userId="ea93c961-285f-4edc-9e51-dff84fc1dbdc" providerId="ADAL" clId="{F2DB4326-1773-40AF-ABF6-454663976D9D}" dt="2025-11-21T13:32:40.243" v="54" actId="1076"/>
          <ac:picMkLst>
            <pc:docMk/>
            <pc:sldMk cId="3128690644" sldId="895"/>
            <ac:picMk id="5" creationId="{8D36414D-3078-161F-6067-65B423D6A854}"/>
          </ac:picMkLst>
        </pc:picChg>
        <pc:picChg chg="del">
          <ac:chgData name="Jalila El Baraka" userId="ea93c961-285f-4edc-9e51-dff84fc1dbdc" providerId="ADAL" clId="{F2DB4326-1773-40AF-ABF6-454663976D9D}" dt="2025-11-21T13:32:14.059" v="42" actId="478"/>
          <ac:picMkLst>
            <pc:docMk/>
            <pc:sldMk cId="3128690644" sldId="895"/>
            <ac:picMk id="7" creationId="{AA8FBCB9-8C7F-1319-0EBD-ABFAE51B34F3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1-21T13:28:32.276" v="16" actId="14100"/>
        <pc:sldMkLst>
          <pc:docMk/>
          <pc:sldMk cId="2678315413" sldId="902"/>
        </pc:sldMkLst>
        <pc:spChg chg="del mod">
          <ac:chgData name="Jalila El Baraka" userId="ea93c961-285f-4edc-9e51-dff84fc1dbdc" providerId="ADAL" clId="{F2DB4326-1773-40AF-ABF6-454663976D9D}" dt="2025-11-21T13:28:25.942" v="13" actId="21"/>
          <ac:spMkLst>
            <pc:docMk/>
            <pc:sldMk cId="2678315413" sldId="902"/>
            <ac:spMk id="7" creationId="{8E1285D4-5FFA-11B1-58A0-9536805CAB9B}"/>
          </ac:spMkLst>
        </pc:spChg>
        <pc:spChg chg="add mod">
          <ac:chgData name="Jalila El Baraka" userId="ea93c961-285f-4edc-9e51-dff84fc1dbdc" providerId="ADAL" clId="{F2DB4326-1773-40AF-ABF6-454663976D9D}" dt="2025-11-21T13:28:32.276" v="16" actId="14100"/>
          <ac:spMkLst>
            <pc:docMk/>
            <pc:sldMk cId="2678315413" sldId="902"/>
            <ac:spMk id="8" creationId="{676BB103-7C90-1C34-2B91-9C38E3622295}"/>
          </ac:spMkLst>
        </pc:spChg>
        <pc:picChg chg="add mod">
          <ac:chgData name="Jalila El Baraka" userId="ea93c961-285f-4edc-9e51-dff84fc1dbdc" providerId="ADAL" clId="{F2DB4326-1773-40AF-ABF6-454663976D9D}" dt="2025-11-21T13:28:23.612" v="12" actId="1076"/>
          <ac:picMkLst>
            <pc:docMk/>
            <pc:sldMk cId="2678315413" sldId="902"/>
            <ac:picMk id="3" creationId="{5068B4BD-D44B-785E-6A7F-5A4F7C497708}"/>
          </ac:picMkLst>
        </pc:picChg>
        <pc:picChg chg="del">
          <ac:chgData name="Jalila El Baraka" userId="ea93c961-285f-4edc-9e51-dff84fc1dbdc" providerId="ADAL" clId="{F2DB4326-1773-40AF-ABF6-454663976D9D}" dt="2025-11-21T13:27:56.515" v="4" actId="478"/>
          <ac:picMkLst>
            <pc:docMk/>
            <pc:sldMk cId="2678315413" sldId="902"/>
            <ac:picMk id="5" creationId="{5D2E1D16-420E-6A16-E70D-D24156B4C316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1-21T13:32:09.213" v="41" actId="1076"/>
        <pc:sldMkLst>
          <pc:docMk/>
          <pc:sldMk cId="3350586211" sldId="983"/>
        </pc:sldMkLst>
        <pc:spChg chg="mod">
          <ac:chgData name="Jalila El Baraka" userId="ea93c961-285f-4edc-9e51-dff84fc1dbdc" providerId="ADAL" clId="{F2DB4326-1773-40AF-ABF6-454663976D9D}" dt="2025-11-21T13:32:09.213" v="41" actId="1076"/>
          <ac:spMkLst>
            <pc:docMk/>
            <pc:sldMk cId="3350586211" sldId="983"/>
            <ac:spMk id="6" creationId="{591D38EB-BCD9-C153-6788-1DA638A5D8C2}"/>
          </ac:spMkLst>
        </pc:spChg>
        <pc:picChg chg="add mod">
          <ac:chgData name="Jalila El Baraka" userId="ea93c961-285f-4edc-9e51-dff84fc1dbdc" providerId="ADAL" clId="{F2DB4326-1773-40AF-ABF6-454663976D9D}" dt="2025-11-21T13:32:05.885" v="40" actId="14100"/>
          <ac:picMkLst>
            <pc:docMk/>
            <pc:sldMk cId="3350586211" sldId="983"/>
            <ac:picMk id="4" creationId="{790E64D8-0269-9C69-5C42-FFF5BC570FBC}"/>
          </ac:picMkLst>
        </pc:picChg>
        <pc:picChg chg="del">
          <ac:chgData name="Jalila El Baraka" userId="ea93c961-285f-4edc-9e51-dff84fc1dbdc" providerId="ADAL" clId="{F2DB4326-1773-40AF-ABF6-454663976D9D}" dt="2025-11-21T13:31:36.866" v="28" actId="478"/>
          <ac:picMkLst>
            <pc:docMk/>
            <pc:sldMk cId="3350586211" sldId="983"/>
            <ac:picMk id="8" creationId="{DBDADA20-91E7-AE0E-0C84-695ADDD8401F}"/>
          </ac:picMkLst>
        </pc:picChg>
      </pc:sldChg>
      <pc:sldChg chg="addSp delSp modSp mod">
        <pc:chgData name="Jalila El Baraka" userId="ea93c961-285f-4edc-9e51-dff84fc1dbdc" providerId="ADAL" clId="{F2DB4326-1773-40AF-ABF6-454663976D9D}" dt="2025-11-21T13:31:14.088" v="27" actId="1076"/>
        <pc:sldMkLst>
          <pc:docMk/>
          <pc:sldMk cId="2381651207" sldId="1039"/>
        </pc:sldMkLst>
        <pc:spChg chg="add mod">
          <ac:chgData name="Jalila El Baraka" userId="ea93c961-285f-4edc-9e51-dff84fc1dbdc" providerId="ADAL" clId="{F2DB4326-1773-40AF-ABF6-454663976D9D}" dt="2025-11-21T13:31:14.088" v="27" actId="1076"/>
          <ac:spMkLst>
            <pc:docMk/>
            <pc:sldMk cId="2381651207" sldId="1039"/>
            <ac:spMk id="5" creationId="{6018D892-5851-20E5-7267-D21522693756}"/>
          </ac:spMkLst>
        </pc:spChg>
        <pc:spChg chg="del mod">
          <ac:chgData name="Jalila El Baraka" userId="ea93c961-285f-4edc-9e51-dff84fc1dbdc" providerId="ADAL" clId="{F2DB4326-1773-40AF-ABF6-454663976D9D}" dt="2025-11-21T13:31:08.558" v="25" actId="21"/>
          <ac:spMkLst>
            <pc:docMk/>
            <pc:sldMk cId="2381651207" sldId="1039"/>
            <ac:spMk id="9" creationId="{6018D892-5851-20E5-7267-D21522693756}"/>
          </ac:spMkLst>
        </pc:spChg>
        <pc:picChg chg="add mod">
          <ac:chgData name="Jalila El Baraka" userId="ea93c961-285f-4edc-9e51-dff84fc1dbdc" providerId="ADAL" clId="{F2DB4326-1773-40AF-ABF6-454663976D9D}" dt="2025-11-21T13:31:05.901" v="24" actId="1076"/>
          <ac:picMkLst>
            <pc:docMk/>
            <pc:sldMk cId="2381651207" sldId="1039"/>
            <ac:picMk id="4" creationId="{6BC53DD4-0EB2-857C-BA6E-24CFFC7BD8E7}"/>
          </ac:picMkLst>
        </pc:picChg>
        <pc:picChg chg="del">
          <ac:chgData name="Jalila El Baraka" userId="ea93c961-285f-4edc-9e51-dff84fc1dbdc" providerId="ADAL" clId="{F2DB4326-1773-40AF-ABF6-454663976D9D}" dt="2025-11-21T13:30:51.315" v="17" actId="478"/>
          <ac:picMkLst>
            <pc:docMk/>
            <pc:sldMk cId="2381651207" sldId="1039"/>
            <ac:picMk id="8" creationId="{793D4FF0-F352-C411-1FD6-E3C616DF6BD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8E69A76-CC9A-4CAB-0DD3-EAB2DD0938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4C9BAF-6A10-052C-63BB-C652082001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A5921-9957-4897-9968-90007B6EA16F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97085AA-038F-4B5C-0A1D-D5E15752AD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219909-8CF1-5877-4D0E-CD409DEB4F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4724A-AD15-4737-9983-ED686C9FBEA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030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51.8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6:19.3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6:19.3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7:37.75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7:37.75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8:00.34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8:00.3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9:08.61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9:08.61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34.2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34.2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57.98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0:57.9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20.57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20.57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46.19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52:46.19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26.8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26.8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8T22:51:50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0T12:45:51.81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00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426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73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589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75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83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5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15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63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083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85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906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47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4805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0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37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82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65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827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08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47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24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30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0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6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36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733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48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33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56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13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32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70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47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683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2745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495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74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81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59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627862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4427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668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909092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51679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4165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941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55857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96549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93635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4768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572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2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30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10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39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10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48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0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09" y="209734"/>
            <a:ext cx="14902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357086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4902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95895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09" y="209734"/>
            <a:ext cx="168915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91846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16481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DAA0F-561D-4310-B270-430A07023EF2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072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5.png"/><Relationship Id="rId5" Type="http://schemas.openxmlformats.org/officeDocument/2006/relationships/image" Target="../media/image390.png"/><Relationship Id="rId4" Type="http://schemas.openxmlformats.org/officeDocument/2006/relationships/customXml" Target="../ink/ink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5.xml"/><Relationship Id="rId5" Type="http://schemas.openxmlformats.org/officeDocument/2006/relationships/image" Target="../media/image36.png"/><Relationship Id="rId4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5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9.xml"/><Relationship Id="rId5" Type="http://schemas.openxmlformats.org/officeDocument/2006/relationships/image" Target="../media/image36.png"/><Relationship Id="rId4" Type="http://schemas.openxmlformats.org/officeDocument/2006/relationships/customXml" Target="../ink/ink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customXml" Target="../ink/ink14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13.xml"/><Relationship Id="rId5" Type="http://schemas.openxmlformats.org/officeDocument/2006/relationships/image" Target="../media/image36.png"/><Relationship Id="rId4" Type="http://schemas.openxmlformats.org/officeDocument/2006/relationships/customXml" Target="../ink/ink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customXml" Target="../ink/ink18.xml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17.xml"/><Relationship Id="rId5" Type="http://schemas.openxmlformats.org/officeDocument/2006/relationships/image" Target="../media/image36.png"/><Relationship Id="rId4" Type="http://schemas.openxmlformats.org/officeDocument/2006/relationships/customXml" Target="../ink/ink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customXml" Target="../ink/ink22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21.xml"/><Relationship Id="rId5" Type="http://schemas.openxmlformats.org/officeDocument/2006/relationships/image" Target="../media/image36.png"/><Relationship Id="rId4" Type="http://schemas.openxmlformats.org/officeDocument/2006/relationships/customXml" Target="../ink/ink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5.png"/><Relationship Id="rId7" Type="http://schemas.openxmlformats.org/officeDocument/2006/relationships/customXml" Target="../ink/ink26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25.xml"/><Relationship Id="rId5" Type="http://schemas.openxmlformats.org/officeDocument/2006/relationships/image" Target="../media/image36.png"/><Relationship Id="rId4" Type="http://schemas.openxmlformats.org/officeDocument/2006/relationships/customXml" Target="../ink/ink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5.png"/><Relationship Id="rId5" Type="http://schemas.openxmlformats.org/officeDocument/2006/relationships/image" Target="../media/image36.png"/><Relationship Id="rId4" Type="http://schemas.openxmlformats.org/officeDocument/2006/relationships/customXml" Target="../ink/ink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customXml" Target="../ink/ink32.xml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31.xml"/><Relationship Id="rId5" Type="http://schemas.openxmlformats.org/officeDocument/2006/relationships/image" Target="../media/image36.png"/><Relationship Id="rId4" Type="http://schemas.openxmlformats.org/officeDocument/2006/relationships/customXml" Target="../ink/ink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customXml" Target="../ink/ink36.xml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35.xml"/><Relationship Id="rId5" Type="http://schemas.openxmlformats.org/officeDocument/2006/relationships/image" Target="../media/image36.png"/><Relationship Id="rId4" Type="http://schemas.openxmlformats.org/officeDocument/2006/relationships/customXml" Target="../ink/ink3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5.png"/><Relationship Id="rId7" Type="http://schemas.openxmlformats.org/officeDocument/2006/relationships/customXml" Target="../ink/ink40.xml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39.xml"/><Relationship Id="rId5" Type="http://schemas.openxmlformats.org/officeDocument/2006/relationships/image" Target="../media/image36.png"/><Relationship Id="rId4" Type="http://schemas.openxmlformats.org/officeDocument/2006/relationships/customXml" Target="../ink/ink3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customXml" Target="../ink/ink44.xml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136.xml"/><Relationship Id="rId6" Type="http://schemas.openxmlformats.org/officeDocument/2006/relationships/customXml" Target="../ink/ink43.xml"/><Relationship Id="rId5" Type="http://schemas.openxmlformats.org/officeDocument/2006/relationships/image" Target="../media/image36.png"/><Relationship Id="rId4" Type="http://schemas.openxmlformats.org/officeDocument/2006/relationships/customXml" Target="../ink/ink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7" Type="http://schemas.openxmlformats.org/officeDocument/2006/relationships/image" Target="../media/image230.png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93.xml"/><Relationship Id="rId6" Type="http://schemas.openxmlformats.org/officeDocument/2006/relationships/customXml" Target="../ink/ink46.xml"/><Relationship Id="rId5" Type="http://schemas.openxmlformats.org/officeDocument/2006/relationships/image" Target="../media/image220.png"/><Relationship Id="rId9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customXml" Target="../ink/ink4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50.xml"/><Relationship Id="rId11" Type="http://schemas.openxmlformats.org/officeDocument/2006/relationships/image" Target="../media/image37.png"/><Relationship Id="rId5" Type="http://schemas.openxmlformats.org/officeDocument/2006/relationships/image" Target="../media/image47.png"/><Relationship Id="rId10" Type="http://schemas.openxmlformats.org/officeDocument/2006/relationships/image" Target="../media/image27.gif"/><Relationship Id="rId4" Type="http://schemas.openxmlformats.org/officeDocument/2006/relationships/customXml" Target="../ink/ink49.xml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customXml" Target="../ink/ink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customXml" Target="../ink/ink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customXml" Target="../ink/ink5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customXml" Target="../ink/ink5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17.png"/><Relationship Id="rId2" Type="http://schemas.openxmlformats.org/officeDocument/2006/relationships/customXml" Target="../ink/ink5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9.png"/><Relationship Id="rId5" Type="http://schemas.openxmlformats.org/officeDocument/2006/relationships/customXml" Target="../ink/ink58.xml"/><Relationship Id="rId4" Type="http://schemas.openxmlformats.org/officeDocument/2006/relationships/image" Target="../media/image3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5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customXml" Target="../ink/ink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customXml" Target="../ink/ink6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7" Type="http://schemas.openxmlformats.org/officeDocument/2006/relationships/image" Target="../media/image17.png"/><Relationship Id="rId2" Type="http://schemas.openxmlformats.org/officeDocument/2006/relationships/customXml" Target="../ink/ink6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9.png"/><Relationship Id="rId5" Type="http://schemas.openxmlformats.org/officeDocument/2006/relationships/customXml" Target="../ink/ink64.xml"/><Relationship Id="rId4" Type="http://schemas.openxmlformats.org/officeDocument/2006/relationships/image" Target="../media/image3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4.png"/><Relationship Id="rId2" Type="http://schemas.openxmlformats.org/officeDocument/2006/relationships/customXml" Target="../ink/ink6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51.png"/><Relationship Id="rId4" Type="http://schemas.openxmlformats.org/officeDocument/2006/relationships/customXml" Target="../ink/ink6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customXml" Target="../ink/ink6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470.png"/><Relationship Id="rId4" Type="http://schemas.openxmlformats.org/officeDocument/2006/relationships/customXml" Target="../ink/ink6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9.xml"/><Relationship Id="rId7" Type="http://schemas.openxmlformats.org/officeDocument/2006/relationships/image" Target="../media/image1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70.png"/><Relationship Id="rId5" Type="http://schemas.openxmlformats.org/officeDocument/2006/relationships/customXml" Target="../ink/ink70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3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144A2E3-158E-0B4C-830E-ADAFBA59A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parler des activités de l’école. On va le faire en 3 étapes. Soyez attentifs.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6581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 : Je vais vous expliquer la situation.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EBF673-CA48-54F2-C500-82022785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36" y="3691817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4830" y="3429000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1578586" y="2150520"/>
            <a:ext cx="6168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arle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des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activités de l’école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disant ce que tu fais en français, ce que tu fais en maths, ce que tu dois faire à l’école et ce que tu vas faire pour la prochaine sortie scolaire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 Chacun réfléchit silencieusement à ce qu’il va dire dans sa prise de parole.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A8010F-2E65-02A8-5FEA-FE97CE486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766" y="3759506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1023" y="3363837"/>
            <a:ext cx="938876" cy="104890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12B928-FABC-7D99-C434-4AD96841C8C6}"/>
              </a:ext>
            </a:extLst>
          </p:cNvPr>
          <p:cNvSpPr txBox="1"/>
          <p:nvPr/>
        </p:nvSpPr>
        <p:spPr>
          <a:xfrm>
            <a:off x="1511588" y="2257272"/>
            <a:ext cx="6294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arle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des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activités de l’école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disant ce que tu fais en français, ce que tu fais en maths, ce que tu dois faire à l’école et ce que tu vas faire pour la prochaine sortie scolaire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B59B32-6216-524A-F409-24F5A2264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718105"/>
            <a:ext cx="2133600" cy="3200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DD4087-928B-9AAB-C62D-22742D2E85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2154675"/>
            <a:ext cx="1219370" cy="136226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5085D94-D486-C9D3-3587-2AE6DDEAF8D8}"/>
              </a:ext>
            </a:extLst>
          </p:cNvPr>
          <p:cNvSpPr/>
          <p:nvPr/>
        </p:nvSpPr>
        <p:spPr>
          <a:xfrm>
            <a:off x="3433010" y="2871682"/>
            <a:ext cx="5027943" cy="264340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86B34B-4E7F-534D-7D6F-21402007068D}"/>
              </a:ext>
            </a:extLst>
          </p:cNvPr>
          <p:cNvSpPr txBox="1"/>
          <p:nvPr/>
        </p:nvSpPr>
        <p:spPr>
          <a:xfrm>
            <a:off x="3660981" y="3134440"/>
            <a:ext cx="4572000" cy="2117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À l’école, j’apprends ______________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[ matière ]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En __________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[ matière ]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,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je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________ [ activité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À l’école, je dois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____________________ 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Pour la prochaine sortie scolaire, on 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______________ .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On va découvrir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_____________________________________  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DC7F31C-B726-9BF7-84AA-E42D7732E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 Maintenant, vous allez prendre la parole. Qui veut passer au tableau ?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AE1DE89-A34C-7860-88E6-1A05EFB39F54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B393856-930C-5F89-CCF5-EBEDDC96DA40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2E348F2-084D-3D12-69EF-E8B09075EF7D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DC95C61-5481-9213-FF20-07C454E3E1BC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des activités de l’école. Je vais passer entre les rangs pour vous aider.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7186A8E-1B42-F4C8-C122-7CD548078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2B0E816-C668-91EC-D2B7-C93A034CD3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14736" y="3497177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Prendre la parole pour parler des activités de l’école.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Comprendre un texte.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</a:t>
            </a:r>
            <a:r>
              <a:rPr lang="fr-MA" sz="3600" dirty="0"/>
              <a:t>5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98C3C06-2D8E-AF68-B654-DA3B4FF1E942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5281BF-748D-A560-1AD4-493798AD74F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10697C-28AF-D182-445D-99ADF9615DE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009A0FA1-8E19-B5B4-0631-CD4C341EEE8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7242A26-0ACF-F71F-1F62-F486DF0A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57150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26. Nous avons déjà lu ce texte. Maintenant, on va essayer de le comprendre, partie par partie.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EA3B04-7166-827A-5FC8-7BF634A2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texte, capture d’écran, Police, lettre&#10;&#10;Le contenu généré par l’IA peut être incorrect.">
            <a:extLst>
              <a:ext uri="{FF2B5EF4-FFF2-40B4-BE49-F238E27FC236}">
                <a16:creationId xmlns:a16="http://schemas.microsoft.com/office/drawing/2014/main" id="{5068B4BD-D44B-785E-6A7F-5A4F7C497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29" y="1526350"/>
            <a:ext cx="3539176" cy="500164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76BB103-7C90-1C34-2B91-9C38E3622295}"/>
              </a:ext>
            </a:extLst>
          </p:cNvPr>
          <p:cNvSpPr/>
          <p:nvPr/>
        </p:nvSpPr>
        <p:spPr>
          <a:xfrm>
            <a:off x="2721195" y="2400145"/>
            <a:ext cx="3153867" cy="146448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7ECBABE-9167-9ED8-2DF5-63E26C3DE859}"/>
              </a:ext>
            </a:extLst>
          </p:cNvPr>
          <p:cNvSpPr/>
          <p:nvPr/>
        </p:nvSpPr>
        <p:spPr>
          <a:xfrm>
            <a:off x="6131192" y="2752343"/>
            <a:ext cx="2331022" cy="2569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C002DEF-1B99-872A-35D7-0FBE02BABFFC}"/>
              </a:ext>
            </a:extLst>
          </p:cNvPr>
          <p:cNvSpPr/>
          <p:nvPr/>
        </p:nvSpPr>
        <p:spPr>
          <a:xfrm>
            <a:off x="3463691" y="2754821"/>
            <a:ext cx="2331022" cy="2569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7E2AD42-3DE7-FF72-068B-B8B2F9B0B7A5}"/>
              </a:ext>
            </a:extLst>
          </p:cNvPr>
          <p:cNvSpPr/>
          <p:nvPr/>
        </p:nvSpPr>
        <p:spPr>
          <a:xfrm>
            <a:off x="754185" y="2791327"/>
            <a:ext cx="2331022" cy="2569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F8BD085-C810-AE70-36F6-50BBF564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Pour chaque partie du texte, on va suivre les mêmes étapes.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9E2316-7816-20E6-09FC-C4EFDBEBC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79B56BC-9190-2EDE-B796-B65BB3CAB36E}"/>
              </a:ext>
            </a:extLst>
          </p:cNvPr>
          <p:cNvSpPr/>
          <p:nvPr/>
        </p:nvSpPr>
        <p:spPr>
          <a:xfrm>
            <a:off x="1310092" y="259882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6A6EDB-9980-670F-71CA-C770C6B1AF63}"/>
              </a:ext>
            </a:extLst>
          </p:cNvPr>
          <p:cNvSpPr txBox="1"/>
          <p:nvPr/>
        </p:nvSpPr>
        <p:spPr>
          <a:xfrm>
            <a:off x="1512091" y="262840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Étape 1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4D93103-DCB7-2E10-8546-B4551CE1BFA7}"/>
              </a:ext>
            </a:extLst>
          </p:cNvPr>
          <p:cNvSpPr txBox="1"/>
          <p:nvPr/>
        </p:nvSpPr>
        <p:spPr>
          <a:xfrm>
            <a:off x="1112433" y="343963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lis en silence 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j’essaie de comprendre le texte.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2AA33DB-479C-C198-EDEC-310DC8B5E439}"/>
              </a:ext>
            </a:extLst>
          </p:cNvPr>
          <p:cNvSpPr/>
          <p:nvPr/>
        </p:nvSpPr>
        <p:spPr>
          <a:xfrm>
            <a:off x="3990246" y="2503812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13FFFCA-E165-27FA-310D-7EDC2B6BCD56}"/>
              </a:ext>
            </a:extLst>
          </p:cNvPr>
          <p:cNvSpPr txBox="1"/>
          <p:nvPr/>
        </p:nvSpPr>
        <p:spPr>
          <a:xfrm>
            <a:off x="4211494" y="253339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prstClr val="white">
                    <a:lumMod val="95000"/>
                  </a:prst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tape 2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4C80AA-83FC-68D0-EA4F-621537FB920E}"/>
              </a:ext>
            </a:extLst>
          </p:cNvPr>
          <p:cNvSpPr txBox="1"/>
          <p:nvPr/>
        </p:nvSpPr>
        <p:spPr>
          <a:xfrm>
            <a:off x="3661683" y="3336989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repère les mots difficiles 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je demande à mon enseignant(e) de me les expliquer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77AC3F7-D1BA-328F-FCCE-53E9341EC2CF}"/>
              </a:ext>
            </a:extLst>
          </p:cNvPr>
          <p:cNvSpPr/>
          <p:nvPr/>
        </p:nvSpPr>
        <p:spPr>
          <a:xfrm>
            <a:off x="6665737" y="2503812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38572A1-A560-C96B-3E8A-2679F9394C19}"/>
              </a:ext>
            </a:extLst>
          </p:cNvPr>
          <p:cNvSpPr txBox="1"/>
          <p:nvPr/>
        </p:nvSpPr>
        <p:spPr>
          <a:xfrm>
            <a:off x="6867736" y="253339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prstClr val="white">
                    <a:lumMod val="95000"/>
                  </a:prst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tape 3</a:t>
            </a:r>
            <a:endParaRPr kumimoji="0" lang="fr-FR" sz="20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6BD9437-2A03-318E-C18C-60BD2838D929}"/>
              </a:ext>
            </a:extLst>
          </p:cNvPr>
          <p:cNvSpPr txBox="1"/>
          <p:nvPr/>
        </p:nvSpPr>
        <p:spPr>
          <a:xfrm>
            <a:off x="6352572" y="3373497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lis la question, puis </a:t>
            </a: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je cherche la réponse 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2F61-CF3A-554E-EBB6-F85CAD804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909FE360-C4D2-1ECF-E09A-BF53B31150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792154D0-F293-CC0D-4677-6DF1E27325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EAFA9CC-A684-296B-9EB9-BFABE122E5E0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FABE667-62A4-2A47-2821-35C1295C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le comprendre.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E1B4D0-62A7-3937-4C60-CCFF192CB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E1A9947-5F3E-AA4C-329C-D62292E4EF9C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Étape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9BBD6D-4C64-E22E-EA8A-DDFBE45BAC21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F679B62-59FC-455E-B086-7CAE348123A2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459D30-7F53-BC09-4BCF-A5F7129918BC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8841A36-98E6-2863-87C6-1D523A76B0F6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5FC351-DAF4-280B-2AC6-8C138F737BC8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Ét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C4FC97-09F7-0960-64C3-52A7F4AD4761}"/>
              </a:ext>
            </a:extLst>
          </p:cNvPr>
          <p:cNvSpPr txBox="1"/>
          <p:nvPr/>
        </p:nvSpPr>
        <p:spPr>
          <a:xfrm>
            <a:off x="721059" y="2439794"/>
            <a:ext cx="7541592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Une sortie au musée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Demain, on va faire une sortie scolaire avec toute la classe !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On va visiter le musée Mohamed VI d’art moderne, à Rabat.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Le départ est à huit heures du matin, devant la porte de l’école.</a:t>
            </a:r>
          </a:p>
        </p:txBody>
      </p:sp>
    </p:spTree>
    <p:extLst>
      <p:ext uri="{BB962C8B-B14F-4D97-AF65-F5344CB8AC3E}">
        <p14:creationId xmlns:p14="http://schemas.microsoft.com/office/powerpoint/2010/main" val="223597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8685C-90E9-8040-4CEB-F98008E85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444B4544-644A-EDE3-C57A-4CE2DCAAAC6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444B4544-644A-EDE3-C57A-4CE2DCAAAC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B32611B3-CC56-EEBE-6926-A5AF2F2F579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B32611B3-CC56-EEBE-6926-A5AF2F2F57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5D9D66A-79DD-051D-902F-456B478E168B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0981CC0-CA09-A9BD-C802-73FF3AED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09092097-3FFE-EEB3-78EC-400A252AED4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09092097-3FFE-EEB3-78EC-400A252AED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7CDE47CF-2F19-079D-6FD6-96A42B17A26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7CDE47CF-2F19-079D-6FD6-96A42B17A2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D9AA370-96FA-9B11-3F37-DC1ABAFBD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5B57BC2-5A1D-EF79-939D-72EA4D1554E7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AFD4AF-9F86-B5E6-FCCA-CBB1D7B8E7D6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0F4DC5-A0A3-EC84-EB87-85FB439F29BD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8916F2-1DDB-7A75-00BE-27174D22E719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ED5F23B-66DF-8C7F-95B7-7DCB7B4186AB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1AD8A81-4116-F7BF-9C93-B86080D712A0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12C8A45-F3FB-4778-2EDA-0ECAF2CE2FD0}"/>
              </a:ext>
            </a:extLst>
          </p:cNvPr>
          <p:cNvSpPr txBox="1"/>
          <p:nvPr/>
        </p:nvSpPr>
        <p:spPr>
          <a:xfrm>
            <a:off x="721059" y="2439794"/>
            <a:ext cx="7541592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Une sortie au musée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Demain, on va faire une sortie scolaire avec toute la classe !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On va visiter le musée Mohamed VI d’art moderne, à Rabat.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Le départ est à huit heures du matin, devant la porte de l’école.</a:t>
            </a:r>
          </a:p>
        </p:txBody>
      </p:sp>
    </p:spTree>
    <p:extLst>
      <p:ext uri="{BB962C8B-B14F-4D97-AF65-F5344CB8AC3E}">
        <p14:creationId xmlns:p14="http://schemas.microsoft.com/office/powerpoint/2010/main" val="22252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87921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3F8C9-3506-E40E-4D90-C3B41CF3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6246566-2FB7-FE9E-3286-312BFBECF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6246566-2FB7-FE9E-3286-312BFBECF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046E7A74-7372-78B0-C71E-2FBE0924BB9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046E7A74-7372-78B0-C71E-2FBE0924BB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2899167A-D5DA-F647-F4FD-892E5F56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90024A23-D02C-5954-E117-DC048EC08E0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90024A23-D02C-5954-E117-DC048EC08E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862722CC-208D-C911-F9C3-20BF398FD2A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862722CC-208D-C911-F9C3-20BF398FD2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96EEC795-98DB-E3B5-2A4C-D1C89C0314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1F5F9E-7E9F-442A-6B2F-A46B2B1442C6}"/>
              </a:ext>
            </a:extLst>
          </p:cNvPr>
          <p:cNvSpPr txBox="1"/>
          <p:nvPr/>
        </p:nvSpPr>
        <p:spPr>
          <a:xfrm>
            <a:off x="1091771" y="2302060"/>
            <a:ext cx="7278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Qu’est-ce que les élèves vont visiter ?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1D37D0-E2DC-3129-0E35-739B9AAB57C2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00C24F-F3CA-0B5D-0F8E-8FBB85E20B47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263BF0-A762-8723-2BD5-585B001926F9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97DC67-1216-204D-A24F-15576ED99540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9956C1-564A-F6D6-EB13-3C7CC24DCCBF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A208A2B-4982-1967-254C-25A2C3418B92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1212CF-CEC8-DF68-F0D8-1EF5A1A67571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FF64068-2F6A-4897-CB62-873D369B72A8}"/>
              </a:ext>
            </a:extLst>
          </p:cNvPr>
          <p:cNvSpPr txBox="1"/>
          <p:nvPr/>
        </p:nvSpPr>
        <p:spPr>
          <a:xfrm>
            <a:off x="990408" y="3039946"/>
            <a:ext cx="7541592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Une sortie au musée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Demain, on va faire une sortie scolaire avec toute la classe !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On va visiter le musée Mohamed VI d’art moderne, à Rabat.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Le départ est à huit heures du matin, devant la porte de l’école.</a:t>
            </a:r>
          </a:p>
        </p:txBody>
      </p:sp>
    </p:spTree>
    <p:extLst>
      <p:ext uri="{BB962C8B-B14F-4D97-AF65-F5344CB8AC3E}">
        <p14:creationId xmlns:p14="http://schemas.microsoft.com/office/powerpoint/2010/main" val="12180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F263C-4AA4-9B47-4241-C90130DB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FE89B91-8CC5-63ED-DD39-2D63657FFD5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0FE89B91-8CC5-63ED-DD39-2D63657FFD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5786B489-2C44-0D79-DA2E-0E1EA9EB103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5786B489-2C44-0D79-DA2E-0E1EA9EB10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ECFA55C6-C8B9-5A23-4E5C-3986C882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le musée Mohamed VI d’art moderne.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EB69C06C-64CA-F880-5834-05821BD9D2A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EB69C06C-64CA-F880-5834-05821BD9D2A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A38316E5-AB46-24EC-0737-84CFEAFA0E5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A38316E5-AB46-24EC-0737-84CFEAFA0E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9DFF3F-4901-D9F3-64C6-1A4E501B777A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6CEEB-EAC8-E877-CC78-32976936467C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3B9DAB-1890-F763-5F1E-DA459322EBC0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FF56E45-2F8C-2E0F-0410-6719905BE15D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C32EAF-B07C-1907-C01F-49811C6D640D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A837AAC-3DAB-4912-444A-C88133BFF838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F6A21D-D32F-E79E-FEB6-CAFED51A4AB4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77057BC-5E3B-94C8-5BBB-D1262842A7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05A7BD7-4744-87AF-E536-F86734E467DE}"/>
              </a:ext>
            </a:extLst>
          </p:cNvPr>
          <p:cNvSpPr txBox="1"/>
          <p:nvPr/>
        </p:nvSpPr>
        <p:spPr>
          <a:xfrm>
            <a:off x="1091771" y="2302060"/>
            <a:ext cx="7278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Qu’est-ce que les élèves vont visiter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D8B25F-A2AC-82CE-AF0F-784F465E8BB0}"/>
              </a:ext>
            </a:extLst>
          </p:cNvPr>
          <p:cNvSpPr txBox="1"/>
          <p:nvPr/>
        </p:nvSpPr>
        <p:spPr>
          <a:xfrm>
            <a:off x="1091771" y="2938747"/>
            <a:ext cx="7541592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Une sortie au musée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Demain, on va faire une sortie scolaire avec toute la classe !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On va visiter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le musée Mohamed VI d’art moderne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, à Rabat.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Le départ est à huit heures du matin, devant la porte de l’école.</a:t>
            </a:r>
          </a:p>
        </p:txBody>
      </p:sp>
    </p:spTree>
    <p:extLst>
      <p:ext uri="{BB962C8B-B14F-4D97-AF65-F5344CB8AC3E}">
        <p14:creationId xmlns:p14="http://schemas.microsoft.com/office/powerpoint/2010/main" val="14873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46F97-31A5-CF94-1459-90EFE07E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9D16DA6-7812-5961-F344-36D9D8E5AF1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9D16DA6-7812-5961-F344-36D9D8E5AF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37D7DD0A-A3F7-E1E4-BCDC-5A775642DC3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37D7DD0A-A3F7-E1E4-BCDC-5A775642DC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6A53CB8-A6F4-1505-7331-8931629D00E1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DE8E616-CA42-08CA-C630-AB4E6A09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CA08EB8-CB76-21F4-600E-11B0DF8078C7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CA08EB8-CB76-21F4-600E-11B0DF8078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41C7E88-5020-B7EA-92A0-B69D334ABF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41C7E88-5020-B7EA-92A0-B69D334ABF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8AD1276-34C6-CEE2-3007-838B47E80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FFF747A-4C9F-6DF2-7ACC-AE59CF2B87C2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823CAD-6398-F5E6-6668-FED4557D1F6B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D9BB762-6ADE-0C4E-FAB9-4563E1EB4619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F7DE5F-46A8-F43E-3E06-DA4511287DE0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CEDB74-E910-D574-C91B-D74146D1B425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9BF061-A34E-A07B-2940-D7766CCDE4CB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7EA1BC-FAB8-E4EC-A726-A800FA027756}"/>
              </a:ext>
            </a:extLst>
          </p:cNvPr>
          <p:cNvSpPr txBox="1"/>
          <p:nvPr/>
        </p:nvSpPr>
        <p:spPr>
          <a:xfrm>
            <a:off x="826745" y="2939945"/>
            <a:ext cx="7490510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Nous devons avoir tous un petit sac avec une bouteille d’eau, un sandwich et une casquette.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Au musée, on découvrira de belles œuvres de peinture.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Nous écouterons le guide : il nous parlera des tableaux et des dessins réalisés par des artistes marocains.</a:t>
            </a:r>
          </a:p>
        </p:txBody>
      </p:sp>
    </p:spTree>
    <p:extLst>
      <p:ext uri="{BB962C8B-B14F-4D97-AF65-F5344CB8AC3E}">
        <p14:creationId xmlns:p14="http://schemas.microsoft.com/office/powerpoint/2010/main" val="22840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28E3-C175-8D1E-5B29-1C399378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E23DE442-E2AF-0FD5-582D-1AAA5B5F800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E23DE442-E2AF-0FD5-582D-1AAA5B5F80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DF281F64-E7DA-61C1-0998-82D56BC17BF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DF281F64-E7DA-61C1-0998-82D56BC17B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FBCE2D4-1E63-C735-6F46-B751C1D9E1E8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A99DF69-C09E-A611-C017-00660DFE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2C2A7341-8316-A4D2-71E2-433595DEB79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2C2A7341-8316-A4D2-71E2-433595DEB7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BDAAE4A-9F1B-D59D-9375-0B9A25934D0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BDAAE4A-9F1B-D59D-9375-0B9A25934D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EE881A2-BB4F-4467-E7C0-052273D2A3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14E49D-9D5D-F270-C69D-34C9BD3286F8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2761D5-5E37-AB5A-7C7C-1CB0ABAB9639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D1E162-E540-1FD7-C06D-593CBDF7B250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EB0CAD-49B8-F85D-7760-9641A593971B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349A73B-3ACF-02B7-3B39-441F7758BFD4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207E26-094B-C642-C94C-825487FAB477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385525E-00E2-31F2-A95C-2EA4437B52E2}"/>
              </a:ext>
            </a:extLst>
          </p:cNvPr>
          <p:cNvSpPr txBox="1"/>
          <p:nvPr/>
        </p:nvSpPr>
        <p:spPr>
          <a:xfrm>
            <a:off x="826745" y="2939945"/>
            <a:ext cx="7490510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Nous devons avoir tous un petit sac avec une bouteille d’eau, un sandwich et une casquette.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Au musée, on découvrira de belles œuvres de peinture.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Nous écouterons le guide : il nous parlera des tableaux et des dessins réalisés par des artistes marocains.</a:t>
            </a:r>
          </a:p>
        </p:txBody>
      </p:sp>
    </p:spTree>
    <p:extLst>
      <p:ext uri="{BB962C8B-B14F-4D97-AF65-F5344CB8AC3E}">
        <p14:creationId xmlns:p14="http://schemas.microsoft.com/office/powerpoint/2010/main" val="27125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F813B-9136-DDC6-FA14-EE2E2D8B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5056187-5A11-4D3A-E281-CED25AF129B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5056187-5A11-4D3A-E281-CED25AF129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5FAECC30-7E89-96D4-C683-C98F2A1128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5FAECC30-7E89-96D4-C683-C98F2A1128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14E68EDE-7397-82C3-B2F9-19971929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6EC1C9C2-C72C-F1FA-C187-47DFAA704A8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6EC1C9C2-C72C-F1FA-C187-47DFAA704A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58D93B54-46F9-AADB-B74C-5B9C2E26C8F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58D93B54-46F9-AADB-B74C-5B9C2E26C8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Image 17">
            <a:extLst>
              <a:ext uri="{FF2B5EF4-FFF2-40B4-BE49-F238E27FC236}">
                <a16:creationId xmlns:a16="http://schemas.microsoft.com/office/drawing/2014/main" id="{BF675FBB-E0E3-0AD5-BA3D-AA78C4ACD9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3D7C677-C9B4-DE55-1896-14774F8AC7D7}"/>
              </a:ext>
            </a:extLst>
          </p:cNvPr>
          <p:cNvSpPr txBox="1"/>
          <p:nvPr/>
        </p:nvSpPr>
        <p:spPr>
          <a:xfrm>
            <a:off x="1383550" y="2381389"/>
            <a:ext cx="668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Qu’est-ce que les élèves vont découvrir au musée ?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171E87-B158-E27F-1CD3-B03A86613A26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E66E052-3C4E-BC3F-5406-F57E24F9815D}"/>
              </a:ext>
            </a:extLst>
          </p:cNvPr>
          <p:cNvSpPr txBox="1"/>
          <p:nvPr/>
        </p:nvSpPr>
        <p:spPr>
          <a:xfrm>
            <a:off x="3583180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D0A7273-0CDA-F85E-1A94-74618B08531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A17328AB-20A6-21B1-BDB0-DB247E8ABC32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8F2FC4-DB39-AC39-C622-C2489BD8096E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6605CA8-0BC4-95DF-3CC6-D587F7406479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4232EEA-EF31-F56C-A025-2AEB6AD4C788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CD7D24-ACBC-B934-2DBE-4898BD4C8211}"/>
              </a:ext>
            </a:extLst>
          </p:cNvPr>
          <p:cNvSpPr txBox="1"/>
          <p:nvPr/>
        </p:nvSpPr>
        <p:spPr>
          <a:xfrm>
            <a:off x="898507" y="3429000"/>
            <a:ext cx="7490510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Nous devons avoir tous un petit sac avec une bouteille d’eau, un sandwich et une casquette.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Au musée, on découvrira de belles œuvres de peinture.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Nous écouterons le guide : il nous parlera des tableaux et des dessins réalisés par des artistes marocains.</a:t>
            </a:r>
          </a:p>
        </p:txBody>
      </p:sp>
    </p:spTree>
    <p:extLst>
      <p:ext uri="{BB962C8B-B14F-4D97-AF65-F5344CB8AC3E}">
        <p14:creationId xmlns:p14="http://schemas.microsoft.com/office/powerpoint/2010/main" val="7229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E668-9D20-0799-EE38-A0550C509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E44B57C-0FB2-5A44-72CB-28ED3AD6315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E44B57C-0FB2-5A44-72CB-28ED3AD631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1C8326A-AE97-99B7-A679-5D72384CF4D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1C8326A-AE97-99B7-A679-5D72384CF4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7E9B770F-3BC3-39D1-29DC-1C0A830D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de belles œuvres de peinture.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5C9F7C-F2A7-44C9-896F-C514C6F98B60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9B338F-2BA5-0656-3C78-1BD26DD87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8D8623F-AF22-9E93-4A88-928AA9D8FA66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0548DE-5D7A-0701-82F1-87E25BD5F442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0D7EE1-99F4-9C87-8967-A9AE58F30A7F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9687DC-1C8B-8B7D-52F2-0811FFF8A93B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2C9B3A-FDB0-EA10-BB90-29E9AFC413B4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B4F3D89-5736-BF2B-4360-0AB24FB1B818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1E4EA4-6808-CA36-8669-E884944F5954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Ét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783EAF-977C-BB67-FB01-F2FCDDFF4F46}"/>
              </a:ext>
            </a:extLst>
          </p:cNvPr>
          <p:cNvSpPr txBox="1"/>
          <p:nvPr/>
        </p:nvSpPr>
        <p:spPr>
          <a:xfrm>
            <a:off x="1383550" y="2381389"/>
            <a:ext cx="668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Qu’est-ce que les élèves vont découvrir au musée ?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B578E8C-043F-0FF3-AA7B-71966AB78449}"/>
              </a:ext>
            </a:extLst>
          </p:cNvPr>
          <p:cNvSpPr txBox="1"/>
          <p:nvPr/>
        </p:nvSpPr>
        <p:spPr>
          <a:xfrm>
            <a:off x="898507" y="3429000"/>
            <a:ext cx="7490510" cy="256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Nous devons avoir tous un petit sac avec une bouteille d’eau, un sandwich et une casquette.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Au musée, on découvrira 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de belles œuvres de peinture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.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Nous écouterons le guide : il nous parlera des tableaux et des dessins réalisés par des artistes marocains.</a:t>
            </a:r>
          </a:p>
        </p:txBody>
      </p:sp>
    </p:spTree>
    <p:extLst>
      <p:ext uri="{BB962C8B-B14F-4D97-AF65-F5344CB8AC3E}">
        <p14:creationId xmlns:p14="http://schemas.microsoft.com/office/powerpoint/2010/main" val="41591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FAF9A-7FC0-9DA3-B488-CF9703A0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D21EFB9F-31BA-71AC-8FD5-C091415E6C5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D21EFB9F-31BA-71AC-8FD5-C091415E6C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BEE6D0F-EE87-F75B-655A-81A5F1CC5D7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BEE6D0F-EE87-F75B-655A-81A5F1CC5D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7A966D5-8948-DAAD-7EFB-555DC7A2EC25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84EA90E-5A5E-365C-087D-3E15ECBDA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F31DF09-A3C8-77D2-B649-57E280A4DAAA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F31DF09-A3C8-77D2-B649-57E280A4DA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8C1125E-7E9C-80EB-FD2D-005B4876C2B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8C1125E-7E9C-80EB-FD2D-005B4876C2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E09ABFC-4350-029D-D456-EEB27FD4E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4474B6-ECE3-7206-D2DB-405F4E939E4D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Ét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068326-B118-36AF-2A22-CA3BE24E7545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66A193C-B876-179D-CFF1-31C4EC6769B9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B66E19-B553-42E1-E89A-CD757BEAEE1A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6B14365-3FD5-D087-52BD-C4017916FA22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E6CA1B-041B-5B6F-EA82-39BF7A359248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CB788DF-AD74-5338-0115-B1EF450F6348}"/>
              </a:ext>
            </a:extLst>
          </p:cNvPr>
          <p:cNvSpPr txBox="1"/>
          <p:nvPr/>
        </p:nvSpPr>
        <p:spPr>
          <a:xfrm>
            <a:off x="848299" y="3234071"/>
            <a:ext cx="7513503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fr-FR" sz="2200" dirty="0">
                <a:ln w="0"/>
                <a:solidFill>
                  <a:srgbClr val="565F88"/>
                </a:solidFill>
                <a:latin typeface="Dosis SemiBold" pitchFamily="2" charset="0"/>
              </a:rPr>
              <a:t>À midi, nous ferons un pique-nique dans le jardin, à côté du musée. J’aime beaucoup les sorties scolaires parce qu’elles sont amusantes et intéressantes.</a:t>
            </a:r>
          </a:p>
        </p:txBody>
      </p:sp>
    </p:spTree>
    <p:extLst>
      <p:ext uri="{BB962C8B-B14F-4D97-AF65-F5344CB8AC3E}">
        <p14:creationId xmlns:p14="http://schemas.microsoft.com/office/powerpoint/2010/main" val="16315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329D-E117-9C71-B05F-C5F151089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C3AC2E9E-F56F-C79E-5831-1C2787948BC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C3AC2E9E-F56F-C79E-5831-1C2787948B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2BE93578-C38A-87D8-0457-41A7F2C1AAB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2BE93578-C38A-87D8-0457-41A7F2C1AA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D07CAA5-19EB-C010-E9F1-E449D6E3AC50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33E69FD-03A4-A8FC-5F5C-7C654430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7F9744DA-750D-2262-6009-165C2BBA13C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7F9744DA-750D-2262-6009-165C2BBA13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07BA0F66-E40D-2880-4CB2-2C0E24025A2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07BA0F66-E40D-2880-4CB2-2C0E24025A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80B930AF-E233-629C-4652-9179FF671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F76E61-9645-C40D-D38F-978C09D43867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685025-D78C-7FF6-0BD1-4BE2485BA769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924772-1489-0868-A528-B0C764E94D56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D2B7C3-8129-5A0E-F70C-95862453A471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DA76441-4B1F-9C55-0F18-D32BF3C269AC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FFB5B7-1C2F-97E9-63E2-2DCE681DAF47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D081AE8-DD26-66E3-BAA6-09A58194C141}"/>
              </a:ext>
            </a:extLst>
          </p:cNvPr>
          <p:cNvSpPr txBox="1"/>
          <p:nvPr/>
        </p:nvSpPr>
        <p:spPr>
          <a:xfrm>
            <a:off x="848299" y="3223054"/>
            <a:ext cx="7513503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fr-FR" sz="2200" dirty="0">
                <a:ln w="0"/>
                <a:solidFill>
                  <a:srgbClr val="565F88"/>
                </a:solidFill>
                <a:latin typeface="Dosis SemiBold" pitchFamily="2" charset="0"/>
              </a:rPr>
              <a:t>À midi, nous ferons un pique-nique dans le jardin, à côté du musée. J’aime beaucoup les sorties scolaires parce qu’elles sont amusantes et intéressantes.</a:t>
            </a:r>
          </a:p>
        </p:txBody>
      </p:sp>
    </p:spTree>
    <p:extLst>
      <p:ext uri="{BB962C8B-B14F-4D97-AF65-F5344CB8AC3E}">
        <p14:creationId xmlns:p14="http://schemas.microsoft.com/office/powerpoint/2010/main" val="200732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4CA3B-9961-77D8-173C-E124A2CC4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FC4625B6-9A7E-E53D-6AC2-A498D5E9518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FC4625B6-9A7E-E53D-6AC2-A498D5E951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EBECAE48-45D3-26C8-BAA9-EED978EA8D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EBECAE48-45D3-26C8-BAA9-EED978EA8D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9252AAD3-6371-D874-50AA-F965424E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5676551E-588C-6C73-40BA-69742E57755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5676551E-588C-6C73-40BA-69742E5775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D20094D-4237-D32B-5482-877AFFB23B3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D20094D-4237-D32B-5482-877AFFB23B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44F8D82D-896F-8B70-163E-4C18106C3E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6EB8BF7-8C48-DE1F-6A2A-7ADD3B43CE00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2B20DA-58C6-B492-A546-FA3DE7F90C5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784E6D-FD30-FB41-FA64-8819AD553C3A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FCEC048-3FF3-5FA5-C94C-0484D22DA00D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8B7D98-0733-5029-7D11-906CED9F6D38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CFC23D3-C195-9CD6-41A1-366453F2BF22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52CF78-3CA5-03BC-EF4E-81650EE0F9A7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É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9E5011E-1219-BABC-6572-2A7CBB1056F0}"/>
              </a:ext>
            </a:extLst>
          </p:cNvPr>
          <p:cNvSpPr txBox="1"/>
          <p:nvPr/>
        </p:nvSpPr>
        <p:spPr>
          <a:xfrm>
            <a:off x="1383550" y="2381389"/>
            <a:ext cx="70578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Où est-ce que les élèves vont faire un pique-nique ?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FAF8259-DF2F-A835-1E06-84802CEE0F71}"/>
              </a:ext>
            </a:extLst>
          </p:cNvPr>
          <p:cNvSpPr txBox="1"/>
          <p:nvPr/>
        </p:nvSpPr>
        <p:spPr>
          <a:xfrm>
            <a:off x="815248" y="3522210"/>
            <a:ext cx="7513503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fr-FR" sz="2200" dirty="0">
                <a:ln w="0"/>
                <a:solidFill>
                  <a:srgbClr val="565F88"/>
                </a:solidFill>
                <a:latin typeface="Dosis SemiBold" pitchFamily="2" charset="0"/>
              </a:rPr>
              <a:t>À midi, nous ferons un pique-nique dans le jardin, à côté du musée. </a:t>
            </a:r>
            <a:r>
              <a:rPr lang="fr-FR" sz="2200">
                <a:ln w="0"/>
                <a:solidFill>
                  <a:srgbClr val="565F88"/>
                </a:solidFill>
                <a:latin typeface="Dosis SemiBold" pitchFamily="2" charset="0"/>
              </a:rPr>
              <a:t>J’aime </a:t>
            </a:r>
            <a:r>
              <a:rPr lang="fr-FR" sz="2200" dirty="0">
                <a:ln w="0"/>
                <a:solidFill>
                  <a:srgbClr val="565F88"/>
                </a:solidFill>
                <a:latin typeface="Dosis SemiBold" pitchFamily="2" charset="0"/>
              </a:rPr>
              <a:t>beaucoup les sorties scolaires parce qu’elles sont amusantes et intéressantes.</a:t>
            </a:r>
          </a:p>
        </p:txBody>
      </p:sp>
    </p:spTree>
    <p:extLst>
      <p:ext uri="{BB962C8B-B14F-4D97-AF65-F5344CB8AC3E}">
        <p14:creationId xmlns:p14="http://schemas.microsoft.com/office/powerpoint/2010/main" val="37968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73528-9F9B-4D24-2D5A-9EEBB78C6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AC809070-8E75-F1A9-5B2F-1427ACB4D60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AC809070-8E75-F1A9-5B2F-1427ACB4D6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A5258A06-9250-9746-F64B-7EB9FC4B39D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A5258A06-9250-9746-F64B-7EB9FC4B39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8095D223-EF77-AC87-ECC9-D78C502E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dans le jardin, à côté du musée.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C1BED743-43DA-1AD9-D58E-3834F9E1D6B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C1BED743-43DA-1AD9-D58E-3834F9E1D6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14405BA3-713D-5941-4CEB-6353F0AE259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14405BA3-713D-5941-4CEB-6353F0AE25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6AB1519-0C1D-7E1B-2089-26A95247284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8F8F3B-42FE-D805-1D4B-DBEB01ADDF2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69EB62-7BE8-2830-86FF-6D4092FCFB09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CAA678D-C773-F027-7DBC-0236D5D3DEC1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4FD697-92B3-57F8-A47A-4147528EEDCF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D007F49-195D-72CD-E691-FF382DD69524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B85EE2-BCA3-DC1C-6620-EDC0D658E64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0E719BC-8F07-57CF-86E2-046A2266F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7F27AAD-7086-1D6C-8B63-E3CB4742138D}"/>
              </a:ext>
            </a:extLst>
          </p:cNvPr>
          <p:cNvSpPr txBox="1"/>
          <p:nvPr/>
        </p:nvSpPr>
        <p:spPr>
          <a:xfrm>
            <a:off x="1383550" y="2381389"/>
            <a:ext cx="70578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Où est-ce que les élèves vont faire un pique-nique ?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5BD233F-5678-5363-4846-71C44D8E4F91}"/>
              </a:ext>
            </a:extLst>
          </p:cNvPr>
          <p:cNvSpPr txBox="1"/>
          <p:nvPr/>
        </p:nvSpPr>
        <p:spPr>
          <a:xfrm>
            <a:off x="815248" y="3522210"/>
            <a:ext cx="7513503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fr-FR" sz="2200" dirty="0">
                <a:ln w="0"/>
                <a:solidFill>
                  <a:srgbClr val="565F88"/>
                </a:solidFill>
                <a:latin typeface="Dosis SemiBold" pitchFamily="2" charset="0"/>
              </a:rPr>
              <a:t>À midi, nous ferons un pique-nique </a:t>
            </a:r>
            <a:r>
              <a:rPr lang="fr-FR" sz="2200" dirty="0">
                <a:ln w="0"/>
                <a:solidFill>
                  <a:srgbClr val="C00000"/>
                </a:solidFill>
                <a:latin typeface="Dosis SemiBold" pitchFamily="2" charset="0"/>
              </a:rPr>
              <a:t>dans le jardin, à côté du musée.</a:t>
            </a:r>
          </a:p>
          <a:p>
            <a:pPr algn="just">
              <a:lnSpc>
                <a:spcPct val="150000"/>
              </a:lnSpc>
              <a:defRPr/>
            </a:pPr>
            <a:r>
              <a:rPr lang="fr-FR" sz="2200" dirty="0">
                <a:ln w="0"/>
                <a:solidFill>
                  <a:srgbClr val="565F88"/>
                </a:solidFill>
                <a:latin typeface="Dosis SemiBold" pitchFamily="2" charset="0"/>
              </a:rPr>
              <a:t>J’aime beaucoup les sorties scolaires parce qu’elles sont amusantes et intéressantes.</a:t>
            </a:r>
          </a:p>
        </p:txBody>
      </p:sp>
    </p:spTree>
    <p:extLst>
      <p:ext uri="{BB962C8B-B14F-4D97-AF65-F5344CB8AC3E}">
        <p14:creationId xmlns:p14="http://schemas.microsoft.com/office/powerpoint/2010/main" val="151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2AC17-7A7E-79B4-1347-BB211F439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ECBE6AE4-DF3F-3BC8-3221-E1676FCF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49" y="779799"/>
            <a:ext cx="7099460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26. Relisez le texte en silence pour le comprendre. Si vous ne comprenez pas un mot, demandez à votre voisin ou levez la main pour que je vous aide.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69EC9C-D706-2FC1-000A-0E90BED9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pic>
        <p:nvPicPr>
          <p:cNvPr id="4" name="Image 3" descr="Une image contenant texte, capture d’écran, Police, lettre&#10;&#10;Le contenu généré par l’IA peut être incorrect.">
            <a:extLst>
              <a:ext uri="{FF2B5EF4-FFF2-40B4-BE49-F238E27FC236}">
                <a16:creationId xmlns:a16="http://schemas.microsoft.com/office/drawing/2014/main" id="{6BC53DD4-0EB2-857C-BA6E-24CFFC7BD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15" y="1460810"/>
            <a:ext cx="3589194" cy="507233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018D892-5851-20E5-7267-D21522693756}"/>
              </a:ext>
            </a:extLst>
          </p:cNvPr>
          <p:cNvSpPr/>
          <p:nvPr/>
        </p:nvSpPr>
        <p:spPr>
          <a:xfrm>
            <a:off x="2057075" y="2376721"/>
            <a:ext cx="3559273" cy="148107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16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326F116-0B3B-22A7-E59B-9844B25FE9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24715" y="5007713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Comprendre un texte.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Prendre la parole pour parler des activités de l’école.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 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phrases.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5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C02BC1B-704A-1658-BE6D-9546A24FFD97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08BF98-F3A9-6079-526A-A06775282D9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FDDCF9-C46D-908A-6E90-9FDCCB10A9F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238CFC-3237-6DAC-90A7-D2BA4E68F16E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D90BECDA-7FF6-2297-9B6F-D68831D2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l’écriture.  Prenez vos cahiers.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89BBAC-7A06-3409-EC30-D28A328722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3A3A46-15FE-AD54-170D-AF0E42948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2B60-9B95-EE19-E53F-4C42148C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C591B86B-5AE3-6C48-E7F8-4130E14EC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35F64DC-D814-866A-CB2C-D43292056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cette phrase. Vous allez l’écrire après. Tenez-vous prêts.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712A35-0E84-0EFE-C94C-B39FC14F3D68}"/>
              </a:ext>
            </a:extLst>
          </p:cNvPr>
          <p:cNvSpPr txBox="1"/>
          <p:nvPr/>
        </p:nvSpPr>
        <p:spPr>
          <a:xfrm>
            <a:off x="724699" y="2978877"/>
            <a:ext cx="957282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Les élèves découvrent des sculptures.</a:t>
            </a:r>
          </a:p>
        </p:txBody>
      </p:sp>
    </p:spTree>
    <p:extLst>
      <p:ext uri="{BB962C8B-B14F-4D97-AF65-F5344CB8AC3E}">
        <p14:creationId xmlns:p14="http://schemas.microsoft.com/office/powerpoint/2010/main" val="29610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A451639A-EFC6-5679-204F-613E7D4A7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CAD28F-2527-C269-ECB0-0FDE98A4C6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dictée 1 4AP sem4">
            <a:hlinkClick r:id="" action="ppaction://media"/>
            <a:extLst>
              <a:ext uri="{FF2B5EF4-FFF2-40B4-BE49-F238E27FC236}">
                <a16:creationId xmlns:a16="http://schemas.microsoft.com/office/drawing/2014/main" id="{0D77B7D7-B046-2D41-C59D-888971408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19461" y="858565"/>
            <a:ext cx="449640" cy="44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Une phrase correcte est : Les élèves découvriront des sculptures.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A3B525-CA26-CD78-24F2-0830C7EE9B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928" r="36049" b="34411"/>
          <a:stretch>
            <a:fillRect/>
          </a:stretch>
        </p:blipFill>
        <p:spPr>
          <a:xfrm>
            <a:off x="893899" y="2795698"/>
            <a:ext cx="7356202" cy="195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34F53-348A-881C-A3A1-F1FF5A4D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170AA31-1878-19D4-A94B-B87BACFCE0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FA97A32-2CF8-FE46-DA6A-E5325567901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75B7399F-6262-B923-EA49-510D48E5D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093E587-CAA5-81B8-36BD-02A97DC1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écrivez sur vos cahiers une phrase correcte avec les deux mots suivants.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93D29D-2E36-45FB-1413-7496A5AB5D72}"/>
              </a:ext>
            </a:extLst>
          </p:cNvPr>
          <p:cNvSpPr txBox="1"/>
          <p:nvPr/>
        </p:nvSpPr>
        <p:spPr>
          <a:xfrm>
            <a:off x="662864" y="3364029"/>
            <a:ext cx="7869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0" dirty="0">
                <a:solidFill>
                  <a:srgbClr val="565F88"/>
                </a:solidFill>
                <a:latin typeface="Dosis" pitchFamily="2" charset="0"/>
              </a:rPr>
              <a:t>élèves</a:t>
            </a: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   -    musée</a:t>
            </a:r>
          </a:p>
        </p:txBody>
      </p:sp>
    </p:spTree>
    <p:extLst>
      <p:ext uri="{BB962C8B-B14F-4D97-AF65-F5344CB8AC3E}">
        <p14:creationId xmlns:p14="http://schemas.microsoft.com/office/powerpoint/2010/main" val="215007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4DBEC-E480-2A95-5B3D-F658B19AA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0AF6F80-A8E4-6403-A05B-D7C3909EF4B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0AF6F80-A8E4-6403-A05B-D7C3909EF4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2699F46-41A5-FE2F-3A23-CD4AF920EF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2699F46-41A5-FE2F-3A23-CD4AF920EF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6954501E-E9D8-50E9-E381-E744D0C9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0D907B-0E86-4016-958A-7B44DE1420F4}"/>
              </a:ext>
            </a:extLst>
          </p:cNvPr>
          <p:cNvSpPr txBox="1"/>
          <p:nvPr/>
        </p:nvSpPr>
        <p:spPr>
          <a:xfrm>
            <a:off x="582950" y="3429000"/>
            <a:ext cx="7652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élèves  -    </a:t>
            </a:r>
            <a:r>
              <a:rPr lang="fr-FR" sz="5400" b="1" kern="0" dirty="0">
                <a:solidFill>
                  <a:srgbClr val="565F88"/>
                </a:solidFill>
                <a:latin typeface="Dosis" pitchFamily="2" charset="0"/>
              </a:rPr>
              <a:t>musée</a:t>
            </a:r>
            <a:endParaRPr kumimoji="0" lang="fr-FR" sz="54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9815CA-258A-A726-497E-FB7A44E958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70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460DA-DA3C-C4AA-F333-7F954A920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E1DAA2B-DC99-3C80-DD79-60C7DB6B13D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E1DAA2B-DC99-3C80-DD79-60C7DB6B13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48B0734-5F0D-CD2B-0E61-E424C9742B8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48B0734-5F0D-CD2B-0E61-E424C9742B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06202ABF-D48A-C777-5C6F-E698AEE9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Une phrase correcte est : Les élèves vont visiter un musée.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58497B-A832-EFF7-95C5-E993CEFCF23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1674B87-C89F-D11A-1541-A38062849CB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6331" r="35040" b="41651"/>
          <a:stretch>
            <a:fillRect/>
          </a:stretch>
        </p:blipFill>
        <p:spPr>
          <a:xfrm>
            <a:off x="673372" y="2484583"/>
            <a:ext cx="7797256" cy="18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20902-6A63-E4A5-AF30-891F99971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115F9FA-6EF4-4C6F-8502-BDC2BA30665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EC152B2-0BD3-CDB6-10FB-9B1D3DAF2FB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557E3CDE-FBE9-289C-76F6-07FD17966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C654C69E-D74D-BB80-26B6-CFB70CF8B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écrivez sur vos cahiers une phrase avec les deux mots suivants.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C28C12-1875-34E1-1C26-6B0FDF8132CF}"/>
              </a:ext>
            </a:extLst>
          </p:cNvPr>
          <p:cNvSpPr txBox="1"/>
          <p:nvPr/>
        </p:nvSpPr>
        <p:spPr>
          <a:xfrm>
            <a:off x="1487457" y="3364029"/>
            <a:ext cx="6380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0" dirty="0">
                <a:solidFill>
                  <a:srgbClr val="565F88"/>
                </a:solidFill>
                <a:latin typeface="Dosis" pitchFamily="2" charset="0"/>
              </a:rPr>
              <a:t>regarder</a:t>
            </a: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   -  peintures   </a:t>
            </a:r>
          </a:p>
        </p:txBody>
      </p:sp>
    </p:spTree>
    <p:extLst>
      <p:ext uri="{BB962C8B-B14F-4D97-AF65-F5344CB8AC3E}">
        <p14:creationId xmlns:p14="http://schemas.microsoft.com/office/powerpoint/2010/main" val="196161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/>
              <a:t>Contenu de la semaine 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05D767A-9EFE-FEAB-F3CF-FBF69DF01BAE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AB9411-714D-2CEC-1384-CBB9F53E48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4F2278-00B9-26FC-E97C-CA889A3A244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703D642C-BBF2-7E53-9C9A-578D6616A97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F3327EB-8DC5-E924-7AC3-26726DE2C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65" y="2542463"/>
            <a:ext cx="8405870" cy="266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D50A4-7059-289D-AD32-5B106AC33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ED17872-D44D-8C2E-36FA-082FEF8F16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ED17872-D44D-8C2E-36FA-082FEF8F16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6064180-D6D2-8861-07B4-52F10ACDE61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6064180-D6D2-8861-07B4-52F10ACDE6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CC004564-7F67-FCE0-CAEC-8BF3BA0AE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AED527-08BF-EE33-927A-84366B3E39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F7A847A-4F9B-4DE0-3F01-4BD17AA67258}"/>
              </a:ext>
            </a:extLst>
          </p:cNvPr>
          <p:cNvSpPr txBox="1"/>
          <p:nvPr/>
        </p:nvSpPr>
        <p:spPr>
          <a:xfrm>
            <a:off x="1487457" y="3364029"/>
            <a:ext cx="6557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400" b="1" kern="0" dirty="0">
                <a:solidFill>
                  <a:srgbClr val="565F88"/>
                </a:solidFill>
                <a:latin typeface="Dosis" pitchFamily="2" charset="0"/>
              </a:rPr>
              <a:t>regarder</a:t>
            </a: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   -    </a:t>
            </a:r>
            <a:r>
              <a:rPr lang="fr-FR" sz="5400" b="1" kern="0" dirty="0">
                <a:solidFill>
                  <a:srgbClr val="565F88"/>
                </a:solidFill>
                <a:latin typeface="Dosis" pitchFamily="2" charset="0"/>
              </a:rPr>
              <a:t>peintures</a:t>
            </a:r>
            <a:endParaRPr kumimoji="0" lang="fr-FR" sz="54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68962-2482-1866-5250-D571AF26B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84BEC66-2F53-0D69-69CE-283B99CF536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84BEC66-2F53-0D69-69CE-283B99CF53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FA1C883-58BB-384D-99E9-6CB4F115AFB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FA1C883-58BB-384D-99E9-6CB4F115AF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461AE60D-272A-E94C-840D-824653F7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Une phrase correcte est : Il va regarder des peintures.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1BE389-EB94-B118-FFB8-23349C35CE5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B234BF0-B68D-ABBB-8C98-BA9BDE39D6D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9011" r="38175" b="39477"/>
          <a:stretch>
            <a:fillRect/>
          </a:stretch>
        </p:blipFill>
        <p:spPr>
          <a:xfrm>
            <a:off x="969631" y="2803531"/>
            <a:ext cx="7204737" cy="191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3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D840D-776B-0E04-4FFF-763299480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F61BB38-7CA4-A746-1F1D-B80ACE12B5B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245B913-089E-3ADD-60AE-792610C3070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E9145ECC-000C-F876-22B9-FF30903C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Dosis Medium" pitchFamily="2" charset="0"/>
              </a:rPr>
              <a:t>Prenez vos livrets à la page 27.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C7856C-ABE3-8D94-20DE-72DCCF706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5" name="Image 4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8D36414D-3078-161F-6067-65B423D6A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84" y="1466491"/>
            <a:ext cx="3531591" cy="498878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5982739-218C-96E4-734D-302E21AB3F7A}"/>
              </a:ext>
            </a:extLst>
          </p:cNvPr>
          <p:cNvSpPr/>
          <p:nvPr/>
        </p:nvSpPr>
        <p:spPr>
          <a:xfrm>
            <a:off x="2433510" y="5305245"/>
            <a:ext cx="2983879" cy="97375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9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54150-2F35-6754-C451-065CB5A81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149C274-74C8-8CDE-5BB8-C39F2485BA8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149C274-74C8-8CDE-5BB8-C39F2485BA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DE2E85C-6FF4-AD7C-00F1-42032D59E01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DE2E85C-6FF4-AD7C-00F1-42032D59E0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3">
            <a:extLst>
              <a:ext uri="{FF2B5EF4-FFF2-40B4-BE49-F238E27FC236}">
                <a16:creationId xmlns:a16="http://schemas.microsoft.com/office/drawing/2014/main" id="{8D95F4D8-E026-1B34-DB03-C19445F7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Dosis Medium" pitchFamily="2" charset="0"/>
              </a:rPr>
              <a:t>Vous allez faire l’activité 4. Je vais vous expliquer la consigne et passer entre les rangs pour vous aider.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5C09244-6C0F-16D7-A59A-C37CC0765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5895393-41AA-0107-90E0-6A7A4AD73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9009" y="2283104"/>
            <a:ext cx="2463678" cy="24636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AF7DE6F-08FA-6BB0-8E22-18AF51B5A3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965" y="3137768"/>
            <a:ext cx="5167635" cy="143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4C273-1C3B-6C88-E92A-39B97BA1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A58B79-05C3-4246-65C1-B6354134D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8" r="18100"/>
          <a:stretch>
            <a:fillRect/>
          </a:stretch>
        </p:blipFill>
        <p:spPr>
          <a:xfrm>
            <a:off x="612000" y="2557738"/>
            <a:ext cx="7900561" cy="16791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0FEA410-8C89-B2D2-3ECB-3B00E96B8AB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0FEA410-8C89-B2D2-3ECB-3B00E96B8A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983A57-E8E8-D81E-A47F-5FC185AE346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983A57-E8E8-D81E-A47F-5FC185AE34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3">
            <a:extLst>
              <a:ext uri="{FF2B5EF4-FFF2-40B4-BE49-F238E27FC236}">
                <a16:creationId xmlns:a16="http://schemas.microsoft.com/office/drawing/2014/main" id="{B2400517-9BD0-6361-0CEA-F3209493A1A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F2FD95-E5F4-3C74-0949-AD956C4B7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5463513-6C34-5132-C394-C264E6B4054F}"/>
              </a:ext>
            </a:extLst>
          </p:cNvPr>
          <p:cNvSpPr txBox="1"/>
          <p:nvPr/>
        </p:nvSpPr>
        <p:spPr>
          <a:xfrm>
            <a:off x="4955682" y="3519977"/>
            <a:ext cx="4497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  <a:latin typeface="Dosis SemiBold" pitchFamily="2" charset="0"/>
              </a:rPr>
              <a:t>Je découvrirai un atelier de peinture.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1A8BE07-5999-B4F7-07E7-B602F7D239CB}"/>
              </a:ext>
            </a:extLst>
          </p:cNvPr>
          <p:cNvSpPr txBox="1"/>
          <p:nvPr/>
        </p:nvSpPr>
        <p:spPr>
          <a:xfrm>
            <a:off x="4955682" y="2692695"/>
            <a:ext cx="4125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  <a:latin typeface="Dosis SemiBold" pitchFamily="2" charset="0"/>
              </a:rPr>
              <a:t>On découvrira des tableaux.</a:t>
            </a:r>
          </a:p>
        </p:txBody>
      </p:sp>
    </p:spTree>
    <p:extLst>
      <p:ext uri="{BB962C8B-B14F-4D97-AF65-F5344CB8AC3E}">
        <p14:creationId xmlns:p14="http://schemas.microsoft.com/office/powerpoint/2010/main" val="34811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2702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 vous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allez relire  le texte de la page 26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répondre aux questions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majd_wave">
            <a:hlinkClick r:id="" action="ppaction://media"/>
            <a:extLst>
              <a:ext uri="{FF2B5EF4-FFF2-40B4-BE49-F238E27FC236}">
                <a16:creationId xmlns:a16="http://schemas.microsoft.com/office/drawing/2014/main" id="{D37332B7-627B-1F75-C982-7A6A57E77D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2000" y="2458238"/>
            <a:ext cx="1893393" cy="3366033"/>
          </a:xfrm>
          <a:prstGeom prst="rect">
            <a:avLst/>
          </a:prstGeom>
        </p:spPr>
      </p:pic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4900A19-DE1F-7396-B1CD-71527197F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91D38EB-BCD9-C153-6788-1DA638A5D8C2}"/>
              </a:ext>
            </a:extLst>
          </p:cNvPr>
          <p:cNvSpPr/>
          <p:nvPr/>
        </p:nvSpPr>
        <p:spPr>
          <a:xfrm>
            <a:off x="3862919" y="1588169"/>
            <a:ext cx="3690651" cy="4714115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4" name="Image 3" descr="Une image contenant texte, capture d’écran, Police, lettre&#10;&#10;Le contenu généré par l’IA peut être incorrect.">
            <a:extLst>
              <a:ext uri="{FF2B5EF4-FFF2-40B4-BE49-F238E27FC236}">
                <a16:creationId xmlns:a16="http://schemas.microsoft.com/office/drawing/2014/main" id="{790E64D8-0269-9C69-5C42-FFF5BC570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28" y="1710083"/>
            <a:ext cx="3110065" cy="43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C85AE0FC-9C7B-458D-731F-6EF7D01F7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40" y="3429000"/>
            <a:ext cx="3831420" cy="136201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131462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87946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15350" y="234975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A7A7A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51350" y="38908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5019493" y="34065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 – Point de langue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5" name="Titre 30">
            <a:extLst>
              <a:ext uri="{FF2B5EF4-FFF2-40B4-BE49-F238E27FC236}">
                <a16:creationId xmlns:a16="http://schemas.microsoft.com/office/drawing/2014/main" id="{3A62F5C4-B38E-F186-259E-EA60FEA9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2DF38F5-C0DA-A36F-337B-527EC6D85F6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F38EC9-5BCA-A7F3-C479-6B1FD2937AF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17B273-259F-FF9B-189B-5D919532C7F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8BF125DD-36A8-6481-1294-6A2E37F96FF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67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473BA22-D869-734A-7B4D-1403F5019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073208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Comprendre un texte.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199" y="2162541"/>
            <a:ext cx="235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47419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parler des activités de l’école.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423D451-1907-A573-C8FB-AD8AFFFD8EC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D5DDEE-348F-CD58-BBF8-05D44BD5ABF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F10EC1-68BA-4D60-5D3C-5D10D3839EE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CE2A1C11-7711-631D-3DAF-3EDC7D35CF6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 (e)</a:t>
              </a:r>
            </a:p>
          </p:txBody>
        </p:sp>
      </p:grpSp>
      <p:pic>
        <p:nvPicPr>
          <p:cNvPr id="8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ED3811F-732C-FA60-DCB3-8990F9D83D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30910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parler d’une prochaine sortie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4_P1_W4_S5_PdP">
            <a:hlinkClick r:id="" action="ppaction://media"/>
            <a:extLst>
              <a:ext uri="{FF2B5EF4-FFF2-40B4-BE49-F238E27FC236}">
                <a16:creationId xmlns:a16="http://schemas.microsoft.com/office/drawing/2014/main" id="{74DE5814-1478-932A-04F2-E2220B22B4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918" y="1996192"/>
            <a:ext cx="7061812" cy="39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92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8696</TotalTime>
  <Words>1683</Words>
  <Application>Microsoft Office PowerPoint</Application>
  <PresentationFormat>Affichage à l'écran (4:3)</PresentationFormat>
  <Paragraphs>216</Paragraphs>
  <Slides>45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45</vt:i4>
      </vt:variant>
    </vt:vector>
  </HeadingPairs>
  <TitlesOfParts>
    <vt:vector size="72" baseType="lpstr">
      <vt:lpstr>Calibri</vt:lpstr>
      <vt:lpstr>Wingdings</vt:lpstr>
      <vt:lpstr>Arial</vt:lpstr>
      <vt:lpstr>Aptos</vt:lpstr>
      <vt:lpstr>Dosis</vt:lpstr>
      <vt:lpstr>Dosis SemiBold</vt:lpstr>
      <vt:lpstr>Dosis ExtraBold</vt:lpstr>
      <vt:lpstr>Dosis Medium</vt:lpstr>
      <vt:lpstr>Aptos Display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2_Oral</vt:lpstr>
      <vt:lpstr>4_Lecture</vt:lpstr>
      <vt:lpstr>5_Lecture</vt:lpstr>
      <vt:lpstr>2_Ecriture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parler d’une prochaine sortie en français. Écoutez bien.</vt:lpstr>
      <vt:lpstr>Lecture de la vidéo.</vt:lpstr>
      <vt:lpstr>Maintenant, on va prendre la parole pour parler des activités de l’école. On va le faire en 3 étapes. Soyez attentifs. </vt:lpstr>
      <vt:lpstr>Étape 1 : Je vais vous expliquer la situation. </vt:lpstr>
      <vt:lpstr>Étape 2.  Chacun réfléchit silencieusement à ce qu’il va dire dans sa prise de parole.</vt:lpstr>
      <vt:lpstr>Étape 3.  Maintenant, vous allez prendre la parole. Qui veut passer au tableau ? </vt:lpstr>
      <vt:lpstr>Maintenant, tout le monde participe. Chacun parle des activités de l’école. Je vais passer entre les rangs pour vous aider.</vt:lpstr>
      <vt:lpstr>Plan de la séance  5 </vt:lpstr>
      <vt:lpstr>Prenez vos livrets à la page 26. Nous avons déjà lu ce texte. Maintenant, on va essayer de le comprendre, partie par partie. </vt:lpstr>
      <vt:lpstr>Pour chaque partie du texte, on va suivre les mêmes étapes. </vt:lpstr>
      <vt:lpstr>Lisez silencieusement le texte et essayez de le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le musée Mohamed VI d’art moderne. 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de belles œuvres de peinture.  .</vt:lpstr>
      <vt:lpstr>On passe à la troisième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dans le jardin, à côté du musée.</vt:lpstr>
      <vt:lpstr>Prenez vos livrets à la page 26. Relisez le texte en silence pour le comprendre. Si vous ne comprenez pas un mot, demandez à votre voisin ou levez la main pour que je vous aide.</vt:lpstr>
      <vt:lpstr>Plan de la séance 5</vt:lpstr>
      <vt:lpstr>Maintenant, nous allons faire de l’écriture.  Prenez vos cahiers.</vt:lpstr>
      <vt:lpstr>Lisez et observez cette phrase. Vous allez l’écrire après. Tenez-vous prêts.  </vt:lpstr>
      <vt:lpstr>Dictée en cours.</vt:lpstr>
      <vt:lpstr>Corrigez. Une phrase correcte est : Les élèves découvriront des sculptures.  </vt:lpstr>
      <vt:lpstr>Maintenant, écrivez sur vos cahiers une phrase correcte avec les deux mots suivants. </vt:lpstr>
      <vt:lpstr>Qui veut lire sa phrase ?</vt:lpstr>
      <vt:lpstr>Corrigez. Une phrase correcte est : Les élèves vont visiter un musée. </vt:lpstr>
      <vt:lpstr>Maintenant, écrivez sur vos cahiers une phrase avec les deux mots suivants. </vt:lpstr>
      <vt:lpstr>Qui veut lire sa phrase ?</vt:lpstr>
      <vt:lpstr>Corrigez. Une phrase correcte est : Il va regarder des peintures.</vt:lpstr>
      <vt:lpstr>Prenez vos livrets à la page 27.</vt:lpstr>
      <vt:lpstr>Vous allez faire l’activité 4. Je vais vous expliquer la consigne et passer entre les rangs pour vous aider.</vt:lpstr>
      <vt:lpstr>Présentation PowerPoint</vt:lpstr>
      <vt:lpstr>La séance d’aujourd’hui est terminée. À la maison vous allez relire  le texte de la page 26 et répondre aux questions.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7</cp:revision>
  <cp:lastPrinted>2025-08-13T10:11:39Z</cp:lastPrinted>
  <dcterms:created xsi:type="dcterms:W3CDTF">2025-08-01T12:31:49Z</dcterms:created>
  <dcterms:modified xsi:type="dcterms:W3CDTF">2025-11-22T13:53:50Z</dcterms:modified>
</cp:coreProperties>
</file>