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  <p:sldMasterId id="2147483826" r:id="rId15"/>
  </p:sldMasterIdLst>
  <p:notesMasterIdLst>
    <p:notesMasterId r:id="rId65"/>
  </p:notesMasterIdLst>
  <p:sldIdLst>
    <p:sldId id="257" r:id="rId16"/>
    <p:sldId id="1029" r:id="rId17"/>
    <p:sldId id="951" r:id="rId18"/>
    <p:sldId id="954" r:id="rId19"/>
    <p:sldId id="798" r:id="rId20"/>
    <p:sldId id="1000" r:id="rId21"/>
    <p:sldId id="1146" r:id="rId22"/>
    <p:sldId id="1147" r:id="rId23"/>
    <p:sldId id="1116" r:id="rId24"/>
    <p:sldId id="1200" r:id="rId25"/>
    <p:sldId id="1117" r:id="rId26"/>
    <p:sldId id="1201" r:id="rId27"/>
    <p:sldId id="1130" r:id="rId28"/>
    <p:sldId id="1202" r:id="rId29"/>
    <p:sldId id="1132" r:id="rId30"/>
    <p:sldId id="1229" r:id="rId31"/>
    <p:sldId id="1208" r:id="rId32"/>
    <p:sldId id="1203" r:id="rId33"/>
    <p:sldId id="1198" r:id="rId34"/>
    <p:sldId id="1206" r:id="rId35"/>
    <p:sldId id="1196" r:id="rId36"/>
    <p:sldId id="1204" r:id="rId37"/>
    <p:sldId id="1197" r:id="rId38"/>
    <p:sldId id="1205" r:id="rId39"/>
    <p:sldId id="1159" r:id="rId40"/>
    <p:sldId id="1230" r:id="rId41"/>
    <p:sldId id="1231" r:id="rId42"/>
    <p:sldId id="1232" r:id="rId43"/>
    <p:sldId id="1124" r:id="rId44"/>
    <p:sldId id="1233" r:id="rId45"/>
    <p:sldId id="1166" r:id="rId46"/>
    <p:sldId id="1234" r:id="rId47"/>
    <p:sldId id="1006" r:id="rId48"/>
    <p:sldId id="1209" r:id="rId49"/>
    <p:sldId id="1210" r:id="rId50"/>
    <p:sldId id="1211" r:id="rId51"/>
    <p:sldId id="1212" r:id="rId52"/>
    <p:sldId id="1213" r:id="rId53"/>
    <p:sldId id="1214" r:id="rId54"/>
    <p:sldId id="1221" r:id="rId55"/>
    <p:sldId id="1222" r:id="rId56"/>
    <p:sldId id="1219" r:id="rId57"/>
    <p:sldId id="1220" r:id="rId58"/>
    <p:sldId id="1235" r:id="rId59"/>
    <p:sldId id="1236" r:id="rId60"/>
    <p:sldId id="1008" r:id="rId61"/>
    <p:sldId id="964" r:id="rId62"/>
    <p:sldId id="1009" r:id="rId63"/>
    <p:sldId id="1010" r:id="rId64"/>
  </p:sldIdLst>
  <p:sldSz cx="9144000" cy="6858000" type="screen4x3"/>
  <p:notesSz cx="6735763" cy="9866313"/>
  <p:embeddedFontLst>
    <p:embeddedFont>
      <p:font typeface="Dosis" pitchFamily="2" charset="0"/>
      <p:regular r:id="rId66"/>
      <p:bold r:id="rId67"/>
    </p:embeddedFont>
    <p:embeddedFont>
      <p:font typeface="Dosis ExtraBold" pitchFamily="2" charset="0"/>
      <p:bold r:id="rId68"/>
    </p:embeddedFont>
    <p:embeddedFont>
      <p:font typeface="Dosis Medium" pitchFamily="2" charset="0"/>
      <p:regular r:id="rId69"/>
    </p:embeddedFont>
    <p:embeddedFont>
      <p:font typeface="Dosis SemiBold" pitchFamily="2" charset="0"/>
      <p:bold r:id="rId70"/>
    </p:embeddedFont>
    <p:embeddedFont>
      <p:font typeface="Mistral" panose="03090702030407020403" pitchFamily="66" charset="0"/>
      <p:regular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565F88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7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font" Target="fonts/font1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font" Target="fonts/font2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font" Target="fonts/font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notesMaster" Target="notesMasters/notesMaster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microsoft.com/office/2018/10/relationships/authors" Target="author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11.xml"/><Relationship Id="rId9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90.jpg"/><Relationship Id="rId7" Type="http://schemas.openxmlformats.org/officeDocument/2006/relationships/image" Target="../media/image9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35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jp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jp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0.png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9F22AC-CD47-F889-FC4C-9A088BB6F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FC09B14-F87F-1B3C-47F1-C8D387CE7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749C282-F6E0-83B3-B462-6A2C3108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5" name="Espace réservé pour une image  33">
            <a:extLst>
              <a:ext uri="{FF2B5EF4-FFF2-40B4-BE49-F238E27FC236}">
                <a16:creationId xmlns:a16="http://schemas.microsoft.com/office/drawing/2014/main" id="{EC332D10-0CBC-1630-B0EE-EBA3CCBBB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1383336" y="1994575"/>
            <a:ext cx="1703994" cy="1703994"/>
          </a:xfrm>
          <a:prstGeom prst="rect">
            <a:avLst/>
          </a:prstGeom>
        </p:spPr>
      </p:pic>
      <p:pic>
        <p:nvPicPr>
          <p:cNvPr id="7" name="Espace réservé pour une image  35">
            <a:extLst>
              <a:ext uri="{FF2B5EF4-FFF2-40B4-BE49-F238E27FC236}">
                <a16:creationId xmlns:a16="http://schemas.microsoft.com/office/drawing/2014/main" id="{41768C85-4620-EF9C-3A57-F3244ABF45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697358" y="2018108"/>
            <a:ext cx="1703994" cy="1703994"/>
          </a:xfrm>
          <a:prstGeom prst="rect">
            <a:avLst/>
          </a:prstGeom>
        </p:spPr>
      </p:pic>
      <p:pic>
        <p:nvPicPr>
          <p:cNvPr id="8" name="Espace réservé pour une image  37">
            <a:extLst>
              <a:ext uri="{FF2B5EF4-FFF2-40B4-BE49-F238E27FC236}">
                <a16:creationId xmlns:a16="http://schemas.microsoft.com/office/drawing/2014/main" id="{C979151F-3691-8940-D71D-913D8F91AF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123076" y="1994574"/>
            <a:ext cx="1703994" cy="1703994"/>
          </a:xfrm>
          <a:prstGeom prst="rect">
            <a:avLst/>
          </a:prstGeom>
        </p:spPr>
      </p:pic>
      <p:pic>
        <p:nvPicPr>
          <p:cNvPr id="9" name="Espace réservé pour une image  22">
            <a:extLst>
              <a:ext uri="{FF2B5EF4-FFF2-40B4-BE49-F238E27FC236}">
                <a16:creationId xmlns:a16="http://schemas.microsoft.com/office/drawing/2014/main" id="{198ACF27-FB7A-8233-0B73-688FCC684B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383334" y="4378281"/>
            <a:ext cx="1703995" cy="1703995"/>
          </a:xfrm>
          <a:prstGeom prst="rect">
            <a:avLst/>
          </a:prstGeom>
          <a:ln>
            <a:noFill/>
          </a:ln>
        </p:spPr>
      </p:pic>
      <p:pic>
        <p:nvPicPr>
          <p:cNvPr id="11" name="Espace réservé pour une image  39">
            <a:extLst>
              <a:ext uri="{FF2B5EF4-FFF2-40B4-BE49-F238E27FC236}">
                <a16:creationId xmlns:a16="http://schemas.microsoft.com/office/drawing/2014/main" id="{CF896AF7-E0D1-CBC8-BD59-5BA2CD8BD1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797157" y="4378283"/>
            <a:ext cx="1703994" cy="1703994"/>
          </a:xfrm>
          <a:prstGeom prst="rect">
            <a:avLst/>
          </a:prstGeom>
        </p:spPr>
      </p:pic>
      <p:pic>
        <p:nvPicPr>
          <p:cNvPr id="12" name="Espace réservé pour une image  43">
            <a:extLst>
              <a:ext uri="{FF2B5EF4-FFF2-40B4-BE49-F238E27FC236}">
                <a16:creationId xmlns:a16="http://schemas.microsoft.com/office/drawing/2014/main" id="{725036D6-CD95-5365-0B00-1A37D2B84A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123076" y="4378283"/>
            <a:ext cx="1703994" cy="170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F4EE84-5F34-B3B5-AEA1-CCCD3C280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7CB4982-419E-E2FD-DF25-4AE6ECA5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791" y="755999"/>
            <a:ext cx="722015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Ecrire – Facile – Difficile – Résoudre – Une opération  – Un problème.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85E54CF6-26A2-413C-09FE-B5B4EDC1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94" y="1627149"/>
            <a:ext cx="6431837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2AABB-DCAA-077B-1AAF-2C9ECE9DB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16A82D8-882D-C7D1-51EA-8D509229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B773AB1-2555-4697-C521-920DC1C2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DBB9BFD-8B4D-1C35-ADE3-C6731E2BD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17" y="1879386"/>
            <a:ext cx="6397489" cy="40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491E-E5FE-0341-8404-97CCFEC2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963AC9-5DF0-11AE-4367-C305E2CCE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88626C-C871-F584-A945-874056A5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directrice – Le maitre – Le garçon – La bibliothécaire – Le cuisinier – Une nouvelle leçon.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3F76CBE-4FDB-F1A2-BFBE-FCF0FE006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45" y="1822238"/>
            <a:ext cx="7524766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3484D-7BE3-E024-5098-221601401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BCE2CB1-DA89-7D71-48B9-0B84AE52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15C736C-34F3-6716-4FD9-3637A594E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 descr="Une image contenant habits, chaussures, personne, sourire&#10;&#10;Le contenu généré par l’IA peut être incorrect.">
            <a:extLst>
              <a:ext uri="{FF2B5EF4-FFF2-40B4-BE49-F238E27FC236}">
                <a16:creationId xmlns:a16="http://schemas.microsoft.com/office/drawing/2014/main" id="{2069AFFD-162D-1CA5-5BC8-B6ECCD41B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9" y="4204470"/>
            <a:ext cx="1345525" cy="1689802"/>
          </a:xfrm>
          <a:prstGeom prst="rect">
            <a:avLst/>
          </a:prstGeom>
        </p:spPr>
      </p:pic>
      <p:pic>
        <p:nvPicPr>
          <p:cNvPr id="3" name="Image 2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E6076E58-5ECC-7A1E-1733-CE7506881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73" y="4204470"/>
            <a:ext cx="1345524" cy="1689801"/>
          </a:xfrm>
          <a:prstGeom prst="rect">
            <a:avLst/>
          </a:prstGeom>
        </p:spPr>
      </p:pic>
      <p:pic>
        <p:nvPicPr>
          <p:cNvPr id="5" name="Image 4" descr="Une image contenant Visage humain, meubles, table, habits&#10;&#10;Le contenu généré par l’IA peut être incorrect.">
            <a:extLst>
              <a:ext uri="{FF2B5EF4-FFF2-40B4-BE49-F238E27FC236}">
                <a16:creationId xmlns:a16="http://schemas.microsoft.com/office/drawing/2014/main" id="{1E145F4C-4D09-4396-08E2-30B619CA5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9" y="1992064"/>
            <a:ext cx="1345524" cy="1689801"/>
          </a:xfrm>
          <a:prstGeom prst="rect">
            <a:avLst/>
          </a:prstGeom>
        </p:spPr>
      </p:pic>
      <p:pic>
        <p:nvPicPr>
          <p:cNvPr id="6" name="Image 5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94B366E-2289-B19E-3A68-ADAB90C217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73" y="1992063"/>
            <a:ext cx="1345524" cy="1689801"/>
          </a:xfrm>
          <a:prstGeom prst="rect">
            <a:avLst/>
          </a:prstGeom>
        </p:spPr>
      </p:pic>
      <p:pic>
        <p:nvPicPr>
          <p:cNvPr id="7" name="Image 6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15C48F5A-10E7-CC13-046E-B1B6C443D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41" y="1992063"/>
            <a:ext cx="1345524" cy="16898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648296-D6D6-D1F9-A56B-AAD363270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515" y="4204471"/>
            <a:ext cx="1345523" cy="16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C130-E0F0-83B8-5F20-032ABB9D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14C7C92-3244-3AEC-8F7C-792F429B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05B5E8D-BA20-E5F8-9C44-8E2B21B4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500" y="755999"/>
            <a:ext cx="709636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Ouvrir – Expliquer – Cuisiner – S’occuper – Accueillir – Prêter.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1517005-6A31-8C7F-47F0-7A21701D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17" y="2091341"/>
            <a:ext cx="7327189" cy="40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8C25D-0389-8152-A5D1-692118F0E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ABA1185-97FF-2E30-E10A-CEF1624E9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ACEA7EC2-3489-1F84-F57A-398A903F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657FBF0B-EAB0-79BB-DB25-C1C2837F7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77" y="2188024"/>
            <a:ext cx="1345524" cy="1689801"/>
          </a:xfrm>
          <a:prstGeom prst="rect">
            <a:avLst/>
          </a:prstGeom>
        </p:spPr>
      </p:pic>
      <p:pic>
        <p:nvPicPr>
          <p:cNvPr id="4" name="Image 3" descr="Une image contenant garço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FB14AD76-8517-39DC-BB3B-AB05BA54A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32" y="2193388"/>
            <a:ext cx="1345524" cy="1689801"/>
          </a:xfrm>
          <a:prstGeom prst="rect">
            <a:avLst/>
          </a:prstGeom>
        </p:spPr>
      </p:pic>
      <p:pic>
        <p:nvPicPr>
          <p:cNvPr id="6" name="Image 5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092593C7-DB71-E4A1-34D5-5BBCFAC78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2" y="2209034"/>
            <a:ext cx="1345524" cy="1689801"/>
          </a:xfrm>
          <a:prstGeom prst="rect">
            <a:avLst/>
          </a:prstGeom>
        </p:spPr>
      </p:pic>
      <p:pic>
        <p:nvPicPr>
          <p:cNvPr id="13" name="Image 12" descr="Une image contenant habits, poupée, Animation, chaussures&#10;&#10;Le contenu généré par l’IA peut être incorrect.">
            <a:extLst>
              <a:ext uri="{FF2B5EF4-FFF2-40B4-BE49-F238E27FC236}">
                <a16:creationId xmlns:a16="http://schemas.microsoft.com/office/drawing/2014/main" id="{D3621B8C-1E88-C385-9F2B-C611FD251F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77" y="4442211"/>
            <a:ext cx="1345524" cy="1689801"/>
          </a:xfrm>
          <a:prstGeom prst="rect">
            <a:avLst/>
          </a:prstGeom>
        </p:spPr>
      </p:pic>
      <p:pic>
        <p:nvPicPr>
          <p:cNvPr id="14" name="Image 13" descr="Une image contenant habits, chaussures, plante, jeune enfant&#10;&#10;Le contenu généré par l’IA peut être incorrect.">
            <a:extLst>
              <a:ext uri="{FF2B5EF4-FFF2-40B4-BE49-F238E27FC236}">
                <a16:creationId xmlns:a16="http://schemas.microsoft.com/office/drawing/2014/main" id="{FEA19A18-A7A3-5B97-1531-03113AED4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33" y="4442212"/>
            <a:ext cx="1345523" cy="1689801"/>
          </a:xfrm>
          <a:prstGeom prst="rect">
            <a:avLst/>
          </a:prstGeom>
        </p:spPr>
      </p:pic>
      <p:pic>
        <p:nvPicPr>
          <p:cNvPr id="15" name="Image 14" descr="Une image contenant Équipement médical, soins de santé, habits, lit&#10;&#10;Le contenu généré par l’IA peut être incorrect.">
            <a:extLst>
              <a:ext uri="{FF2B5EF4-FFF2-40B4-BE49-F238E27FC236}">
                <a16:creationId xmlns:a16="http://schemas.microsoft.com/office/drawing/2014/main" id="{92A18756-F040-CC3A-5F24-048F95E819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3" y="4442213"/>
            <a:ext cx="1345523" cy="16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4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E59B3-5D56-866D-5C69-6128F11E1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58F2057-DEDB-8839-99E4-F9F0C1A48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CD185B26-2750-F9FF-3A57-A15B7AA3C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Le règlement de la classe – Le devoir–  Lever le doigt – S’excuser – Respecter - Écouter 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Espace réservé du texte 8">
            <a:extLst>
              <a:ext uri="{FF2B5EF4-FFF2-40B4-BE49-F238E27FC236}">
                <a16:creationId xmlns:a16="http://schemas.microsoft.com/office/drawing/2014/main" id="{F0EF612E-AFED-19EA-F350-C3429838D27F}"/>
              </a:ext>
            </a:extLst>
          </p:cNvPr>
          <p:cNvSpPr txBox="1">
            <a:spLocks/>
          </p:cNvSpPr>
          <p:nvPr/>
        </p:nvSpPr>
        <p:spPr>
          <a:xfrm>
            <a:off x="3983898" y="3695232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Le devoir</a:t>
            </a:r>
          </a:p>
        </p:txBody>
      </p:sp>
      <p:sp>
        <p:nvSpPr>
          <p:cNvPr id="34" name="Espace réservé du texte 10">
            <a:extLst>
              <a:ext uri="{FF2B5EF4-FFF2-40B4-BE49-F238E27FC236}">
                <a16:creationId xmlns:a16="http://schemas.microsoft.com/office/drawing/2014/main" id="{56DA2CB2-54D7-F7E8-C17B-529A732CFB48}"/>
              </a:ext>
            </a:extLst>
          </p:cNvPr>
          <p:cNvSpPr txBox="1">
            <a:spLocks/>
          </p:cNvSpPr>
          <p:nvPr/>
        </p:nvSpPr>
        <p:spPr>
          <a:xfrm>
            <a:off x="4040004" y="5952317"/>
            <a:ext cx="2395762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4B5377"/>
                </a:solidFill>
                <a:latin typeface="Dosis" pitchFamily="2" charset="0"/>
              </a:rPr>
              <a:t>Respecter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78078137-4A1B-0575-DB30-78DBAD8720E6}"/>
              </a:ext>
            </a:extLst>
          </p:cNvPr>
          <p:cNvSpPr txBox="1">
            <a:spLocks/>
          </p:cNvSpPr>
          <p:nvPr/>
        </p:nvSpPr>
        <p:spPr>
          <a:xfrm>
            <a:off x="1281571" y="598344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S’excuser</a:t>
            </a:r>
          </a:p>
        </p:txBody>
      </p:sp>
      <p:sp>
        <p:nvSpPr>
          <p:cNvPr id="36" name="Espace réservé du texte 8">
            <a:extLst>
              <a:ext uri="{FF2B5EF4-FFF2-40B4-BE49-F238E27FC236}">
                <a16:creationId xmlns:a16="http://schemas.microsoft.com/office/drawing/2014/main" id="{E3105B36-3AA9-22C2-B119-3ADEA05AB210}"/>
              </a:ext>
            </a:extLst>
          </p:cNvPr>
          <p:cNvSpPr txBox="1">
            <a:spLocks/>
          </p:cNvSpPr>
          <p:nvPr/>
        </p:nvSpPr>
        <p:spPr>
          <a:xfrm>
            <a:off x="6047153" y="3697568"/>
            <a:ext cx="219673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Lever le doigt</a:t>
            </a:r>
          </a:p>
        </p:txBody>
      </p:sp>
      <p:pic>
        <p:nvPicPr>
          <p:cNvPr id="37" name="Image 36" descr="Une image contenant meubles, Dessin d’enfant, dessin, table&#10;&#10;Le contenu généré par l’IA peut être incorrect.">
            <a:extLst>
              <a:ext uri="{FF2B5EF4-FFF2-40B4-BE49-F238E27FC236}">
                <a16:creationId xmlns:a16="http://schemas.microsoft.com/office/drawing/2014/main" id="{9FF7AF1C-49F9-2760-4504-4AB0D1B14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15" y="1753023"/>
            <a:ext cx="1506319" cy="189173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75A64F2-11EB-5A31-7E41-0B0B336D9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872" y="4144913"/>
            <a:ext cx="1506319" cy="189173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13EEA84-13CC-318B-4627-C6A82810B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76" y="1753023"/>
            <a:ext cx="1506319" cy="189173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43A82A0F-24EE-B176-30BA-407B4EF39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54" y="1753023"/>
            <a:ext cx="1506319" cy="1891739"/>
          </a:xfrm>
          <a:prstGeom prst="rect">
            <a:avLst/>
          </a:prstGeom>
        </p:spPr>
      </p:pic>
      <p:pic>
        <p:nvPicPr>
          <p:cNvPr id="41" name="Image 40" descr="Une image contenant dessin, illustratio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8B7F43-3CD2-AAB0-6016-08AC9BB23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98" y="4140851"/>
            <a:ext cx="1506319" cy="189173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C03235FD-28E1-E7CA-02F0-031CC0E3B3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4359169"/>
            <a:ext cx="1506319" cy="1455105"/>
          </a:xfrm>
          <a:prstGeom prst="rect">
            <a:avLst/>
          </a:prstGeom>
        </p:spPr>
      </p:pic>
      <p:sp>
        <p:nvSpPr>
          <p:cNvPr id="43" name="Espace réservé du texte 14">
            <a:extLst>
              <a:ext uri="{FF2B5EF4-FFF2-40B4-BE49-F238E27FC236}">
                <a16:creationId xmlns:a16="http://schemas.microsoft.com/office/drawing/2014/main" id="{7F8952DC-06FB-F089-DD04-E906C303026E}"/>
              </a:ext>
            </a:extLst>
          </p:cNvPr>
          <p:cNvSpPr txBox="1">
            <a:spLocks/>
          </p:cNvSpPr>
          <p:nvPr/>
        </p:nvSpPr>
        <p:spPr>
          <a:xfrm>
            <a:off x="6664548" y="5852590"/>
            <a:ext cx="239576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4B5377"/>
                </a:solidFill>
                <a:latin typeface="Dosis" pitchFamily="2" charset="0"/>
              </a:rPr>
              <a:t>Écouter</a:t>
            </a:r>
          </a:p>
        </p:txBody>
      </p:sp>
      <p:sp>
        <p:nvSpPr>
          <p:cNvPr id="44" name="Espace réservé du texte 6">
            <a:extLst>
              <a:ext uri="{FF2B5EF4-FFF2-40B4-BE49-F238E27FC236}">
                <a16:creationId xmlns:a16="http://schemas.microsoft.com/office/drawing/2014/main" id="{B3A4B5F7-3C8D-B421-30AA-3AF28200477F}"/>
              </a:ext>
            </a:extLst>
          </p:cNvPr>
          <p:cNvSpPr txBox="1">
            <a:spLocks/>
          </p:cNvSpPr>
          <p:nvPr/>
        </p:nvSpPr>
        <p:spPr>
          <a:xfrm>
            <a:off x="862063" y="3695232"/>
            <a:ext cx="2274605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000" b="1" dirty="0">
                <a:solidFill>
                  <a:srgbClr val="4B5377"/>
                </a:solidFill>
                <a:latin typeface="Dosis" pitchFamily="2" charset="0"/>
              </a:rPr>
              <a:t>Le règlement de la </a:t>
            </a:r>
            <a:r>
              <a:rPr lang="fr-MA" sz="2400" b="1" dirty="0">
                <a:solidFill>
                  <a:srgbClr val="4B5377"/>
                </a:solidFill>
                <a:latin typeface="Dosis" pitchFamily="2" charset="0"/>
              </a:rPr>
              <a:t>classe</a:t>
            </a:r>
            <a:endParaRPr lang="fr-MA" sz="2000" b="1" dirty="0">
              <a:solidFill>
                <a:srgbClr val="4B5377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A6424-B612-748D-71BE-775AE8FB2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EA8A39C-30C0-ACE4-28C7-CD5671962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77C0A37C-6ECC-5631-E88A-1BEA3927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 descr="Une image contenant meubles, Dessin d’enfant, dessin, table&#10;&#10;Le contenu généré par l’IA peut être incorrect.">
            <a:extLst>
              <a:ext uri="{FF2B5EF4-FFF2-40B4-BE49-F238E27FC236}">
                <a16:creationId xmlns:a16="http://schemas.microsoft.com/office/drawing/2014/main" id="{E258F190-6DC8-097C-640A-2B2C6248E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15" y="1753023"/>
            <a:ext cx="1506319" cy="18917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3E4895-030F-B332-C2DE-3550775CD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872" y="4240578"/>
            <a:ext cx="1506319" cy="18917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C1E2FF-753D-A68E-3A48-C64C8A6BA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76" y="1753023"/>
            <a:ext cx="1506319" cy="18917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175009F-B517-0635-EE62-845F546F5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54" y="1753023"/>
            <a:ext cx="1506319" cy="1891739"/>
          </a:xfrm>
          <a:prstGeom prst="rect">
            <a:avLst/>
          </a:prstGeom>
        </p:spPr>
      </p:pic>
      <p:pic>
        <p:nvPicPr>
          <p:cNvPr id="14" name="Image 13" descr="Une image contenant dessin, illustratio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86EB6A-4837-0F0F-2561-29DB9A6F3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98" y="4240577"/>
            <a:ext cx="1506319" cy="18917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71F580-5A9B-B74A-9E8D-F03828EEFA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4271704"/>
            <a:ext cx="1506319" cy="189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18DEB-60CF-7444-A5A1-CC52303F5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87505A2-AC8B-4478-36E8-4C46AE7C5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5" name="Titre 1">
            <a:extLst>
              <a:ext uri="{FF2B5EF4-FFF2-40B4-BE49-F238E27FC236}">
                <a16:creationId xmlns:a16="http://schemas.microsoft.com/office/drawing/2014/main" id="{CCC063C8-D957-ECC2-3E46-A86D5D87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Se moquer – Se disputer–  Courir – Crier – Poli - Impoli.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Espace réservé du texte 6">
            <a:extLst>
              <a:ext uri="{FF2B5EF4-FFF2-40B4-BE49-F238E27FC236}">
                <a16:creationId xmlns:a16="http://schemas.microsoft.com/office/drawing/2014/main" id="{1DFC3D08-99D0-C31A-C235-A9F2A1A7FB4D}"/>
              </a:ext>
            </a:extLst>
          </p:cNvPr>
          <p:cNvSpPr txBox="1">
            <a:spLocks/>
          </p:cNvSpPr>
          <p:nvPr/>
        </p:nvSpPr>
        <p:spPr>
          <a:xfrm>
            <a:off x="1597454" y="3528981"/>
            <a:ext cx="1912578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424D7B"/>
                </a:solidFill>
                <a:latin typeface="Dosis" pitchFamily="2" charset="0"/>
              </a:rPr>
              <a:t>Se moquer </a:t>
            </a:r>
          </a:p>
        </p:txBody>
      </p:sp>
      <p:sp>
        <p:nvSpPr>
          <p:cNvPr id="47" name="Espace réservé du texte 8">
            <a:extLst>
              <a:ext uri="{FF2B5EF4-FFF2-40B4-BE49-F238E27FC236}">
                <a16:creationId xmlns:a16="http://schemas.microsoft.com/office/drawing/2014/main" id="{A3BB19EE-1A9C-78B6-6037-F685B13156DE}"/>
              </a:ext>
            </a:extLst>
          </p:cNvPr>
          <p:cNvSpPr txBox="1">
            <a:spLocks/>
          </p:cNvSpPr>
          <p:nvPr/>
        </p:nvSpPr>
        <p:spPr>
          <a:xfrm>
            <a:off x="3886361" y="3587206"/>
            <a:ext cx="1784462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424D7B"/>
                </a:solidFill>
                <a:latin typeface="Dosis" pitchFamily="2" charset="0"/>
              </a:rPr>
              <a:t>Se disputer</a:t>
            </a:r>
          </a:p>
        </p:txBody>
      </p:sp>
      <p:sp>
        <p:nvSpPr>
          <p:cNvPr id="48" name="Espace réservé du texte 10">
            <a:extLst>
              <a:ext uri="{FF2B5EF4-FFF2-40B4-BE49-F238E27FC236}">
                <a16:creationId xmlns:a16="http://schemas.microsoft.com/office/drawing/2014/main" id="{4FE6002D-08F4-D1D2-8AF4-F02CDA19FEC2}"/>
              </a:ext>
            </a:extLst>
          </p:cNvPr>
          <p:cNvSpPr txBox="1">
            <a:spLocks/>
          </p:cNvSpPr>
          <p:nvPr/>
        </p:nvSpPr>
        <p:spPr>
          <a:xfrm>
            <a:off x="4153737" y="5922001"/>
            <a:ext cx="84644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424D7B"/>
                </a:solidFill>
                <a:latin typeface="Dosis" pitchFamily="2" charset="0"/>
              </a:rPr>
              <a:t>Poli </a:t>
            </a:r>
          </a:p>
        </p:txBody>
      </p:sp>
      <p:sp>
        <p:nvSpPr>
          <p:cNvPr id="49" name="Espace réservé du texte 14">
            <a:extLst>
              <a:ext uri="{FF2B5EF4-FFF2-40B4-BE49-F238E27FC236}">
                <a16:creationId xmlns:a16="http://schemas.microsoft.com/office/drawing/2014/main" id="{2AA0F83C-B823-C31F-9DB2-031938566050}"/>
              </a:ext>
            </a:extLst>
          </p:cNvPr>
          <p:cNvSpPr txBox="1">
            <a:spLocks/>
          </p:cNvSpPr>
          <p:nvPr/>
        </p:nvSpPr>
        <p:spPr>
          <a:xfrm>
            <a:off x="6771950" y="5918654"/>
            <a:ext cx="201445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424D7B"/>
                </a:solidFill>
                <a:latin typeface="Dosis" pitchFamily="2" charset="0"/>
              </a:rPr>
              <a:t>Impoli</a:t>
            </a:r>
          </a:p>
        </p:txBody>
      </p:sp>
      <p:sp>
        <p:nvSpPr>
          <p:cNvPr id="50" name="Espace réservé du texte 6">
            <a:extLst>
              <a:ext uri="{FF2B5EF4-FFF2-40B4-BE49-F238E27FC236}">
                <a16:creationId xmlns:a16="http://schemas.microsoft.com/office/drawing/2014/main" id="{A17F8485-46D4-B177-3A8B-01EED16AC52B}"/>
              </a:ext>
            </a:extLst>
          </p:cNvPr>
          <p:cNvSpPr txBox="1">
            <a:spLocks/>
          </p:cNvSpPr>
          <p:nvPr/>
        </p:nvSpPr>
        <p:spPr>
          <a:xfrm>
            <a:off x="1224291" y="59680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Crier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1" name="Espace réservé du texte 8">
            <a:extLst>
              <a:ext uri="{FF2B5EF4-FFF2-40B4-BE49-F238E27FC236}">
                <a16:creationId xmlns:a16="http://schemas.microsoft.com/office/drawing/2014/main" id="{9EF1CE4F-2484-B84F-B2D7-3B4C7211D9A4}"/>
              </a:ext>
            </a:extLst>
          </p:cNvPr>
          <p:cNvSpPr txBox="1">
            <a:spLocks/>
          </p:cNvSpPr>
          <p:nvPr/>
        </p:nvSpPr>
        <p:spPr>
          <a:xfrm>
            <a:off x="6078685" y="3587206"/>
            <a:ext cx="219673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Courir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851AAFCE-32B6-B103-12DD-E119AF69B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82" y="1784264"/>
            <a:ext cx="1444075" cy="1813568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91D727F7-481E-DB16-6A9E-D2F32E999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91" y="4199889"/>
            <a:ext cx="1444074" cy="1813567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873DB111-5465-B814-84D5-E06CCBA5D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64" y="4188836"/>
            <a:ext cx="1444073" cy="1813566"/>
          </a:xfrm>
          <a:prstGeom prst="rect">
            <a:avLst/>
          </a:prstGeom>
        </p:spPr>
      </p:pic>
      <p:pic>
        <p:nvPicPr>
          <p:cNvPr id="55" name="Image 54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5A8D399-FC73-47A9-9504-0CE937350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82" y="4182975"/>
            <a:ext cx="1444074" cy="1813567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23D31B9F-F35A-D6EC-2464-3861795AEB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62" y="1784264"/>
            <a:ext cx="1444075" cy="181356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D18E8DB0-DCFB-43CB-84E5-AD15C0F7D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91" y="1751327"/>
            <a:ext cx="1444075" cy="18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53879-9295-7E1C-DCD4-508ADFBF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4501561-D223-0554-57F1-85B999C4F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2F538626-C6CD-0066-8221-932EE5F4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 descr="Une image contenant meubles, Dessin d’enfant, dessin, table&#10;&#10;Le contenu généré par l’IA peut être incorrect.">
            <a:extLst>
              <a:ext uri="{FF2B5EF4-FFF2-40B4-BE49-F238E27FC236}">
                <a16:creationId xmlns:a16="http://schemas.microsoft.com/office/drawing/2014/main" id="{0CC29CFE-9DC3-DD63-C53B-C290BBFF6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15" y="1753023"/>
            <a:ext cx="1506319" cy="18917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51B352-FEA4-6295-324C-3D30D72EC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872" y="4240578"/>
            <a:ext cx="1506319" cy="18917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41FB68D-4411-1081-5AC2-49F4C390B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76" y="1753023"/>
            <a:ext cx="1506319" cy="18917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7330C3-32FE-7AE8-6F67-D2B08FF25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54" y="1753023"/>
            <a:ext cx="1506319" cy="1891739"/>
          </a:xfrm>
          <a:prstGeom prst="rect">
            <a:avLst/>
          </a:prstGeom>
        </p:spPr>
      </p:pic>
      <p:pic>
        <p:nvPicPr>
          <p:cNvPr id="6" name="Image 5" descr="Une image contenant dessin, illustratio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389946D-9A4B-B3EC-76EA-932D293471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98" y="4240577"/>
            <a:ext cx="1506319" cy="18917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74CC6F-42A6-1E0E-174F-5B1A71BC52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4271704"/>
            <a:ext cx="1506319" cy="189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37E80-8196-5F07-3228-B66BBF8A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48A51AE-86F8-177B-3152-CAC28B7E0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4A16360-536A-876B-EDF4-5E09A53C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Visiter – Un musée –  Un tableau – Une œuvre d’art – Une sculpture – Un atelier.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16B991C9-FCC7-76A1-B475-0F12D249AE2F}"/>
              </a:ext>
            </a:extLst>
          </p:cNvPr>
          <p:cNvSpPr txBox="1">
            <a:spLocks/>
          </p:cNvSpPr>
          <p:nvPr/>
        </p:nvSpPr>
        <p:spPr>
          <a:xfrm>
            <a:off x="3646175" y="37133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Un musée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69364A51-04ED-D4D3-3F9F-412D27DF7531}"/>
              </a:ext>
            </a:extLst>
          </p:cNvPr>
          <p:cNvSpPr txBox="1">
            <a:spLocks/>
          </p:cNvSpPr>
          <p:nvPr/>
        </p:nvSpPr>
        <p:spPr>
          <a:xfrm>
            <a:off x="3556176" y="6118028"/>
            <a:ext cx="239576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>
                <a:latin typeface="Dosis SemiBold" pitchFamily="2" charset="0"/>
              </a:rPr>
              <a:t>Une sculpture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5D34EEA2-3A3E-12CC-4AC4-3B082BD49D37}"/>
              </a:ext>
            </a:extLst>
          </p:cNvPr>
          <p:cNvSpPr txBox="1">
            <a:spLocks/>
          </p:cNvSpPr>
          <p:nvPr/>
        </p:nvSpPr>
        <p:spPr>
          <a:xfrm>
            <a:off x="6047152" y="6118028"/>
            <a:ext cx="239576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>
                <a:latin typeface="Dosis SemiBold" pitchFamily="2" charset="0"/>
              </a:rPr>
              <a:t>Un atelier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5F4D31-391B-726C-CA10-97AB09254DAF}"/>
              </a:ext>
            </a:extLst>
          </p:cNvPr>
          <p:cNvSpPr txBox="1">
            <a:spLocks/>
          </p:cNvSpPr>
          <p:nvPr/>
        </p:nvSpPr>
        <p:spPr>
          <a:xfrm>
            <a:off x="843412" y="6154466"/>
            <a:ext cx="2513399" cy="2642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Une œuvre d’art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4680AE30-D3D5-D899-082A-71E1721881D4}"/>
              </a:ext>
            </a:extLst>
          </p:cNvPr>
          <p:cNvSpPr txBox="1">
            <a:spLocks/>
          </p:cNvSpPr>
          <p:nvPr/>
        </p:nvSpPr>
        <p:spPr>
          <a:xfrm>
            <a:off x="5951938" y="3757680"/>
            <a:ext cx="219673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Un tableau</a:t>
            </a:r>
          </a:p>
        </p:txBody>
      </p:sp>
      <p:pic>
        <p:nvPicPr>
          <p:cNvPr id="9" name="Image 8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C4237D3-D2BF-B906-8AA8-AE37BB553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18" y="1789404"/>
            <a:ext cx="1726293" cy="1886360"/>
          </a:xfrm>
          <a:prstGeom prst="rect">
            <a:avLst/>
          </a:prstGeom>
        </p:spPr>
      </p:pic>
      <p:pic>
        <p:nvPicPr>
          <p:cNvPr id="11" name="Image 10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4DE75083-7EE2-7B28-65C0-EAB41C5B6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1" y="1852628"/>
            <a:ext cx="1726293" cy="1886360"/>
          </a:xfrm>
          <a:prstGeom prst="rect">
            <a:avLst/>
          </a:prstGeom>
        </p:spPr>
      </p:pic>
      <p:pic>
        <p:nvPicPr>
          <p:cNvPr id="12" name="Image 11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8AA99BD1-9A60-91A8-2186-561945475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1" y="1807128"/>
            <a:ext cx="1799999" cy="1966900"/>
          </a:xfrm>
          <a:prstGeom prst="rect">
            <a:avLst/>
          </a:prstGeom>
        </p:spPr>
      </p:pic>
      <p:pic>
        <p:nvPicPr>
          <p:cNvPr id="13" name="Image 12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76D4FE69-087B-B452-9582-20B346C4F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pic>
        <p:nvPicPr>
          <p:cNvPr id="14" name="Image 13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C1B9B6E1-5A88-AEBD-264E-8F1360FED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95" y="4139649"/>
            <a:ext cx="1839772" cy="2010361"/>
          </a:xfrm>
          <a:prstGeom prst="rect">
            <a:avLst/>
          </a:prstGeom>
        </p:spPr>
      </p:pic>
      <p:pic>
        <p:nvPicPr>
          <p:cNvPr id="25" name="Image 24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0315A711-B46F-D77D-046B-687428293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07" y="4117680"/>
            <a:ext cx="1839772" cy="2010361"/>
          </a:xfrm>
          <a:prstGeom prst="rect">
            <a:avLst/>
          </a:prstGeom>
        </p:spPr>
      </p:pic>
      <p:sp>
        <p:nvSpPr>
          <p:cNvPr id="26" name="Espace réservé du texte 6">
            <a:extLst>
              <a:ext uri="{FF2B5EF4-FFF2-40B4-BE49-F238E27FC236}">
                <a16:creationId xmlns:a16="http://schemas.microsoft.com/office/drawing/2014/main" id="{973A6787-C75E-8A82-CEAC-34D2BE835A66}"/>
              </a:ext>
            </a:extLst>
          </p:cNvPr>
          <p:cNvSpPr txBox="1">
            <a:spLocks/>
          </p:cNvSpPr>
          <p:nvPr/>
        </p:nvSpPr>
        <p:spPr>
          <a:xfrm>
            <a:off x="1672256" y="3685590"/>
            <a:ext cx="138295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Visiter</a:t>
            </a:r>
          </a:p>
        </p:txBody>
      </p:sp>
    </p:spTree>
    <p:extLst>
      <p:ext uri="{BB962C8B-B14F-4D97-AF65-F5344CB8AC3E}">
        <p14:creationId xmlns:p14="http://schemas.microsoft.com/office/powerpoint/2010/main" val="16543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3A8A-F2B6-5137-D8D8-F370140C6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481946-051A-40E0-96B3-4D84CE13D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A30E92B-DC75-5424-6FC5-80A51F78A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6565141-3BB5-BEEA-A34B-BBF25C3D5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33" y="1826973"/>
            <a:ext cx="1726293" cy="1886360"/>
          </a:xfrm>
          <a:prstGeom prst="rect">
            <a:avLst/>
          </a:prstGeom>
        </p:spPr>
      </p:pic>
      <p:pic>
        <p:nvPicPr>
          <p:cNvPr id="3" name="Image 2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40FE2B28-F03D-C5D1-5F7C-837E048FA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1" y="1852628"/>
            <a:ext cx="1726293" cy="1886360"/>
          </a:xfrm>
          <a:prstGeom prst="rect">
            <a:avLst/>
          </a:prstGeom>
        </p:spPr>
      </p:pic>
      <p:pic>
        <p:nvPicPr>
          <p:cNvPr id="5" name="Image 4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C45BB9B2-6B29-DDD3-1CDE-ADF85F99D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1" y="1807128"/>
            <a:ext cx="1799999" cy="1966900"/>
          </a:xfrm>
          <a:prstGeom prst="rect">
            <a:avLst/>
          </a:prstGeom>
        </p:spPr>
      </p:pic>
      <p:pic>
        <p:nvPicPr>
          <p:cNvPr id="6" name="Image 5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8C624FB3-D639-41AF-3551-785BF8E3A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pic>
        <p:nvPicPr>
          <p:cNvPr id="7" name="Image 6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BDCA33FC-BC43-598E-3554-16F77B699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95" y="4139649"/>
            <a:ext cx="1839772" cy="2010361"/>
          </a:xfrm>
          <a:prstGeom prst="rect">
            <a:avLst/>
          </a:prstGeom>
        </p:spPr>
      </p:pic>
      <p:pic>
        <p:nvPicPr>
          <p:cNvPr id="8" name="Image 7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CE5ADC4D-B545-54EE-763C-4924C4566D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07" y="4117680"/>
            <a:ext cx="1839772" cy="20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AE6B-510A-F482-94D8-600CB488A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4D3E66C-8024-BFD4-0816-835E81681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75FA3BB-0A00-EA83-F84C-9E5230462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peinture – Le peintre – Un artiste – Un guide – Une sortie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 pique-nique.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95363AB6-1074-E4ED-05AE-3B4B0561D3FB}"/>
              </a:ext>
            </a:extLst>
          </p:cNvPr>
          <p:cNvSpPr txBox="1">
            <a:spLocks/>
          </p:cNvSpPr>
          <p:nvPr/>
        </p:nvSpPr>
        <p:spPr>
          <a:xfrm>
            <a:off x="3763473" y="3266383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peintre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368CF95-00A0-201C-25FC-7A6BA1449F48}"/>
              </a:ext>
            </a:extLst>
          </p:cNvPr>
          <p:cNvSpPr txBox="1">
            <a:spLocks/>
          </p:cNvSpPr>
          <p:nvPr/>
        </p:nvSpPr>
        <p:spPr>
          <a:xfrm>
            <a:off x="6049473" y="332043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artiste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7D9318-5688-E0C0-FCCF-4F6056DF83FE}"/>
              </a:ext>
            </a:extLst>
          </p:cNvPr>
          <p:cNvSpPr txBox="1"/>
          <p:nvPr/>
        </p:nvSpPr>
        <p:spPr>
          <a:xfrm>
            <a:off x="946494" y="3298978"/>
            <a:ext cx="281697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14337">
              <a:lnSpc>
                <a:spcPct val="90000"/>
              </a:lnSpc>
              <a:spcBef>
                <a:spcPts val="563"/>
              </a:spcBef>
              <a:defRPr/>
            </a:pP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La</a:t>
            </a:r>
            <a:r>
              <a:rPr lang="fr-MA" sz="2400" b="1" dirty="0">
                <a:ln w="0"/>
                <a:solidFill>
                  <a:srgbClr val="D45469"/>
                </a:solidFill>
                <a:latin typeface="Dosis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peinture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2F3175D-D707-8F2A-D0DD-0FFB41B047D7}"/>
              </a:ext>
            </a:extLst>
          </p:cNvPr>
          <p:cNvSpPr txBox="1"/>
          <p:nvPr/>
        </p:nvSpPr>
        <p:spPr>
          <a:xfrm>
            <a:off x="2544629" y="5839296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45469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sortie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5969DC-D838-CA3C-00BC-5DB6B2ECDEF4}"/>
              </a:ext>
            </a:extLst>
          </p:cNvPr>
          <p:cNvSpPr txBox="1"/>
          <p:nvPr/>
        </p:nvSpPr>
        <p:spPr>
          <a:xfrm>
            <a:off x="525625" y="5796412"/>
            <a:ext cx="3574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guide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7C43DE-ADEE-767E-EEEF-AD77446AB1F0}"/>
              </a:ext>
            </a:extLst>
          </p:cNvPr>
          <p:cNvSpPr txBox="1"/>
          <p:nvPr/>
        </p:nvSpPr>
        <p:spPr>
          <a:xfrm>
            <a:off x="5689511" y="5825023"/>
            <a:ext cx="31165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pique-nique</a:t>
            </a:r>
          </a:p>
        </p:txBody>
      </p:sp>
      <p:pic>
        <p:nvPicPr>
          <p:cNvPr id="13" name="Image 12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D02C8499-0796-1E39-CF8D-D838E6263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31" y="3943899"/>
            <a:ext cx="1588540" cy="1735834"/>
          </a:xfrm>
          <a:prstGeom prst="rect">
            <a:avLst/>
          </a:prstGeom>
        </p:spPr>
      </p:pic>
      <p:pic>
        <p:nvPicPr>
          <p:cNvPr id="14" name="Image 13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E00D9BC1-D3F6-56E3-F88E-24EA19B7F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22" y="3988552"/>
            <a:ext cx="1661851" cy="1815943"/>
          </a:xfrm>
          <a:prstGeom prst="rect">
            <a:avLst/>
          </a:prstGeom>
        </p:spPr>
      </p:pic>
      <p:pic>
        <p:nvPicPr>
          <p:cNvPr id="15" name="Image 14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1C860FD2-9D56-46C7-A0C2-4323EBEC9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96" y="4115342"/>
            <a:ext cx="1725731" cy="1778741"/>
          </a:xfrm>
          <a:prstGeom prst="rect">
            <a:avLst/>
          </a:prstGeom>
        </p:spPr>
      </p:pic>
      <p:pic>
        <p:nvPicPr>
          <p:cNvPr id="16" name="Image 15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6EEBF81D-401D-1E1E-B5BD-8D31429C4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35" y="1483281"/>
            <a:ext cx="1524806" cy="1666191"/>
          </a:xfrm>
          <a:prstGeom prst="rect">
            <a:avLst/>
          </a:prstGeom>
        </p:spPr>
      </p:pic>
      <p:pic>
        <p:nvPicPr>
          <p:cNvPr id="17" name="Image 16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A4CA1751-AEA3-6648-E245-A5AF5136EF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54" y="1463228"/>
            <a:ext cx="1567307" cy="1712632"/>
          </a:xfrm>
          <a:prstGeom prst="rect">
            <a:avLst/>
          </a:prstGeom>
        </p:spPr>
      </p:pic>
      <p:pic>
        <p:nvPicPr>
          <p:cNvPr id="26" name="Image 25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43FCEDC4-3DBE-4DD5-FB1E-3E8EBA8778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1483281"/>
            <a:ext cx="1705259" cy="18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C39A4-BB56-BC31-6643-82913975E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7977C0-596F-2D5C-0881-533F12932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A6D7534-0CA1-CC13-2D16-D3F3FB8F8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8" name="Image 7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321A7F36-FAC1-B56E-5DCC-9CBB8A7C2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12" y="4339908"/>
            <a:ext cx="1588540" cy="1735834"/>
          </a:xfrm>
          <a:prstGeom prst="rect">
            <a:avLst/>
          </a:prstGeom>
        </p:spPr>
      </p:pic>
      <p:pic>
        <p:nvPicPr>
          <p:cNvPr id="9" name="Image 8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456FD1E3-362A-9478-0E5C-8ACD56F74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03" y="4384561"/>
            <a:ext cx="1709414" cy="1867916"/>
          </a:xfrm>
          <a:prstGeom prst="rect">
            <a:avLst/>
          </a:prstGeom>
        </p:spPr>
      </p:pic>
      <p:pic>
        <p:nvPicPr>
          <p:cNvPr id="11" name="Image 10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1CD1E17E-3BD6-326D-32E6-6BD002B40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99" y="4339908"/>
            <a:ext cx="1725731" cy="1885746"/>
          </a:xfrm>
          <a:prstGeom prst="rect">
            <a:avLst/>
          </a:prstGeom>
        </p:spPr>
      </p:pic>
      <p:pic>
        <p:nvPicPr>
          <p:cNvPr id="12" name="Image 11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629801F4-5123-5881-2A2D-B1ED48ECE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16" y="1879290"/>
            <a:ext cx="1524806" cy="1666191"/>
          </a:xfrm>
          <a:prstGeom prst="rect">
            <a:avLst/>
          </a:prstGeom>
        </p:spPr>
      </p:pic>
      <p:pic>
        <p:nvPicPr>
          <p:cNvPr id="13" name="Image 12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634751A0-829C-ACC6-D794-1E8FA1478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35" y="1859237"/>
            <a:ext cx="1567307" cy="1712632"/>
          </a:xfrm>
          <a:prstGeom prst="rect">
            <a:avLst/>
          </a:prstGeom>
        </p:spPr>
      </p:pic>
      <p:pic>
        <p:nvPicPr>
          <p:cNvPr id="14" name="Image 13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6B5389ED-12BE-AFBF-1DCE-1D3993946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81" y="1879290"/>
            <a:ext cx="1705259" cy="18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BA630-89DA-8A9F-FAD7-E819463F2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0518EE-0485-8E32-9589-0503C958E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3BBC80-203C-C017-6B58-15CD1A8B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trois images.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C332821E-20CC-32A6-A0EB-A5CDF46F4959}"/>
              </a:ext>
            </a:extLst>
          </p:cNvPr>
          <p:cNvSpPr txBox="1">
            <a:spLocks/>
          </p:cNvSpPr>
          <p:nvPr/>
        </p:nvSpPr>
        <p:spPr>
          <a:xfrm>
            <a:off x="3646175" y="37133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musée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816EF59C-A589-217C-0CD3-BF99E5A9B0F3}"/>
              </a:ext>
            </a:extLst>
          </p:cNvPr>
          <p:cNvSpPr txBox="1">
            <a:spLocks/>
          </p:cNvSpPr>
          <p:nvPr/>
        </p:nvSpPr>
        <p:spPr>
          <a:xfrm>
            <a:off x="3556176" y="6118028"/>
            <a:ext cx="239576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sculpture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7DA5DF2C-535C-7626-D1A4-1C5DABE8A91D}"/>
              </a:ext>
            </a:extLst>
          </p:cNvPr>
          <p:cNvSpPr txBox="1">
            <a:spLocks/>
          </p:cNvSpPr>
          <p:nvPr/>
        </p:nvSpPr>
        <p:spPr>
          <a:xfrm>
            <a:off x="6047152" y="6118028"/>
            <a:ext cx="239576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atelier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0EAD756-74A1-8040-E646-B5D9D97986BA}"/>
              </a:ext>
            </a:extLst>
          </p:cNvPr>
          <p:cNvSpPr txBox="1">
            <a:spLocks/>
          </p:cNvSpPr>
          <p:nvPr/>
        </p:nvSpPr>
        <p:spPr>
          <a:xfrm>
            <a:off x="843412" y="6154466"/>
            <a:ext cx="2513399" cy="2642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œuvre d’art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7E2273F-EBCC-F6CC-A5B5-297F62DF9F04}"/>
              </a:ext>
            </a:extLst>
          </p:cNvPr>
          <p:cNvSpPr txBox="1">
            <a:spLocks/>
          </p:cNvSpPr>
          <p:nvPr/>
        </p:nvSpPr>
        <p:spPr>
          <a:xfrm>
            <a:off x="5951938" y="3757680"/>
            <a:ext cx="219673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tableau</a:t>
            </a:r>
          </a:p>
        </p:txBody>
      </p:sp>
      <p:pic>
        <p:nvPicPr>
          <p:cNvPr id="9" name="Image 8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93C751B-96BD-41D3-321D-A8616F209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18" y="1789404"/>
            <a:ext cx="1726293" cy="1886360"/>
          </a:xfrm>
          <a:prstGeom prst="rect">
            <a:avLst/>
          </a:prstGeom>
        </p:spPr>
      </p:pic>
      <p:pic>
        <p:nvPicPr>
          <p:cNvPr id="11" name="Image 10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910F3BEA-39C9-9DCF-3E63-1EF869B94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1" y="1852628"/>
            <a:ext cx="1726293" cy="1886360"/>
          </a:xfrm>
          <a:prstGeom prst="rect">
            <a:avLst/>
          </a:prstGeom>
        </p:spPr>
      </p:pic>
      <p:pic>
        <p:nvPicPr>
          <p:cNvPr id="12" name="Image 11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21D5E875-7B92-6E27-5D03-3B4C2C68B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1" y="1807128"/>
            <a:ext cx="1799999" cy="1966900"/>
          </a:xfrm>
          <a:prstGeom prst="rect">
            <a:avLst/>
          </a:prstGeom>
        </p:spPr>
      </p:pic>
      <p:pic>
        <p:nvPicPr>
          <p:cNvPr id="13" name="Image 12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24C4FB0A-8BF1-D7D0-9603-C081DA818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pic>
        <p:nvPicPr>
          <p:cNvPr id="14" name="Image 13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DD2F4C0B-DF60-D0B5-9982-21E9038D8C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95" y="4139649"/>
            <a:ext cx="1839772" cy="2010361"/>
          </a:xfrm>
          <a:prstGeom prst="rect">
            <a:avLst/>
          </a:prstGeom>
        </p:spPr>
      </p:pic>
      <p:pic>
        <p:nvPicPr>
          <p:cNvPr id="25" name="Image 24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4E2801F6-1FE1-D5DE-AF9F-A603840FD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07" y="4117680"/>
            <a:ext cx="1839772" cy="2010361"/>
          </a:xfrm>
          <a:prstGeom prst="rect">
            <a:avLst/>
          </a:prstGeom>
        </p:spPr>
      </p:pic>
      <p:sp>
        <p:nvSpPr>
          <p:cNvPr id="26" name="Espace réservé du texte 6">
            <a:extLst>
              <a:ext uri="{FF2B5EF4-FFF2-40B4-BE49-F238E27FC236}">
                <a16:creationId xmlns:a16="http://schemas.microsoft.com/office/drawing/2014/main" id="{02B80365-4177-180F-A7DE-2B31BE9CBB90}"/>
              </a:ext>
            </a:extLst>
          </p:cNvPr>
          <p:cNvSpPr txBox="1">
            <a:spLocks/>
          </p:cNvSpPr>
          <p:nvPr/>
        </p:nvSpPr>
        <p:spPr>
          <a:xfrm>
            <a:off x="1672256" y="3685590"/>
            <a:ext cx="138295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Visiter</a:t>
            </a:r>
          </a:p>
        </p:txBody>
      </p:sp>
    </p:spTree>
    <p:extLst>
      <p:ext uri="{BB962C8B-B14F-4D97-AF65-F5344CB8AC3E}">
        <p14:creationId xmlns:p14="http://schemas.microsoft.com/office/powerpoint/2010/main" val="26460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B09E0-64A0-162B-B209-3FF772DBE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CDB4896-8521-ACF4-C7A9-074112A2D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535109-4263-300C-37E4-544FEDF72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trois images.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 10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11B1BBFD-C4EA-5282-A7AA-39D769FE5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1" y="1852628"/>
            <a:ext cx="1726293" cy="1886360"/>
          </a:xfrm>
          <a:prstGeom prst="rect">
            <a:avLst/>
          </a:prstGeom>
        </p:spPr>
      </p:pic>
      <p:pic>
        <p:nvPicPr>
          <p:cNvPr id="13" name="Image 12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E2E82333-2897-484D-624C-ED07A3BDD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pic>
        <p:nvPicPr>
          <p:cNvPr id="14" name="Image 13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20A32546-FE5A-B0AB-04B0-A5FD480CA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95" y="4139649"/>
            <a:ext cx="1839772" cy="20103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096977-20F5-E83E-448B-717FD74F70A2}"/>
              </a:ext>
            </a:extLst>
          </p:cNvPr>
          <p:cNvSpPr txBox="1"/>
          <p:nvPr/>
        </p:nvSpPr>
        <p:spPr>
          <a:xfrm>
            <a:off x="6034447" y="1899184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4025F53-1A25-A3B0-AFFC-1E6CC5CEEA6E}"/>
              </a:ext>
            </a:extLst>
          </p:cNvPr>
          <p:cNvSpPr txBox="1"/>
          <p:nvPr/>
        </p:nvSpPr>
        <p:spPr>
          <a:xfrm>
            <a:off x="699426" y="2226612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030DEEA-7E28-B74A-AB37-F14A6CAB54BA}"/>
              </a:ext>
            </a:extLst>
          </p:cNvPr>
          <p:cNvSpPr txBox="1"/>
          <p:nvPr/>
        </p:nvSpPr>
        <p:spPr>
          <a:xfrm>
            <a:off x="3911180" y="4690914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915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7A919-E7B7-B6D2-DFB8-DDEBF8754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2938F45-04C7-0E35-5632-CCF257031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0C1D5AF-3603-2ED3-CBBB-29E45B006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trois images qui manquent sont : </a:t>
            </a:r>
            <a:r>
              <a:rPr lang="fr-MA" dirty="0">
                <a:ln w="0"/>
                <a:solidFill>
                  <a:srgbClr val="474F71"/>
                </a:solidFill>
                <a:latin typeface="Dosis" pitchFamily="2" charset="0"/>
              </a:rPr>
              <a:t>visiter, un tableau et une sculpture.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A39B74C-ECB6-0545-5C18-0362FB43B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18" y="1789404"/>
            <a:ext cx="1726293" cy="1886360"/>
          </a:xfrm>
          <a:prstGeom prst="rect">
            <a:avLst/>
          </a:prstGeom>
        </p:spPr>
      </p:pic>
      <p:pic>
        <p:nvPicPr>
          <p:cNvPr id="11" name="Image 10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8CFB5D58-4079-8F9F-C562-35170BBF2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1" y="1852628"/>
            <a:ext cx="1726293" cy="1886360"/>
          </a:xfrm>
          <a:prstGeom prst="rect">
            <a:avLst/>
          </a:prstGeom>
        </p:spPr>
      </p:pic>
      <p:pic>
        <p:nvPicPr>
          <p:cNvPr id="12" name="Image 11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89F118F-4722-1A2C-C244-BF3FC708A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1" y="1807128"/>
            <a:ext cx="1799999" cy="1966900"/>
          </a:xfrm>
          <a:prstGeom prst="rect">
            <a:avLst/>
          </a:prstGeom>
        </p:spPr>
      </p:pic>
      <p:pic>
        <p:nvPicPr>
          <p:cNvPr id="13" name="Image 12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751432FC-519E-6EF3-CCC7-1A8F8E585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pic>
        <p:nvPicPr>
          <p:cNvPr id="14" name="Image 13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4A2E621B-0264-49F1-F40A-975345A7A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00" y="4276206"/>
            <a:ext cx="1839772" cy="2010361"/>
          </a:xfrm>
          <a:prstGeom prst="rect">
            <a:avLst/>
          </a:prstGeom>
        </p:spPr>
      </p:pic>
      <p:pic>
        <p:nvPicPr>
          <p:cNvPr id="25" name="Image 24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4352D9CE-9E66-1B9D-7992-C0F004180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07" y="4117680"/>
            <a:ext cx="1839772" cy="20103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D2DABEC-4C58-D165-B549-225F36A68B68}"/>
              </a:ext>
            </a:extLst>
          </p:cNvPr>
          <p:cNvSpPr/>
          <p:nvPr/>
        </p:nvSpPr>
        <p:spPr>
          <a:xfrm>
            <a:off x="3893999" y="4215921"/>
            <a:ext cx="1720115" cy="165214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B6CA91-D2BB-E275-246C-0CE55C7FD9D4}"/>
              </a:ext>
            </a:extLst>
          </p:cNvPr>
          <p:cNvSpPr/>
          <p:nvPr/>
        </p:nvSpPr>
        <p:spPr>
          <a:xfrm>
            <a:off x="6131910" y="1922827"/>
            <a:ext cx="1720115" cy="156776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BEDD56-19F8-0446-707D-A92DE72CCDAD}"/>
              </a:ext>
            </a:extLst>
          </p:cNvPr>
          <p:cNvSpPr/>
          <p:nvPr/>
        </p:nvSpPr>
        <p:spPr>
          <a:xfrm>
            <a:off x="1386745" y="1823469"/>
            <a:ext cx="1799999" cy="165340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6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153FB-8E48-ED93-F125-FBB312F4A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CB29A0-C2F1-EC9A-C7B1-491A69DB6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CB6A3A9-2D8A-99ED-D33E-57120708DBEE}"/>
              </a:ext>
            </a:extLst>
          </p:cNvPr>
          <p:cNvSpPr txBox="1">
            <a:spLocks/>
          </p:cNvSpPr>
          <p:nvPr/>
        </p:nvSpPr>
        <p:spPr>
          <a:xfrm>
            <a:off x="1677353" y="742642"/>
            <a:ext cx="7230619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bien. Je vais faire bouger trois mots.</a:t>
            </a:r>
          </a:p>
        </p:txBody>
      </p:sp>
      <p:pic>
        <p:nvPicPr>
          <p:cNvPr id="3" name="Espace réservé pour une image  19">
            <a:extLst>
              <a:ext uri="{FF2B5EF4-FFF2-40B4-BE49-F238E27FC236}">
                <a16:creationId xmlns:a16="http://schemas.microsoft.com/office/drawing/2014/main" id="{2D398E73-EE3E-4ED6-734C-1004150E2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368534" y="4893007"/>
            <a:ext cx="1649387" cy="1649387"/>
          </a:xfrm>
          <a:prstGeom prst="rect">
            <a:avLst/>
          </a:prstGeom>
        </p:spPr>
      </p:pic>
      <p:pic>
        <p:nvPicPr>
          <p:cNvPr id="12" name="Espace réservé pour une image  24">
            <a:extLst>
              <a:ext uri="{FF2B5EF4-FFF2-40B4-BE49-F238E27FC236}">
                <a16:creationId xmlns:a16="http://schemas.microsoft.com/office/drawing/2014/main" id="{E7B403DE-22E2-94D0-E7D6-4C55599169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499244" y="4808071"/>
            <a:ext cx="1649386" cy="1649386"/>
          </a:xfrm>
          <a:prstGeom prst="rect">
            <a:avLst/>
          </a:prstGeom>
        </p:spPr>
      </p:pic>
      <p:pic>
        <p:nvPicPr>
          <p:cNvPr id="13" name="Espace réservé pour une image  28">
            <a:extLst>
              <a:ext uri="{FF2B5EF4-FFF2-40B4-BE49-F238E27FC236}">
                <a16:creationId xmlns:a16="http://schemas.microsoft.com/office/drawing/2014/main" id="{1F916A19-26BB-3EEA-8DF6-99CA73AE76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230209" y="2475810"/>
            <a:ext cx="1649387" cy="1649387"/>
          </a:xfrm>
          <a:prstGeom prst="rect">
            <a:avLst/>
          </a:prstGeom>
        </p:spPr>
      </p:pic>
      <p:pic>
        <p:nvPicPr>
          <p:cNvPr id="14" name="Espace réservé pour une image  31">
            <a:extLst>
              <a:ext uri="{FF2B5EF4-FFF2-40B4-BE49-F238E27FC236}">
                <a16:creationId xmlns:a16="http://schemas.microsoft.com/office/drawing/2014/main" id="{CB845DA6-36A1-28C0-99A2-DB59A3DC6C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471614" y="2578022"/>
            <a:ext cx="1649386" cy="1649386"/>
          </a:xfrm>
          <a:prstGeom prst="rect">
            <a:avLst/>
          </a:prstGeom>
        </p:spPr>
      </p:pic>
      <p:pic>
        <p:nvPicPr>
          <p:cNvPr id="15" name="Espace réservé pour une image  41">
            <a:extLst>
              <a:ext uri="{FF2B5EF4-FFF2-40B4-BE49-F238E27FC236}">
                <a16:creationId xmlns:a16="http://schemas.microsoft.com/office/drawing/2014/main" id="{82D2F811-F19F-235D-7AF7-738659D78C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3" r="-4523"/>
          <a:stretch>
            <a:fillRect/>
          </a:stretch>
        </p:blipFill>
        <p:spPr>
          <a:xfrm>
            <a:off x="3747307" y="2475810"/>
            <a:ext cx="1649386" cy="1649386"/>
          </a:xfrm>
          <a:prstGeom prst="rect">
            <a:avLst/>
          </a:prstGeom>
        </p:spPr>
      </p:pic>
      <p:pic>
        <p:nvPicPr>
          <p:cNvPr id="16" name="Espace réservé pour une image  6">
            <a:extLst>
              <a:ext uri="{FF2B5EF4-FFF2-40B4-BE49-F238E27FC236}">
                <a16:creationId xmlns:a16="http://schemas.microsoft.com/office/drawing/2014/main" id="{867410AC-1347-17E0-2CDE-1AB56F568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3891936" y="4808071"/>
            <a:ext cx="1649387" cy="16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373D-F2C9-B3FB-0982-ABEAAC67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421538-E584-392B-B406-FFDAE43BC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9CADC3-6018-A387-8E29-785347DDCC9A}"/>
              </a:ext>
            </a:extLst>
          </p:cNvPr>
          <p:cNvSpPr txBox="1">
            <a:spLocks/>
          </p:cNvSpPr>
          <p:nvPr/>
        </p:nvSpPr>
        <p:spPr>
          <a:xfrm>
            <a:off x="1677353" y="742642"/>
            <a:ext cx="7230619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3 images qui ont bougé ? </a:t>
            </a:r>
          </a:p>
        </p:txBody>
      </p:sp>
      <p:pic>
        <p:nvPicPr>
          <p:cNvPr id="3" name="Espace réservé pour une image  19">
            <a:extLst>
              <a:ext uri="{FF2B5EF4-FFF2-40B4-BE49-F238E27FC236}">
                <a16:creationId xmlns:a16="http://schemas.microsoft.com/office/drawing/2014/main" id="{4ACA5960-3AD7-BCA8-2D80-9AA6C5B6B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201556" y="2483762"/>
            <a:ext cx="1649387" cy="1649387"/>
          </a:xfrm>
          <a:prstGeom prst="rect">
            <a:avLst/>
          </a:prstGeom>
        </p:spPr>
      </p:pic>
      <p:pic>
        <p:nvPicPr>
          <p:cNvPr id="12" name="Espace réservé pour une image  24">
            <a:extLst>
              <a:ext uri="{FF2B5EF4-FFF2-40B4-BE49-F238E27FC236}">
                <a16:creationId xmlns:a16="http://schemas.microsoft.com/office/drawing/2014/main" id="{9E176171-3AE2-3398-D6C1-544E93C191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499244" y="4808071"/>
            <a:ext cx="1649386" cy="1649386"/>
          </a:xfrm>
          <a:prstGeom prst="rect">
            <a:avLst/>
          </a:prstGeom>
        </p:spPr>
      </p:pic>
      <p:pic>
        <p:nvPicPr>
          <p:cNvPr id="13" name="Espace réservé pour une image  28">
            <a:extLst>
              <a:ext uri="{FF2B5EF4-FFF2-40B4-BE49-F238E27FC236}">
                <a16:creationId xmlns:a16="http://schemas.microsoft.com/office/drawing/2014/main" id="{5E5F7E37-9E85-5006-4444-61940520F5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4027698" y="2483762"/>
            <a:ext cx="1649387" cy="1649387"/>
          </a:xfrm>
          <a:prstGeom prst="rect">
            <a:avLst/>
          </a:prstGeom>
        </p:spPr>
      </p:pic>
      <p:pic>
        <p:nvPicPr>
          <p:cNvPr id="14" name="Espace réservé pour une image  31">
            <a:extLst>
              <a:ext uri="{FF2B5EF4-FFF2-40B4-BE49-F238E27FC236}">
                <a16:creationId xmlns:a16="http://schemas.microsoft.com/office/drawing/2014/main" id="{7475C9FD-8EA5-00C3-6E5F-46A8CB7B85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471614" y="2578022"/>
            <a:ext cx="1649386" cy="1649386"/>
          </a:xfrm>
          <a:prstGeom prst="rect">
            <a:avLst/>
          </a:prstGeom>
        </p:spPr>
      </p:pic>
      <p:pic>
        <p:nvPicPr>
          <p:cNvPr id="15" name="Espace réservé pour une image  41">
            <a:extLst>
              <a:ext uri="{FF2B5EF4-FFF2-40B4-BE49-F238E27FC236}">
                <a16:creationId xmlns:a16="http://schemas.microsoft.com/office/drawing/2014/main" id="{7D5A578D-E151-2FF5-CFAC-C99045F1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3" r="-4523"/>
          <a:stretch>
            <a:fillRect/>
          </a:stretch>
        </p:blipFill>
        <p:spPr>
          <a:xfrm>
            <a:off x="6080311" y="4527247"/>
            <a:ext cx="1649386" cy="1649386"/>
          </a:xfrm>
          <a:prstGeom prst="rect">
            <a:avLst/>
          </a:prstGeom>
        </p:spPr>
      </p:pic>
      <p:pic>
        <p:nvPicPr>
          <p:cNvPr id="16" name="Espace réservé pour une image  6">
            <a:extLst>
              <a:ext uri="{FF2B5EF4-FFF2-40B4-BE49-F238E27FC236}">
                <a16:creationId xmlns:a16="http://schemas.microsoft.com/office/drawing/2014/main" id="{E7A2DD02-C071-9314-BFF0-4EA7585217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3891936" y="4808071"/>
            <a:ext cx="1649387" cy="16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EDD59-DCD7-E145-269E-6962A2F28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7F122F7-F516-5EFE-2BBA-CB407C317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62BF6E9-6FDD-6D86-D666-3D32FF2585CD}"/>
              </a:ext>
            </a:extLst>
          </p:cNvPr>
          <p:cNvSpPr txBox="1">
            <a:spLocks/>
          </p:cNvSpPr>
          <p:nvPr/>
        </p:nvSpPr>
        <p:spPr>
          <a:xfrm>
            <a:off x="1677353" y="742642"/>
            <a:ext cx="7230619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trois images qui ont bougé sont : facile, difficile et un problème.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3" name="Espace réservé pour une image  19">
            <a:extLst>
              <a:ext uri="{FF2B5EF4-FFF2-40B4-BE49-F238E27FC236}">
                <a16:creationId xmlns:a16="http://schemas.microsoft.com/office/drawing/2014/main" id="{E63368D2-B4ED-60D9-4C7B-6140315F95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368534" y="4893007"/>
            <a:ext cx="1649387" cy="1649387"/>
          </a:xfrm>
          <a:prstGeom prst="rect">
            <a:avLst/>
          </a:prstGeom>
        </p:spPr>
      </p:pic>
      <p:pic>
        <p:nvPicPr>
          <p:cNvPr id="12" name="Espace réservé pour une image  24">
            <a:extLst>
              <a:ext uri="{FF2B5EF4-FFF2-40B4-BE49-F238E27FC236}">
                <a16:creationId xmlns:a16="http://schemas.microsoft.com/office/drawing/2014/main" id="{580CF3DB-C1D3-A6DD-2750-D722584754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499244" y="4808071"/>
            <a:ext cx="1649386" cy="1649386"/>
          </a:xfrm>
          <a:prstGeom prst="rect">
            <a:avLst/>
          </a:prstGeom>
        </p:spPr>
      </p:pic>
      <p:pic>
        <p:nvPicPr>
          <p:cNvPr id="13" name="Espace réservé pour une image  28">
            <a:extLst>
              <a:ext uri="{FF2B5EF4-FFF2-40B4-BE49-F238E27FC236}">
                <a16:creationId xmlns:a16="http://schemas.microsoft.com/office/drawing/2014/main" id="{9F8274B5-A9E3-767B-6B40-5092B6F643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230209" y="2475810"/>
            <a:ext cx="1649387" cy="1649387"/>
          </a:xfrm>
          <a:prstGeom prst="rect">
            <a:avLst/>
          </a:prstGeom>
        </p:spPr>
      </p:pic>
      <p:pic>
        <p:nvPicPr>
          <p:cNvPr id="14" name="Espace réservé pour une image  31">
            <a:extLst>
              <a:ext uri="{FF2B5EF4-FFF2-40B4-BE49-F238E27FC236}">
                <a16:creationId xmlns:a16="http://schemas.microsoft.com/office/drawing/2014/main" id="{C60AA78B-FDD4-D0EF-FDC7-B312F4589D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471614" y="2578022"/>
            <a:ext cx="1649386" cy="1649386"/>
          </a:xfrm>
          <a:prstGeom prst="rect">
            <a:avLst/>
          </a:prstGeom>
        </p:spPr>
      </p:pic>
      <p:pic>
        <p:nvPicPr>
          <p:cNvPr id="16" name="Espace réservé pour une image  6">
            <a:extLst>
              <a:ext uri="{FF2B5EF4-FFF2-40B4-BE49-F238E27FC236}">
                <a16:creationId xmlns:a16="http://schemas.microsoft.com/office/drawing/2014/main" id="{6523F174-2CF3-6223-C448-A80F8E35B6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3891936" y="4808071"/>
            <a:ext cx="1649387" cy="1649387"/>
          </a:xfrm>
          <a:prstGeom prst="rect">
            <a:avLst/>
          </a:prstGeom>
        </p:spPr>
      </p:pic>
      <p:pic>
        <p:nvPicPr>
          <p:cNvPr id="7" name="Espace réservé pour une image  41">
            <a:extLst>
              <a:ext uri="{FF2B5EF4-FFF2-40B4-BE49-F238E27FC236}">
                <a16:creationId xmlns:a16="http://schemas.microsoft.com/office/drawing/2014/main" id="{05021BFB-7BDC-C9B6-BCB4-61F304B064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3" r="-4523"/>
          <a:stretch>
            <a:fillRect/>
          </a:stretch>
        </p:blipFill>
        <p:spPr>
          <a:xfrm>
            <a:off x="3899707" y="2628210"/>
            <a:ext cx="1649386" cy="16493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36D3A2-6241-63B9-85DA-CCF021328D8D}"/>
              </a:ext>
            </a:extLst>
          </p:cNvPr>
          <p:cNvSpPr/>
          <p:nvPr/>
        </p:nvSpPr>
        <p:spPr>
          <a:xfrm>
            <a:off x="6329430" y="4707928"/>
            <a:ext cx="1566388" cy="159233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B05DF-B374-BF81-BD4B-7AD2526DC017}"/>
              </a:ext>
            </a:extLst>
          </p:cNvPr>
          <p:cNvSpPr/>
          <p:nvPr/>
        </p:nvSpPr>
        <p:spPr>
          <a:xfrm>
            <a:off x="3933435" y="2534943"/>
            <a:ext cx="1566388" cy="159233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43CC1E-9B69-D9BA-AFE7-0381F295B1CA}"/>
              </a:ext>
            </a:extLst>
          </p:cNvPr>
          <p:cNvSpPr/>
          <p:nvPr/>
        </p:nvSpPr>
        <p:spPr>
          <a:xfrm>
            <a:off x="6271708" y="2504335"/>
            <a:ext cx="1566388" cy="159233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3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DE3A3-0F0F-5A9E-D3E0-726085733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131C585-0003-C182-6060-36F193D2C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0972E8E-549D-5D47-B5A4-43891874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FCDBC64-328D-118A-9E46-1612D79CA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6" y="2427289"/>
            <a:ext cx="1345524" cy="1689801"/>
          </a:xfrm>
          <a:prstGeom prst="rect">
            <a:avLst/>
          </a:prstGeom>
        </p:spPr>
      </p:pic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90C69D8A-3F32-36E1-102E-135F3D181634}"/>
              </a:ext>
            </a:extLst>
          </p:cNvPr>
          <p:cNvSpPr txBox="1">
            <a:spLocks/>
          </p:cNvSpPr>
          <p:nvPr/>
        </p:nvSpPr>
        <p:spPr>
          <a:xfrm>
            <a:off x="1028696" y="4219883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424D7B"/>
                </a:solidFill>
                <a:latin typeface="Dosis" pitchFamily="2" charset="0"/>
              </a:rPr>
              <a:t>Le maitre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1D99F4-8649-9DED-6E92-B222B57A5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660" y="2427289"/>
            <a:ext cx="1345523" cy="1689800"/>
          </a:xfrm>
          <a:prstGeom prst="rect">
            <a:avLst/>
          </a:prstGeom>
        </p:spPr>
      </p:pic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22958147-859A-556E-2FEE-92661A7298F1}"/>
              </a:ext>
            </a:extLst>
          </p:cNvPr>
          <p:cNvSpPr txBox="1">
            <a:spLocks/>
          </p:cNvSpPr>
          <p:nvPr/>
        </p:nvSpPr>
        <p:spPr>
          <a:xfrm>
            <a:off x="5612896" y="4183674"/>
            <a:ext cx="3680172" cy="360000"/>
          </a:xfrm>
          <a:prstGeom prst="roundRect">
            <a:avLst/>
          </a:prstGeom>
          <a:ln>
            <a:noFill/>
          </a:ln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424D7B"/>
                </a:solidFill>
                <a:latin typeface="Dosis" pitchFamily="2" charset="0"/>
              </a:rPr>
              <a:t>Une nouvelle leçon</a:t>
            </a:r>
          </a:p>
        </p:txBody>
      </p:sp>
      <p:pic>
        <p:nvPicPr>
          <p:cNvPr id="9" name="Image 8" descr="Une image contenant garço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D34B1E37-D402-8F16-7FDC-868028E61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605" y="2427289"/>
            <a:ext cx="1345524" cy="1689801"/>
          </a:xfrm>
          <a:prstGeom prst="rect">
            <a:avLst/>
          </a:prstGeom>
        </p:spPr>
      </p:pic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D0A78F32-1326-9772-3EC5-E39ECA97214F}"/>
              </a:ext>
            </a:extLst>
          </p:cNvPr>
          <p:cNvSpPr txBox="1">
            <a:spLocks/>
          </p:cNvSpPr>
          <p:nvPr/>
        </p:nvSpPr>
        <p:spPr>
          <a:xfrm>
            <a:off x="3562463" y="421988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424D7B"/>
                </a:solidFill>
                <a:latin typeface="Dosis" pitchFamily="2" charset="0"/>
              </a:rPr>
              <a:t>Expliquer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14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5A6BF-2B04-614A-807E-C54E09DBD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4FF5E75-EC7A-6E5D-CFF6-38331CD61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20AFEEA-6E16-24AD-1479-D93FA9F5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Le maitre explique une nouvelle leçon.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2A9BB9AF-61A3-A675-F4BC-2152E87EDE21}"/>
              </a:ext>
            </a:extLst>
          </p:cNvPr>
          <p:cNvSpPr txBox="1">
            <a:spLocks/>
          </p:cNvSpPr>
          <p:nvPr/>
        </p:nvSpPr>
        <p:spPr>
          <a:xfrm>
            <a:off x="449091" y="4197816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200" dirty="0">
                <a:latin typeface="Dosis SemiBold" pitchFamily="2" charset="0"/>
              </a:rPr>
              <a:t>Le maitre explique une nouvelle leçon.</a:t>
            </a:r>
          </a:p>
        </p:txBody>
      </p:sp>
      <p:pic>
        <p:nvPicPr>
          <p:cNvPr id="2" name="Image 1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202913C-6907-BDC7-833A-C15D7D497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6" y="2187219"/>
            <a:ext cx="1345524" cy="16898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C3349E-7B5A-0F2F-1DE2-CB30924B3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575" y="2084909"/>
            <a:ext cx="1345523" cy="1689800"/>
          </a:xfrm>
          <a:prstGeom prst="rect">
            <a:avLst/>
          </a:prstGeom>
        </p:spPr>
      </p:pic>
      <p:pic>
        <p:nvPicPr>
          <p:cNvPr id="5" name="Image 4" descr="Une image contenant garço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BDB07704-5BEB-A930-DD0C-18F142D9F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36" y="2132975"/>
            <a:ext cx="1345524" cy="16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F8D7A-1066-FA1D-CFB5-48D391F82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2C26DE-66F9-A1D9-EADE-6F0822B25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1ED80D6-F227-309B-8893-9E2055EC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F42E3133-D555-1717-02DF-E8C024CB744D}"/>
              </a:ext>
            </a:extLst>
          </p:cNvPr>
          <p:cNvSpPr txBox="1">
            <a:spLocks/>
          </p:cNvSpPr>
          <p:nvPr/>
        </p:nvSpPr>
        <p:spPr>
          <a:xfrm>
            <a:off x="5192425" y="410016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solidFill>
                  <a:srgbClr val="424D7B"/>
                </a:solidFill>
                <a:latin typeface="Dosis" pitchFamily="2" charset="0"/>
              </a:rPr>
              <a:t>Facile</a:t>
            </a:r>
          </a:p>
        </p:txBody>
      </p:sp>
      <p:sp>
        <p:nvSpPr>
          <p:cNvPr id="3" name="Espace réservé du texte 10">
            <a:extLst>
              <a:ext uri="{FF2B5EF4-FFF2-40B4-BE49-F238E27FC236}">
                <a16:creationId xmlns:a16="http://schemas.microsoft.com/office/drawing/2014/main" id="{F145E6DC-322E-155D-12A7-BE17D99D4BA3}"/>
              </a:ext>
            </a:extLst>
          </p:cNvPr>
          <p:cNvSpPr txBox="1">
            <a:spLocks/>
          </p:cNvSpPr>
          <p:nvPr/>
        </p:nvSpPr>
        <p:spPr>
          <a:xfrm>
            <a:off x="1956012" y="4100166"/>
            <a:ext cx="2172256" cy="35691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424D7B"/>
                </a:solidFill>
                <a:latin typeface="Dosis" pitchFamily="2" charset="0"/>
              </a:rPr>
              <a:t>Une opération</a:t>
            </a:r>
          </a:p>
        </p:txBody>
      </p:sp>
      <p:pic>
        <p:nvPicPr>
          <p:cNvPr id="4" name="Espace réservé pour une image  41">
            <a:extLst>
              <a:ext uri="{FF2B5EF4-FFF2-40B4-BE49-F238E27FC236}">
                <a16:creationId xmlns:a16="http://schemas.microsoft.com/office/drawing/2014/main" id="{03B0B1EF-842C-FB37-FE4E-3197300BD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3" r="-4523"/>
          <a:stretch>
            <a:fillRect/>
          </a:stretch>
        </p:blipFill>
        <p:spPr>
          <a:xfrm>
            <a:off x="5192425" y="2126733"/>
            <a:ext cx="1649386" cy="1649386"/>
          </a:xfrm>
          <a:prstGeom prst="rect">
            <a:avLst/>
          </a:prstGeom>
        </p:spPr>
      </p:pic>
      <p:pic>
        <p:nvPicPr>
          <p:cNvPr id="5" name="Espace réservé pour une image  6">
            <a:extLst>
              <a:ext uri="{FF2B5EF4-FFF2-40B4-BE49-F238E27FC236}">
                <a16:creationId xmlns:a16="http://schemas.microsoft.com/office/drawing/2014/main" id="{E266665A-F7C1-BA9C-9EF6-A164FE9D7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2217446" y="2126732"/>
            <a:ext cx="1649387" cy="16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7A71-DF5F-DAFB-880E-7AC561736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3716D35-C4D7-63AA-8B58-1E777677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3A478D80-366A-86F2-559D-3E2733AA62EF}"/>
              </a:ext>
            </a:extLst>
          </p:cNvPr>
          <p:cNvSpPr txBox="1">
            <a:spLocks/>
          </p:cNvSpPr>
          <p:nvPr/>
        </p:nvSpPr>
        <p:spPr>
          <a:xfrm>
            <a:off x="449091" y="4205060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200" dirty="0">
                <a:latin typeface="Dosis SemiBold" pitchFamily="2" charset="0"/>
              </a:rPr>
              <a:t>L’opération est très facile.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0B34A14-7E00-89B8-D182-FE601E3F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L’opération est très facile.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Espace réservé pour une image  41">
            <a:extLst>
              <a:ext uri="{FF2B5EF4-FFF2-40B4-BE49-F238E27FC236}">
                <a16:creationId xmlns:a16="http://schemas.microsoft.com/office/drawing/2014/main" id="{89503B45-2A26-B133-734A-0EE05B681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3" r="-4523"/>
          <a:stretch>
            <a:fillRect/>
          </a:stretch>
        </p:blipFill>
        <p:spPr>
          <a:xfrm>
            <a:off x="4571999" y="2118449"/>
            <a:ext cx="1649386" cy="1649386"/>
          </a:xfrm>
          <a:prstGeom prst="rect">
            <a:avLst/>
          </a:prstGeom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C0BA6CC-621A-BE64-E38A-24CA3A3E9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2715613" y="2118448"/>
            <a:ext cx="1649387" cy="16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FC202-536A-E949-7199-BC0A593A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7F64B24-013C-ACBF-B198-DAC39D06C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1DDE1D2-B1E3-C194-45BD-BB7A5BE0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714D8FA3-3718-362A-1537-26A90EFFC351}"/>
              </a:ext>
            </a:extLst>
          </p:cNvPr>
          <p:cNvSpPr txBox="1">
            <a:spLocks/>
          </p:cNvSpPr>
          <p:nvPr/>
        </p:nvSpPr>
        <p:spPr>
          <a:xfrm>
            <a:off x="2422737" y="4437956"/>
            <a:ext cx="2632841" cy="420599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</a:rPr>
              <a:t>Le</a:t>
            </a: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peintre</a:t>
            </a:r>
          </a:p>
        </p:txBody>
      </p:sp>
      <p:pic>
        <p:nvPicPr>
          <p:cNvPr id="9" name="Image 8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97B9F13F-F7CE-C6C0-B9EF-B84EDFEFA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0" y="2256961"/>
            <a:ext cx="1567307" cy="1712632"/>
          </a:xfrm>
          <a:prstGeom prst="rect">
            <a:avLst/>
          </a:prstGeom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1C5F5D4B-C3C9-BA6D-0B04-28ED5883AAC2}"/>
              </a:ext>
            </a:extLst>
          </p:cNvPr>
          <p:cNvSpPr txBox="1">
            <a:spLocks/>
          </p:cNvSpPr>
          <p:nvPr/>
        </p:nvSpPr>
        <p:spPr>
          <a:xfrm>
            <a:off x="4580381" y="4470322"/>
            <a:ext cx="3213140" cy="420599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Un tableau</a:t>
            </a:r>
          </a:p>
        </p:txBody>
      </p:sp>
      <p:pic>
        <p:nvPicPr>
          <p:cNvPr id="13" name="Image 12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A8569C8A-3635-5E52-83E3-FF1D6826A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27" y="2256961"/>
            <a:ext cx="1799999" cy="19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08D3F-B2D8-8D44-B81C-BBA058AAE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586921B-8C4E-5718-1975-EF05BADAF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87D1B15B-780F-BD5D-946E-75216DB9D9CC}"/>
              </a:ext>
            </a:extLst>
          </p:cNvPr>
          <p:cNvSpPr txBox="1">
            <a:spLocks/>
          </p:cNvSpPr>
          <p:nvPr/>
        </p:nvSpPr>
        <p:spPr>
          <a:xfrm>
            <a:off x="449091" y="4575837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200" dirty="0">
                <a:latin typeface="Dosis SemiBold" pitchFamily="2" charset="0"/>
              </a:rPr>
              <a:t>Le peintre dessine un tableau.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45C30E2-BA3C-D459-E69C-FF5D78A2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Le peintre dessine un tableau.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AE09EB6A-2E97-4953-D866-06DB2284B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71" y="2409297"/>
            <a:ext cx="1567307" cy="1712632"/>
          </a:xfrm>
          <a:prstGeom prst="rect">
            <a:avLst/>
          </a:prstGeom>
        </p:spPr>
      </p:pic>
      <p:pic>
        <p:nvPicPr>
          <p:cNvPr id="9" name="Image 8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FFBDA448-9234-C051-F787-918A155A9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24" y="2282163"/>
            <a:ext cx="1799999" cy="19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de soutien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5BAE690-DEDA-9705-2B1D-FD0055D1F79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D3D0F5-EFA4-B8E5-342F-CB1C2C79E4C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C44EEB-B312-111D-753D-70D8A4B727D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48020635-6DD5-93FB-A560-2E415C0BE57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3D307BA-B4DB-E893-4345-3B648C6A0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197" y="2585041"/>
            <a:ext cx="1698778" cy="23085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6234D0F-3128-588D-9510-E5CD6B394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09" y="2598650"/>
            <a:ext cx="1545908" cy="21822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FAEF504-E518-5DF0-EE6B-A7E532EC1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975" y="2585041"/>
            <a:ext cx="1642107" cy="228137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453580-CF61-AEA2-C194-0FC72BE3D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757" y="2499560"/>
            <a:ext cx="1645283" cy="22813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2800CF-1E19-A259-0F9F-6E62D96EB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3793" y="2394393"/>
            <a:ext cx="1755098" cy="238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55CCF-6596-DB47-3865-D65C962E3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32712D-6217-C29B-E4AA-DC10FB87C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5269511-C63D-321F-F06F-80E5F43A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AED88E2D-3FE3-FB06-DD7C-888A60F6B28F}"/>
              </a:ext>
            </a:extLst>
          </p:cNvPr>
          <p:cNvSpPr txBox="1">
            <a:spLocks/>
          </p:cNvSpPr>
          <p:nvPr/>
        </p:nvSpPr>
        <p:spPr>
          <a:xfrm>
            <a:off x="4750451" y="4476344"/>
            <a:ext cx="2685903" cy="472069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Un musée</a:t>
            </a:r>
          </a:p>
        </p:txBody>
      </p:sp>
      <p:pic>
        <p:nvPicPr>
          <p:cNvPr id="3" name="Image 2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E5BBCA4-3764-A3FD-6D31-B69A8E344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333" y="2295708"/>
            <a:ext cx="1726293" cy="1886360"/>
          </a:xfrm>
          <a:prstGeom prst="rect">
            <a:avLst/>
          </a:prstGeom>
        </p:spPr>
      </p:pic>
      <p:pic>
        <p:nvPicPr>
          <p:cNvPr id="4" name="Image 3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9CEFD6F3-AD37-51D9-6BF7-8EC22AEB2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01" y="2295708"/>
            <a:ext cx="1726293" cy="1886360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E20075B3-B797-131D-EC9B-6BEC7DEFDDC2}"/>
              </a:ext>
            </a:extLst>
          </p:cNvPr>
          <p:cNvSpPr txBox="1">
            <a:spLocks/>
          </p:cNvSpPr>
          <p:nvPr/>
        </p:nvSpPr>
        <p:spPr>
          <a:xfrm>
            <a:off x="2329951" y="4476344"/>
            <a:ext cx="2063599" cy="472069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ln w="0"/>
                <a:solidFill>
                  <a:srgbClr val="474F71"/>
                </a:solidFill>
                <a:latin typeface="Dosis SemiBold" pitchFamily="2" charset="0"/>
              </a:rPr>
              <a:t>Visiter</a:t>
            </a:r>
          </a:p>
        </p:txBody>
      </p:sp>
    </p:spTree>
    <p:extLst>
      <p:ext uri="{BB962C8B-B14F-4D97-AF65-F5344CB8AC3E}">
        <p14:creationId xmlns:p14="http://schemas.microsoft.com/office/powerpoint/2010/main" val="5209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CD26A-A311-FD2C-74D7-07F539EED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708C64-E279-8C3C-A864-CAE010EAE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9B6EFC27-6D57-281A-AEAC-123B2CA8573D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200" dirty="0">
                <a:latin typeface="Dosis SemiBold" pitchFamily="2" charset="0"/>
              </a:rPr>
              <a:t>Les élèves vont visiter le musée.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33DE313-D2D2-39F4-955D-6A431EA1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Les élèves vont visiter le musée.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6A4483-9DD5-FA39-86E8-94718EFA2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08" y="2127531"/>
            <a:ext cx="1726293" cy="1886360"/>
          </a:xfrm>
          <a:prstGeom prst="rect">
            <a:avLst/>
          </a:prstGeom>
        </p:spPr>
      </p:pic>
      <p:pic>
        <p:nvPicPr>
          <p:cNvPr id="7" name="Image 6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8F76DA91-0482-4EF2-D414-B2122EE68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83" y="2127531"/>
            <a:ext cx="1726293" cy="18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F89CE-EE40-9B69-2C86-CC607E0F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2AD76C66-90BB-E47C-80C1-EF1D17045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74" y="2004687"/>
            <a:ext cx="1799999" cy="2260562"/>
          </a:xfrm>
          <a:prstGeom prst="rect">
            <a:avLst/>
          </a:prstGeom>
        </p:spPr>
      </p:pic>
      <p:pic>
        <p:nvPicPr>
          <p:cNvPr id="8" name="Image 7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AEA0E20F-DB85-8788-C136-F335E7B3D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15" y="2004688"/>
            <a:ext cx="1799999" cy="2260562"/>
          </a:xfrm>
          <a:prstGeom prst="rect">
            <a:avLst/>
          </a:prstGeom>
        </p:spPr>
      </p:pic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C2B01DA-C714-4B1C-2EF4-66599F3DD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1A2F213-9C5A-0B81-4E6C-4910AD8C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D1A94A9A-B22F-91F7-14D4-A484913ACF62}"/>
              </a:ext>
            </a:extLst>
          </p:cNvPr>
          <p:cNvSpPr txBox="1">
            <a:spLocks/>
          </p:cNvSpPr>
          <p:nvPr/>
        </p:nvSpPr>
        <p:spPr>
          <a:xfrm>
            <a:off x="2129304" y="4265249"/>
            <a:ext cx="2648387" cy="367201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Le cuisinier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B3FDBFC-714E-4DDC-CD9C-BECA77327C5E}"/>
              </a:ext>
            </a:extLst>
          </p:cNvPr>
          <p:cNvSpPr txBox="1">
            <a:spLocks/>
          </p:cNvSpPr>
          <p:nvPr/>
        </p:nvSpPr>
        <p:spPr>
          <a:xfrm>
            <a:off x="4469533" y="4265249"/>
            <a:ext cx="2648387" cy="367201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Cuisiner</a:t>
            </a:r>
          </a:p>
        </p:txBody>
      </p:sp>
    </p:spTree>
    <p:extLst>
      <p:ext uri="{BB962C8B-B14F-4D97-AF65-F5344CB8AC3E}">
        <p14:creationId xmlns:p14="http://schemas.microsoft.com/office/powerpoint/2010/main" val="31152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D2FB3-595F-2E84-BE8C-961794405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2D509C-42EB-0440-46FC-9B2DCEB3E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D26918BB-F35B-B31E-8C4F-EB4E1124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cuisinier cuisine des repas.</a:t>
            </a:r>
          </a:p>
        </p:txBody>
      </p:sp>
      <p:pic>
        <p:nvPicPr>
          <p:cNvPr id="2" name="Image 1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DD747DD6-7E27-84BF-CCEC-7275F2720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27" y="2111365"/>
            <a:ext cx="1599319" cy="2008534"/>
          </a:xfrm>
          <a:prstGeom prst="rect">
            <a:avLst/>
          </a:prstGeom>
        </p:spPr>
      </p:pic>
      <p:pic>
        <p:nvPicPr>
          <p:cNvPr id="7" name="Image 6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55F7073A-1BD8-95B7-EC47-2C0B81420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560" y="2111365"/>
            <a:ext cx="1599319" cy="2008534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6218F70-1907-70B2-8FB7-3532791295BA}"/>
              </a:ext>
            </a:extLst>
          </p:cNvPr>
          <p:cNvSpPr txBox="1">
            <a:spLocks/>
          </p:cNvSpPr>
          <p:nvPr/>
        </p:nvSpPr>
        <p:spPr>
          <a:xfrm>
            <a:off x="449091" y="4119899"/>
            <a:ext cx="8245817" cy="612000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cuisinier cuisine des repas.</a:t>
            </a:r>
          </a:p>
        </p:txBody>
      </p:sp>
    </p:spTree>
    <p:extLst>
      <p:ext uri="{BB962C8B-B14F-4D97-AF65-F5344CB8AC3E}">
        <p14:creationId xmlns:p14="http://schemas.microsoft.com/office/powerpoint/2010/main" val="7385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833AB-6772-7CD9-7E32-D48340FBB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10C5C6-DDAC-0373-59C0-62BE4677D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3C40871-872B-30A4-4EE5-82C188A0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2BB1A1CE-3288-64BB-44B8-C9EBC87FB062}"/>
              </a:ext>
            </a:extLst>
          </p:cNvPr>
          <p:cNvSpPr txBox="1">
            <a:spLocks/>
          </p:cNvSpPr>
          <p:nvPr/>
        </p:nvSpPr>
        <p:spPr>
          <a:xfrm>
            <a:off x="2021268" y="480840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2800" dirty="0">
                <a:latin typeface="Dosis SemiBold" pitchFamily="2" charset="0"/>
              </a:rPr>
              <a:t>Crier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9CF6E7A8-D12F-A5D5-53A6-A78B77B8F571}"/>
              </a:ext>
            </a:extLst>
          </p:cNvPr>
          <p:cNvSpPr txBox="1">
            <a:spLocks/>
          </p:cNvSpPr>
          <p:nvPr/>
        </p:nvSpPr>
        <p:spPr>
          <a:xfrm>
            <a:off x="5322734" y="4808404"/>
            <a:ext cx="219673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2800" dirty="0">
                <a:latin typeface="Dosis SemiBold" pitchFamily="2" charset="0"/>
              </a:rPr>
              <a:t>Courir 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4DC857-16DB-4F75-5174-EDB91C4AC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65" y="2049596"/>
            <a:ext cx="2196734" cy="27588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824C79-9E5C-4636-092C-AE27F3A5D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01" y="2049595"/>
            <a:ext cx="2196734" cy="27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37EB1-263E-C3F5-7253-F2D33AC7F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ED5BE1-FFC2-6FD8-D5EC-7B032F882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65" y="2049596"/>
            <a:ext cx="2196734" cy="27588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A409CA-49F5-18B8-2020-3A741989B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01" y="2049595"/>
            <a:ext cx="2196734" cy="2758809"/>
          </a:xfrm>
          <a:prstGeom prst="rect">
            <a:avLst/>
          </a:prstGeom>
        </p:spPr>
      </p:pic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DD3DF2-4B15-C823-EE87-3D783FC65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3FFFC367-BDF1-C702-0562-572A35487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ne dois pas crier et courir dans la classe.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AF262FD-206B-4FCC-38C1-0D28B19C9880}"/>
              </a:ext>
            </a:extLst>
          </p:cNvPr>
          <p:cNvSpPr txBox="1">
            <a:spLocks/>
          </p:cNvSpPr>
          <p:nvPr/>
        </p:nvSpPr>
        <p:spPr>
          <a:xfrm>
            <a:off x="449091" y="4502404"/>
            <a:ext cx="8245817" cy="612000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ne dois pas crier et courir dans la classe.</a:t>
            </a:r>
          </a:p>
        </p:txBody>
      </p:sp>
    </p:spTree>
    <p:extLst>
      <p:ext uri="{BB962C8B-B14F-4D97-AF65-F5344CB8AC3E}">
        <p14:creationId xmlns:p14="http://schemas.microsoft.com/office/powerpoint/2010/main" val="28550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28.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F0F09C5-EC3C-F30A-7CEE-679E8382B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002" y="1711397"/>
            <a:ext cx="3414048" cy="481945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58F181D-B1A2-DC7E-6F04-C22265115E5E}"/>
              </a:ext>
            </a:extLst>
          </p:cNvPr>
          <p:cNvSpPr/>
          <p:nvPr/>
        </p:nvSpPr>
        <p:spPr>
          <a:xfrm>
            <a:off x="2929179" y="2220686"/>
            <a:ext cx="3182371" cy="40871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0C1CFA1-6D8D-4F8F-9A74-4CC1D9EB2BD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53482CE-E561-AB1E-9921-0450FB394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B1FE5A3-AA1E-7BCA-6776-D0DA11BC7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314D763-5574-E809-AB39-6AE3B9568F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1EBFC3F-3A2A-743C-7F83-5579CD1D3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95B7ED2-F08B-E4A0-3203-DD2D7FBCB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l’ activité 1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du vocabulaire.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D16AEA-97C6-08C3-78DB-37C77D4F7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158" y="1480809"/>
            <a:ext cx="3414048" cy="4819456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93093F-C6DF-90FC-9FCD-D60B6A4C938C}"/>
              </a:ext>
            </a:extLst>
          </p:cNvPr>
          <p:cNvSpPr/>
          <p:nvPr/>
        </p:nvSpPr>
        <p:spPr>
          <a:xfrm>
            <a:off x="3625927" y="2094960"/>
            <a:ext cx="3172408" cy="29652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BC9A64-6389-3F86-F63B-C09FB0408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70249" y="559478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23691" y="418098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39691" y="392898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03691" y="440979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70" y="2172516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33880" y="217068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850459" y="281769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520000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Rappel des mots de vocabulaire</a:t>
            </a:r>
            <a:r>
              <a:rPr lang="fr-MA" dirty="0">
                <a:solidFill>
                  <a:srgbClr val="565F88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Jeux de 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et produire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Faire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 avec des mots de vocabulaire.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8227639-A7FF-D6B8-A8B2-AEDA8BC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langue – Mesurer – Calculer – La solution – Lire – Intéressant.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D6E8A4F-904A-6869-1D1C-24B7D832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98" y="1692698"/>
            <a:ext cx="6492803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8096</TotalTime>
  <Words>1044</Words>
  <Application>Microsoft Office PowerPoint</Application>
  <PresentationFormat>Affichage à l'écran (4:3)</PresentationFormat>
  <Paragraphs>149</Paragraphs>
  <Slides>49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49</vt:i4>
      </vt:variant>
    </vt:vector>
  </HeadingPairs>
  <TitlesOfParts>
    <vt:vector size="74" baseType="lpstr">
      <vt:lpstr>Dosis ExtraBold</vt:lpstr>
      <vt:lpstr>Wingdings</vt:lpstr>
      <vt:lpstr>Dosis Medium</vt:lpstr>
      <vt:lpstr>Aptos</vt:lpstr>
      <vt:lpstr>Dosis SemiBold</vt:lpstr>
      <vt:lpstr>Dosis</vt:lpstr>
      <vt:lpstr>Aptos Display</vt:lpstr>
      <vt:lpstr>Arial</vt:lpstr>
      <vt:lpstr>Mistral</vt:lpstr>
      <vt:lpstr>Calibri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Présentation PowerPoint</vt:lpstr>
      <vt:lpstr>Il convient de lancer le mode diaporama pour la diffusion de la leçon en classe</vt:lpstr>
      <vt:lpstr>Pictogrammes</vt:lpstr>
      <vt:lpstr>Contenu de la semaine de soutien </vt:lpstr>
      <vt:lpstr>Organisation de la semaine de révision</vt:lpstr>
      <vt:lpstr>Plan de la séance 1</vt:lpstr>
      <vt:lpstr>Présentation PowerPoint</vt:lpstr>
      <vt:lpstr>Bonjour les enfants. Aujourd’hui, nous allons réviser les mots de vocabulaire des semaines précédentes. Soyez attentifs.</vt:lpstr>
      <vt:lpstr>Répétons ensemble :  Une langue – Mesurer – Calculer – La solution – Lire – Intéressant.</vt:lpstr>
      <vt:lpstr>Pour chaque image, je vais désigner un élève pour dire le mot. C’est quel mot ? </vt:lpstr>
      <vt:lpstr>Répétons ensemble : Ecrire – Facile – Difficile – Résoudre – Une opération  – Un problème.</vt:lpstr>
      <vt:lpstr>Pour chaque image, je vais désigner un élève pour dire le mot. C’est quel mot ? </vt:lpstr>
      <vt:lpstr>Répétons ensemble : La directrice – Le maitre – Le garçon – La bibliothécaire – Le cuisinier – Une nouvelle leçon.</vt:lpstr>
      <vt:lpstr>Pour chaque image, je vais désigner un élève pour dire le mot. C’est quel mot ? </vt:lpstr>
      <vt:lpstr>Répétons ensemble : Ouvrir – Expliquer – Cuisiner – S’occuper – Accueillir – Prêter.</vt:lpstr>
      <vt:lpstr>Pour chaque image, je vais désigner un élève pour dire le mot. C’est quel mot ? </vt:lpstr>
      <vt:lpstr>Répétons ensemble :  Le règlement de la classe – Le devoir–  Lever le doigt – S’excuser – Respecter - Écouter .</vt:lpstr>
      <vt:lpstr>Pour chaque image, je vais désigner un élève pour dire le mot. C’est quel mot ? </vt:lpstr>
      <vt:lpstr>Répétons ensemble :  Se moquer – Se disputer–  Courir – Crier – Poli - Impoli.</vt:lpstr>
      <vt:lpstr>Pour chaque image, je vais désigner un élève pour dire le mot. C’est quel mot ? </vt:lpstr>
      <vt:lpstr>Répétons ensemble :  Visiter – Un musée –  Un tableau – Une œuvre d’art – Une sculpture – Un atelier.</vt:lpstr>
      <vt:lpstr>Pour chaque image, je vais désigner un élève pour dire le mot. C’est quel mot ? </vt:lpstr>
      <vt:lpstr>Répétons ensemble : La peinture – Le peintre – Un artiste – Un guide – Une sortie  – Un pique-nique.  </vt:lpstr>
      <vt:lpstr>Pour chaque image, je vais désigner un élève pour dire le mot. C’est quel mot ? </vt:lpstr>
      <vt:lpstr>Nous allons jouer au jeu des mots invisibles. </vt:lpstr>
      <vt:lpstr>Observez bien les images. Je vais masquer trois images.</vt:lpstr>
      <vt:lpstr>Observez bien les images. Je vais masquer trois images.</vt:lpstr>
      <vt:lpstr>Les trois images qui manquent sont : visiter, un tableau et une sculpture.</vt:lpstr>
      <vt:lpstr>Nous allons jouer au jeu des mots qui bougent. </vt:lpstr>
      <vt:lpstr>Présentation PowerPoint</vt:lpstr>
      <vt:lpstr>Présentation PowerPoint</vt:lpstr>
      <vt:lpstr>Présentation PowerPoint</vt:lpstr>
      <vt:lpstr>Plan de la séance</vt:lpstr>
      <vt:lpstr>Maintenant, on va faire des phrases avec les mots de vocabulaire. Observez ces images. Qui veut dire une phrase ? </vt:lpstr>
      <vt:lpstr>Voici une phrase correcte : Le maitre explique une nouvelle leçon.</vt:lpstr>
      <vt:lpstr>Observez ces images. Qui veut dire une phrase ? </vt:lpstr>
      <vt:lpstr>Voici une phrase correcte : L’opération est très facile.</vt:lpstr>
      <vt:lpstr>Observez ces images. Qui veut dire une phrase ? </vt:lpstr>
      <vt:lpstr>Voici une phrase correcte : Le peintre dessine un tableau.</vt:lpstr>
      <vt:lpstr>Observez ces images. Qui veut dire une phrase ? </vt:lpstr>
      <vt:lpstr>Voici une phrase correcte : Les élèves vont visiter le musée.</vt:lpstr>
      <vt:lpstr>Observez ces images. Qui veut dire une phrase ? </vt:lpstr>
      <vt:lpstr>Voici une phrase correcte : Le cuisinier cuisine des repas.</vt:lpstr>
      <vt:lpstr>Observez ces images. Qui veut dire une phrase ? </vt:lpstr>
      <vt:lpstr>Voici une phrase correcte : Je ne dois pas crier et courir dans la classe.</vt:lpstr>
      <vt:lpstr>Plan de la séance</vt:lpstr>
      <vt:lpstr>Ouvrez le livret à la page 28.  Vous allez faire cette activité à l’oral avec votre camarade. </vt:lpstr>
      <vt:lpstr>À tour de rôle : l’un montre une image, l’autre dit le mot. Je passe entre les rangs pour vous aider.</vt:lpstr>
      <vt:lpstr>La séance d’aujourd’hui est terminée. À la maison, faites l’ activité 1 sur le livret. Vous devez écrire les mots du vocabulaire.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17</cp:revision>
  <cp:lastPrinted>2025-08-13T10:11:39Z</cp:lastPrinted>
  <dcterms:created xsi:type="dcterms:W3CDTF">2025-08-01T12:31:49Z</dcterms:created>
  <dcterms:modified xsi:type="dcterms:W3CDTF">2025-11-25T10:42:49Z</dcterms:modified>
</cp:coreProperties>
</file>