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1"/>
    <p:sldMasterId id="2147483746" r:id="rId2"/>
    <p:sldMasterId id="2147483754" r:id="rId3"/>
    <p:sldMasterId id="2147483766" r:id="rId4"/>
    <p:sldMasterId id="2147483773" r:id="rId5"/>
    <p:sldMasterId id="2147483693" r:id="rId6"/>
    <p:sldMasterId id="2147483697" r:id="rId7"/>
    <p:sldMasterId id="2147483711" r:id="rId8"/>
    <p:sldMasterId id="2147483720" r:id="rId9"/>
    <p:sldMasterId id="2147483729" r:id="rId10"/>
    <p:sldMasterId id="2147483786" r:id="rId11"/>
    <p:sldMasterId id="2147483798" r:id="rId12"/>
    <p:sldMasterId id="2147483808" r:id="rId13"/>
    <p:sldMasterId id="2147483818" r:id="rId14"/>
    <p:sldMasterId id="2147483826" r:id="rId15"/>
  </p:sldMasterIdLst>
  <p:notesMasterIdLst>
    <p:notesMasterId r:id="rId48"/>
  </p:notesMasterIdLst>
  <p:sldIdLst>
    <p:sldId id="257" r:id="rId16"/>
    <p:sldId id="1029" r:id="rId17"/>
    <p:sldId id="951" r:id="rId18"/>
    <p:sldId id="954" r:id="rId19"/>
    <p:sldId id="798" r:id="rId20"/>
    <p:sldId id="1000" r:id="rId21"/>
    <p:sldId id="1146" r:id="rId22"/>
    <p:sldId id="1147" r:id="rId23"/>
    <p:sldId id="1116" r:id="rId24"/>
    <p:sldId id="1200" r:id="rId25"/>
    <p:sldId id="1117" r:id="rId26"/>
    <p:sldId id="1229" r:id="rId27"/>
    <p:sldId id="1230" r:id="rId28"/>
    <p:sldId id="1231" r:id="rId29"/>
    <p:sldId id="1232" r:id="rId30"/>
    <p:sldId id="1233" r:id="rId31"/>
    <p:sldId id="1234" r:id="rId32"/>
    <p:sldId id="1235" r:id="rId33"/>
    <p:sldId id="1236" r:id="rId34"/>
    <p:sldId id="1237" r:id="rId35"/>
    <p:sldId id="1246" r:id="rId36"/>
    <p:sldId id="1238" r:id="rId37"/>
    <p:sldId id="1239" r:id="rId38"/>
    <p:sldId id="1008" r:id="rId39"/>
    <p:sldId id="964" r:id="rId40"/>
    <p:sldId id="1240" r:id="rId41"/>
    <p:sldId id="1241" r:id="rId42"/>
    <p:sldId id="1242" r:id="rId43"/>
    <p:sldId id="1243" r:id="rId44"/>
    <p:sldId id="1244" r:id="rId45"/>
    <p:sldId id="1245" r:id="rId46"/>
    <p:sldId id="1010" r:id="rId47"/>
  </p:sldIdLst>
  <p:sldSz cx="9144000" cy="6858000" type="screen4x3"/>
  <p:notesSz cx="6735763" cy="9866313"/>
  <p:embeddedFontLst>
    <p:embeddedFont>
      <p:font typeface="Dosis" pitchFamily="2" charset="0"/>
      <p:regular r:id="rId49"/>
      <p:bold r:id="rId50"/>
    </p:embeddedFont>
    <p:embeddedFont>
      <p:font typeface="Dosis ExtraBold" pitchFamily="2" charset="0"/>
      <p:bold r:id="rId51"/>
    </p:embeddedFont>
    <p:embeddedFont>
      <p:font typeface="Dosis Medium" pitchFamily="2" charset="0"/>
      <p:regular r:id="rId52"/>
    </p:embeddedFont>
    <p:embeddedFont>
      <p:font typeface="Dosis SemiBold" pitchFamily="2" charset="0"/>
      <p:bold r:id="rId53"/>
    </p:embeddedFont>
    <p:embeddedFont>
      <p:font typeface="Mistral" panose="03090702030407020403" pitchFamily="66" charset="0"/>
      <p:regular r:id="rId5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24D7B"/>
    <a:srgbClr val="4B5377"/>
    <a:srgbClr val="2196B1"/>
    <a:srgbClr val="DEEBF7"/>
    <a:srgbClr val="565F88"/>
    <a:srgbClr val="2AB6D7"/>
    <a:srgbClr val="55B7DE"/>
    <a:srgbClr val="A1A6BC"/>
    <a:srgbClr val="F26553"/>
    <a:srgbClr val="E84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5363" autoAdjust="0"/>
  </p:normalViewPr>
  <p:slideViewPr>
    <p:cSldViewPr snapToGrid="0">
      <p:cViewPr varScale="1">
        <p:scale>
          <a:sx n="61" d="100"/>
          <a:sy n="61" d="100"/>
        </p:scale>
        <p:origin x="1350"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microsoft.com/office/2018/10/relationships/authors" Target="author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25/11/2025</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546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10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07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406341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34573" y="409213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151983" y="4063411"/>
            <a:ext cx="1720343" cy="338554"/>
          </a:xfrm>
          <a:prstGeom prst="rect">
            <a:avLst/>
          </a:prstGeom>
          <a:noFill/>
        </p:spPr>
        <p:txBody>
          <a:bodyPr wrap="none" rtlCol="0">
            <a:spAutoFit/>
          </a:bodyPr>
          <a:lstStyle/>
          <a:p>
            <a:r>
              <a:rPr lang="fr-MA" sz="1600" dirty="0">
                <a:solidFill>
                  <a:srgbClr val="757575"/>
                </a:solidFill>
                <a:latin typeface="Dosis ExtraBold" pitchFamily="2" charset="0"/>
              </a:rPr>
              <a:t>2.  Lecture offerte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43370" y="444826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49369" y="3893415"/>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255902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34573" y="266715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175651" y="2576914"/>
            <a:ext cx="109517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Révision</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151983" y="294223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2317239"/>
            <a:ext cx="540000" cy="540000"/>
          </a:xfrm>
          <a:prstGeom prst="rect">
            <a:avLst/>
          </a:prstGeom>
          <a:noFill/>
        </p:spPr>
        <p:txBody>
          <a:bodyPr/>
          <a:lstStyle/>
          <a:p>
            <a:endParaRPr lang="fr-MA"/>
          </a:p>
        </p:txBody>
      </p:sp>
    </p:spTree>
    <p:extLst>
      <p:ext uri="{BB962C8B-B14F-4D97-AF65-F5344CB8AC3E}">
        <p14:creationId xmlns:p14="http://schemas.microsoft.com/office/powerpoint/2010/main" val="2723663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52240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2627073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hasCustomPrompt="1"/>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Présentation du vocabulaire </a:t>
            </a:r>
          </a:p>
          <a:p>
            <a:pPr marL="266700" lvl="0" indent="-266700">
              <a:lnSpc>
                <a:spcPct val="100000"/>
              </a:lnSpc>
              <a:spcBef>
                <a:spcPts val="300"/>
              </a:spcBef>
              <a:buFont typeface="Wingdings" panose="05000000000000000000" pitchFamily="2" charset="2"/>
              <a:buChar char="m"/>
            </a:pPr>
            <a:r>
              <a:rPr lang="fr-FR" dirty="0"/>
              <a:t>Exploitation du vocabulaire</a:t>
            </a:r>
          </a:p>
          <a:p>
            <a:pPr marL="266700" lvl="0" indent="-266700">
              <a:lnSpc>
                <a:spcPct val="100000"/>
              </a:lnSpc>
              <a:spcBef>
                <a:spcPts val="300"/>
              </a:spcBef>
              <a:buFont typeface="Wingdings" panose="05000000000000000000" pitchFamily="2" charset="2"/>
              <a:buChar char="m"/>
            </a:pPr>
            <a:r>
              <a:rPr lang="fr-FR" dirty="0"/>
              <a:t>Activités de vocabulaire sur livret</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229304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hasCustomPrompt="1"/>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Présentation du vocabulaire </a:t>
            </a:r>
          </a:p>
          <a:p>
            <a:pPr lvl="0"/>
            <a:r>
              <a:rPr lang="fr-FR" dirty="0"/>
              <a:t>Exploitation du vocabulaire</a:t>
            </a:r>
          </a:p>
          <a:p>
            <a:pPr lvl="0"/>
            <a:r>
              <a:rPr lang="fr-FR" dirty="0"/>
              <a:t>Activités de vocabulaire sur livret</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824262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448852"/>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55698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466745"/>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953242"/>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981961"/>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953242"/>
            <a:ext cx="1184940"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338096"/>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2248818"/>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783246"/>
            <a:ext cx="540000" cy="540000"/>
          </a:xfrm>
          <a:prstGeom prst="rect">
            <a:avLst/>
          </a:prstGeom>
          <a:noFill/>
        </p:spPr>
        <p:txBody>
          <a:bodyPr/>
          <a:lstStyle/>
          <a:p>
            <a:endParaRPr lang="fr-MA"/>
          </a:p>
        </p:txBody>
      </p:sp>
    </p:spTree>
    <p:extLst>
      <p:ext uri="{BB962C8B-B14F-4D97-AF65-F5344CB8AC3E}">
        <p14:creationId xmlns:p14="http://schemas.microsoft.com/office/powerpoint/2010/main" val="35364368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181734"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57486"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7" y="5126699"/>
            <a:ext cx="3540292"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Activités de vocabulaire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1684982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20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413922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4167945"/>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4139226"/>
            <a:ext cx="1226618"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524080"/>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969230"/>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63483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2742973"/>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652729"/>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3018054"/>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2419304"/>
            <a:ext cx="540000" cy="540000"/>
          </a:xfrm>
          <a:prstGeom prst="rect">
            <a:avLst/>
          </a:prstGeom>
          <a:noFill/>
        </p:spPr>
        <p:txBody>
          <a:bodyPr/>
          <a:lstStyle/>
          <a:p>
            <a:endParaRPr lang="fr-MA"/>
          </a:p>
        </p:txBody>
      </p:sp>
    </p:spTree>
    <p:extLst>
      <p:ext uri="{BB962C8B-B14F-4D97-AF65-F5344CB8AC3E}">
        <p14:creationId xmlns:p14="http://schemas.microsoft.com/office/powerpoint/2010/main" val="12465006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8422707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203541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8524975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487776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438598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258411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818715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14577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67822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522198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34660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206246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0116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t="-1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496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418165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845949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7165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55713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84791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8464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94965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1EA51F4-23A9-D1C1-61DC-1D22FA1DCC4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31798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9270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C1B7982-2B02-A943-BB32-6FBF8BFA1F27}"/>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3836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Disposition personnalisé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08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44410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C17B4DBB-B7C0-9F57-196F-945366228CE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91666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9185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01190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723707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11663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89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95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7232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re et contenu">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1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46128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916054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46374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2324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3934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6030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459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9896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469914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31973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07011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25/11/2025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996155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25/11/2025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40846308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1D6682A-35AE-4A6A-AAB0-C328489F45FD}" type="datetimeFigureOut">
              <a:rPr lang="fr-MA" smtClean="0"/>
              <a:t>25/11/2025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9809282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1D6682A-35AE-4A6A-AAB0-C328489F45FD}" type="datetimeFigureOut">
              <a:rPr lang="fr-MA" smtClean="0"/>
              <a:t>25/11/2025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3256307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D6682A-35AE-4A6A-AAB0-C328489F45FD}" type="datetimeFigureOut">
              <a:rPr lang="fr-MA" smtClean="0"/>
              <a:t>25/11/2025</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5295798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1D6682A-35AE-4A6A-AAB0-C328489F45FD}" type="datetimeFigureOut">
              <a:rPr lang="fr-MA" smtClean="0"/>
              <a:t>25/11/2025</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886295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6682A-35AE-4A6A-AAB0-C328489F45FD}" type="datetimeFigureOut">
              <a:rPr lang="fr-MA" smtClean="0"/>
              <a:t>25/11/2025</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4340649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25/11/2025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99298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882914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25/11/2025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2607661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25/11/2025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4524737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25/11/2025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2454680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04843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4870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7732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956381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997449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3178483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Tree>
    <p:extLst>
      <p:ext uri="{BB962C8B-B14F-4D97-AF65-F5344CB8AC3E}">
        <p14:creationId xmlns:p14="http://schemas.microsoft.com/office/powerpoint/2010/main" val="1923179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4103838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572692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4130723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58038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150171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2634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56305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56831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1782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685375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0365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7.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16.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15.png"/><Relationship Id="rId5" Type="http://schemas.openxmlformats.org/officeDocument/2006/relationships/slideLayout" Target="../slideLayouts/slideLayout68.xml"/><Relationship Id="rId10" Type="http://schemas.openxmlformats.org/officeDocument/2006/relationships/image" Target="../media/image14.jpg"/><Relationship Id="rId4" Type="http://schemas.openxmlformats.org/officeDocument/2006/relationships/slideLayout" Target="../slideLayouts/slideLayout67.xml"/><Relationship Id="rId9" Type="http://schemas.openxmlformats.org/officeDocument/2006/relationships/theme" Target="../theme/theme10.xml"/><Relationship Id="rId14" Type="http://schemas.openxmlformats.org/officeDocument/2006/relationships/image" Target="../media/image1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1.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4.jpg"/><Relationship Id="rId5" Type="http://schemas.openxmlformats.org/officeDocument/2006/relationships/slideLayout" Target="../slideLayouts/slideLayout87.xml"/><Relationship Id="rId10" Type="http://schemas.openxmlformats.org/officeDocument/2006/relationships/theme" Target="../theme/theme1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10.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image" Target="../media/image9.jpg"/><Relationship Id="rId5" Type="http://schemas.openxmlformats.org/officeDocument/2006/relationships/slideLayout" Target="../slideLayouts/slideLayout96.xml"/><Relationship Id="rId10" Type="http://schemas.openxmlformats.org/officeDocument/2006/relationships/theme" Target="../theme/theme13.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9" Type="http://schemas.openxmlformats.org/officeDocument/2006/relationships/image" Target="../media/image4.jp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0.xml"/><Relationship Id="rId7" Type="http://schemas.openxmlformats.org/officeDocument/2006/relationships/image" Target="../media/image10.pn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image" Target="../media/image9.jpg"/><Relationship Id="rId5" Type="http://schemas.openxmlformats.org/officeDocument/2006/relationships/theme" Target="../theme/theme15.xml"/><Relationship Id="rId4"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jp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1.png"/><Relationship Id="rId2" Type="http://schemas.openxmlformats.org/officeDocument/2006/relationships/slideLayout" Target="../slideLayouts/slideLayout14.xml"/><Relationship Id="rId16"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9.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1.png"/><Relationship Id="rId4" Type="http://schemas.openxmlformats.org/officeDocument/2006/relationships/slideLayout" Target="../slideLayouts/slideLayout29.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4.xml"/><Relationship Id="rId7" Type="http://schemas.openxmlformats.org/officeDocument/2006/relationships/image" Target="../media/image10.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9.jpg"/><Relationship Id="rId5" Type="http://schemas.openxmlformats.org/officeDocument/2006/relationships/theme" Target="../theme/theme5.xml"/><Relationship Id="rId4" Type="http://schemas.openxmlformats.org/officeDocument/2006/relationships/slideLayout" Target="../slideLayouts/slideLayout35.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4.jpg"/><Relationship Id="rId2" Type="http://schemas.openxmlformats.org/officeDocument/2006/relationships/slideLayout" Target="../slideLayouts/slideLayout39.xml"/><Relationship Id="rId16"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7.xml"/><Relationship Id="rId5" Type="http://schemas.openxmlformats.org/officeDocument/2006/relationships/slideLayout" Target="../slideLayouts/slideLayout42.xml"/><Relationship Id="rId15" Type="http://schemas.openxmlformats.org/officeDocument/2006/relationships/image" Target="../media/image17.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7.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6.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5.png"/><Relationship Id="rId5" Type="http://schemas.openxmlformats.org/officeDocument/2006/relationships/slideLayout" Target="../slideLayouts/slideLayout52.xml"/><Relationship Id="rId10" Type="http://schemas.openxmlformats.org/officeDocument/2006/relationships/image" Target="../media/image14.jpg"/><Relationship Id="rId4" Type="http://schemas.openxmlformats.org/officeDocument/2006/relationships/slideLayout" Target="../slideLayouts/slideLayout51.xml"/><Relationship Id="rId9" Type="http://schemas.openxmlformats.org/officeDocument/2006/relationships/theme" Target="../theme/theme8.xml"/><Relationship Id="rId1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6.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5.png"/><Relationship Id="rId5" Type="http://schemas.openxmlformats.org/officeDocument/2006/relationships/slideLayout" Target="../slideLayouts/slideLayout60.xml"/><Relationship Id="rId10" Type="http://schemas.openxmlformats.org/officeDocument/2006/relationships/image" Target="../media/image14.jpg"/><Relationship Id="rId4" Type="http://schemas.openxmlformats.org/officeDocument/2006/relationships/slideLayout" Target="../slideLayouts/slideLayout59.xml"/><Relationship Id="rId9" Type="http://schemas.openxmlformats.org/officeDocument/2006/relationships/theme" Target="../theme/theme9.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8465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268284769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6682A-35AE-4A6A-AAB0-C328489F45FD}" type="datetimeFigureOut">
              <a:rPr lang="fr-MA" smtClean="0"/>
              <a:t>25/11/2025</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B627AA-AD07-41B9-863B-7EBB9BA48A27}" type="slidenum">
              <a:rPr lang="fr-MA" smtClean="0"/>
              <a:t>‹N°›</a:t>
            </a:fld>
            <a:endParaRPr lang="fr-MA"/>
          </a:p>
        </p:txBody>
      </p:sp>
    </p:spTree>
    <p:extLst>
      <p:ext uri="{BB962C8B-B14F-4D97-AF65-F5344CB8AC3E}">
        <p14:creationId xmlns:p14="http://schemas.microsoft.com/office/powerpoint/2010/main" val="19796872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27228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2455979"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2805812" y="209734"/>
            <a:ext cx="1397821"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4524273"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5088222"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a:t>
            </a:r>
          </a:p>
        </p:txBody>
      </p:sp>
    </p:spTree>
    <p:extLst>
      <p:ext uri="{BB962C8B-B14F-4D97-AF65-F5344CB8AC3E}">
        <p14:creationId xmlns:p14="http://schemas.microsoft.com/office/powerpoint/2010/main" val="228105012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86345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70297955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03603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81" r:id="rId7"/>
    <p:sldLayoutId id="2147483753" r:id="rId8"/>
    <p:sldLayoutId id="2147483782"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id="{7710B104-D619-7057-0BD4-C359B53F092E}"/>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812863" y="144877"/>
            <a:ext cx="287999" cy="287999"/>
          </a:xfrm>
          <a:prstGeom prst="rect">
            <a:avLst/>
          </a:prstGeom>
          <a:ln>
            <a:noFill/>
          </a:ln>
        </p:spPr>
      </p:pic>
      <p:sp>
        <p:nvSpPr>
          <p:cNvPr id="4" name="ZoneTexte 3">
            <a:extLst>
              <a:ext uri="{FF2B5EF4-FFF2-40B4-BE49-F238E27FC236}">
                <a16:creationId xmlns:a16="http://schemas.microsoft.com/office/drawing/2014/main" id="{F3047919-77D6-B122-AB64-C8589FBCCE84}"/>
              </a:ext>
            </a:extLst>
          </p:cNvPr>
          <p:cNvSpPr txBox="1"/>
          <p:nvPr userDrawn="1"/>
        </p:nvSpPr>
        <p:spPr>
          <a:xfrm>
            <a:off x="3100863"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Activité 1</a:t>
            </a:r>
          </a:p>
        </p:txBody>
      </p:sp>
      <p:pic>
        <p:nvPicPr>
          <p:cNvPr id="7" name="Image 6">
            <a:extLst>
              <a:ext uri="{FF2B5EF4-FFF2-40B4-BE49-F238E27FC236}">
                <a16:creationId xmlns:a16="http://schemas.microsoft.com/office/drawing/2014/main" id="{171EBB01-E104-1EC2-D8AC-885F9080B720}"/>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5175263" y="144877"/>
            <a:ext cx="287999" cy="287999"/>
          </a:xfrm>
          <a:prstGeom prst="rect">
            <a:avLst/>
          </a:prstGeom>
          <a:ln>
            <a:noFill/>
          </a:ln>
        </p:spPr>
      </p:pic>
      <p:sp>
        <p:nvSpPr>
          <p:cNvPr id="8" name="ZoneTexte 7">
            <a:extLst>
              <a:ext uri="{FF2B5EF4-FFF2-40B4-BE49-F238E27FC236}">
                <a16:creationId xmlns:a16="http://schemas.microsoft.com/office/drawing/2014/main" id="{46B62E65-0C4D-AFDC-3705-E1D7BEB779CA}"/>
              </a:ext>
            </a:extLst>
          </p:cNvPr>
          <p:cNvSpPr txBox="1"/>
          <p:nvPr userDrawn="1"/>
        </p:nvSpPr>
        <p:spPr>
          <a:xfrm>
            <a:off x="5473707"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19618233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02"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84"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3FF78058-0E72-5849-9D36-A9B272F73A50}"/>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4" name="ZoneTexte 3">
            <a:extLst>
              <a:ext uri="{FF2B5EF4-FFF2-40B4-BE49-F238E27FC236}">
                <a16:creationId xmlns:a16="http://schemas.microsoft.com/office/drawing/2014/main" id="{C9EA29A3-0D9D-292C-3F41-8A2F8CBFA1A4}"/>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Révision</a:t>
            </a:r>
          </a:p>
        </p:txBody>
      </p:sp>
      <p:pic>
        <p:nvPicPr>
          <p:cNvPr id="13" name="Image 12">
            <a:extLst>
              <a:ext uri="{FF2B5EF4-FFF2-40B4-BE49-F238E27FC236}">
                <a16:creationId xmlns:a16="http://schemas.microsoft.com/office/drawing/2014/main" id="{5DD6D9EB-2A05-8B24-25EF-3CE5176D6E40}"/>
              </a:ext>
            </a:extLst>
          </p:cNvPr>
          <p:cNvPicPr>
            <a:picLocks noChangeAspect="1"/>
          </p:cNvPicPr>
          <p:nvPr userDrawn="1"/>
        </p:nvPicPr>
        <p:blipFill>
          <a:blip r:embed="rId10">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14" name="ZoneTexte 13">
            <a:extLst>
              <a:ext uri="{FF2B5EF4-FFF2-40B4-BE49-F238E27FC236}">
                <a16:creationId xmlns:a16="http://schemas.microsoft.com/office/drawing/2014/main" id="{FEDB7032-2BAF-B5E6-47FD-53CEB5B1CAA8}"/>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Lecture offerte</a:t>
            </a:r>
          </a:p>
        </p:txBody>
      </p:sp>
    </p:spTree>
    <p:extLst>
      <p:ext uri="{BB962C8B-B14F-4D97-AF65-F5344CB8AC3E}">
        <p14:creationId xmlns:p14="http://schemas.microsoft.com/office/powerpoint/2010/main" val="165322068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6DEF7DF3-E213-111D-C3FD-A2E9C94F85E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Travail sur livret</a:t>
            </a:r>
          </a:p>
        </p:txBody>
      </p:sp>
      <p:pic>
        <p:nvPicPr>
          <p:cNvPr id="12" name="Image 11">
            <a:extLst>
              <a:ext uri="{FF2B5EF4-FFF2-40B4-BE49-F238E27FC236}">
                <a16:creationId xmlns:a16="http://schemas.microsoft.com/office/drawing/2014/main" id="{4CAA2B2E-11CB-3C0E-66EF-839B1B82D91D}"/>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id="{AE5B9375-7DDC-2D7F-CE56-DE28B9925499}"/>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58826806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12598"/>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38" r:id="rId2"/>
    <p:sldLayoutId id="2147483701" r:id="rId3"/>
    <p:sldLayoutId id="2147483700" r:id="rId4"/>
    <p:sldLayoutId id="2147483739" r:id="rId5"/>
    <p:sldLayoutId id="2147483699" r:id="rId6"/>
    <p:sldLayoutId id="2147483705" r:id="rId7"/>
    <p:sldLayoutId id="2147483706" r:id="rId8"/>
    <p:sldLayoutId id="2147483704" r:id="rId9"/>
    <p:sldLayoutId id="214748374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0.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0.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0.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0.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0.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image" Target="../media/image4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4.xml"/><Relationship Id="rId5" Type="http://schemas.openxmlformats.org/officeDocument/2006/relationships/image" Target="../media/image3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2.mp4"/><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slideLayout" Target="../slideLayouts/slideLayout13.xml"/><Relationship Id="rId4" Type="http://schemas.openxmlformats.org/officeDocument/2006/relationships/video" Target="../media/media2.mp4"/><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1F73469-64E7-B84A-2A96-C7E7A67A0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1713" cy="6858000"/>
          </a:xfrm>
          <a:prstGeom prst="rect">
            <a:avLst/>
          </a:prstGeom>
        </p:spPr>
      </p:pic>
    </p:spTree>
    <p:extLst>
      <p:ext uri="{BB962C8B-B14F-4D97-AF65-F5344CB8AC3E}">
        <p14:creationId xmlns:p14="http://schemas.microsoft.com/office/powerpoint/2010/main" val="56895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8FB41-F608-8F2D-B098-EC56907A4678}"/>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1D38D1B-4091-4956-F6FC-FC94BF2CA9B7}"/>
              </a:ext>
            </a:extLst>
          </p:cNvPr>
          <p:cNvSpPr/>
          <p:nvPr/>
        </p:nvSpPr>
        <p:spPr>
          <a:xfrm>
            <a:off x="2449770" y="2878353"/>
            <a:ext cx="4078206" cy="10424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7" name="Titre 1">
            <a:extLst>
              <a:ext uri="{FF2B5EF4-FFF2-40B4-BE49-F238E27FC236}">
                <a16:creationId xmlns:a16="http://schemas.microsoft.com/office/drawing/2014/main" id="{E222182F-43E2-BBBB-9BF9-49EF0B2AA353}"/>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Comment ça va ? </a:t>
            </a:r>
            <a:endParaRPr lang="fr-MA" dirty="0">
              <a:solidFill>
                <a:schemeClr val="tx1">
                  <a:lumMod val="65000"/>
                  <a:lumOff val="35000"/>
                </a:schemeClr>
              </a:solidFill>
            </a:endParaRPr>
          </a:p>
        </p:txBody>
      </p:sp>
      <p:sp>
        <p:nvSpPr>
          <p:cNvPr id="8" name="Titre 1">
            <a:extLst>
              <a:ext uri="{FF2B5EF4-FFF2-40B4-BE49-F238E27FC236}">
                <a16:creationId xmlns:a16="http://schemas.microsoft.com/office/drawing/2014/main" id="{49B22A04-52C5-8216-4D58-05D9D9E833E3}"/>
              </a:ext>
            </a:extLst>
          </p:cNvPr>
          <p:cNvSpPr txBox="1">
            <a:spLocks/>
          </p:cNvSpPr>
          <p:nvPr/>
        </p:nvSpPr>
        <p:spPr>
          <a:xfrm>
            <a:off x="1899548" y="3998434"/>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ça va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A28AA86D-CCCC-3233-68C6-ED902FB5827E}"/>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050067" y="2025148"/>
            <a:ext cx="2061933" cy="1628814"/>
          </a:xfrm>
          <a:prstGeom prst="ellipse">
            <a:avLst/>
          </a:prstGeom>
        </p:spPr>
      </p:pic>
      <p:sp>
        <p:nvSpPr>
          <p:cNvPr id="2" name="ZoneTexte 1">
            <a:extLst>
              <a:ext uri="{FF2B5EF4-FFF2-40B4-BE49-F238E27FC236}">
                <a16:creationId xmlns:a16="http://schemas.microsoft.com/office/drawing/2014/main" id="{B8D56563-2C51-9DDC-F09B-F4B021782D6C}"/>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3069209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68325-CE2C-1A80-29DB-30D2923D2C0E}"/>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496283E9-77A3-256E-1AAE-B6041222AD5D}"/>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rPr>
              <a:t>Comment tu t’appelles ?</a:t>
            </a:r>
          </a:p>
        </p:txBody>
      </p:sp>
      <p:sp>
        <p:nvSpPr>
          <p:cNvPr id="7" name="Titre 1">
            <a:extLst>
              <a:ext uri="{FF2B5EF4-FFF2-40B4-BE49-F238E27FC236}">
                <a16:creationId xmlns:a16="http://schemas.microsoft.com/office/drawing/2014/main" id="{C6626C2F-C521-24EE-313B-85F26F7CA61D}"/>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tu t’appelles?</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43ECAE10-EFDC-4C6F-6EEA-2BE7AF0D8BEA}"/>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2" name="ZoneTexte 1">
            <a:extLst>
              <a:ext uri="{FF2B5EF4-FFF2-40B4-BE49-F238E27FC236}">
                <a16:creationId xmlns:a16="http://schemas.microsoft.com/office/drawing/2014/main" id="{D7A16DA6-21DF-008F-347D-E87F1AF6D5E7}"/>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1061458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808B9-C1D6-6BFF-BDFA-D3AA7DFF3CE4}"/>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D0B0B02E-CC35-1658-5C60-17EC4BF17BB5}"/>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9D1DFFFC-9AB7-7A8D-3FC0-B3B4214C13AE}"/>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rPr>
              <a:t>Quel est ton nom ?</a:t>
            </a:r>
          </a:p>
        </p:txBody>
      </p:sp>
      <p:sp>
        <p:nvSpPr>
          <p:cNvPr id="5" name="Titre 1">
            <a:extLst>
              <a:ext uri="{FF2B5EF4-FFF2-40B4-BE49-F238E27FC236}">
                <a16:creationId xmlns:a16="http://schemas.microsoft.com/office/drawing/2014/main" id="{D1ECF53A-73F5-6E08-E0A3-B4186F14444E}"/>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Quel est ton nom ?</a:t>
            </a:r>
          </a:p>
        </p:txBody>
      </p:sp>
      <p:sp>
        <p:nvSpPr>
          <p:cNvPr id="2" name="ZoneTexte 1">
            <a:extLst>
              <a:ext uri="{FF2B5EF4-FFF2-40B4-BE49-F238E27FC236}">
                <a16:creationId xmlns:a16="http://schemas.microsoft.com/office/drawing/2014/main" id="{1FB9B910-F6BE-3E2E-E591-56457805A2A4}"/>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2654889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8E98-4271-F97C-3911-3B8705307F48}"/>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F34C8B-9636-5632-A364-580E078BDF1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02DC9BE4-D669-BA75-0E71-EC6D004154E0}"/>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rPr>
              <a:t>Quel est ton prénom ?</a:t>
            </a:r>
          </a:p>
        </p:txBody>
      </p:sp>
      <p:sp>
        <p:nvSpPr>
          <p:cNvPr id="5" name="Titre 1">
            <a:extLst>
              <a:ext uri="{FF2B5EF4-FFF2-40B4-BE49-F238E27FC236}">
                <a16:creationId xmlns:a16="http://schemas.microsoft.com/office/drawing/2014/main" id="{2630386B-AA5A-7F6B-1B49-287E2A7E68EB}"/>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Quel est ton prénom ?</a:t>
            </a:r>
          </a:p>
        </p:txBody>
      </p:sp>
      <p:sp>
        <p:nvSpPr>
          <p:cNvPr id="2" name="ZoneTexte 1">
            <a:extLst>
              <a:ext uri="{FF2B5EF4-FFF2-40B4-BE49-F238E27FC236}">
                <a16:creationId xmlns:a16="http://schemas.microsoft.com/office/drawing/2014/main" id="{1E3E31A6-C26B-DC7D-3D3A-43C8C5214DB1}"/>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288054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5FB1-F690-7A68-E8C5-C93C5F299149}"/>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055B15C8-ADA0-73EA-A8C4-20CF074D8840}"/>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F977A151-0DE1-2F74-6D5D-AEB860DAEAB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Qu’est-ce que tu apprends à l’école ?</a:t>
            </a:r>
          </a:p>
        </p:txBody>
      </p:sp>
      <p:sp>
        <p:nvSpPr>
          <p:cNvPr id="5" name="Titre 1">
            <a:extLst>
              <a:ext uri="{FF2B5EF4-FFF2-40B4-BE49-F238E27FC236}">
                <a16:creationId xmlns:a16="http://schemas.microsoft.com/office/drawing/2014/main" id="{E5A7FBB0-C480-DBBC-D712-62F80EDD838F}"/>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Qu’est-ce que tu apprends à l’école ?</a:t>
            </a:r>
          </a:p>
        </p:txBody>
      </p:sp>
      <p:sp>
        <p:nvSpPr>
          <p:cNvPr id="2" name="ZoneTexte 1">
            <a:extLst>
              <a:ext uri="{FF2B5EF4-FFF2-40B4-BE49-F238E27FC236}">
                <a16:creationId xmlns:a16="http://schemas.microsoft.com/office/drawing/2014/main" id="{2626FA28-2A6F-E7C0-D67A-D84F49CB2630}"/>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819424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37B0D-7425-75E4-27A5-F0E55174991E}"/>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53E2CC21-5C38-23CF-CE7A-951CC249F1FA}"/>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4EC3E4DA-54FF-8D23-E5C5-C79F523897A8}"/>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Qu’est-ce que tu fais en maths ?</a:t>
            </a:r>
          </a:p>
        </p:txBody>
      </p:sp>
      <p:sp>
        <p:nvSpPr>
          <p:cNvPr id="5" name="Titre 1">
            <a:extLst>
              <a:ext uri="{FF2B5EF4-FFF2-40B4-BE49-F238E27FC236}">
                <a16:creationId xmlns:a16="http://schemas.microsoft.com/office/drawing/2014/main" id="{046B5DC5-63FB-5E1B-DF37-C5AF5072AC1F}"/>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Qu’est-ce que tu fais en maths ?</a:t>
            </a:r>
          </a:p>
        </p:txBody>
      </p:sp>
      <p:sp>
        <p:nvSpPr>
          <p:cNvPr id="2" name="ZoneTexte 1">
            <a:extLst>
              <a:ext uri="{FF2B5EF4-FFF2-40B4-BE49-F238E27FC236}">
                <a16:creationId xmlns:a16="http://schemas.microsoft.com/office/drawing/2014/main" id="{E586C64E-4439-E790-F7F4-69F1019AB0B6}"/>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2582616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8150B-966D-B6AD-7061-3F913B0EF425}"/>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0144F2E6-617C-1AF4-E95B-EC26B55BBD71}"/>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48AFBCDA-71A9-C938-046E-49183534FD5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Que fait la directrice à l’école ?</a:t>
            </a:r>
          </a:p>
        </p:txBody>
      </p:sp>
      <p:sp>
        <p:nvSpPr>
          <p:cNvPr id="5" name="Titre 1">
            <a:extLst>
              <a:ext uri="{FF2B5EF4-FFF2-40B4-BE49-F238E27FC236}">
                <a16:creationId xmlns:a16="http://schemas.microsoft.com/office/drawing/2014/main" id="{A24A707D-0A8B-85DA-1C25-A346B518A521}"/>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 fait la directrice à l’école ?</a:t>
            </a:r>
          </a:p>
        </p:txBody>
      </p:sp>
      <p:sp>
        <p:nvSpPr>
          <p:cNvPr id="2" name="ZoneTexte 1">
            <a:extLst>
              <a:ext uri="{FF2B5EF4-FFF2-40B4-BE49-F238E27FC236}">
                <a16:creationId xmlns:a16="http://schemas.microsoft.com/office/drawing/2014/main" id="{D46BB0B9-7DB7-B52F-A3AC-27AA018C5066}"/>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622783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61EDA-6ACE-0349-F5B5-9ACA2127C7B7}"/>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5717035F-9788-2FD2-F997-AA590679DFAD}"/>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1B997995-803D-15F4-2155-70B4E28B43C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Que fait le gardien à l’école ?</a:t>
            </a:r>
          </a:p>
        </p:txBody>
      </p:sp>
      <p:sp>
        <p:nvSpPr>
          <p:cNvPr id="5" name="Titre 1">
            <a:extLst>
              <a:ext uri="{FF2B5EF4-FFF2-40B4-BE49-F238E27FC236}">
                <a16:creationId xmlns:a16="http://schemas.microsoft.com/office/drawing/2014/main" id="{1EB4C298-FF47-781A-0C64-A4B241E3A758}"/>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 fait le gardien à l’école ?</a:t>
            </a:r>
          </a:p>
        </p:txBody>
      </p:sp>
      <p:sp>
        <p:nvSpPr>
          <p:cNvPr id="2" name="ZoneTexte 1">
            <a:extLst>
              <a:ext uri="{FF2B5EF4-FFF2-40B4-BE49-F238E27FC236}">
                <a16:creationId xmlns:a16="http://schemas.microsoft.com/office/drawing/2014/main" id="{FD5C2560-7524-44F9-5777-9EC7C78799F2}"/>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3697590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F0AC5-9FAB-0C2C-2B91-C0041381A3C7}"/>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FC5EA591-2B9E-6A8C-FEA1-17698B07F845}"/>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C305BEAE-AB83-64AE-51F8-F339C68F8AA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Qu’est-ce que tu dois faire à l’école ?</a:t>
            </a:r>
          </a:p>
        </p:txBody>
      </p:sp>
      <p:sp>
        <p:nvSpPr>
          <p:cNvPr id="5" name="Titre 1">
            <a:extLst>
              <a:ext uri="{FF2B5EF4-FFF2-40B4-BE49-F238E27FC236}">
                <a16:creationId xmlns:a16="http://schemas.microsoft.com/office/drawing/2014/main" id="{845AEC8F-A7DB-0CE1-CD69-21B7D23CD359}"/>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Qu’est-ce que tu dois faire à l’école ?</a:t>
            </a:r>
          </a:p>
        </p:txBody>
      </p:sp>
      <p:sp>
        <p:nvSpPr>
          <p:cNvPr id="2" name="ZoneTexte 1">
            <a:extLst>
              <a:ext uri="{FF2B5EF4-FFF2-40B4-BE49-F238E27FC236}">
                <a16:creationId xmlns:a16="http://schemas.microsoft.com/office/drawing/2014/main" id="{0ED3A9FC-1D67-B17E-5602-90BF1822E73E}"/>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4235028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54EC5-4983-792F-B40E-8AB273925B2F}"/>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E662D225-1E21-B456-4E31-C2D1366408A6}"/>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12D05792-B41A-23EF-B167-C9627F76800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Qu’est-ce que tu ne dois pas faire en classe ?</a:t>
            </a:r>
          </a:p>
        </p:txBody>
      </p:sp>
      <p:sp>
        <p:nvSpPr>
          <p:cNvPr id="5" name="Titre 1">
            <a:extLst>
              <a:ext uri="{FF2B5EF4-FFF2-40B4-BE49-F238E27FC236}">
                <a16:creationId xmlns:a16="http://schemas.microsoft.com/office/drawing/2014/main" id="{B0FA9B9F-BE19-F46A-34D4-ACBD4A255A0C}"/>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Qu’est-ce que tu ne dois pas faire en classe ?</a:t>
            </a:r>
          </a:p>
        </p:txBody>
      </p:sp>
      <p:sp>
        <p:nvSpPr>
          <p:cNvPr id="2" name="ZoneTexte 1">
            <a:extLst>
              <a:ext uri="{FF2B5EF4-FFF2-40B4-BE49-F238E27FC236}">
                <a16:creationId xmlns:a16="http://schemas.microsoft.com/office/drawing/2014/main" id="{1065DE1D-ADF8-C44B-3919-50BCAA321805}"/>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4264106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86535-F96A-0E0D-4787-879873A4BFEE}"/>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5A112B05-92B7-D16E-FFCC-17AA7B145131}"/>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4E9F98A1-5B5E-6A07-9C9F-4E8E4B1C7ED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On va où la prochaine sortie ?</a:t>
            </a:r>
          </a:p>
        </p:txBody>
      </p:sp>
      <p:sp>
        <p:nvSpPr>
          <p:cNvPr id="5" name="Titre 1">
            <a:extLst>
              <a:ext uri="{FF2B5EF4-FFF2-40B4-BE49-F238E27FC236}">
                <a16:creationId xmlns:a16="http://schemas.microsoft.com/office/drawing/2014/main" id="{9AB5D04B-0ECD-F5B8-0416-AEB0384EC96C}"/>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On va où la prochaine sortie ?</a:t>
            </a:r>
          </a:p>
        </p:txBody>
      </p:sp>
      <p:sp>
        <p:nvSpPr>
          <p:cNvPr id="2" name="ZoneTexte 1">
            <a:extLst>
              <a:ext uri="{FF2B5EF4-FFF2-40B4-BE49-F238E27FC236}">
                <a16:creationId xmlns:a16="http://schemas.microsoft.com/office/drawing/2014/main" id="{530E3920-4DFE-E7AA-3613-FB0624C12CA4}"/>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3501015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14AF-322F-060D-CBDC-19C9D23E4933}"/>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E46ED8B2-155A-9A22-C8CF-9CF2EBD65F4C}"/>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3749FEC8-3776-DA99-61B0-5F93079C0CB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Qu’est-ce que tu vas faire au musée ?</a:t>
            </a:r>
          </a:p>
        </p:txBody>
      </p:sp>
      <p:sp>
        <p:nvSpPr>
          <p:cNvPr id="5" name="Titre 1">
            <a:extLst>
              <a:ext uri="{FF2B5EF4-FFF2-40B4-BE49-F238E27FC236}">
                <a16:creationId xmlns:a16="http://schemas.microsoft.com/office/drawing/2014/main" id="{E8716545-DF26-8A06-B4A8-5E90BE57D496}"/>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w="0"/>
                <a:solidFill>
                  <a:srgbClr val="2196B1"/>
                </a:solidFill>
                <a:effectLst/>
                <a:uLnTx/>
                <a:uFillTx/>
                <a:latin typeface="Dosis SemiBold" pitchFamily="2" charset="0"/>
                <a:ea typeface="+mn-ea"/>
                <a:cs typeface="+mn-cs"/>
              </a:rPr>
              <a:t>Qu’est-ce que tu vas faire au musée ?</a:t>
            </a:r>
          </a:p>
        </p:txBody>
      </p:sp>
      <p:sp>
        <p:nvSpPr>
          <p:cNvPr id="2" name="ZoneTexte 1">
            <a:extLst>
              <a:ext uri="{FF2B5EF4-FFF2-40B4-BE49-F238E27FC236}">
                <a16:creationId xmlns:a16="http://schemas.microsoft.com/office/drawing/2014/main" id="{867FC090-1269-8589-17A1-B4BBABD9C810}"/>
              </a:ext>
            </a:extLst>
          </p:cNvPr>
          <p:cNvSpPr txBox="1"/>
          <p:nvPr/>
        </p:nvSpPr>
        <p:spPr>
          <a:xfrm>
            <a:off x="498313" y="509133"/>
            <a:ext cx="588623" cy="1200329"/>
          </a:xfrm>
          <a:prstGeom prst="rect">
            <a:avLst/>
          </a:prstGeom>
          <a:noFill/>
        </p:spPr>
        <p:txBody>
          <a:bodyPr wrap="none" rtlCol="0">
            <a:spAutoFit/>
          </a:bodyPr>
          <a:lstStyle/>
          <a:p>
            <a:r>
              <a:rPr lang="fr-FR" sz="7200" b="1" dirty="0">
                <a:solidFill>
                  <a:srgbClr val="2196B1"/>
                </a:solidFill>
                <a:latin typeface="Dosis" pitchFamily="2" charset="0"/>
              </a:rPr>
              <a:t>?</a:t>
            </a:r>
          </a:p>
        </p:txBody>
      </p:sp>
    </p:spTree>
    <p:extLst>
      <p:ext uri="{BB962C8B-B14F-4D97-AF65-F5344CB8AC3E}">
        <p14:creationId xmlns:p14="http://schemas.microsoft.com/office/powerpoint/2010/main" val="3318601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4E04E-4195-F578-B65E-08E6D739729F}"/>
            </a:ext>
          </a:extLst>
        </p:cNvPr>
        <p:cNvGrpSpPr/>
        <p:nvPr/>
      </p:nvGrpSpPr>
      <p:grpSpPr>
        <a:xfrm>
          <a:off x="0" y="0"/>
          <a:ext cx="0" cy="0"/>
          <a:chOff x="0" y="0"/>
          <a:chExt cx="0" cy="0"/>
        </a:xfrm>
      </p:grpSpPr>
      <p:sp>
        <p:nvSpPr>
          <p:cNvPr id="15" name="Titre 3">
            <a:extLst>
              <a:ext uri="{FF2B5EF4-FFF2-40B4-BE49-F238E27FC236}">
                <a16:creationId xmlns:a16="http://schemas.microsoft.com/office/drawing/2014/main" id="{4028D763-82A6-913A-5F00-0C18E140FD4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livrets à la page 29.</a:t>
            </a:r>
          </a:p>
        </p:txBody>
      </p:sp>
      <p:grpSp>
        <p:nvGrpSpPr>
          <p:cNvPr id="16" name="Groupe 15">
            <a:extLst>
              <a:ext uri="{FF2B5EF4-FFF2-40B4-BE49-F238E27FC236}">
                <a16:creationId xmlns:a16="http://schemas.microsoft.com/office/drawing/2014/main" id="{B71F0C3C-0589-B016-DCB5-B3D0A82E1219}"/>
              </a:ext>
            </a:extLst>
          </p:cNvPr>
          <p:cNvGrpSpPr/>
          <p:nvPr/>
        </p:nvGrpSpPr>
        <p:grpSpPr>
          <a:xfrm>
            <a:off x="80765" y="643788"/>
            <a:ext cx="1147140" cy="980797"/>
            <a:chOff x="113769" y="634753"/>
            <a:chExt cx="1147140" cy="980797"/>
          </a:xfrm>
        </p:grpSpPr>
        <p:pic>
          <p:nvPicPr>
            <p:cNvPr id="17" name="Image 16">
              <a:extLst>
                <a:ext uri="{FF2B5EF4-FFF2-40B4-BE49-F238E27FC236}">
                  <a16:creationId xmlns:a16="http://schemas.microsoft.com/office/drawing/2014/main" id="{6F88DF4B-143C-06D5-43F5-8265F94DBE99}"/>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DCE3513-DD7D-ADA6-7800-9FB2E5922918}"/>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id="{C29115C2-3F68-CA0E-E5B6-58F63B8F4E0F}"/>
              </a:ext>
            </a:extLst>
          </p:cNvPr>
          <p:cNvPicPr>
            <a:picLocks noChangeAspect="1"/>
          </p:cNvPicPr>
          <p:nvPr/>
        </p:nvPicPr>
        <p:blipFill>
          <a:blip r:embed="rId4"/>
          <a:stretch>
            <a:fillRect/>
          </a:stretch>
        </p:blipFill>
        <p:spPr>
          <a:xfrm>
            <a:off x="3047688" y="1560574"/>
            <a:ext cx="3318970" cy="4541426"/>
          </a:xfrm>
          <a:prstGeom prst="rect">
            <a:avLst/>
          </a:prstGeom>
        </p:spPr>
      </p:pic>
      <p:sp>
        <p:nvSpPr>
          <p:cNvPr id="3" name="Rectangle : coins arrondis 2">
            <a:extLst>
              <a:ext uri="{FF2B5EF4-FFF2-40B4-BE49-F238E27FC236}">
                <a16:creationId xmlns:a16="http://schemas.microsoft.com/office/drawing/2014/main" id="{B1D499C1-D72C-C687-9F3B-94A31D603D9A}"/>
              </a:ext>
            </a:extLst>
          </p:cNvPr>
          <p:cNvSpPr/>
          <p:nvPr/>
        </p:nvSpPr>
        <p:spPr>
          <a:xfrm>
            <a:off x="3287775" y="2353357"/>
            <a:ext cx="3021036" cy="1596522"/>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Tree>
    <p:extLst>
      <p:ext uri="{BB962C8B-B14F-4D97-AF65-F5344CB8AC3E}">
        <p14:creationId xmlns:p14="http://schemas.microsoft.com/office/powerpoint/2010/main" val="128970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4A86D-8761-22EA-27C2-45F671D342D8}"/>
            </a:ext>
          </a:extLst>
        </p:cNvPr>
        <p:cNvGrpSpPr/>
        <p:nvPr/>
      </p:nvGrpSpPr>
      <p:grpSpPr>
        <a:xfrm>
          <a:off x="0" y="0"/>
          <a:ext cx="0" cy="0"/>
          <a:chOff x="0" y="0"/>
          <a:chExt cx="0" cy="0"/>
        </a:xfrm>
      </p:grpSpPr>
      <p:sp>
        <p:nvSpPr>
          <p:cNvPr id="6" name="Titre 8">
            <a:extLst>
              <a:ext uri="{FF2B5EF4-FFF2-40B4-BE49-F238E27FC236}">
                <a16:creationId xmlns:a16="http://schemas.microsoft.com/office/drawing/2014/main" id="{F2EB7FC9-0E25-E1A2-26C6-087E27AC4732}"/>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Maintenant, tout le monde participe. </a:t>
            </a:r>
            <a:r>
              <a:rPr lang="fr-FR" dirty="0">
                <a:solidFill>
                  <a:schemeClr val="tx1">
                    <a:lumMod val="65000"/>
                    <a:lumOff val="35000"/>
                  </a:schemeClr>
                </a:solidFill>
              </a:rPr>
              <a:t>Chacun pose à l’autre les questions suivantes</a:t>
            </a:r>
            <a:r>
              <a:rPr lang="fr-FR" dirty="0">
                <a:solidFill>
                  <a:schemeClr val="tx1">
                    <a:lumMod val="65000"/>
                    <a:lumOff val="35000"/>
                  </a:schemeClr>
                </a:solidFill>
                <a:latin typeface="Dosis Medium" pitchFamily="2" charset="0"/>
              </a:rPr>
              <a:t>.</a:t>
            </a:r>
          </a:p>
        </p:txBody>
      </p:sp>
      <p:grpSp>
        <p:nvGrpSpPr>
          <p:cNvPr id="7" name="Groupe 6">
            <a:extLst>
              <a:ext uri="{FF2B5EF4-FFF2-40B4-BE49-F238E27FC236}">
                <a16:creationId xmlns:a16="http://schemas.microsoft.com/office/drawing/2014/main" id="{347A1A63-F9FA-20CE-1F6F-F0CF505EB154}"/>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9BF30DF0-BC2C-072C-3D7A-8E2D9254721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0BD20F5-D665-6645-5A62-1AF5067A301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2" name="Image 11">
            <a:extLst>
              <a:ext uri="{FF2B5EF4-FFF2-40B4-BE49-F238E27FC236}">
                <a16:creationId xmlns:a16="http://schemas.microsoft.com/office/drawing/2014/main" id="{5C72FE1E-BE26-562A-32CD-EE1ADD931D2E}"/>
              </a:ext>
            </a:extLst>
          </p:cNvPr>
          <p:cNvPicPr>
            <a:picLocks noChangeAspect="1"/>
          </p:cNvPicPr>
          <p:nvPr/>
        </p:nvPicPr>
        <p:blipFill>
          <a:blip r:embed="rId4"/>
          <a:stretch>
            <a:fillRect/>
          </a:stretch>
        </p:blipFill>
        <p:spPr>
          <a:xfrm flipH="1">
            <a:off x="5663030" y="2405386"/>
            <a:ext cx="3070841" cy="2047227"/>
          </a:xfrm>
          <a:prstGeom prst="rect">
            <a:avLst/>
          </a:prstGeom>
        </p:spPr>
      </p:pic>
      <p:pic>
        <p:nvPicPr>
          <p:cNvPr id="4" name="Image 3">
            <a:extLst>
              <a:ext uri="{FF2B5EF4-FFF2-40B4-BE49-F238E27FC236}">
                <a16:creationId xmlns:a16="http://schemas.microsoft.com/office/drawing/2014/main" id="{EAF8C7C5-914A-5DCA-2A95-B52F78925CBA}"/>
              </a:ext>
            </a:extLst>
          </p:cNvPr>
          <p:cNvPicPr>
            <a:picLocks noChangeAspect="1"/>
          </p:cNvPicPr>
          <p:nvPr/>
        </p:nvPicPr>
        <p:blipFill>
          <a:blip r:embed="rId5"/>
          <a:stretch>
            <a:fillRect/>
          </a:stretch>
        </p:blipFill>
        <p:spPr>
          <a:xfrm>
            <a:off x="881958" y="2241828"/>
            <a:ext cx="4781072" cy="2600516"/>
          </a:xfrm>
          <a:prstGeom prst="rect">
            <a:avLst/>
          </a:prstGeom>
        </p:spPr>
      </p:pic>
    </p:spTree>
    <p:extLst>
      <p:ext uri="{BB962C8B-B14F-4D97-AF65-F5344CB8AC3E}">
        <p14:creationId xmlns:p14="http://schemas.microsoft.com/office/powerpoint/2010/main" val="1160743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EE8B-3733-68BD-2BAF-3A7A73A4672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58FFB303-06D9-83F6-ED18-6902AC45D61C}"/>
              </a:ext>
            </a:extLst>
          </p:cNvPr>
          <p:cNvSpPr>
            <a:spLocks noGrp="1"/>
          </p:cNvSpPr>
          <p:nvPr>
            <p:ph type="title"/>
          </p:nvPr>
        </p:nvSpPr>
        <p:spPr>
          <a:xfrm>
            <a:off x="532398" y="1193953"/>
            <a:ext cx="7886700" cy="705267"/>
          </a:xfrm>
        </p:spPr>
        <p:txBody>
          <a:bodyPr/>
          <a:lstStyle/>
          <a:p>
            <a:r>
              <a:rPr lang="fr-MA" sz="3200" dirty="0"/>
              <a:t>Plan de la séance</a:t>
            </a:r>
          </a:p>
        </p:txBody>
      </p:sp>
      <p:pic>
        <p:nvPicPr>
          <p:cNvPr id="6" name="Image 5">
            <a:extLst>
              <a:ext uri="{FF2B5EF4-FFF2-40B4-BE49-F238E27FC236}">
                <a16:creationId xmlns:a16="http://schemas.microsoft.com/office/drawing/2014/main" id="{FD3F18F9-BA78-0CBA-47E8-44912CD3525B}"/>
              </a:ext>
            </a:extLst>
          </p:cNvPr>
          <p:cNvPicPr>
            <a:picLocks noChangeAspect="1"/>
          </p:cNvPicPr>
          <p:nvPr/>
        </p:nvPicPr>
        <p:blipFill>
          <a:blip r:embed="rId2"/>
          <a:stretch>
            <a:fillRect/>
          </a:stretch>
        </p:blipFill>
        <p:spPr>
          <a:xfrm>
            <a:off x="1399732" y="4042784"/>
            <a:ext cx="6344535" cy="1495634"/>
          </a:xfrm>
          <a:prstGeom prst="rect">
            <a:avLst/>
          </a:prstGeom>
        </p:spPr>
      </p:pic>
      <p:sp>
        <p:nvSpPr>
          <p:cNvPr id="14" name="ZoneTexte 13">
            <a:extLst>
              <a:ext uri="{FF2B5EF4-FFF2-40B4-BE49-F238E27FC236}">
                <a16:creationId xmlns:a16="http://schemas.microsoft.com/office/drawing/2014/main" id="{3364B865-7311-DE2F-2B9C-7CDF9BC91F83}"/>
              </a:ext>
            </a:extLst>
          </p:cNvPr>
          <p:cNvSpPr txBox="1"/>
          <p:nvPr/>
        </p:nvSpPr>
        <p:spPr>
          <a:xfrm>
            <a:off x="2380260" y="4185526"/>
            <a:ext cx="33756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600" dirty="0">
                <a:solidFill>
                  <a:srgbClr val="424D7B"/>
                </a:solidFill>
                <a:latin typeface="Dosis ExtraBold" pitchFamily="2" charset="0"/>
              </a:rPr>
              <a:t>2, </a:t>
            </a: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Activité 2</a:t>
            </a:r>
          </a:p>
        </p:txBody>
      </p:sp>
      <p:grpSp>
        <p:nvGrpSpPr>
          <p:cNvPr id="2" name="Groupe 1">
            <a:extLst>
              <a:ext uri="{FF2B5EF4-FFF2-40B4-BE49-F238E27FC236}">
                <a16:creationId xmlns:a16="http://schemas.microsoft.com/office/drawing/2014/main" id="{9180DAB7-6646-5A73-5C33-F3A50E8BC88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B2BFBA93-2963-08BC-1DA3-469CC5ADD67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5D8C0C9-459A-55D8-6D8C-7314D4982E26}"/>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re 53">
              <a:extLst>
                <a:ext uri="{FF2B5EF4-FFF2-40B4-BE49-F238E27FC236}">
                  <a16:creationId xmlns:a16="http://schemas.microsoft.com/office/drawing/2014/main" id="{1B154FB0-B00B-39E6-3DC9-0C91F4952F3A}"/>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0" name="Espace réservé du texte 5">
            <a:extLst>
              <a:ext uri="{FF2B5EF4-FFF2-40B4-BE49-F238E27FC236}">
                <a16:creationId xmlns:a16="http://schemas.microsoft.com/office/drawing/2014/main" id="{355116EA-4FE2-8E53-B43F-E1AF81F4F4F7}"/>
              </a:ext>
            </a:extLst>
          </p:cNvPr>
          <p:cNvSpPr txBox="1">
            <a:spLocks noGrp="1"/>
          </p:cNvSpPr>
          <p:nvPr>
            <p:ph type="body" sz="quarter" idx="21"/>
          </p:nvPr>
        </p:nvSpPr>
        <p:spPr>
          <a:xfrm>
            <a:off x="2192797" y="3028796"/>
            <a:ext cx="5169321" cy="75565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fr-MA" dirty="0">
                <a:solidFill>
                  <a:schemeClr val="bg1">
                    <a:lumMod val="50000"/>
                  </a:schemeClr>
                </a:solidFill>
              </a:rPr>
              <a:t>Questions en rafale.</a:t>
            </a:r>
          </a:p>
        </p:txBody>
      </p:sp>
      <p:sp>
        <p:nvSpPr>
          <p:cNvPr id="3" name="Espace réservé du texte 2">
            <a:extLst>
              <a:ext uri="{FF2B5EF4-FFF2-40B4-BE49-F238E27FC236}">
                <a16:creationId xmlns:a16="http://schemas.microsoft.com/office/drawing/2014/main" id="{5DC566B6-A7BC-76A4-19B4-275D440E37B6}"/>
              </a:ext>
            </a:extLst>
          </p:cNvPr>
          <p:cNvSpPr>
            <a:spLocks noGrp="1"/>
          </p:cNvSpPr>
          <p:nvPr>
            <p:ph type="body" sz="quarter" idx="19"/>
          </p:nvPr>
        </p:nvSpPr>
        <p:spPr/>
        <p:txBody>
          <a:bodyPr/>
          <a:lstStyle/>
          <a:p>
            <a:r>
              <a:rPr lang="fr-MA" dirty="0">
                <a:solidFill>
                  <a:srgbClr val="424D7B"/>
                </a:solidFill>
              </a:rPr>
              <a:t>Prise de parole.</a:t>
            </a:r>
          </a:p>
        </p:txBody>
      </p:sp>
      <p:pic>
        <p:nvPicPr>
          <p:cNvPr id="37" name="Espace réservé pour une image  36" descr="Une image contenant horloge, cercle, symbole, Police&#10;&#10;Le contenu généré par l’IA peut être incorrect.">
            <a:extLst>
              <a:ext uri="{FF2B5EF4-FFF2-40B4-BE49-F238E27FC236}">
                <a16:creationId xmlns:a16="http://schemas.microsoft.com/office/drawing/2014/main" id="{58424BAA-A47B-4E20-FFE5-6432611FA8F2}"/>
              </a:ext>
            </a:extLst>
          </p:cNvPr>
          <p:cNvPicPr>
            <a:picLocks noChangeAspect="1"/>
          </p:cNvPicPr>
          <p:nvPr/>
        </p:nvPicPr>
        <p:blipFill rotWithShape="1">
          <a:blip r:embed="rId3">
            <a:extLst>
              <a:ext uri="{28A0092B-C50C-407E-A947-70E740481C1C}">
                <a14:useLocalDpi xmlns:a14="http://schemas.microsoft.com/office/drawing/2010/main" val="0"/>
              </a:ext>
            </a:extLst>
          </a:blip>
          <a:srcRect l="-7526" r="-7526"/>
          <a:stretch>
            <a:fillRect/>
          </a:stretch>
        </p:blipFill>
        <p:spPr>
          <a:xfrm>
            <a:off x="7298796" y="3984080"/>
            <a:ext cx="540000" cy="540000"/>
          </a:xfrm>
          <a:prstGeom prst="rect">
            <a:avLst/>
          </a:prstGeom>
          <a:noFill/>
        </p:spPr>
      </p:pic>
      <p:pic>
        <p:nvPicPr>
          <p:cNvPr id="20" name="Image 19">
            <a:extLst>
              <a:ext uri="{FF2B5EF4-FFF2-40B4-BE49-F238E27FC236}">
                <a16:creationId xmlns:a16="http://schemas.microsoft.com/office/drawing/2014/main" id="{8D828657-A3E8-44BD-A4B3-1F247FD05D1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153602" y="2237774"/>
            <a:ext cx="850846" cy="850846"/>
          </a:xfrm>
          <a:prstGeom prst="rect">
            <a:avLst/>
          </a:prstGeom>
        </p:spPr>
      </p:pic>
    </p:spTree>
    <p:extLst>
      <p:ext uri="{BB962C8B-B14F-4D97-AF65-F5344CB8AC3E}">
        <p14:creationId xmlns:p14="http://schemas.microsoft.com/office/powerpoint/2010/main" val="12284192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230A86AB-BFB2-6904-BF28-51993985EA66}"/>
              </a:ext>
            </a:extLst>
          </p:cNvPr>
          <p:cNvSpPr>
            <a:spLocks noGrp="1"/>
          </p:cNvSpPr>
          <p:nvPr>
            <p:ph type="title"/>
          </p:nvPr>
        </p:nvSpPr>
        <p:spPr>
          <a:xfrm>
            <a:off x="1691999" y="756000"/>
            <a:ext cx="7066989" cy="612000"/>
          </a:xfrm>
        </p:spPr>
        <p:txBody>
          <a:bodyPr/>
          <a:lstStyle/>
          <a:p>
            <a:r>
              <a:rPr lang="fr-FR" dirty="0">
                <a:solidFill>
                  <a:schemeClr val="tx1">
                    <a:lumMod val="65000"/>
                    <a:lumOff val="35000"/>
                  </a:schemeClr>
                </a:solidFill>
              </a:rPr>
              <a:t>Maintenant, on va prendre la parole pour parler des activités de l’école. On va le faire en 3 étapes. Soyez attentifs. </a:t>
            </a:r>
            <a:endParaRPr lang="fr-MA" dirty="0">
              <a:solidFill>
                <a:schemeClr val="tx1">
                  <a:lumMod val="65000"/>
                  <a:lumOff val="35000"/>
                </a:schemeClr>
              </a:solidFill>
            </a:endParaRPr>
          </a:p>
        </p:txBody>
      </p:sp>
      <p:grpSp>
        <p:nvGrpSpPr>
          <p:cNvPr id="2" name="Groupe 1">
            <a:extLst>
              <a:ext uri="{FF2B5EF4-FFF2-40B4-BE49-F238E27FC236}">
                <a16:creationId xmlns:a16="http://schemas.microsoft.com/office/drawing/2014/main" id="{2169D04F-E572-490F-3C1A-3BE349D62720}"/>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A5148736-FF37-0DD4-6F63-4DF9BC377B3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87070DD-AEF3-B56E-454D-A4D2CB892F53}"/>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id="{8D018A23-A088-613A-17A8-6A4B7925C64A}"/>
              </a:ext>
            </a:extLst>
          </p:cNvPr>
          <p:cNvPicPr>
            <a:picLocks noChangeAspect="1"/>
          </p:cNvPicPr>
          <p:nvPr/>
        </p:nvPicPr>
        <p:blipFill>
          <a:blip r:embed="rId4"/>
          <a:stretch>
            <a:fillRect/>
          </a:stretch>
        </p:blipFill>
        <p:spPr>
          <a:xfrm>
            <a:off x="3505200" y="2698410"/>
            <a:ext cx="2133600" cy="3200400"/>
          </a:xfrm>
          <a:prstGeom prst="rect">
            <a:avLst/>
          </a:prstGeom>
        </p:spPr>
      </p:pic>
      <p:pic>
        <p:nvPicPr>
          <p:cNvPr id="5" name="Image 4">
            <a:extLst>
              <a:ext uri="{FF2B5EF4-FFF2-40B4-BE49-F238E27FC236}">
                <a16:creationId xmlns:a16="http://schemas.microsoft.com/office/drawing/2014/main" id="{AC112AE1-6176-ADA7-3504-98EC6FD54B9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21909" y="1997302"/>
            <a:ext cx="1219370" cy="1362265"/>
          </a:xfrm>
          <a:prstGeom prst="rect">
            <a:avLst/>
          </a:prstGeom>
        </p:spPr>
      </p:pic>
      <p:sp>
        <p:nvSpPr>
          <p:cNvPr id="7" name="Rectangle : coins arrondis 6">
            <a:extLst>
              <a:ext uri="{FF2B5EF4-FFF2-40B4-BE49-F238E27FC236}">
                <a16:creationId xmlns:a16="http://schemas.microsoft.com/office/drawing/2014/main" id="{EAD60062-E06C-B6AF-3FA3-328ADE8FF9B8}"/>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87727FFA-9411-C79E-2EC8-0A2EBFD5EC06}"/>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0" name="Rectangle : coins arrondis 9">
            <a:extLst>
              <a:ext uri="{FF2B5EF4-FFF2-40B4-BE49-F238E27FC236}">
                <a16:creationId xmlns:a16="http://schemas.microsoft.com/office/drawing/2014/main" id="{974D8143-D259-B08A-AE77-572571ECE7EF}"/>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9A794857-7CF9-ECDA-301B-8577779E19BD}"/>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id="{F6912815-E625-9B39-EE08-05C2D9334281}"/>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A42D1CE7-62DD-3FDF-0BA4-623BEAA2FD45}"/>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Tree>
    <p:extLst>
      <p:ext uri="{BB962C8B-B14F-4D97-AF65-F5344CB8AC3E}">
        <p14:creationId xmlns:p14="http://schemas.microsoft.com/office/powerpoint/2010/main" val="26765373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F664-2ABF-A95B-EC29-49C53FB857F4}"/>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0C4375F2-CE50-8EAC-9701-86A50FD9D735}"/>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BD3F2871-AB84-3200-48FC-EC6D5F031D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615E0A2-92F1-9BD2-2F44-71E1601F6A9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id="{8D98087D-9127-FE94-A9A4-EA19F6CFB275}"/>
              </a:ext>
            </a:extLst>
          </p:cNvPr>
          <p:cNvPicPr>
            <a:picLocks noChangeAspect="1"/>
          </p:cNvPicPr>
          <p:nvPr/>
        </p:nvPicPr>
        <p:blipFill>
          <a:blip r:embed="rId4"/>
          <a:stretch>
            <a:fillRect/>
          </a:stretch>
        </p:blipFill>
        <p:spPr>
          <a:xfrm>
            <a:off x="3775959" y="3754312"/>
            <a:ext cx="1825908" cy="2738862"/>
          </a:xfrm>
          <a:prstGeom prst="rect">
            <a:avLst/>
          </a:prstGeom>
        </p:spPr>
      </p:pic>
      <p:pic>
        <p:nvPicPr>
          <p:cNvPr id="5" name="Image 4">
            <a:extLst>
              <a:ext uri="{FF2B5EF4-FFF2-40B4-BE49-F238E27FC236}">
                <a16:creationId xmlns:a16="http://schemas.microsoft.com/office/drawing/2014/main" id="{0D7A1219-85ED-CF98-3D23-A62C8908D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46434" y="3229861"/>
            <a:ext cx="938876" cy="1048901"/>
          </a:xfrm>
          <a:prstGeom prst="rect">
            <a:avLst/>
          </a:prstGeom>
        </p:spPr>
      </p:pic>
      <p:sp>
        <p:nvSpPr>
          <p:cNvPr id="7" name="ZoneTexte 6">
            <a:extLst>
              <a:ext uri="{FF2B5EF4-FFF2-40B4-BE49-F238E27FC236}">
                <a16:creationId xmlns:a16="http://schemas.microsoft.com/office/drawing/2014/main" id="{795BA7BE-B4ED-8572-0C59-74C6466975D3}"/>
              </a:ext>
            </a:extLst>
          </p:cNvPr>
          <p:cNvSpPr txBox="1"/>
          <p:nvPr/>
        </p:nvSpPr>
        <p:spPr>
          <a:xfrm>
            <a:off x="1496396" y="2224290"/>
            <a:ext cx="6385034" cy="1015663"/>
          </a:xfrm>
          <a:prstGeom prst="rect">
            <a:avLst/>
          </a:prstGeom>
          <a:noFill/>
        </p:spPr>
        <p:txBody>
          <a:bodyPr wrap="square" rtlCol="0">
            <a:spAutoFit/>
          </a:bodyPr>
          <a:lstStyle/>
          <a:p>
            <a:pPr lvl="0" algn="just">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Parle des activités de l’école en disant ce que tu fais en français, ce que tu fais en maths, ce que tu dois faire à l’école et ce que tu vas faire pour la prochaine sortie scolaire. </a:t>
            </a:r>
            <a:endParaRPr kumimoji="0" lang="fr-FR" sz="200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
        <p:nvSpPr>
          <p:cNvPr id="9" name="Rectangle : coins arrondis 8">
            <a:extLst>
              <a:ext uri="{FF2B5EF4-FFF2-40B4-BE49-F238E27FC236}">
                <a16:creationId xmlns:a16="http://schemas.microsoft.com/office/drawing/2014/main" id="{A2DBB55B-27AB-42E5-4A53-55562953B9F6}"/>
              </a:ext>
            </a:extLst>
          </p:cNvPr>
          <p:cNvSpPr/>
          <p:nvPr/>
        </p:nvSpPr>
        <p:spPr>
          <a:xfrm>
            <a:off x="2281091" y="1658578"/>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3A2A3BE6-339E-0082-E5A6-07144FF93CEF}"/>
              </a:ext>
            </a:extLst>
          </p:cNvPr>
          <p:cNvSpPr txBox="1"/>
          <p:nvPr/>
        </p:nvSpPr>
        <p:spPr>
          <a:xfrm>
            <a:off x="2521909" y="166747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1" name="Rectangle : coins arrondis 10">
            <a:extLst>
              <a:ext uri="{FF2B5EF4-FFF2-40B4-BE49-F238E27FC236}">
                <a16:creationId xmlns:a16="http://schemas.microsoft.com/office/drawing/2014/main" id="{1BDEAEE6-405B-3DCC-6C63-20FF9379C38A}"/>
              </a:ext>
            </a:extLst>
          </p:cNvPr>
          <p:cNvSpPr/>
          <p:nvPr/>
        </p:nvSpPr>
        <p:spPr>
          <a:xfrm>
            <a:off x="4001114" y="1653898"/>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1D90221D-7CA5-EBA6-A306-9E713C37C3C4}"/>
              </a:ext>
            </a:extLst>
          </p:cNvPr>
          <p:cNvSpPr txBox="1"/>
          <p:nvPr/>
        </p:nvSpPr>
        <p:spPr>
          <a:xfrm>
            <a:off x="4241932" y="164354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3" name="Rectangle : coins arrondis 12">
            <a:extLst>
              <a:ext uri="{FF2B5EF4-FFF2-40B4-BE49-F238E27FC236}">
                <a16:creationId xmlns:a16="http://schemas.microsoft.com/office/drawing/2014/main" id="{E32AE9D0-0F9C-B999-C746-EC8C1A543D93}"/>
              </a:ext>
            </a:extLst>
          </p:cNvPr>
          <p:cNvSpPr/>
          <p:nvPr/>
        </p:nvSpPr>
        <p:spPr>
          <a:xfrm>
            <a:off x="5740388" y="166424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863EA277-8448-BB32-03DA-576B419633B8}"/>
              </a:ext>
            </a:extLst>
          </p:cNvPr>
          <p:cNvSpPr txBox="1"/>
          <p:nvPr/>
        </p:nvSpPr>
        <p:spPr>
          <a:xfrm>
            <a:off x="5981206" y="1653898"/>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
        <p:nvSpPr>
          <p:cNvPr id="17" name="Titre 1">
            <a:extLst>
              <a:ext uri="{FF2B5EF4-FFF2-40B4-BE49-F238E27FC236}">
                <a16:creationId xmlns:a16="http://schemas.microsoft.com/office/drawing/2014/main" id="{8E130A73-E7BC-1D79-63C8-F44A538BCB3A}"/>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Etape 1. Je vais vous expliquer la situation. </a:t>
            </a:r>
          </a:p>
        </p:txBody>
      </p:sp>
    </p:spTree>
    <p:extLst>
      <p:ext uri="{BB962C8B-B14F-4D97-AF65-F5344CB8AC3E}">
        <p14:creationId xmlns:p14="http://schemas.microsoft.com/office/powerpoint/2010/main" val="735151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FDEE1-C221-51CD-2DD6-9046E9C0375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719C75D-422B-95EA-6D4D-B7BB77D75531}"/>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02320889-5DE0-F4D8-2200-D676270AB0A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764D9524-7C7D-9553-8804-B07A09F1FC1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Rectangle : coins arrondis 6">
            <a:extLst>
              <a:ext uri="{FF2B5EF4-FFF2-40B4-BE49-F238E27FC236}">
                <a16:creationId xmlns:a16="http://schemas.microsoft.com/office/drawing/2014/main" id="{7EFD8A60-9769-27A5-E648-71709D233498}"/>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599FAA99-021D-3EE8-7F94-24498210535B}"/>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0" name="Rectangle : coins arrondis 9">
            <a:extLst>
              <a:ext uri="{FF2B5EF4-FFF2-40B4-BE49-F238E27FC236}">
                <a16:creationId xmlns:a16="http://schemas.microsoft.com/office/drawing/2014/main" id="{ADC33947-3E22-7FD3-6DCD-3190B841B464}"/>
              </a:ext>
            </a:extLst>
          </p:cNvPr>
          <p:cNvSpPr/>
          <p:nvPr/>
        </p:nvSpPr>
        <p:spPr>
          <a:xfrm>
            <a:off x="3832400" y="1638321"/>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1DDF4310-7A2F-049E-3AB2-83821FC88ADC}"/>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id="{131A1BAC-C6DE-1397-E7BA-ACB2B52D1754}"/>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FF367FD3-9528-AF6F-D97B-2235916F1DCB}"/>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pic>
        <p:nvPicPr>
          <p:cNvPr id="14" name="Image 13">
            <a:extLst>
              <a:ext uri="{FF2B5EF4-FFF2-40B4-BE49-F238E27FC236}">
                <a16:creationId xmlns:a16="http://schemas.microsoft.com/office/drawing/2014/main" id="{23D9076B-2634-DD63-1184-3B796C3CF006}"/>
              </a:ext>
            </a:extLst>
          </p:cNvPr>
          <p:cNvPicPr>
            <a:picLocks noChangeAspect="1"/>
          </p:cNvPicPr>
          <p:nvPr/>
        </p:nvPicPr>
        <p:blipFill>
          <a:blip r:embed="rId4"/>
          <a:stretch>
            <a:fillRect/>
          </a:stretch>
        </p:blipFill>
        <p:spPr>
          <a:xfrm>
            <a:off x="3775959" y="3787550"/>
            <a:ext cx="1825908" cy="2738862"/>
          </a:xfrm>
          <a:prstGeom prst="rect">
            <a:avLst/>
          </a:prstGeom>
        </p:spPr>
      </p:pic>
      <p:pic>
        <p:nvPicPr>
          <p:cNvPr id="15" name="Image 14">
            <a:extLst>
              <a:ext uri="{FF2B5EF4-FFF2-40B4-BE49-F238E27FC236}">
                <a16:creationId xmlns:a16="http://schemas.microsoft.com/office/drawing/2014/main" id="{12721FA2-CBDE-80C8-DAFA-51841930EC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31023" y="3239953"/>
            <a:ext cx="938876" cy="1048901"/>
          </a:xfrm>
          <a:prstGeom prst="rect">
            <a:avLst/>
          </a:prstGeom>
        </p:spPr>
      </p:pic>
      <p:sp>
        <p:nvSpPr>
          <p:cNvPr id="16" name="ZoneTexte 15">
            <a:extLst>
              <a:ext uri="{FF2B5EF4-FFF2-40B4-BE49-F238E27FC236}">
                <a16:creationId xmlns:a16="http://schemas.microsoft.com/office/drawing/2014/main" id="{420959D3-7EA3-B0F4-564A-86FB9E666971}"/>
              </a:ext>
            </a:extLst>
          </p:cNvPr>
          <p:cNvSpPr txBox="1"/>
          <p:nvPr/>
        </p:nvSpPr>
        <p:spPr>
          <a:xfrm>
            <a:off x="1496396" y="2224290"/>
            <a:ext cx="6385034" cy="1015663"/>
          </a:xfrm>
          <a:prstGeom prst="rect">
            <a:avLst/>
          </a:prstGeom>
          <a:noFill/>
        </p:spPr>
        <p:txBody>
          <a:bodyPr wrap="square" rtlCol="0">
            <a:spAutoFit/>
          </a:bodyPr>
          <a:lstStyle/>
          <a:p>
            <a:pPr lvl="0" algn="just">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Parle des activités de l’école en disant ce que tu fais en français, ce que tu fais en maths, ce que tu dois faire à l’école et ce que tu vas faire pour la prochaine sortie scolaire. </a:t>
            </a:r>
            <a:endParaRPr kumimoji="0" lang="fr-FR" sz="200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
        <p:nvSpPr>
          <p:cNvPr id="17" name="Titre 1">
            <a:extLst>
              <a:ext uri="{FF2B5EF4-FFF2-40B4-BE49-F238E27FC236}">
                <a16:creationId xmlns:a16="http://schemas.microsoft.com/office/drawing/2014/main" id="{150F93C3-6D6F-9DBA-59B5-AD6D145F1DC6}"/>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Etape 2.  Chacun réfléchit silencieusement à ce qu’il va dire dans sa prise de parole.</a:t>
            </a:r>
          </a:p>
        </p:txBody>
      </p:sp>
    </p:spTree>
    <p:extLst>
      <p:ext uri="{BB962C8B-B14F-4D97-AF65-F5344CB8AC3E}">
        <p14:creationId xmlns:p14="http://schemas.microsoft.com/office/powerpoint/2010/main" val="23618722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5426D-C701-43F1-0DA9-6F14DDE5E929}"/>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4F1875AC-C5C6-C69F-B641-6396B27150BA}"/>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C7232B3B-BA2B-BFAF-3303-4A2EB9459E41}"/>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85D3369-7975-8D81-EF76-0597425A3101}"/>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Rectangle : coins arrondis 6">
            <a:extLst>
              <a:ext uri="{FF2B5EF4-FFF2-40B4-BE49-F238E27FC236}">
                <a16:creationId xmlns:a16="http://schemas.microsoft.com/office/drawing/2014/main" id="{13589ADC-5874-7AE0-7A4A-FC0EF465845B}"/>
              </a:ext>
            </a:extLst>
          </p:cNvPr>
          <p:cNvSpPr/>
          <p:nvPr/>
        </p:nvSpPr>
        <p:spPr>
          <a:xfrm>
            <a:off x="2112377" y="153263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43F8F02B-67E6-1877-E2DB-4B9D9A3FF776}"/>
              </a:ext>
            </a:extLst>
          </p:cNvPr>
          <p:cNvSpPr txBox="1"/>
          <p:nvPr/>
        </p:nvSpPr>
        <p:spPr>
          <a:xfrm>
            <a:off x="2353195" y="1541538"/>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0" name="Rectangle : coins arrondis 9">
            <a:extLst>
              <a:ext uri="{FF2B5EF4-FFF2-40B4-BE49-F238E27FC236}">
                <a16:creationId xmlns:a16="http://schemas.microsoft.com/office/drawing/2014/main" id="{D6E10B4F-E3FC-77F3-0A17-8E3202FA94F4}"/>
              </a:ext>
            </a:extLst>
          </p:cNvPr>
          <p:cNvSpPr/>
          <p:nvPr/>
        </p:nvSpPr>
        <p:spPr>
          <a:xfrm>
            <a:off x="3832400" y="1527959"/>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41D73C21-96FE-4150-E40A-02CC67144453}"/>
              </a:ext>
            </a:extLst>
          </p:cNvPr>
          <p:cNvSpPr txBox="1"/>
          <p:nvPr/>
        </p:nvSpPr>
        <p:spPr>
          <a:xfrm>
            <a:off x="4073218" y="1517608"/>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id="{0728C943-383D-6EEF-80D1-6597F0061FE8}"/>
              </a:ext>
            </a:extLst>
          </p:cNvPr>
          <p:cNvSpPr/>
          <p:nvPr/>
        </p:nvSpPr>
        <p:spPr>
          <a:xfrm>
            <a:off x="5571674" y="153831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DDE17633-A274-5C18-2AAB-3B9ED5B4EB67}"/>
              </a:ext>
            </a:extLst>
          </p:cNvPr>
          <p:cNvSpPr txBox="1"/>
          <p:nvPr/>
        </p:nvSpPr>
        <p:spPr>
          <a:xfrm>
            <a:off x="5812492" y="1527959"/>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pic>
        <p:nvPicPr>
          <p:cNvPr id="14" name="Image 13">
            <a:extLst>
              <a:ext uri="{FF2B5EF4-FFF2-40B4-BE49-F238E27FC236}">
                <a16:creationId xmlns:a16="http://schemas.microsoft.com/office/drawing/2014/main" id="{E0DCF09D-D3BB-4D2E-CBE9-9F41F4AFE291}"/>
              </a:ext>
            </a:extLst>
          </p:cNvPr>
          <p:cNvPicPr>
            <a:picLocks noChangeAspect="1"/>
          </p:cNvPicPr>
          <p:nvPr/>
        </p:nvPicPr>
        <p:blipFill>
          <a:blip r:embed="rId4"/>
          <a:stretch>
            <a:fillRect/>
          </a:stretch>
        </p:blipFill>
        <p:spPr>
          <a:xfrm>
            <a:off x="3908823" y="3696878"/>
            <a:ext cx="1662851" cy="2494276"/>
          </a:xfrm>
          <a:prstGeom prst="rect">
            <a:avLst/>
          </a:prstGeom>
        </p:spPr>
      </p:pic>
      <p:pic>
        <p:nvPicPr>
          <p:cNvPr id="15" name="Image 14">
            <a:extLst>
              <a:ext uri="{FF2B5EF4-FFF2-40B4-BE49-F238E27FC236}">
                <a16:creationId xmlns:a16="http://schemas.microsoft.com/office/drawing/2014/main" id="{D4EEEDF4-6DDC-B0E8-B505-ADA39A811DB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34342" y="3038200"/>
            <a:ext cx="938876" cy="1048901"/>
          </a:xfrm>
          <a:prstGeom prst="rect">
            <a:avLst/>
          </a:prstGeom>
        </p:spPr>
      </p:pic>
      <p:sp>
        <p:nvSpPr>
          <p:cNvPr id="17" name="Titre 1">
            <a:extLst>
              <a:ext uri="{FF2B5EF4-FFF2-40B4-BE49-F238E27FC236}">
                <a16:creationId xmlns:a16="http://schemas.microsoft.com/office/drawing/2014/main" id="{82CA5BBB-2288-01CC-3212-1CBB22018251}"/>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Etape 2.  Chacun réfléchit silencieusement à ce qu’il va dire dans sa prise de parole.</a:t>
            </a:r>
          </a:p>
        </p:txBody>
      </p:sp>
      <p:sp>
        <p:nvSpPr>
          <p:cNvPr id="3" name="ZoneTexte 2">
            <a:extLst>
              <a:ext uri="{FF2B5EF4-FFF2-40B4-BE49-F238E27FC236}">
                <a16:creationId xmlns:a16="http://schemas.microsoft.com/office/drawing/2014/main" id="{D2767D3E-02E7-CE30-738C-E687D6648B26}"/>
              </a:ext>
            </a:extLst>
          </p:cNvPr>
          <p:cNvSpPr txBox="1"/>
          <p:nvPr/>
        </p:nvSpPr>
        <p:spPr>
          <a:xfrm>
            <a:off x="1496396" y="2145460"/>
            <a:ext cx="6385034" cy="1015663"/>
          </a:xfrm>
          <a:prstGeom prst="rect">
            <a:avLst/>
          </a:prstGeom>
          <a:noFill/>
        </p:spPr>
        <p:txBody>
          <a:bodyPr wrap="square" rtlCol="0">
            <a:spAutoFit/>
          </a:bodyPr>
          <a:lstStyle/>
          <a:p>
            <a:pPr lvl="0" algn="just">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Parle des activités de l’école en disant ce que tu fais en français, ce que tu fais en maths, ce que tu dois faire à l’école et ce que tu vas faire pour la prochaine sortie scolaire. </a:t>
            </a:r>
            <a:endParaRPr kumimoji="0" lang="fr-FR" sz="200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30316346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47A5-4A02-696C-DB38-FD791442374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D7FEA5CD-D86F-95B3-A564-BD1D4854C609}"/>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D19921AE-C004-ED50-128A-67DC745311AB}"/>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6331F5C-492A-1FEF-FD1C-CBCF5CC5FB66}"/>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8" name="Titre 1">
            <a:extLst>
              <a:ext uri="{FF2B5EF4-FFF2-40B4-BE49-F238E27FC236}">
                <a16:creationId xmlns:a16="http://schemas.microsoft.com/office/drawing/2014/main" id="{9E034C3A-DB86-0535-E3C0-442A8084289A}"/>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Etape 3.  Maintenant, vous allez prendre la parole. Qui veut passer au tableau ? </a:t>
            </a:r>
          </a:p>
        </p:txBody>
      </p:sp>
      <p:sp>
        <p:nvSpPr>
          <p:cNvPr id="18" name="Rectangle : coins arrondis 17">
            <a:extLst>
              <a:ext uri="{FF2B5EF4-FFF2-40B4-BE49-F238E27FC236}">
                <a16:creationId xmlns:a16="http://schemas.microsoft.com/office/drawing/2014/main" id="{E425F85E-6F16-0B8E-2C48-7454B29F4FFC}"/>
              </a:ext>
            </a:extLst>
          </p:cNvPr>
          <p:cNvSpPr/>
          <p:nvPr/>
        </p:nvSpPr>
        <p:spPr>
          <a:xfrm>
            <a:off x="2601113"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33F4C90B-4654-6961-2104-97733B0B864E}"/>
              </a:ext>
            </a:extLst>
          </p:cNvPr>
          <p:cNvSpPr txBox="1"/>
          <p:nvPr/>
        </p:nvSpPr>
        <p:spPr>
          <a:xfrm>
            <a:off x="2859783" y="1637595"/>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20" name="Rectangle : coins arrondis 19">
            <a:extLst>
              <a:ext uri="{FF2B5EF4-FFF2-40B4-BE49-F238E27FC236}">
                <a16:creationId xmlns:a16="http://schemas.microsoft.com/office/drawing/2014/main" id="{62EF4C6C-675F-ABE7-0961-BD192490638A}"/>
              </a:ext>
            </a:extLst>
          </p:cNvPr>
          <p:cNvSpPr/>
          <p:nvPr/>
        </p:nvSpPr>
        <p:spPr>
          <a:xfrm>
            <a:off x="4321136"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5A87F4F2-4C45-C548-ACB7-EB5776B35F07}"/>
              </a:ext>
            </a:extLst>
          </p:cNvPr>
          <p:cNvSpPr txBox="1"/>
          <p:nvPr/>
        </p:nvSpPr>
        <p:spPr>
          <a:xfrm>
            <a:off x="4561954"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22" name="Rectangle : coins arrondis 21">
            <a:extLst>
              <a:ext uri="{FF2B5EF4-FFF2-40B4-BE49-F238E27FC236}">
                <a16:creationId xmlns:a16="http://schemas.microsoft.com/office/drawing/2014/main" id="{6336FA9C-0683-7145-75F2-3C0F52026351}"/>
              </a:ext>
            </a:extLst>
          </p:cNvPr>
          <p:cNvSpPr/>
          <p:nvPr/>
        </p:nvSpPr>
        <p:spPr>
          <a:xfrm>
            <a:off x="6060410" y="1648672"/>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E0BD4AAE-0CE2-EE03-DA68-AF022AEF2B13}"/>
              </a:ext>
            </a:extLst>
          </p:cNvPr>
          <p:cNvSpPr txBox="1"/>
          <p:nvPr/>
        </p:nvSpPr>
        <p:spPr>
          <a:xfrm>
            <a:off x="6301228"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
        <p:nvSpPr>
          <p:cNvPr id="24" name="Rectangle : coins arrondis 23">
            <a:extLst>
              <a:ext uri="{FF2B5EF4-FFF2-40B4-BE49-F238E27FC236}">
                <a16:creationId xmlns:a16="http://schemas.microsoft.com/office/drawing/2014/main" id="{24AC5096-6B1B-AF98-1D4E-732A0774047F}"/>
              </a:ext>
            </a:extLst>
          </p:cNvPr>
          <p:cNvSpPr/>
          <p:nvPr/>
        </p:nvSpPr>
        <p:spPr>
          <a:xfrm>
            <a:off x="2859783" y="2276522"/>
            <a:ext cx="5619844" cy="3175571"/>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Image 25">
            <a:extLst>
              <a:ext uri="{FF2B5EF4-FFF2-40B4-BE49-F238E27FC236}">
                <a16:creationId xmlns:a16="http://schemas.microsoft.com/office/drawing/2014/main" id="{C64FF5B0-C17A-6BE8-AFFF-22C2DE3E7CD2}"/>
              </a:ext>
            </a:extLst>
          </p:cNvPr>
          <p:cNvPicPr>
            <a:picLocks noChangeAspect="1"/>
          </p:cNvPicPr>
          <p:nvPr/>
        </p:nvPicPr>
        <p:blipFill>
          <a:blip r:embed="rId4"/>
          <a:stretch>
            <a:fillRect/>
          </a:stretch>
        </p:blipFill>
        <p:spPr>
          <a:xfrm>
            <a:off x="664373" y="3084852"/>
            <a:ext cx="1865935" cy="2798902"/>
          </a:xfrm>
          <a:prstGeom prst="rect">
            <a:avLst/>
          </a:prstGeom>
        </p:spPr>
      </p:pic>
      <p:pic>
        <p:nvPicPr>
          <p:cNvPr id="27" name="Image 26">
            <a:extLst>
              <a:ext uri="{FF2B5EF4-FFF2-40B4-BE49-F238E27FC236}">
                <a16:creationId xmlns:a16="http://schemas.microsoft.com/office/drawing/2014/main" id="{A98F71F3-FFDD-9560-4E4B-9D8165EFF28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37888" y="1963738"/>
            <a:ext cx="1219370" cy="1362265"/>
          </a:xfrm>
          <a:prstGeom prst="rect">
            <a:avLst/>
          </a:prstGeom>
        </p:spPr>
      </p:pic>
      <p:sp>
        <p:nvSpPr>
          <p:cNvPr id="3" name="ZoneTexte 2">
            <a:extLst>
              <a:ext uri="{FF2B5EF4-FFF2-40B4-BE49-F238E27FC236}">
                <a16:creationId xmlns:a16="http://schemas.microsoft.com/office/drawing/2014/main" id="{5DEF9896-93FC-0246-BE3C-C25366590736}"/>
              </a:ext>
            </a:extLst>
          </p:cNvPr>
          <p:cNvSpPr txBox="1"/>
          <p:nvPr/>
        </p:nvSpPr>
        <p:spPr>
          <a:xfrm>
            <a:off x="3100149" y="2297950"/>
            <a:ext cx="5218141" cy="294888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À l’école, j’apprends ______________ </a:t>
            </a:r>
            <a:r>
              <a:rPr kumimoji="0" lang="fr-FR" sz="18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 matière ]  .</a:t>
            </a:r>
          </a:p>
          <a:p>
            <a:pPr lvl="0">
              <a:lnSpc>
                <a:spcPct val="150000"/>
              </a:lnSpc>
              <a:defRPr/>
            </a:pPr>
            <a:r>
              <a:rPr kumimoji="0" lang="fr-FR" sz="1800" b="0"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La directrice  </a:t>
            </a:r>
            <a:r>
              <a:rPr lang="fr-FR" b="1" dirty="0">
                <a:solidFill>
                  <a:srgbClr val="5B9BD5">
                    <a:lumMod val="50000"/>
                  </a:srgbClr>
                </a:solidFill>
                <a:latin typeface="Dosis SemiBold" pitchFamily="2" charset="0"/>
              </a:rPr>
              <a:t>_________________________ </a:t>
            </a:r>
            <a:r>
              <a:rPr kumimoji="0" lang="fr-FR" sz="18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 action  ].</a:t>
            </a:r>
          </a:p>
          <a:p>
            <a:pPr>
              <a:lnSpc>
                <a:spcPct val="150000"/>
              </a:lnSpc>
              <a:defRPr/>
            </a:pPr>
            <a:r>
              <a:rPr lang="fr-FR" dirty="0">
                <a:solidFill>
                  <a:srgbClr val="5B9BD5">
                    <a:lumMod val="50000"/>
                  </a:srgbClr>
                </a:solidFill>
                <a:latin typeface="Dosis SemiBold" pitchFamily="2" charset="0"/>
              </a:rPr>
              <a:t>Le gardien  </a:t>
            </a:r>
            <a:r>
              <a:rPr lang="fr-FR" b="1" dirty="0">
                <a:solidFill>
                  <a:srgbClr val="5B9BD5">
                    <a:lumMod val="50000"/>
                  </a:srgbClr>
                </a:solidFill>
                <a:latin typeface="Dosis SemiBold" pitchFamily="2" charset="0"/>
              </a:rPr>
              <a:t>_________________________ [ action ].</a:t>
            </a:r>
            <a:endParaRPr kumimoji="0" lang="fr-FR" sz="18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endParaRPr>
          </a:p>
          <a:p>
            <a:pPr>
              <a:lnSpc>
                <a:spcPct val="150000"/>
              </a:lnSpc>
              <a:defRPr/>
            </a:pPr>
            <a:r>
              <a:rPr kumimoji="0" lang="fr-FR" sz="1800" b="0"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À l’école, je dois </a:t>
            </a:r>
            <a:r>
              <a:rPr kumimoji="0" lang="fr-FR" sz="18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____________________ </a:t>
            </a:r>
            <a:r>
              <a:rPr lang="fr-FR" b="1" dirty="0">
                <a:solidFill>
                  <a:srgbClr val="5B9BD5">
                    <a:lumMod val="50000"/>
                  </a:srgbClr>
                </a:solidFill>
                <a:latin typeface="Dosis SemiBold" pitchFamily="2" charset="0"/>
              </a:rPr>
              <a:t>[ action ].</a:t>
            </a:r>
          </a:p>
          <a:p>
            <a:pPr>
              <a:lnSpc>
                <a:spcPct val="150000"/>
              </a:lnSpc>
              <a:defRPr/>
            </a:pPr>
            <a:r>
              <a:rPr lang="fr-FR" dirty="0">
                <a:solidFill>
                  <a:srgbClr val="5B9BD5">
                    <a:lumMod val="50000"/>
                  </a:srgbClr>
                </a:solidFill>
                <a:latin typeface="Dosis SemiBold" pitchFamily="2" charset="0"/>
              </a:rPr>
              <a:t>En classe, je ne dois pas  </a:t>
            </a:r>
            <a:r>
              <a:rPr lang="fr-FR" b="1" dirty="0">
                <a:solidFill>
                  <a:srgbClr val="5B9BD5">
                    <a:lumMod val="50000"/>
                  </a:srgbClr>
                </a:solidFill>
                <a:latin typeface="Dosis SemiBold" pitchFamily="2" charset="0"/>
              </a:rPr>
              <a:t>____________________ [ action ].</a:t>
            </a:r>
            <a:endParaRPr kumimoji="0" lang="fr-FR" sz="18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endParaRPr>
          </a:p>
          <a:p>
            <a:pPr>
              <a:lnSpc>
                <a:spcPct val="150000"/>
              </a:lnSpc>
              <a:defRPr/>
            </a:pPr>
            <a:r>
              <a:rPr kumimoji="0" lang="fr-FR" sz="1800" b="0"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Pour la prochaine sortie scolaire, on va </a:t>
            </a:r>
            <a:r>
              <a:rPr kumimoji="0" lang="fr-FR" sz="18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____________ </a:t>
            </a:r>
            <a:r>
              <a:rPr lang="fr-FR" b="1" dirty="0">
                <a:solidFill>
                  <a:srgbClr val="5B9BD5">
                    <a:lumMod val="50000"/>
                  </a:srgbClr>
                </a:solidFill>
                <a:latin typeface="Dosis SemiBold" pitchFamily="2" charset="0"/>
              </a:rPr>
              <a:t>[ lieu].</a:t>
            </a:r>
          </a:p>
          <a:p>
            <a:pPr>
              <a:lnSpc>
                <a:spcPct val="150000"/>
              </a:lnSpc>
              <a:defRPr/>
            </a:pPr>
            <a:r>
              <a:rPr kumimoji="0" lang="fr-FR" sz="18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 </a:t>
            </a:r>
            <a:r>
              <a:rPr kumimoji="0" lang="fr-FR" sz="1800" b="0"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On va découvrir </a:t>
            </a:r>
            <a:r>
              <a:rPr kumimoji="0" lang="fr-FR" sz="18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____________________________ </a:t>
            </a:r>
            <a:r>
              <a:rPr lang="fr-FR" b="1" dirty="0">
                <a:solidFill>
                  <a:srgbClr val="5B9BD5">
                    <a:lumMod val="50000"/>
                  </a:srgbClr>
                </a:solidFill>
                <a:latin typeface="Dosis SemiBold" pitchFamily="2" charset="0"/>
              </a:rPr>
              <a:t>.</a:t>
            </a:r>
          </a:p>
        </p:txBody>
      </p:sp>
    </p:spTree>
    <p:extLst>
      <p:ext uri="{BB962C8B-B14F-4D97-AF65-F5344CB8AC3E}">
        <p14:creationId xmlns:p14="http://schemas.microsoft.com/office/powerpoint/2010/main" val="29837458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A4634621-90A1-9097-64FE-7E7C31F05198}"/>
              </a:ext>
            </a:extLst>
          </p:cNvPr>
          <p:cNvSpPr/>
          <p:nvPr/>
        </p:nvSpPr>
        <p:spPr>
          <a:xfrm>
            <a:off x="4870382" y="2369548"/>
            <a:ext cx="3732659"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B7D7D3B8-245B-822C-D89F-57F16AFB6C1C}"/>
              </a:ext>
            </a:extLst>
          </p:cNvPr>
          <p:cNvSpPr/>
          <p:nvPr/>
        </p:nvSpPr>
        <p:spPr>
          <a:xfrm>
            <a:off x="413887" y="2387067"/>
            <a:ext cx="4129238"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D3080D14-66A9-CA0D-439E-A1B3E6C783A7}"/>
              </a:ext>
            </a:extLst>
          </p:cNvPr>
          <p:cNvSpPr/>
          <p:nvPr/>
        </p:nvSpPr>
        <p:spPr>
          <a:xfrm>
            <a:off x="4870383" y="3091197"/>
            <a:ext cx="3804812" cy="2405146"/>
          </a:xfrm>
          <a:prstGeom prst="roundRect">
            <a:avLst>
              <a:gd name="adj" fmla="val 7549"/>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60614691-22DC-9AA0-152D-DA42CC19D203}"/>
              </a:ext>
            </a:extLst>
          </p:cNvPr>
          <p:cNvSpPr/>
          <p:nvPr/>
        </p:nvSpPr>
        <p:spPr>
          <a:xfrm>
            <a:off x="413886" y="3062321"/>
            <a:ext cx="4177364" cy="2405146"/>
          </a:xfrm>
          <a:prstGeom prst="roundRect">
            <a:avLst>
              <a:gd name="adj" fmla="val 8768"/>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76775" y="1390533"/>
            <a:ext cx="7886700" cy="720000"/>
          </a:xfrm>
        </p:spPr>
        <p:txBody>
          <a:bodyPr/>
          <a:lstStyle/>
          <a:p>
            <a:r>
              <a:rPr lang="fr-MA" sz="3200" dirty="0">
                <a:solidFill>
                  <a:srgbClr val="00ACA4"/>
                </a:solidFill>
              </a:rPr>
              <a:t>Pictogrammes</a:t>
            </a:r>
          </a:p>
        </p:txBody>
      </p:sp>
      <p:pic>
        <p:nvPicPr>
          <p:cNvPr id="12" name="Image 11">
            <a:extLst>
              <a:ext uri="{FF2B5EF4-FFF2-40B4-BE49-F238E27FC236}">
                <a16:creationId xmlns:a16="http://schemas.microsoft.com/office/drawing/2014/main" id="{4D7F8747-B10C-6688-D210-416D6A40CC13}"/>
              </a:ext>
            </a:extLst>
          </p:cNvPr>
          <p:cNvPicPr>
            <a:picLocks noChangeAspect="1"/>
          </p:cNvPicPr>
          <p:nvPr/>
        </p:nvPicPr>
        <p:blipFill>
          <a:blip r:embed="rId3"/>
          <a:stretch>
            <a:fillRect/>
          </a:stretch>
        </p:blipFill>
        <p:spPr>
          <a:xfrm>
            <a:off x="765576" y="3078508"/>
            <a:ext cx="1486736" cy="1384473"/>
          </a:xfrm>
          <a:prstGeom prst="rect">
            <a:avLst/>
          </a:prstGeom>
        </p:spPr>
      </p:pic>
      <p:pic>
        <p:nvPicPr>
          <p:cNvPr id="13" name="Espace réservé pour une image  15" descr="Une image contenant capture d’écran, Graphique, Bleu électrique, conception&#10;&#10;Le contenu généré par l’IA peut être incorrect.">
            <a:extLst>
              <a:ext uri="{FF2B5EF4-FFF2-40B4-BE49-F238E27FC236}">
                <a16:creationId xmlns:a16="http://schemas.microsoft.com/office/drawing/2014/main" id="{576EB041-A14E-90C1-A5C4-7A06A89AD8AC}"/>
              </a:ext>
            </a:extLst>
          </p:cNvPr>
          <p:cNvPicPr>
            <a:picLocks noChangeAspect="1"/>
          </p:cNvPicPr>
          <p:nvPr/>
        </p:nvPicPr>
        <p:blipFill>
          <a:blip r:embed="rId4">
            <a:extLst>
              <a:ext uri="{28A0092B-C50C-407E-A947-70E740481C1C}">
                <a14:useLocalDpi xmlns:a14="http://schemas.microsoft.com/office/drawing/2010/main" val="0"/>
              </a:ext>
            </a:extLst>
          </a:blip>
          <a:srcRect t="18025" b="15661"/>
          <a:stretch>
            <a:fillRect/>
          </a:stretch>
        </p:blipFill>
        <p:spPr>
          <a:xfrm>
            <a:off x="5200940" y="3286180"/>
            <a:ext cx="1577821" cy="1046319"/>
          </a:xfrm>
          <a:prstGeom prst="rect">
            <a:avLst/>
          </a:prstGeom>
        </p:spPr>
      </p:pic>
      <p:pic>
        <p:nvPicPr>
          <p:cNvPr id="14" name="Image 13">
            <a:extLst>
              <a:ext uri="{FF2B5EF4-FFF2-40B4-BE49-F238E27FC236}">
                <a16:creationId xmlns:a16="http://schemas.microsoft.com/office/drawing/2014/main" id="{3C47101B-F13B-CD1D-3895-14656856602D}"/>
              </a:ext>
            </a:extLst>
          </p:cNvPr>
          <p:cNvPicPr>
            <a:picLocks noChangeAspect="1"/>
          </p:cNvPicPr>
          <p:nvPr/>
        </p:nvPicPr>
        <p:blipFill>
          <a:blip r:embed="rId5"/>
          <a:srcRect r="1593" b="11327"/>
          <a:stretch>
            <a:fillRect/>
          </a:stretch>
        </p:blipFill>
        <p:spPr>
          <a:xfrm>
            <a:off x="2810222" y="3216327"/>
            <a:ext cx="1393969" cy="1256076"/>
          </a:xfrm>
          <a:prstGeom prst="ellipse">
            <a:avLst/>
          </a:prstGeom>
        </p:spPr>
      </p:pic>
      <p:pic>
        <p:nvPicPr>
          <p:cNvPr id="17" name="Image 16">
            <a:extLst>
              <a:ext uri="{FF2B5EF4-FFF2-40B4-BE49-F238E27FC236}">
                <a16:creationId xmlns:a16="http://schemas.microsoft.com/office/drawing/2014/main" id="{D31ABA83-526D-4C40-5DE7-2F8664623E71}"/>
              </a:ext>
            </a:extLst>
          </p:cNvPr>
          <p:cNvPicPr>
            <a:picLocks noChangeAspect="1"/>
          </p:cNvPicPr>
          <p:nvPr/>
        </p:nvPicPr>
        <p:blipFill>
          <a:blip r:embed="rId6"/>
          <a:stretch>
            <a:fillRect/>
          </a:stretch>
        </p:blipFill>
        <p:spPr>
          <a:xfrm>
            <a:off x="7144521" y="3436723"/>
            <a:ext cx="1060039" cy="622773"/>
          </a:xfrm>
          <a:prstGeom prst="rect">
            <a:avLst/>
          </a:prstGeom>
        </p:spPr>
      </p:pic>
      <p:sp>
        <p:nvSpPr>
          <p:cNvPr id="23" name="ZoneTexte 22">
            <a:extLst>
              <a:ext uri="{FF2B5EF4-FFF2-40B4-BE49-F238E27FC236}">
                <a16:creationId xmlns:a16="http://schemas.microsoft.com/office/drawing/2014/main" id="{ABAB9CF9-583C-D22B-6FBC-E36FC04EFCAA}"/>
              </a:ext>
            </a:extLst>
          </p:cNvPr>
          <p:cNvSpPr txBox="1"/>
          <p:nvPr/>
        </p:nvSpPr>
        <p:spPr>
          <a:xfrm>
            <a:off x="1538878" y="2479140"/>
            <a:ext cx="21435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L’enseignant parle </a:t>
            </a:r>
          </a:p>
        </p:txBody>
      </p:sp>
      <p:sp>
        <p:nvSpPr>
          <p:cNvPr id="24" name="ZoneTexte 23">
            <a:extLst>
              <a:ext uri="{FF2B5EF4-FFF2-40B4-BE49-F238E27FC236}">
                <a16:creationId xmlns:a16="http://schemas.microsoft.com/office/drawing/2014/main" id="{EEEDC8D4-2152-B186-D017-39DEE08AF553}"/>
              </a:ext>
            </a:extLst>
          </p:cNvPr>
          <p:cNvSpPr txBox="1"/>
          <p:nvPr/>
        </p:nvSpPr>
        <p:spPr>
          <a:xfrm>
            <a:off x="5593605" y="2445506"/>
            <a:ext cx="2319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Diffusion d’un média</a:t>
            </a:r>
          </a:p>
        </p:txBody>
      </p:sp>
      <p:sp>
        <p:nvSpPr>
          <p:cNvPr id="25" name="ZoneTexte 24">
            <a:extLst>
              <a:ext uri="{FF2B5EF4-FFF2-40B4-BE49-F238E27FC236}">
                <a16:creationId xmlns:a16="http://schemas.microsoft.com/office/drawing/2014/main" id="{F59506D7-037B-F526-4725-21B6D96C861C}"/>
              </a:ext>
            </a:extLst>
          </p:cNvPr>
          <p:cNvSpPr txBox="1"/>
          <p:nvPr/>
        </p:nvSpPr>
        <p:spPr>
          <a:xfrm>
            <a:off x="701736" y="4673649"/>
            <a:ext cx="1906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Expliquer, donner une consigne </a:t>
            </a:r>
          </a:p>
        </p:txBody>
      </p:sp>
      <p:sp>
        <p:nvSpPr>
          <p:cNvPr id="26" name="ZoneTexte 25">
            <a:extLst>
              <a:ext uri="{FF2B5EF4-FFF2-40B4-BE49-F238E27FC236}">
                <a16:creationId xmlns:a16="http://schemas.microsoft.com/office/drawing/2014/main" id="{5717ABA6-30A3-FAAD-8DCF-BAB1B7E96E98}"/>
              </a:ext>
            </a:extLst>
          </p:cNvPr>
          <p:cNvSpPr txBox="1"/>
          <p:nvPr/>
        </p:nvSpPr>
        <p:spPr>
          <a:xfrm>
            <a:off x="5068728" y="4558145"/>
            <a:ext cx="18229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Média en cours de diffusion</a:t>
            </a:r>
          </a:p>
        </p:txBody>
      </p:sp>
      <p:sp>
        <p:nvSpPr>
          <p:cNvPr id="27" name="ZoneTexte 26">
            <a:extLst>
              <a:ext uri="{FF2B5EF4-FFF2-40B4-BE49-F238E27FC236}">
                <a16:creationId xmlns:a16="http://schemas.microsoft.com/office/drawing/2014/main" id="{81339EE9-67AA-00E9-E9C0-BC51E26AF252}"/>
              </a:ext>
            </a:extLst>
          </p:cNvPr>
          <p:cNvSpPr txBox="1"/>
          <p:nvPr/>
        </p:nvSpPr>
        <p:spPr>
          <a:xfrm>
            <a:off x="3085923" y="4692898"/>
            <a:ext cx="10798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Désigner un élève</a:t>
            </a:r>
          </a:p>
        </p:txBody>
      </p:sp>
      <p:sp>
        <p:nvSpPr>
          <p:cNvPr id="28" name="ZoneTexte 27">
            <a:extLst>
              <a:ext uri="{FF2B5EF4-FFF2-40B4-BE49-F238E27FC236}">
                <a16:creationId xmlns:a16="http://schemas.microsoft.com/office/drawing/2014/main" id="{E1B8BBA3-D7E9-F5F2-CBC2-8C40C40505DA}"/>
              </a:ext>
            </a:extLst>
          </p:cNvPr>
          <p:cNvSpPr txBox="1"/>
          <p:nvPr/>
        </p:nvSpPr>
        <p:spPr>
          <a:xfrm>
            <a:off x="6882099" y="4435623"/>
            <a:ext cx="18229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Fin du média. Passer au slide suivant</a:t>
            </a:r>
          </a:p>
        </p:txBody>
      </p:sp>
      <p:grpSp>
        <p:nvGrpSpPr>
          <p:cNvPr id="2" name="Groupe 1">
            <a:extLst>
              <a:ext uri="{FF2B5EF4-FFF2-40B4-BE49-F238E27FC236}">
                <a16:creationId xmlns:a16="http://schemas.microsoft.com/office/drawing/2014/main" id="{1B844839-3AA5-297E-59E2-1EB658425B9D}"/>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B135D9E-2FAB-347F-3571-811EEE99CC1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6D98C7-2DB6-372A-8B32-B3318DC2381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re 53">
              <a:extLst>
                <a:ext uri="{FF2B5EF4-FFF2-40B4-BE49-F238E27FC236}">
                  <a16:creationId xmlns:a16="http://schemas.microsoft.com/office/drawing/2014/main" id="{3A63E897-CFDB-F535-82EA-814C1B4ABA90}"/>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3424893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17178-ACCA-C672-E549-DC5E72B0654A}"/>
            </a:ext>
          </a:extLst>
        </p:cNvPr>
        <p:cNvGrpSpPr/>
        <p:nvPr/>
      </p:nvGrpSpPr>
      <p:grpSpPr>
        <a:xfrm>
          <a:off x="0" y="0"/>
          <a:ext cx="0" cy="0"/>
          <a:chOff x="0" y="0"/>
          <a:chExt cx="0" cy="0"/>
        </a:xfrm>
      </p:grpSpPr>
      <p:sp>
        <p:nvSpPr>
          <p:cNvPr id="15" name="Titre 3">
            <a:extLst>
              <a:ext uri="{FF2B5EF4-FFF2-40B4-BE49-F238E27FC236}">
                <a16:creationId xmlns:a16="http://schemas.microsoft.com/office/drawing/2014/main" id="{340E9197-870E-781E-5081-487C7F7AB42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livrets à la page 29.</a:t>
            </a:r>
          </a:p>
        </p:txBody>
      </p:sp>
      <p:grpSp>
        <p:nvGrpSpPr>
          <p:cNvPr id="16" name="Groupe 15">
            <a:extLst>
              <a:ext uri="{FF2B5EF4-FFF2-40B4-BE49-F238E27FC236}">
                <a16:creationId xmlns:a16="http://schemas.microsoft.com/office/drawing/2014/main" id="{E3F3A260-022E-A9E2-10CF-9233BA1B8E66}"/>
              </a:ext>
            </a:extLst>
          </p:cNvPr>
          <p:cNvGrpSpPr/>
          <p:nvPr/>
        </p:nvGrpSpPr>
        <p:grpSpPr>
          <a:xfrm>
            <a:off x="80765" y="643788"/>
            <a:ext cx="1147140" cy="980797"/>
            <a:chOff x="113769" y="634753"/>
            <a:chExt cx="1147140" cy="980797"/>
          </a:xfrm>
        </p:grpSpPr>
        <p:pic>
          <p:nvPicPr>
            <p:cNvPr id="17" name="Image 16">
              <a:extLst>
                <a:ext uri="{FF2B5EF4-FFF2-40B4-BE49-F238E27FC236}">
                  <a16:creationId xmlns:a16="http://schemas.microsoft.com/office/drawing/2014/main" id="{06C133CF-0382-06AA-C0A8-E11375AAE6F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98CB9E4-4077-0922-ABBE-B1AF457176C3}"/>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id="{68121E53-FBE5-FF46-CE0C-ACEE96A94421}"/>
              </a:ext>
            </a:extLst>
          </p:cNvPr>
          <p:cNvPicPr>
            <a:picLocks noChangeAspect="1"/>
          </p:cNvPicPr>
          <p:nvPr/>
        </p:nvPicPr>
        <p:blipFill>
          <a:blip r:embed="rId4"/>
          <a:stretch>
            <a:fillRect/>
          </a:stretch>
        </p:blipFill>
        <p:spPr>
          <a:xfrm>
            <a:off x="2912515" y="1786476"/>
            <a:ext cx="3318970" cy="4541426"/>
          </a:xfrm>
          <a:prstGeom prst="rect">
            <a:avLst/>
          </a:prstGeom>
        </p:spPr>
      </p:pic>
      <p:sp>
        <p:nvSpPr>
          <p:cNvPr id="3" name="Rectangle : coins arrondis 2">
            <a:extLst>
              <a:ext uri="{FF2B5EF4-FFF2-40B4-BE49-F238E27FC236}">
                <a16:creationId xmlns:a16="http://schemas.microsoft.com/office/drawing/2014/main" id="{035937B4-BD00-B73C-168B-C7E58C218E11}"/>
              </a:ext>
            </a:extLst>
          </p:cNvPr>
          <p:cNvSpPr/>
          <p:nvPr/>
        </p:nvSpPr>
        <p:spPr>
          <a:xfrm>
            <a:off x="2912515" y="4158532"/>
            <a:ext cx="3456527" cy="1755902"/>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011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5160D-BB4D-6873-84A1-D899700F4933}"/>
            </a:ext>
          </a:extLst>
        </p:cNvPr>
        <p:cNvGrpSpPr/>
        <p:nvPr/>
      </p:nvGrpSpPr>
      <p:grpSpPr>
        <a:xfrm>
          <a:off x="0" y="0"/>
          <a:ext cx="0" cy="0"/>
          <a:chOff x="0" y="0"/>
          <a:chExt cx="0" cy="0"/>
        </a:xfrm>
      </p:grpSpPr>
      <p:sp>
        <p:nvSpPr>
          <p:cNvPr id="6" name="Titre 8">
            <a:extLst>
              <a:ext uri="{FF2B5EF4-FFF2-40B4-BE49-F238E27FC236}">
                <a16:creationId xmlns:a16="http://schemas.microsoft.com/office/drawing/2014/main" id="{26C10F3B-4DB6-6449-1ADF-6B80D7EB3D77}"/>
              </a:ext>
            </a:extLst>
          </p:cNvPr>
          <p:cNvSpPr>
            <a:spLocks noGrp="1"/>
          </p:cNvSpPr>
          <p:nvPr>
            <p:ph type="title"/>
          </p:nvPr>
        </p:nvSpPr>
        <p:spPr>
          <a:xfrm>
            <a:off x="1692000" y="756000"/>
            <a:ext cx="6840000" cy="612000"/>
          </a:xfrm>
        </p:spPr>
        <p:txBody>
          <a:bodyPr>
            <a:normAutofit/>
          </a:bodyPr>
          <a:lstStyle/>
          <a:p>
            <a:pPr algn="l"/>
            <a:r>
              <a:rPr lang="fr-FR" dirty="0">
                <a:solidFill>
                  <a:schemeClr val="tx1">
                    <a:lumMod val="65000"/>
                    <a:lumOff val="35000"/>
                  </a:schemeClr>
                </a:solidFill>
                <a:latin typeface="Dosis Medium" pitchFamily="2" charset="0"/>
              </a:rPr>
              <a:t>Maintenant, tout le monde participe. </a:t>
            </a:r>
            <a:r>
              <a:rPr lang="fr-FR" dirty="0">
                <a:solidFill>
                  <a:schemeClr val="tx1">
                    <a:lumMod val="65000"/>
                    <a:lumOff val="35000"/>
                  </a:schemeClr>
                </a:solidFill>
              </a:rPr>
              <a:t>Chacun parle de son école, de sa classe, de ce qu’il apprend, ce qu’il doit faire, ce qu’il ne doit pas faire en classe et de la sortie.</a:t>
            </a:r>
            <a:endParaRPr lang="fr-FR" dirty="0">
              <a:solidFill>
                <a:schemeClr val="tx1">
                  <a:lumMod val="65000"/>
                  <a:lumOff val="35000"/>
                </a:schemeClr>
              </a:solidFill>
              <a:latin typeface="Dosis Medium" pitchFamily="2" charset="0"/>
            </a:endParaRPr>
          </a:p>
        </p:txBody>
      </p:sp>
      <p:grpSp>
        <p:nvGrpSpPr>
          <p:cNvPr id="7" name="Groupe 6">
            <a:extLst>
              <a:ext uri="{FF2B5EF4-FFF2-40B4-BE49-F238E27FC236}">
                <a16:creationId xmlns:a16="http://schemas.microsoft.com/office/drawing/2014/main" id="{9A1DD9C6-CCE4-9979-EF86-69F5A09C833D}"/>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30C8A874-BB4F-0BFB-B4D0-981CF4A20C8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5A9F4F56-DDBB-9517-F987-60D8DAD22D88}"/>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2" name="Image 11">
            <a:extLst>
              <a:ext uri="{FF2B5EF4-FFF2-40B4-BE49-F238E27FC236}">
                <a16:creationId xmlns:a16="http://schemas.microsoft.com/office/drawing/2014/main" id="{C10FFF83-FEC0-DDFA-870C-4B22F6385293}"/>
              </a:ext>
            </a:extLst>
          </p:cNvPr>
          <p:cNvPicPr>
            <a:picLocks noChangeAspect="1"/>
          </p:cNvPicPr>
          <p:nvPr/>
        </p:nvPicPr>
        <p:blipFill>
          <a:blip r:embed="rId4"/>
          <a:stretch>
            <a:fillRect/>
          </a:stretch>
        </p:blipFill>
        <p:spPr>
          <a:xfrm flipH="1">
            <a:off x="5461159" y="2783758"/>
            <a:ext cx="3070841" cy="2047227"/>
          </a:xfrm>
          <a:prstGeom prst="rect">
            <a:avLst/>
          </a:prstGeom>
        </p:spPr>
      </p:pic>
      <p:pic>
        <p:nvPicPr>
          <p:cNvPr id="3" name="Image 2">
            <a:extLst>
              <a:ext uri="{FF2B5EF4-FFF2-40B4-BE49-F238E27FC236}">
                <a16:creationId xmlns:a16="http://schemas.microsoft.com/office/drawing/2014/main" id="{4C95EBBA-D165-01E2-9631-9A4747FCCBE2}"/>
              </a:ext>
            </a:extLst>
          </p:cNvPr>
          <p:cNvPicPr>
            <a:picLocks noChangeAspect="1"/>
          </p:cNvPicPr>
          <p:nvPr/>
        </p:nvPicPr>
        <p:blipFill>
          <a:blip r:embed="rId5"/>
          <a:stretch>
            <a:fillRect/>
          </a:stretch>
        </p:blipFill>
        <p:spPr>
          <a:xfrm>
            <a:off x="571902" y="2275776"/>
            <a:ext cx="5159187" cy="3254022"/>
          </a:xfrm>
          <a:prstGeom prst="rect">
            <a:avLst/>
          </a:prstGeom>
        </p:spPr>
      </p:pic>
    </p:spTree>
    <p:extLst>
      <p:ext uri="{BB962C8B-B14F-4D97-AF65-F5344CB8AC3E}">
        <p14:creationId xmlns:p14="http://schemas.microsoft.com/office/powerpoint/2010/main" val="2183194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67D0624-BFBC-12EC-0D36-530D6014925F}"/>
              </a:ext>
            </a:extLst>
          </p:cNvPr>
          <p:cNvSpPr>
            <a:spLocks noGrp="1"/>
          </p:cNvSpPr>
          <p:nvPr>
            <p:ph type="title"/>
          </p:nvPr>
        </p:nvSpPr>
        <p:spPr>
          <a:xfrm>
            <a:off x="1691999" y="756000"/>
            <a:ext cx="6999613" cy="612000"/>
          </a:xfrm>
        </p:spPr>
        <p:txBody>
          <a:bodyPr/>
          <a:lstStyle/>
          <a:p>
            <a:r>
              <a:rPr lang="fr-FR" dirty="0">
                <a:solidFill>
                  <a:schemeClr val="tx1">
                    <a:lumMod val="65000"/>
                    <a:lumOff val="35000"/>
                  </a:schemeClr>
                </a:solidFill>
              </a:rPr>
              <a:t>La séance d’aujourd’hui est terminée. À la maison, lisez et recopiez les paragraphes dans vos cahiers.. </a:t>
            </a:r>
            <a:endParaRPr lang="fr-MA" dirty="0">
              <a:solidFill>
                <a:schemeClr val="tx1">
                  <a:lumMod val="65000"/>
                  <a:lumOff val="35000"/>
                </a:schemeClr>
              </a:solidFill>
            </a:endParaRPr>
          </a:p>
        </p:txBody>
      </p:sp>
      <p:pic>
        <p:nvPicPr>
          <p:cNvPr id="7" name="Nada-Wave">
            <a:hlinkClick r:id="" action="ppaction://media"/>
            <a:extLst>
              <a:ext uri="{FF2B5EF4-FFF2-40B4-BE49-F238E27FC236}">
                <a16:creationId xmlns:a16="http://schemas.microsoft.com/office/drawing/2014/main" id="{2848A6E2-01EF-BC7D-FB61-79C9611D60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8147" y="2261937"/>
            <a:ext cx="2225112" cy="3553537"/>
          </a:xfrm>
          <a:prstGeom prst="rect">
            <a:avLst/>
          </a:prstGeom>
        </p:spPr>
      </p:pic>
      <p:pic>
        <p:nvPicPr>
          <p:cNvPr id="8" name="Espace réservé pour une image  2" descr="Une image contenant habits, illustration, dessin humoristique&#10;&#10;Le contenu généré par l’IA peut être incorrect.">
            <a:extLst>
              <a:ext uri="{FF2B5EF4-FFF2-40B4-BE49-F238E27FC236}">
                <a16:creationId xmlns:a16="http://schemas.microsoft.com/office/drawing/2014/main" id="{61DA975E-A20D-2704-4B3D-030503389314}"/>
              </a:ext>
            </a:extLst>
          </p:cNvPr>
          <p:cNvPicPr>
            <a:picLocks noChangeAspect="1"/>
          </p:cNvPicPr>
          <p:nvPr/>
        </p:nvPicPr>
        <p:blipFill>
          <a:blip r:embed="rId5">
            <a:extLst>
              <a:ext uri="{28A0092B-C50C-407E-A947-70E740481C1C}">
                <a14:useLocalDpi xmlns:a14="http://schemas.microsoft.com/office/drawing/2010/main" val="0"/>
              </a:ext>
            </a:extLst>
          </a:blip>
          <a:srcRect b="27354"/>
          <a:stretch>
            <a:fillRect/>
          </a:stretch>
        </p:blipFill>
        <p:spPr>
          <a:xfrm>
            <a:off x="115503" y="651192"/>
            <a:ext cx="1289783" cy="936977"/>
          </a:xfrm>
          <a:prstGeom prst="ellipse">
            <a:avLst/>
          </a:prstGeom>
        </p:spPr>
      </p:pic>
      <p:pic>
        <p:nvPicPr>
          <p:cNvPr id="2" name="Image 1">
            <a:extLst>
              <a:ext uri="{FF2B5EF4-FFF2-40B4-BE49-F238E27FC236}">
                <a16:creationId xmlns:a16="http://schemas.microsoft.com/office/drawing/2014/main" id="{82F88D47-2513-8BD7-6FE1-35862B52C430}"/>
              </a:ext>
            </a:extLst>
          </p:cNvPr>
          <p:cNvPicPr>
            <a:picLocks noChangeAspect="1"/>
          </p:cNvPicPr>
          <p:nvPr/>
        </p:nvPicPr>
        <p:blipFill>
          <a:blip r:embed="rId6"/>
          <a:stretch>
            <a:fillRect/>
          </a:stretch>
        </p:blipFill>
        <p:spPr>
          <a:xfrm>
            <a:off x="4017746" y="1767992"/>
            <a:ext cx="3318970" cy="4541426"/>
          </a:xfrm>
          <a:prstGeom prst="rect">
            <a:avLst/>
          </a:prstGeom>
        </p:spPr>
      </p:pic>
      <p:sp>
        <p:nvSpPr>
          <p:cNvPr id="3" name="Rectangle : coins arrondis 2">
            <a:extLst>
              <a:ext uri="{FF2B5EF4-FFF2-40B4-BE49-F238E27FC236}">
                <a16:creationId xmlns:a16="http://schemas.microsoft.com/office/drawing/2014/main" id="{199FA74C-E512-3F58-0669-DA7449420F72}"/>
              </a:ext>
            </a:extLst>
          </p:cNvPr>
          <p:cNvSpPr/>
          <p:nvPr/>
        </p:nvSpPr>
        <p:spPr>
          <a:xfrm>
            <a:off x="4017746" y="4166484"/>
            <a:ext cx="3456527" cy="2142934"/>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691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D09737C9-5AD9-0BC6-B728-F86997004752}"/>
              </a:ext>
            </a:extLst>
          </p:cNvPr>
          <p:cNvSpPr>
            <a:spLocks noGrp="1"/>
          </p:cNvSpPr>
          <p:nvPr>
            <p:ph type="title"/>
          </p:nvPr>
        </p:nvSpPr>
        <p:spPr>
          <a:xfrm>
            <a:off x="701868" y="1496921"/>
            <a:ext cx="7886700" cy="720000"/>
          </a:xfrm>
        </p:spPr>
        <p:txBody>
          <a:bodyPr/>
          <a:lstStyle/>
          <a:p>
            <a:r>
              <a:rPr lang="fr-MA" sz="3200" dirty="0">
                <a:solidFill>
                  <a:srgbClr val="424D7B"/>
                </a:solidFill>
              </a:rPr>
              <a:t>Contenu de la semaine de soutien </a:t>
            </a:r>
          </a:p>
        </p:txBody>
      </p:sp>
      <p:grpSp>
        <p:nvGrpSpPr>
          <p:cNvPr id="3" name="Groupe 2">
            <a:extLst>
              <a:ext uri="{FF2B5EF4-FFF2-40B4-BE49-F238E27FC236}">
                <a16:creationId xmlns:a16="http://schemas.microsoft.com/office/drawing/2014/main" id="{85BAE690-DEDA-9705-2B1D-FD0055D1F792}"/>
              </a:ext>
            </a:extLst>
          </p:cNvPr>
          <p:cNvGrpSpPr/>
          <p:nvPr/>
        </p:nvGrpSpPr>
        <p:grpSpPr>
          <a:xfrm>
            <a:off x="3120265" y="0"/>
            <a:ext cx="2741519" cy="1084434"/>
            <a:chOff x="3072140" y="0"/>
            <a:chExt cx="2741519" cy="1084434"/>
          </a:xfrm>
        </p:grpSpPr>
        <p:sp>
          <p:nvSpPr>
            <p:cNvPr id="7" name="Rectangle 6">
              <a:extLst>
                <a:ext uri="{FF2B5EF4-FFF2-40B4-BE49-F238E27FC236}">
                  <a16:creationId xmlns:a16="http://schemas.microsoft.com/office/drawing/2014/main" id="{A2D3D0F5-EFA4-B8E5-342F-CB1C2C79E4C6}"/>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C44EEB-B312-111D-753D-70D8A4B727D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re 53">
              <a:extLst>
                <a:ext uri="{FF2B5EF4-FFF2-40B4-BE49-F238E27FC236}">
                  <a16:creationId xmlns:a16="http://schemas.microsoft.com/office/drawing/2014/main" id="{48020635-6DD5-93FB-A560-2E415C0BE577}"/>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1" name="Image 10">
            <a:extLst>
              <a:ext uri="{FF2B5EF4-FFF2-40B4-BE49-F238E27FC236}">
                <a16:creationId xmlns:a16="http://schemas.microsoft.com/office/drawing/2014/main" id="{13D307BA-B4DB-E893-4345-3B648C6A0843}"/>
              </a:ext>
            </a:extLst>
          </p:cNvPr>
          <p:cNvPicPr>
            <a:picLocks noChangeAspect="1"/>
          </p:cNvPicPr>
          <p:nvPr/>
        </p:nvPicPr>
        <p:blipFill>
          <a:blip r:embed="rId3"/>
          <a:stretch>
            <a:fillRect/>
          </a:stretch>
        </p:blipFill>
        <p:spPr>
          <a:xfrm>
            <a:off x="1890197" y="2585041"/>
            <a:ext cx="1698778" cy="2308596"/>
          </a:xfrm>
          <a:prstGeom prst="rect">
            <a:avLst/>
          </a:prstGeom>
        </p:spPr>
      </p:pic>
      <p:pic>
        <p:nvPicPr>
          <p:cNvPr id="12" name="Image 11">
            <a:extLst>
              <a:ext uri="{FF2B5EF4-FFF2-40B4-BE49-F238E27FC236}">
                <a16:creationId xmlns:a16="http://schemas.microsoft.com/office/drawing/2014/main" id="{86234D0F-3128-588D-9510-E5CD6B39486A}"/>
              </a:ext>
            </a:extLst>
          </p:cNvPr>
          <p:cNvPicPr>
            <a:picLocks noChangeAspect="1"/>
          </p:cNvPicPr>
          <p:nvPr/>
        </p:nvPicPr>
        <p:blipFill>
          <a:blip r:embed="rId4"/>
          <a:stretch>
            <a:fillRect/>
          </a:stretch>
        </p:blipFill>
        <p:spPr>
          <a:xfrm>
            <a:off x="365109" y="2598650"/>
            <a:ext cx="1545908" cy="2182288"/>
          </a:xfrm>
          <a:prstGeom prst="rect">
            <a:avLst/>
          </a:prstGeom>
        </p:spPr>
      </p:pic>
      <p:pic>
        <p:nvPicPr>
          <p:cNvPr id="14" name="Image 13">
            <a:extLst>
              <a:ext uri="{FF2B5EF4-FFF2-40B4-BE49-F238E27FC236}">
                <a16:creationId xmlns:a16="http://schemas.microsoft.com/office/drawing/2014/main" id="{AFAEF504-E518-5DF0-EE6B-A7E532EC15CE}"/>
              </a:ext>
            </a:extLst>
          </p:cNvPr>
          <p:cNvPicPr>
            <a:picLocks noChangeAspect="1"/>
          </p:cNvPicPr>
          <p:nvPr/>
        </p:nvPicPr>
        <p:blipFill>
          <a:blip r:embed="rId5"/>
          <a:stretch>
            <a:fillRect/>
          </a:stretch>
        </p:blipFill>
        <p:spPr>
          <a:xfrm>
            <a:off x="3588975" y="2585041"/>
            <a:ext cx="1642107" cy="2281378"/>
          </a:xfrm>
          <a:prstGeom prst="rect">
            <a:avLst/>
          </a:prstGeom>
        </p:spPr>
      </p:pic>
      <p:pic>
        <p:nvPicPr>
          <p:cNvPr id="16" name="Image 15">
            <a:extLst>
              <a:ext uri="{FF2B5EF4-FFF2-40B4-BE49-F238E27FC236}">
                <a16:creationId xmlns:a16="http://schemas.microsoft.com/office/drawing/2014/main" id="{88453580-CF61-AEA2-C194-0FC72BE3D53B}"/>
              </a:ext>
            </a:extLst>
          </p:cNvPr>
          <p:cNvPicPr>
            <a:picLocks noChangeAspect="1"/>
          </p:cNvPicPr>
          <p:nvPr/>
        </p:nvPicPr>
        <p:blipFill>
          <a:blip r:embed="rId6"/>
          <a:stretch>
            <a:fillRect/>
          </a:stretch>
        </p:blipFill>
        <p:spPr>
          <a:xfrm>
            <a:off x="5263757" y="2499560"/>
            <a:ext cx="1645283" cy="2281378"/>
          </a:xfrm>
          <a:prstGeom prst="rect">
            <a:avLst/>
          </a:prstGeom>
        </p:spPr>
      </p:pic>
      <p:pic>
        <p:nvPicPr>
          <p:cNvPr id="18" name="Image 17">
            <a:extLst>
              <a:ext uri="{FF2B5EF4-FFF2-40B4-BE49-F238E27FC236}">
                <a16:creationId xmlns:a16="http://schemas.microsoft.com/office/drawing/2014/main" id="{FD2800CF-1E19-A259-0F9F-6E62D96EB92C}"/>
              </a:ext>
            </a:extLst>
          </p:cNvPr>
          <p:cNvPicPr>
            <a:picLocks noChangeAspect="1"/>
          </p:cNvPicPr>
          <p:nvPr/>
        </p:nvPicPr>
        <p:blipFill>
          <a:blip r:embed="rId7"/>
          <a:stretch>
            <a:fillRect/>
          </a:stretch>
        </p:blipFill>
        <p:spPr>
          <a:xfrm>
            <a:off x="7023793" y="2394393"/>
            <a:ext cx="1755098" cy="2386545"/>
          </a:xfrm>
          <a:prstGeom prst="rect">
            <a:avLst/>
          </a:prstGeom>
        </p:spPr>
      </p:pic>
    </p:spTree>
    <p:extLst>
      <p:ext uri="{BB962C8B-B14F-4D97-AF65-F5344CB8AC3E}">
        <p14:creationId xmlns:p14="http://schemas.microsoft.com/office/powerpoint/2010/main" val="2799109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 coins arrondis 35">
            <a:extLst>
              <a:ext uri="{FF2B5EF4-FFF2-40B4-BE49-F238E27FC236}">
                <a16:creationId xmlns:a16="http://schemas.microsoft.com/office/drawing/2014/main" id="{637F9C9C-A02D-128C-B58A-E9E349CF8C1B}"/>
              </a:ext>
            </a:extLst>
          </p:cNvPr>
          <p:cNvSpPr/>
          <p:nvPr/>
        </p:nvSpPr>
        <p:spPr>
          <a:xfrm>
            <a:off x="4789567" y="4156106"/>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5005567" y="3904106"/>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616457" y="242966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832457" y="217766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1</a:t>
            </a:r>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796457" y="26584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de vocabulaire</a:t>
            </a:r>
          </a:p>
        </p:txBody>
      </p:sp>
      <p:sp>
        <p:nvSpPr>
          <p:cNvPr id="8" name="Titre 30">
            <a:extLst>
              <a:ext uri="{FF2B5EF4-FFF2-40B4-BE49-F238E27FC236}">
                <a16:creationId xmlns:a16="http://schemas.microsoft.com/office/drawing/2014/main" id="{E7505BF1-9FB3-A3D9-F1AE-40542186D09D}"/>
              </a:ext>
            </a:extLst>
          </p:cNvPr>
          <p:cNvSpPr>
            <a:spLocks noGrp="1"/>
          </p:cNvSpPr>
          <p:nvPr>
            <p:ph type="title"/>
          </p:nvPr>
        </p:nvSpPr>
        <p:spPr>
          <a:xfrm>
            <a:off x="522772" y="1068650"/>
            <a:ext cx="7886700" cy="720000"/>
          </a:xfrm>
        </p:spPr>
        <p:txBody>
          <a:bodyPr/>
          <a:lstStyle/>
          <a:p>
            <a:r>
              <a:rPr lang="fr-MA" sz="3200" dirty="0"/>
              <a:t>Organisation de la semaine de révision</a:t>
            </a:r>
          </a:p>
        </p:txBody>
      </p:sp>
      <p:sp>
        <p:nvSpPr>
          <p:cNvPr id="2" name="Rectangle : coins arrondis 1">
            <a:extLst>
              <a:ext uri="{FF2B5EF4-FFF2-40B4-BE49-F238E27FC236}">
                <a16:creationId xmlns:a16="http://schemas.microsoft.com/office/drawing/2014/main" id="{397D6792-77EF-964B-8655-3B3059F55CA8}"/>
              </a:ext>
            </a:extLst>
          </p:cNvPr>
          <p:cNvSpPr/>
          <p:nvPr/>
        </p:nvSpPr>
        <p:spPr>
          <a:xfrm>
            <a:off x="4789567" y="242966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rganigramme : Terminateur 2">
            <a:extLst>
              <a:ext uri="{FF2B5EF4-FFF2-40B4-BE49-F238E27FC236}">
                <a16:creationId xmlns:a16="http://schemas.microsoft.com/office/drawing/2014/main" id="{5658D257-978F-A594-EEA1-56A5EF90062C}"/>
              </a:ext>
            </a:extLst>
          </p:cNvPr>
          <p:cNvSpPr/>
          <p:nvPr/>
        </p:nvSpPr>
        <p:spPr>
          <a:xfrm>
            <a:off x="5005567" y="217766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4969567" y="2628951"/>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de lecture</a:t>
            </a:r>
          </a:p>
        </p:txBody>
      </p:sp>
      <p:grpSp>
        <p:nvGrpSpPr>
          <p:cNvPr id="5" name="Groupe 4">
            <a:extLst>
              <a:ext uri="{FF2B5EF4-FFF2-40B4-BE49-F238E27FC236}">
                <a16:creationId xmlns:a16="http://schemas.microsoft.com/office/drawing/2014/main" id="{FFE98D44-242C-B857-A26E-6C7163C42EFF}"/>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3188F2D0-04BB-A251-DD36-D1B8EDEBD6A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9464FC-2A84-044F-BACA-8005915C7C3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76D3DCA5-D411-2F51-DEC5-EBA796C6E07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6" name="Image 15">
            <a:extLst>
              <a:ext uri="{FF2B5EF4-FFF2-40B4-BE49-F238E27FC236}">
                <a16:creationId xmlns:a16="http://schemas.microsoft.com/office/drawing/2014/main" id="{2D821F4D-459F-10F8-037F-9FC307E61A4C}"/>
              </a:ext>
            </a:extLst>
          </p:cNvPr>
          <p:cNvPicPr>
            <a:picLocks noChangeAspect="1"/>
          </p:cNvPicPr>
          <p:nvPr/>
        </p:nvPicPr>
        <p:blipFill>
          <a:blip r:embed="rId2"/>
          <a:stretch>
            <a:fillRect/>
          </a:stretch>
        </p:blipFill>
        <p:spPr>
          <a:xfrm>
            <a:off x="687238" y="3870484"/>
            <a:ext cx="3828620" cy="1365622"/>
          </a:xfrm>
          <a:prstGeom prst="rect">
            <a:avLst/>
          </a:prstGeom>
        </p:spPr>
      </p:pic>
      <p:sp>
        <p:nvSpPr>
          <p:cNvPr id="17" name="Espace réservé du texte 5">
            <a:extLst>
              <a:ext uri="{FF2B5EF4-FFF2-40B4-BE49-F238E27FC236}">
                <a16:creationId xmlns:a16="http://schemas.microsoft.com/office/drawing/2014/main" id="{A5E18E04-36C4-DDBA-D36A-2F6CAF012C20}"/>
              </a:ext>
            </a:extLst>
          </p:cNvPr>
          <p:cNvSpPr txBox="1">
            <a:spLocks/>
          </p:cNvSpPr>
          <p:nvPr/>
        </p:nvSpPr>
        <p:spPr>
          <a:xfrm>
            <a:off x="5036762" y="434921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d’écriture</a:t>
            </a:r>
          </a:p>
        </p:txBody>
      </p:sp>
      <p:sp>
        <p:nvSpPr>
          <p:cNvPr id="10" name="Organigramme : Terminateur 9">
            <a:extLst>
              <a:ext uri="{FF2B5EF4-FFF2-40B4-BE49-F238E27FC236}">
                <a16:creationId xmlns:a16="http://schemas.microsoft.com/office/drawing/2014/main" id="{62AFBE96-6D58-CF0A-14F1-9A0AB1FC361F}"/>
              </a:ext>
            </a:extLst>
          </p:cNvPr>
          <p:cNvSpPr/>
          <p:nvPr/>
        </p:nvSpPr>
        <p:spPr>
          <a:xfrm>
            <a:off x="891548" y="3868654"/>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2</a:t>
            </a:r>
          </a:p>
        </p:txBody>
      </p:sp>
      <p:sp>
        <p:nvSpPr>
          <p:cNvPr id="9" name="ZoneTexte 8">
            <a:extLst>
              <a:ext uri="{FF2B5EF4-FFF2-40B4-BE49-F238E27FC236}">
                <a16:creationId xmlns:a16="http://schemas.microsoft.com/office/drawing/2014/main" id="{DB4DDBFF-D324-3E3C-39D9-A0E8D4DE4E9D}"/>
              </a:ext>
            </a:extLst>
          </p:cNvPr>
          <p:cNvSpPr txBox="1"/>
          <p:nvPr/>
        </p:nvSpPr>
        <p:spPr>
          <a:xfrm>
            <a:off x="958147" y="4563103"/>
            <a:ext cx="3831420" cy="338554"/>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1" i="0" u="none" strike="noStrike" kern="1200" cap="none" spc="0" normalizeH="0" baseline="0" noProof="0" dirty="0">
                <a:ln>
                  <a:noFill/>
                </a:ln>
                <a:solidFill>
                  <a:srgbClr val="565F88"/>
                </a:solidFill>
                <a:effectLst/>
                <a:uLnTx/>
                <a:uFillTx/>
                <a:latin typeface="Dosis SemiBold" pitchFamily="2" charset="0"/>
                <a:ea typeface="+mn-ea"/>
                <a:cs typeface="+mn-cs"/>
              </a:rPr>
              <a:t>Activités </a:t>
            </a:r>
            <a:r>
              <a:rPr lang="fr-FR" sz="1600" b="1" dirty="0">
                <a:solidFill>
                  <a:srgbClr val="565F88"/>
                </a:solidFill>
                <a:latin typeface="Dosis SemiBold" pitchFamily="2" charset="0"/>
              </a:rPr>
              <a:t>orales</a:t>
            </a:r>
            <a:endParaRPr kumimoji="0" lang="fr-FR" sz="1600" b="1" i="0" u="none" strike="noStrike" kern="1200" cap="none" spc="0" normalizeH="0" baseline="0" noProof="0" dirty="0">
              <a:ln>
                <a:noFill/>
              </a:ln>
              <a:solidFill>
                <a:srgbClr val="565F88"/>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2191222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E19C4005-4A51-DD46-6175-E7EA3F0C246E}"/>
              </a:ext>
            </a:extLst>
          </p:cNvPr>
          <p:cNvSpPr>
            <a:spLocks noGrp="1"/>
          </p:cNvSpPr>
          <p:nvPr>
            <p:ph type="body" sz="quarter" idx="19"/>
          </p:nvPr>
        </p:nvSpPr>
        <p:spPr/>
        <p:txBody>
          <a:bodyPr/>
          <a:lstStyle/>
          <a:p>
            <a:r>
              <a:rPr lang="fr-MA" dirty="0"/>
              <a:t>Prise de parole.</a:t>
            </a:r>
          </a:p>
        </p:txBody>
      </p:sp>
      <p:sp>
        <p:nvSpPr>
          <p:cNvPr id="4" name="Titre 1">
            <a:extLst>
              <a:ext uri="{FF2B5EF4-FFF2-40B4-BE49-F238E27FC236}">
                <a16:creationId xmlns:a16="http://schemas.microsoft.com/office/drawing/2014/main" id="{B8AE1112-EE82-8B56-B589-D5C05675E60E}"/>
              </a:ext>
            </a:extLst>
          </p:cNvPr>
          <p:cNvSpPr>
            <a:spLocks noGrp="1"/>
          </p:cNvSpPr>
          <p:nvPr>
            <p:ph type="title"/>
          </p:nvPr>
        </p:nvSpPr>
        <p:spPr>
          <a:xfrm>
            <a:off x="532398" y="1193953"/>
            <a:ext cx="7886700" cy="705267"/>
          </a:xfrm>
        </p:spPr>
        <p:txBody>
          <a:bodyPr/>
          <a:lstStyle/>
          <a:p>
            <a:r>
              <a:rPr lang="fr-MA" sz="3200" dirty="0"/>
              <a:t>Plan de la séance 1</a:t>
            </a:r>
          </a:p>
        </p:txBody>
      </p:sp>
      <p:pic>
        <p:nvPicPr>
          <p:cNvPr id="9" name="Image 8">
            <a:extLst>
              <a:ext uri="{FF2B5EF4-FFF2-40B4-BE49-F238E27FC236}">
                <a16:creationId xmlns:a16="http://schemas.microsoft.com/office/drawing/2014/main" id="{A507B2C7-53CF-9049-FD6D-F24173083DA2}"/>
              </a:ext>
            </a:extLst>
          </p:cNvPr>
          <p:cNvPicPr>
            <a:picLocks noChangeAspect="1"/>
          </p:cNvPicPr>
          <p:nvPr/>
        </p:nvPicPr>
        <p:blipFill>
          <a:blip r:embed="rId2"/>
          <a:srcRect l="1542" t="8381" r="3284" b="18195"/>
          <a:stretch>
            <a:fillRect/>
          </a:stretch>
        </p:blipFill>
        <p:spPr>
          <a:xfrm>
            <a:off x="1438977" y="2376667"/>
            <a:ext cx="6246795" cy="1349939"/>
          </a:xfrm>
          <a:prstGeom prst="rect">
            <a:avLst/>
          </a:prstGeom>
        </p:spPr>
      </p:pic>
      <p:sp>
        <p:nvSpPr>
          <p:cNvPr id="18" name="ZoneTexte 17">
            <a:extLst>
              <a:ext uri="{FF2B5EF4-FFF2-40B4-BE49-F238E27FC236}">
                <a16:creationId xmlns:a16="http://schemas.microsoft.com/office/drawing/2014/main" id="{5DA5B341-DD51-7414-AFFF-5286B69C66DE}"/>
              </a:ext>
            </a:extLst>
          </p:cNvPr>
          <p:cNvSpPr txBox="1"/>
          <p:nvPr/>
        </p:nvSpPr>
        <p:spPr>
          <a:xfrm>
            <a:off x="2275014" y="2506852"/>
            <a:ext cx="1445650" cy="350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1.  Activité 1</a:t>
            </a:r>
          </a:p>
        </p:txBody>
      </p:sp>
      <p:sp>
        <p:nvSpPr>
          <p:cNvPr id="5" name="Espace réservé du texte 5">
            <a:extLst>
              <a:ext uri="{FF2B5EF4-FFF2-40B4-BE49-F238E27FC236}">
                <a16:creationId xmlns:a16="http://schemas.microsoft.com/office/drawing/2014/main" id="{8BE1566B-D585-7E21-D244-BCFCE70B9FA4}"/>
              </a:ext>
            </a:extLst>
          </p:cNvPr>
          <p:cNvSpPr txBox="1">
            <a:spLocks/>
          </p:cNvSpPr>
          <p:nvPr/>
        </p:nvSpPr>
        <p:spPr>
          <a:xfrm>
            <a:off x="2203199" y="2851086"/>
            <a:ext cx="534526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50000"/>
              </a:lnSpc>
              <a:spcBef>
                <a:spcPts val="300"/>
              </a:spcBef>
              <a:spcAft>
                <a:spcPts val="0"/>
              </a:spcAft>
              <a:buClrTx/>
              <a:buSzTx/>
              <a:buFont typeface="Wingdings" panose="05000000000000000000" pitchFamily="2" charset="2"/>
              <a:buChar char="l"/>
              <a:tabLst/>
              <a:defRPr/>
            </a:pPr>
            <a:r>
              <a:rPr kumimoji="0" lang="fr-MA" sz="1200" b="0" i="0" u="none" strike="noStrike" kern="1200" cap="none" spc="0" normalizeH="0" baseline="0" noProof="0" dirty="0">
                <a:ln>
                  <a:noFill/>
                </a:ln>
                <a:solidFill>
                  <a:srgbClr val="565F88"/>
                </a:solidFill>
                <a:effectLst/>
                <a:uLnTx/>
                <a:uFillTx/>
                <a:latin typeface="Dosis SemiBold" pitchFamily="2" charset="0"/>
                <a:ea typeface="+mn-ea"/>
                <a:cs typeface="+mn-cs"/>
              </a:rPr>
              <a:t>Questions en rafale.</a:t>
            </a:r>
            <a:endParaRPr kumimoji="0" lang="fr-FR" sz="1200" b="0" i="0" u="none" strike="noStrike" kern="1200" cap="none" spc="0" normalizeH="0" baseline="0" noProof="0" dirty="0">
              <a:ln>
                <a:noFill/>
              </a:ln>
              <a:solidFill>
                <a:srgbClr val="565F88"/>
              </a:solidFill>
              <a:effectLst/>
              <a:uLnTx/>
              <a:uFillTx/>
              <a:latin typeface="Dosis SemiBold" pitchFamily="2" charset="0"/>
              <a:ea typeface="+mn-ea"/>
              <a:cs typeface="+mn-cs"/>
            </a:endParaRPr>
          </a:p>
        </p:txBody>
      </p:sp>
      <p:grpSp>
        <p:nvGrpSpPr>
          <p:cNvPr id="8" name="Groupe 7">
            <a:extLst>
              <a:ext uri="{FF2B5EF4-FFF2-40B4-BE49-F238E27FC236}">
                <a16:creationId xmlns:a16="http://schemas.microsoft.com/office/drawing/2014/main" id="{AB84BFEE-BBD8-4BF3-2434-8540C33B07CE}"/>
              </a:ext>
            </a:extLst>
          </p:cNvPr>
          <p:cNvGrpSpPr/>
          <p:nvPr/>
        </p:nvGrpSpPr>
        <p:grpSpPr>
          <a:xfrm>
            <a:off x="3120265" y="0"/>
            <a:ext cx="2741519" cy="1084434"/>
            <a:chOff x="3072140" y="0"/>
            <a:chExt cx="2741519" cy="1084434"/>
          </a:xfrm>
        </p:grpSpPr>
        <p:sp>
          <p:nvSpPr>
            <p:cNvPr id="10" name="Rectangle 9">
              <a:extLst>
                <a:ext uri="{FF2B5EF4-FFF2-40B4-BE49-F238E27FC236}">
                  <a16:creationId xmlns:a16="http://schemas.microsoft.com/office/drawing/2014/main" id="{8A7B19E7-13CC-B9C4-EEF2-A555D5EB6D8C}"/>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832FF2-03F4-4292-2A21-4B531E2A6D0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re 53">
              <a:extLst>
                <a:ext uri="{FF2B5EF4-FFF2-40B4-BE49-F238E27FC236}">
                  <a16:creationId xmlns:a16="http://schemas.microsoft.com/office/drawing/2014/main" id="{7400D3D8-5C43-2B92-8B4D-1650CB15D2C6}"/>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2" name="Espace réservé pour une image  10">
            <a:extLst>
              <a:ext uri="{FF2B5EF4-FFF2-40B4-BE49-F238E27FC236}">
                <a16:creationId xmlns:a16="http://schemas.microsoft.com/office/drawing/2014/main" id="{3A3BE96B-F106-41BC-29A1-EAA31D27AC3F}"/>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7526" r="-7526"/>
          <a:stretch>
            <a:fillRect/>
          </a:stretch>
        </p:blipFill>
        <p:spPr>
          <a:xfrm>
            <a:off x="7278464" y="3788874"/>
            <a:ext cx="540000" cy="540000"/>
          </a:xfrm>
          <a:prstGeom prst="rect">
            <a:avLst/>
          </a:prstGeom>
          <a:noFill/>
        </p:spPr>
      </p:pic>
      <p:pic>
        <p:nvPicPr>
          <p:cNvPr id="15" name="Image 14">
            <a:extLst>
              <a:ext uri="{FF2B5EF4-FFF2-40B4-BE49-F238E27FC236}">
                <a16:creationId xmlns:a16="http://schemas.microsoft.com/office/drawing/2014/main" id="{5F0002C7-1E42-8691-D136-BCC3284EEA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23041" y="2081429"/>
            <a:ext cx="850846" cy="850846"/>
          </a:xfrm>
          <a:prstGeom prst="rect">
            <a:avLst/>
          </a:prstGeom>
        </p:spPr>
      </p:pic>
    </p:spTree>
    <p:extLst>
      <p:ext uri="{BB962C8B-B14F-4D97-AF65-F5344CB8AC3E}">
        <p14:creationId xmlns:p14="http://schemas.microsoft.com/office/powerpoint/2010/main" val="1484344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A62B7-773B-6F25-D285-83EF85460748}"/>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129EC6FD-3DA6-FDDB-7C25-BAD76E1196E0}"/>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F63D64A-3E30-A9AD-6949-0FBE0C271D83}"/>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2AD792-F4DC-3FB0-FA02-537B6BA7895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DFE5E6E7-F254-6047-08F5-66C70F7C4684}"/>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8" name="Titre 1">
            <a:extLst>
              <a:ext uri="{FF2B5EF4-FFF2-40B4-BE49-F238E27FC236}">
                <a16:creationId xmlns:a16="http://schemas.microsoft.com/office/drawing/2014/main" id="{93E0FB99-4246-286D-20E2-2B18452C4298}"/>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sp>
        <p:nvSpPr>
          <p:cNvPr id="9" name="Rectangle : coins arrondis 8">
            <a:extLst>
              <a:ext uri="{FF2B5EF4-FFF2-40B4-BE49-F238E27FC236}">
                <a16:creationId xmlns:a16="http://schemas.microsoft.com/office/drawing/2014/main" id="{774B2A10-15A9-8282-CED3-93E92DD6F21F}"/>
              </a:ext>
            </a:extLst>
          </p:cNvPr>
          <p:cNvSpPr/>
          <p:nvPr/>
        </p:nvSpPr>
        <p:spPr>
          <a:xfrm>
            <a:off x="1294077" y="2938783"/>
            <a:ext cx="6535427" cy="1696280"/>
          </a:xfrm>
          <a:prstGeom prst="roundRect">
            <a:avLst/>
          </a:prstGeom>
          <a:solidFill>
            <a:schemeClr val="accent5">
              <a:lumMod val="20000"/>
              <a:lumOff val="80000"/>
            </a:schemeClr>
          </a:solidFill>
          <a:ln w="190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ptos" panose="02110004020202020204"/>
              <a:ea typeface="+mn-ea"/>
              <a:cs typeface="+mn-cs"/>
            </a:endParaRPr>
          </a:p>
        </p:txBody>
      </p:sp>
      <p:sp>
        <p:nvSpPr>
          <p:cNvPr id="13" name="TextBox 5">
            <a:extLst>
              <a:ext uri="{FF2B5EF4-FFF2-40B4-BE49-F238E27FC236}">
                <a16:creationId xmlns:a16="http://schemas.microsoft.com/office/drawing/2014/main" id="{8E5EDCA6-A7AE-F91C-375E-03A3F662A750}"/>
              </a:ext>
            </a:extLst>
          </p:cNvPr>
          <p:cNvSpPr txBox="1"/>
          <p:nvPr/>
        </p:nvSpPr>
        <p:spPr>
          <a:xfrm>
            <a:off x="666394" y="1755389"/>
            <a:ext cx="78112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Au terme de cette séance de révision, l’enseignant doit vérifier qu’au moins </a:t>
            </a:r>
            <a:r>
              <a:rPr kumimoji="0" lang="fr-FR" sz="2400" b="1" i="0" u="none" strike="noStrike" kern="0" cap="none" spc="0" normalizeH="0" baseline="0" noProof="0" dirty="0">
                <a:ln>
                  <a:noFill/>
                </a:ln>
                <a:solidFill>
                  <a:srgbClr val="2196B1"/>
                </a:solidFill>
                <a:effectLst/>
                <a:uLnTx/>
                <a:uFillTx/>
                <a:latin typeface="Dosis" pitchFamily="2" charset="0"/>
                <a:ea typeface="+mn-ea"/>
                <a:cs typeface="Calibri" panose="020F0502020204030204" pitchFamily="34" charset="0"/>
              </a:rPr>
              <a:t>80% des élèves </a:t>
            </a:r>
            <a:r>
              <a:rPr kumimoji="0" lang="fr-FR"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sont capables de : </a:t>
            </a:r>
            <a:endParaRPr kumimoji="0" lang="ar-MA"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endParaRPr>
          </a:p>
        </p:txBody>
      </p:sp>
      <p:sp>
        <p:nvSpPr>
          <p:cNvPr id="15" name="TextBox 5">
            <a:extLst>
              <a:ext uri="{FF2B5EF4-FFF2-40B4-BE49-F238E27FC236}">
                <a16:creationId xmlns:a16="http://schemas.microsoft.com/office/drawing/2014/main" id="{5746AB9A-7886-DD60-98B7-1FF83C8176F0}"/>
              </a:ext>
            </a:extLst>
          </p:cNvPr>
          <p:cNvSpPr txBox="1"/>
          <p:nvPr/>
        </p:nvSpPr>
        <p:spPr>
          <a:xfrm>
            <a:off x="1442335" y="3244973"/>
            <a:ext cx="6387169" cy="92333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Dosis Medium" pitchFamily="2" charset="0"/>
              <a:buChar char="→"/>
              <a:tabLst/>
              <a:defRPr/>
            </a:pPr>
            <a:r>
              <a:rPr lang="fr-FR" sz="2200" b="1" kern="0" dirty="0">
                <a:solidFill>
                  <a:srgbClr val="2196B1"/>
                </a:solidFill>
                <a:latin typeface="Dosis Medium" pitchFamily="2" charset="0"/>
                <a:cs typeface="Calibri" panose="020F0502020204030204" pitchFamily="34" charset="0"/>
              </a:rPr>
              <a:t>R</a:t>
            </a:r>
            <a:r>
              <a:rPr kumimoji="0" lang="fr-FR" sz="2200" b="1" i="0" u="none" strike="noStrike" kern="0" cap="none" spc="0" normalizeH="0" baseline="0" noProof="0" dirty="0" err="1">
                <a:ln>
                  <a:noFill/>
                </a:ln>
                <a:solidFill>
                  <a:srgbClr val="2196B1"/>
                </a:solidFill>
                <a:effectLst/>
                <a:uLnTx/>
                <a:uFillTx/>
                <a:latin typeface="Dosis Medium" pitchFamily="2" charset="0"/>
                <a:ea typeface="+mn-ea"/>
                <a:cs typeface="Calibri" panose="020F0502020204030204" pitchFamily="34" charset="0"/>
              </a:rPr>
              <a:t>épondre</a:t>
            </a: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  à l’oral </a:t>
            </a:r>
            <a:r>
              <a:rPr kumimoji="0" lang="fr-FR" sz="22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aux questions.</a:t>
            </a:r>
          </a:p>
          <a:p>
            <a:pPr marL="342900" marR="0" lvl="0" indent="-342900" algn="l" defTabSz="914400" rtl="0" eaLnBrk="1" fontAlgn="auto" latinLnBrk="0" hangingPunct="1">
              <a:lnSpc>
                <a:spcPct val="100000"/>
              </a:lnSpc>
              <a:spcBef>
                <a:spcPts val="0"/>
              </a:spcBef>
              <a:spcAft>
                <a:spcPts val="1200"/>
              </a:spcAft>
              <a:buClrTx/>
              <a:buSzTx/>
              <a:buFont typeface="Dosis Medium" pitchFamily="2" charset="0"/>
              <a:buChar char="→"/>
              <a:tabLst/>
              <a:defRPr/>
            </a:pP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Prendre la parole </a:t>
            </a:r>
            <a:r>
              <a:rPr kumimoji="0" lang="fr-FR" sz="22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pour partager des informations</a:t>
            </a: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a:t>
            </a:r>
            <a:endParaRPr kumimoji="0" lang="fr-FR" sz="2200" b="1" i="0" u="none" strike="noStrike" kern="0" cap="none" spc="0" normalizeH="0" baseline="0" noProof="0" dirty="0">
              <a:ln>
                <a:noFill/>
              </a:ln>
              <a:solidFill>
                <a:srgbClr val="5B9BD5">
                  <a:lumMod val="50000"/>
                </a:srgbClr>
              </a:solidFill>
              <a:effectLst/>
              <a:uLnTx/>
              <a:uFillTx/>
              <a:latin typeface="Dosis Medium" pitchFamily="2" charset="0"/>
              <a:ea typeface="+mn-ea"/>
              <a:cs typeface="Calibri" panose="020F0502020204030204" pitchFamily="34" charset="0"/>
            </a:endParaRPr>
          </a:p>
        </p:txBody>
      </p:sp>
      <p:sp>
        <p:nvSpPr>
          <p:cNvPr id="32" name="ZoneTexte 31">
            <a:extLst>
              <a:ext uri="{FF2B5EF4-FFF2-40B4-BE49-F238E27FC236}">
                <a16:creationId xmlns:a16="http://schemas.microsoft.com/office/drawing/2014/main" id="{18C8C5DC-7BDC-A408-9DE6-5E9ECC078095}"/>
              </a:ext>
            </a:extLst>
          </p:cNvPr>
          <p:cNvSpPr txBox="1"/>
          <p:nvPr/>
        </p:nvSpPr>
        <p:spPr>
          <a:xfrm>
            <a:off x="1490221" y="4987460"/>
            <a:ext cx="61431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lumMod val="85000"/>
                    <a:lumOff val="15000"/>
                  </a:prstClr>
                </a:solidFill>
                <a:effectLst/>
                <a:uLnTx/>
                <a:uFillTx/>
                <a:latin typeface="Dosis" pitchFamily="2" charset="0"/>
                <a:ea typeface="+mn-ea"/>
                <a:cs typeface="+mn-cs"/>
              </a:rPr>
              <a:t>* Si ce taux n’est pas atteint, il convient de mettre en place des actions de remédiation, collectives ou individuelles. </a:t>
            </a:r>
          </a:p>
        </p:txBody>
      </p:sp>
    </p:spTree>
    <p:extLst>
      <p:ext uri="{BB962C8B-B14F-4D97-AF65-F5344CB8AC3E}">
        <p14:creationId xmlns:p14="http://schemas.microsoft.com/office/powerpoint/2010/main" val="3945252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6A4C6-0615-4F6F-AB64-975F8AC4A5F4}"/>
              </a:ext>
            </a:extLst>
          </p:cNvPr>
          <p:cNvSpPr>
            <a:spLocks noGrp="1"/>
          </p:cNvSpPr>
          <p:nvPr>
            <p:ph type="title"/>
          </p:nvPr>
        </p:nvSpPr>
        <p:spPr/>
        <p:txBody>
          <a:bodyPr>
            <a:noAutofit/>
          </a:bodyPr>
          <a:lstStyle/>
          <a:p>
            <a:r>
              <a:rPr lang="fr-MA" dirty="0"/>
              <a:t>Bonjour les enfants. Aujourd’hui, nous allons commencer une nouvelle séance de révision. Soyez attentifs.</a:t>
            </a:r>
          </a:p>
        </p:txBody>
      </p:sp>
      <p:grpSp>
        <p:nvGrpSpPr>
          <p:cNvPr id="20" name="Groupe 19">
            <a:extLst>
              <a:ext uri="{FF2B5EF4-FFF2-40B4-BE49-F238E27FC236}">
                <a16:creationId xmlns:a16="http://schemas.microsoft.com/office/drawing/2014/main" id="{D6B75884-FDA7-3C30-D664-B0E9FFEE8DE7}"/>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EA0C3709-4680-5424-D4BD-97BFC2F1480A}"/>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51DB144-9999-2761-71C6-6FD60EF25EB6}"/>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4" name="Nada-Wave">
            <a:hlinkClick r:id="" action="ppaction://media"/>
            <a:extLst>
              <a:ext uri="{FF2B5EF4-FFF2-40B4-BE49-F238E27FC236}">
                <a16:creationId xmlns:a16="http://schemas.microsoft.com/office/drawing/2014/main" id="{F6F75F5E-0F4F-58AD-F00C-F11EB85EF99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84327" y="2377440"/>
            <a:ext cx="2138280" cy="3414864"/>
          </a:xfrm>
          <a:prstGeom prst="rect">
            <a:avLst/>
          </a:prstGeom>
        </p:spPr>
      </p:pic>
      <p:pic>
        <p:nvPicPr>
          <p:cNvPr id="5" name="majd_wave">
            <a:hlinkClick r:id="" action="ppaction://media"/>
            <a:extLst>
              <a:ext uri="{FF2B5EF4-FFF2-40B4-BE49-F238E27FC236}">
                <a16:creationId xmlns:a16="http://schemas.microsoft.com/office/drawing/2014/main" id="{E1114E01-4699-1BC6-B605-BBCF6562EB24}"/>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9"/>
          <a:srcRect b="1386"/>
          <a:stretch>
            <a:fillRect/>
          </a:stretch>
        </p:blipFill>
        <p:spPr>
          <a:xfrm>
            <a:off x="2479764" y="2377440"/>
            <a:ext cx="1947857" cy="3414865"/>
          </a:xfrm>
        </p:spPr>
      </p:pic>
    </p:spTree>
    <p:extLst>
      <p:ext uri="{BB962C8B-B14F-4D97-AF65-F5344CB8AC3E}">
        <p14:creationId xmlns:p14="http://schemas.microsoft.com/office/powerpoint/2010/main" val="4281358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4"/>
                                        </p:tgtEl>
                                      </p:cBhvr>
                                    </p:cmd>
                                  </p:childTnLst>
                                </p:cTn>
                              </p:par>
                              <p:par>
                                <p:cTn id="7" presetID="1" presetClass="mediacall" presetSubtype="0" fill="hold" nodeType="withEffect">
                                  <p:stCondLst>
                                    <p:cond delay="0"/>
                                  </p:stCondLst>
                                  <p:childTnLst>
                                    <p:cmd type="call" cmd="playFrom(0.0)">
                                      <p:cBhvr>
                                        <p:cTn id="8" dur="3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8">
            <a:extLst>
              <a:ext uri="{FF2B5EF4-FFF2-40B4-BE49-F238E27FC236}">
                <a16:creationId xmlns:a16="http://schemas.microsoft.com/office/drawing/2014/main" id="{B3685A86-1543-9B75-7BAB-3B0181DADC93}"/>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Maintenant, c’est l’activité des questions en rafales. Je vais désigner des élèves au hasard pour répondre. Tenez-vous prêts. </a:t>
            </a:r>
          </a:p>
        </p:txBody>
      </p:sp>
      <p:grpSp>
        <p:nvGrpSpPr>
          <p:cNvPr id="6" name="Groupe 5">
            <a:extLst>
              <a:ext uri="{FF2B5EF4-FFF2-40B4-BE49-F238E27FC236}">
                <a16:creationId xmlns:a16="http://schemas.microsoft.com/office/drawing/2014/main" id="{FBC8F6A0-8824-A8E0-B940-24F99064F88A}"/>
              </a:ext>
            </a:extLst>
          </p:cNvPr>
          <p:cNvGrpSpPr/>
          <p:nvPr/>
        </p:nvGrpSpPr>
        <p:grpSpPr>
          <a:xfrm>
            <a:off x="96835" y="643220"/>
            <a:ext cx="1147140" cy="980797"/>
            <a:chOff x="113769" y="634753"/>
            <a:chExt cx="1147140" cy="980797"/>
          </a:xfrm>
        </p:grpSpPr>
        <p:pic>
          <p:nvPicPr>
            <p:cNvPr id="7" name="Image 6">
              <a:extLst>
                <a:ext uri="{FF2B5EF4-FFF2-40B4-BE49-F238E27FC236}">
                  <a16:creationId xmlns:a16="http://schemas.microsoft.com/office/drawing/2014/main" id="{3AC1C78A-C28E-791B-EDB1-E6ECBFC9B2C5}"/>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24AF809-437E-0619-048F-098AC9B5674E}"/>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C12E2815-338B-2319-D8D2-E921457118AD}"/>
              </a:ext>
            </a:extLst>
          </p:cNvPr>
          <p:cNvPicPr>
            <a:picLocks noChangeAspect="1"/>
          </p:cNvPicPr>
          <p:nvPr/>
        </p:nvPicPr>
        <p:blipFill>
          <a:blip r:embed="rId4">
            <a:extLst>
              <a:ext uri="{28A0092B-C50C-407E-A947-70E740481C1C}">
                <a14:useLocalDpi xmlns:a14="http://schemas.microsoft.com/office/drawing/2010/main" val="0"/>
              </a:ext>
            </a:extLst>
          </a:blip>
          <a:srcRect t="-934" b="22113"/>
          <a:stretch>
            <a:fillRect/>
          </a:stretch>
        </p:blipFill>
        <p:spPr>
          <a:xfrm>
            <a:off x="2769949" y="3323065"/>
            <a:ext cx="2899330" cy="2290311"/>
          </a:xfrm>
          <a:prstGeom prst="ellipse">
            <a:avLst/>
          </a:prstGeom>
        </p:spPr>
      </p:pic>
      <p:sp>
        <p:nvSpPr>
          <p:cNvPr id="11" name="ZoneTexte 10">
            <a:extLst>
              <a:ext uri="{FF2B5EF4-FFF2-40B4-BE49-F238E27FC236}">
                <a16:creationId xmlns:a16="http://schemas.microsoft.com/office/drawing/2014/main" id="{77F64394-F29E-6738-BE7E-5336CF5A0106}"/>
              </a:ext>
            </a:extLst>
          </p:cNvPr>
          <p:cNvSpPr txBox="1"/>
          <p:nvPr/>
        </p:nvSpPr>
        <p:spPr>
          <a:xfrm rot="20098563">
            <a:off x="2608445" y="2538234"/>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2" name="ZoneTexte 11">
            <a:extLst>
              <a:ext uri="{FF2B5EF4-FFF2-40B4-BE49-F238E27FC236}">
                <a16:creationId xmlns:a16="http://schemas.microsoft.com/office/drawing/2014/main" id="{45428AAE-EF40-A2AC-EDC9-F59C9DCBAE7E}"/>
              </a:ext>
            </a:extLst>
          </p:cNvPr>
          <p:cNvSpPr txBox="1"/>
          <p:nvPr/>
        </p:nvSpPr>
        <p:spPr>
          <a:xfrm rot="931438">
            <a:off x="5767180" y="2527091"/>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3" name="ZoneTexte 12">
            <a:extLst>
              <a:ext uri="{FF2B5EF4-FFF2-40B4-BE49-F238E27FC236}">
                <a16:creationId xmlns:a16="http://schemas.microsoft.com/office/drawing/2014/main" id="{D3C51085-6595-C5B9-D7F2-D395C76EDFF1}"/>
              </a:ext>
            </a:extLst>
          </p:cNvPr>
          <p:cNvSpPr txBox="1"/>
          <p:nvPr/>
        </p:nvSpPr>
        <p:spPr>
          <a:xfrm rot="931438">
            <a:off x="4416474" y="1861676"/>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Tree>
    <p:extLst>
      <p:ext uri="{BB962C8B-B14F-4D97-AF65-F5344CB8AC3E}">
        <p14:creationId xmlns:p14="http://schemas.microsoft.com/office/powerpoint/2010/main" val="1505080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Vocab_04- Entrainement 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offer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ocab_01- 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Vocab_03- Appropri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8006</TotalTime>
  <Words>816</Words>
  <Application>Microsoft Office PowerPoint</Application>
  <PresentationFormat>Affichage à l'écran (4:3)</PresentationFormat>
  <Paragraphs>116</Paragraphs>
  <Slides>32</Slides>
  <Notes>2</Notes>
  <HiddenSlides>0</HiddenSlides>
  <MMClips>3</MMClips>
  <ScaleCrop>false</ScaleCrop>
  <HeadingPairs>
    <vt:vector size="6" baseType="variant">
      <vt:variant>
        <vt:lpstr>Polices utilisées</vt:lpstr>
      </vt:variant>
      <vt:variant>
        <vt:i4>10</vt:i4>
      </vt:variant>
      <vt:variant>
        <vt:lpstr>Thème</vt:lpstr>
      </vt:variant>
      <vt:variant>
        <vt:i4>15</vt:i4>
      </vt:variant>
      <vt:variant>
        <vt:lpstr>Titres des diapositives</vt:lpstr>
      </vt:variant>
      <vt:variant>
        <vt:i4>32</vt:i4>
      </vt:variant>
    </vt:vector>
  </HeadingPairs>
  <TitlesOfParts>
    <vt:vector size="57" baseType="lpstr">
      <vt:lpstr>Dosis ExtraBold</vt:lpstr>
      <vt:lpstr>Dosis Medium</vt:lpstr>
      <vt:lpstr>Dosis</vt:lpstr>
      <vt:lpstr>Aptos Display</vt:lpstr>
      <vt:lpstr>Calibri</vt:lpstr>
      <vt:lpstr>Mistral</vt:lpstr>
      <vt:lpstr>Wingdings</vt:lpstr>
      <vt:lpstr>Dosis SemiBold</vt:lpstr>
      <vt:lpstr>Arial</vt:lpstr>
      <vt:lpstr>Aptos</vt:lpstr>
      <vt:lpstr>2_Conception personnalisée</vt:lpstr>
      <vt:lpstr>00_Env-Enseignant</vt:lpstr>
      <vt:lpstr>Révision</vt:lpstr>
      <vt:lpstr>lecture offerte</vt:lpstr>
      <vt:lpstr>4_New Voc_01-Livret</vt:lpstr>
      <vt:lpstr>Conception personnalisée</vt:lpstr>
      <vt:lpstr>Vocab_01- Présentation</vt:lpstr>
      <vt:lpstr>Vocab_02- Mémorisation</vt:lpstr>
      <vt:lpstr>Vocab_03- Appropriation</vt:lpstr>
      <vt:lpstr>Vocab_04- Entrainement livret</vt:lpstr>
      <vt:lpstr>Thème Office</vt:lpstr>
      <vt:lpstr>1_Env-Enseignant</vt:lpstr>
      <vt:lpstr>3_Lecture</vt:lpstr>
      <vt:lpstr>2_Env-Enseignant</vt:lpstr>
      <vt:lpstr>5_New Voc_01-Livret</vt:lpstr>
      <vt:lpstr>Présentation PowerPoint</vt:lpstr>
      <vt:lpstr>Il convient de lancer le mode diaporama pour la diffusion de la leçon en classe</vt:lpstr>
      <vt:lpstr>Pictogrammes</vt:lpstr>
      <vt:lpstr>Contenu de la semaine de soutien </vt:lpstr>
      <vt:lpstr>Organisation de la semaine de révision</vt:lpstr>
      <vt:lpstr>Plan de la séance 1</vt:lpstr>
      <vt:lpstr>Présentation PowerPoint</vt:lpstr>
      <vt:lpstr>Bonjour les enfants. Aujourd’hui, nous allons commencer une nouvelle séance de révision. Soyez attentifs.</vt:lpstr>
      <vt:lpstr>Maintenant, c’est l’activité des questions en rafales. Je vais désigner des élèves au hasard pour répondre. Tenez-vous prêts. </vt:lpstr>
      <vt:lpstr>Comment ça va ? </vt:lpstr>
      <vt:lpstr>Comment tu t’appelles ?</vt:lpstr>
      <vt:lpstr>Quel est ton nom ?</vt:lpstr>
      <vt:lpstr>Quel est ton prénom ?</vt:lpstr>
      <vt:lpstr>Qu’est-ce que tu apprends à l’école ?</vt:lpstr>
      <vt:lpstr>Qu’est-ce que tu fais en maths ?</vt:lpstr>
      <vt:lpstr>Que fait la directrice à l’école ?</vt:lpstr>
      <vt:lpstr>Que fait le gardien à l’école ?</vt:lpstr>
      <vt:lpstr>Qu’est-ce que tu dois faire à l’école ?</vt:lpstr>
      <vt:lpstr>Qu’est-ce que tu ne dois pas faire en classe ?</vt:lpstr>
      <vt:lpstr>On va où la prochaine sortie ?</vt:lpstr>
      <vt:lpstr>Qu’est-ce que tu vas faire au musée ?</vt:lpstr>
      <vt:lpstr>Prenez vos livrets à la page 29.</vt:lpstr>
      <vt:lpstr>Maintenant, tout le monde participe. Chacun pose à l’autre les questions suivantes.</vt:lpstr>
      <vt:lpstr>Plan de la séance</vt:lpstr>
      <vt:lpstr>Maintenant, on va prendre la parole pour parler des activités de l’école. On va le faire en 3 étapes. Soyez attentifs. </vt:lpstr>
      <vt:lpstr>Etape 1. Je vais vous expliquer la situation. </vt:lpstr>
      <vt:lpstr>Etape 2.  Chacun réfléchit silencieusement à ce qu’il va dire dans sa prise de parole.</vt:lpstr>
      <vt:lpstr>Etape 2.  Chacun réfléchit silencieusement à ce qu’il va dire dans sa prise de parole.</vt:lpstr>
      <vt:lpstr>Etape 3.  Maintenant, vous allez prendre la parole. Qui veut passer au tableau ? </vt:lpstr>
      <vt:lpstr>Prenez vos livrets à la page 29.</vt:lpstr>
      <vt:lpstr>Maintenant, tout le monde participe. Chacun parle de son école, de sa classe, de ce qu’il apprend, ce qu’il doit faire, ce qu’il ne doit pas faire en classe et de la sortie.</vt:lpstr>
      <vt:lpstr>La séance d’aujourd’hui est terminée. À la maison, lisez et recopiez les paragraphes dans vos cahiers..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Adam Hakim</dc:creator>
  <cp:lastModifiedBy>KHALID.RAMNI</cp:lastModifiedBy>
  <cp:revision>21</cp:revision>
  <cp:lastPrinted>2025-08-13T10:11:39Z</cp:lastPrinted>
  <dcterms:created xsi:type="dcterms:W3CDTF">2025-08-01T12:31:49Z</dcterms:created>
  <dcterms:modified xsi:type="dcterms:W3CDTF">2025-11-25T20:50:28Z</dcterms:modified>
</cp:coreProperties>
</file>