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7"/>
  </p:notesMasterIdLst>
  <p:sldIdLst>
    <p:sldId id="256" r:id="rId19"/>
    <p:sldId id="798" r:id="rId20"/>
    <p:sldId id="1262" r:id="rId21"/>
    <p:sldId id="1263" r:id="rId22"/>
    <p:sldId id="1264" r:id="rId23"/>
    <p:sldId id="1272" r:id="rId24"/>
    <p:sldId id="1233" r:id="rId25"/>
    <p:sldId id="1273" r:id="rId26"/>
    <p:sldId id="1274" r:id="rId27"/>
    <p:sldId id="1275" r:id="rId28"/>
    <p:sldId id="1268" r:id="rId29"/>
    <p:sldId id="1269" r:id="rId30"/>
    <p:sldId id="1270" r:id="rId31"/>
    <p:sldId id="1261" r:id="rId32"/>
    <p:sldId id="1271" r:id="rId33"/>
    <p:sldId id="1267" r:id="rId34"/>
    <p:sldId id="1266" r:id="rId35"/>
    <p:sldId id="689" r:id="rId36"/>
  </p:sldIdLst>
  <p:sldSz cx="9144000" cy="6858000" type="screen4x3"/>
  <p:notesSz cx="6735763" cy="9866313"/>
  <p:embeddedFontLst>
    <p:embeddedFont>
      <p:font typeface="Dosis" pitchFamily="2" charset="0"/>
      <p:regular r:id="rId38"/>
      <p:bold r:id="rId39"/>
    </p:embeddedFont>
    <p:embeddedFont>
      <p:font typeface="Dosis ExtraBold" pitchFamily="2" charset="0"/>
      <p:bold r:id="rId40"/>
    </p:embeddedFont>
    <p:embeddedFont>
      <p:font typeface="Dosis Medium" pitchFamily="2" charset="0"/>
      <p:regular r:id="rId41"/>
      <p:bold r:id="rId42"/>
    </p:embeddedFont>
    <p:embeddedFont>
      <p:font typeface="Dosis SemiBold" pitchFamily="2" charset="0"/>
      <p:regular r:id="rId43"/>
      <p:bold r:id="rId44"/>
    </p:embeddedFont>
    <p:embeddedFont>
      <p:font typeface="Mistral" panose="03090702030407020403" pitchFamily="66" charset="0"/>
      <p:regular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2.fntdata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E3280E-8F4F-067A-C109-E55B1007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D83F3-1723-5F11-B7E6-88CD8ACD0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47884ED-8D20-1B89-B327-B44FF2915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4B5E107-E380-B5AD-9833-C9F367A9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 vous allez prendre la page 2. Vous allez répondre à l’item 4.  Lisez les résumés, vérifiez dans le texte et mettez une crois sous le résumé qui reprend le texte.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8A4C9B5-38BE-A06F-290B-2E8DC76B4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16635" y="2444115"/>
            <a:ext cx="711072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4. Mets une X sous le résumé qui reprend le texte. 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3E4F7D3-BE01-63BC-A5B2-565790126B2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4" y="3882837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4 (page 2) </a:t>
            </a:r>
          </a:p>
        </p:txBody>
      </p:sp>
    </p:spTree>
    <p:extLst>
      <p:ext uri="{BB962C8B-B14F-4D97-AF65-F5344CB8AC3E}">
        <p14:creationId xmlns:p14="http://schemas.microsoft.com/office/powerpoint/2010/main" val="7399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DB1F-008E-5231-4E5B-E3512AFBA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4546B6C-9B7D-F7F5-4B42-7C9F4F4851A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0EE92D-79F4-5F90-43C8-3036E12B83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B743AF-CFFD-41C1-B61A-749C240622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E58A8770-BEE4-CB4C-462A-A4DD3E6CA74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2E03825-7501-7BCA-36B8-98E593C1682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Utiliser les outils de langue pour produire des énoncés oraux ou écrits.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D3B8017-D9CA-3345-A463-829A8D7A9B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E57F3D-540C-E577-DEE9-F0C7AC2D9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5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FE3B-78B1-247F-4581-A00FDA44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29192B-5B05-EA37-3A17-F69DF4192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BC2A281E-629C-DA99-5C3C-729349A5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 la copie de l’épreuve à la page 2. Vous allez faire l’exercice 2. Conjuguez les verbes au temps demandés.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B885803-9042-5047-54E4-8BB74DB27EE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9569" y="2510097"/>
            <a:ext cx="750485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1: Conjugue les verbes entre parenthèses aux temps demandés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B6690C4-7153-BA22-3D74-58ADD66DD1C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2</a:t>
            </a:r>
          </a:p>
        </p:txBody>
      </p:sp>
    </p:spTree>
    <p:extLst>
      <p:ext uri="{BB962C8B-B14F-4D97-AF65-F5344CB8AC3E}">
        <p14:creationId xmlns:p14="http://schemas.microsoft.com/office/powerpoint/2010/main" val="41739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07DD0-ED6C-335D-5630-33F3AE26A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71ED19-61EA-C1A6-6AFB-BB90C288B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19355AA9-08AF-7121-6E6C-D252279F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faire l’exercice 3. Complétez chaque phrase par le mot qui convient.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D74E1A0-6518-DB73-95C2-F978E5DA06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00418" y="2528283"/>
            <a:ext cx="65431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Item2 : Complète chaque phrase par le mot qui convient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13BC947-6230-70CC-B2D3-4C0DDD40C6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4" y="3882837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3 page 2</a:t>
            </a:r>
          </a:p>
        </p:txBody>
      </p:sp>
    </p:spTree>
    <p:extLst>
      <p:ext uri="{BB962C8B-B14F-4D97-AF65-F5344CB8AC3E}">
        <p14:creationId xmlns:p14="http://schemas.microsoft.com/office/powerpoint/2010/main" val="19330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Écrire correctement des mots et des phrases.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05B4F-C089-AACE-8ACA-6DD5DBB2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479955-C378-4230-554B-DE4E9A679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12F61F18-F23F-42D0-8019-60F658B3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 prenez la page 3. Vous allez faire l’exercice 1. Observez les mots en désordre. Formez des phrases avec ces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05765E-C92F-A326-BC29-3160BABBF1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31951" y="2444115"/>
            <a:ext cx="648009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Écris des phrases en mettant en ordre les mots suivants.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049DCAE-6FA4-B672-6A4A-EADDDEC3379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53499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3</a:t>
            </a:r>
          </a:p>
        </p:txBody>
      </p:sp>
    </p:spTree>
    <p:extLst>
      <p:ext uri="{BB962C8B-B14F-4D97-AF65-F5344CB8AC3E}">
        <p14:creationId xmlns:p14="http://schemas.microsoft.com/office/powerpoint/2010/main" val="4872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2822B-4F81-2DD5-A002-B0337619A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D77F79B-9E0C-9A6C-396C-615A6E2FB49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80FCEA-099A-FCC1-4EB7-3973806B004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38E4B6-2810-A56E-A81C-8564857405E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564F793A-B539-6608-C6C2-007B75C0287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D72AD1-970A-1385-9C03-1A3E474235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Écrire des phrases.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FC0B991-A294-7CA3-D241-D2F06509BD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99232A-0913-B249-8D06-F89BB74A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99E3-7DE6-74D4-2B42-D210D93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886892-B755-8C9F-4C28-465C65AE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C3E99B9A-9C55-DDD9-D43A-B049E21B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faire l’exercice 2. Observez les mots. Formez des phrases avec les mots proposés. Vous devez écrire 4 phrases.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3586C-AF9F-10E8-4215-C8D7F961177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24496" y="2628780"/>
            <a:ext cx="648009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Écris des phrases avec les mots suivants.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8AEB447-6D40-AAD9-E02E-BE19C7E77E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53499" y="3736777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3</a:t>
            </a:r>
          </a:p>
        </p:txBody>
      </p:sp>
    </p:spTree>
    <p:extLst>
      <p:ext uri="{BB962C8B-B14F-4D97-AF65-F5344CB8AC3E}">
        <p14:creationId xmlns:p14="http://schemas.microsoft.com/office/powerpoint/2010/main" val="578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2860" y="2172487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336019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Prendre la parole pour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ire des mots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phrases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Lire des textes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Lire et comprendre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 texte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Ecrire des mots et des phrases correctement.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Produire, à l'écrit, des phrases pour partager des informations, décrire ou raconter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19411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168913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1026688" y="3680141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2085130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 compétences : LF1 –LF2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278283-52C9-140A-A338-555E968274EB}"/>
              </a:ext>
            </a:extLst>
          </p:cNvPr>
          <p:cNvSpPr/>
          <p:nvPr/>
        </p:nvSpPr>
        <p:spPr>
          <a:xfrm>
            <a:off x="4752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10C8B7F7-E722-F118-649E-1C9E39E77E13}"/>
              </a:ext>
            </a:extLst>
          </p:cNvPr>
          <p:cNvSpPr/>
          <p:nvPr/>
        </p:nvSpPr>
        <p:spPr>
          <a:xfrm>
            <a:off x="4968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94761E-E39B-F0D5-623A-15BEDD01A87B}"/>
              </a:ext>
            </a:extLst>
          </p:cNvPr>
          <p:cNvSpPr/>
          <p:nvPr/>
        </p:nvSpPr>
        <p:spPr>
          <a:xfrm>
            <a:off x="4905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75AC807-AB24-217C-444A-736066244E23}"/>
              </a:ext>
            </a:extLst>
          </p:cNvPr>
          <p:cNvSpPr txBox="1">
            <a:spLocks/>
          </p:cNvSpPr>
          <p:nvPr/>
        </p:nvSpPr>
        <p:spPr>
          <a:xfrm>
            <a:off x="4968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LC1 - PE1 – PE2 - OL1 </a:t>
            </a: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1946-526A-E96E-0776-8D8C9D7B8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855B72D-45D4-3A0E-7C68-8A5FD3AAC5B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3A0160-0539-B4BF-743A-FB76F8533CDD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B01453-83B0-E647-C5E3-08DAE5708AA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009771C-F12D-19C6-F3C8-DD86A205929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8550024-8C4F-D0C7-4C1E-AEA6A78B96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41661" y="1800921"/>
            <a:ext cx="51816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séance 4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consacrée à l’évaluation des compétences suivantes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: LC1, PE1, PE2 et OL1 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a passation se fait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manière collective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sur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les copies des épreuves.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Il y a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deux modèles d’épreuves. Le premier modèle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la matinée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tandis que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 deuxième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l’après-midi.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explique chaque consigne et demande aux élèves d’effectuer l’exercice.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circule entre les rangs pour s’assurer que tous les élèves ont compris la consigne.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00C695A-01E1-F60C-05FC-0F658D255AA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5484" y="1051899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FB621A-2504-E870-B298-72A5FB1CD17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608F8E90-EB79-2A6F-F89A-6F05433A442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Séance  4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9BD2CDC-4204-1872-F508-54174A855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62" y="2875584"/>
            <a:ext cx="1991324" cy="13275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Lire et comprendre un texte.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1. Vous allez répondre à l’exercice 1.  lisez les phrases, vérifiez dans le texte et entourez vrai ou faux.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2DD9AD-4455-7FB3-BDE5-0D9A336EB7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8277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1. Entoure « vrai » ou « faux »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A3D2111-152A-9C94-ED8D-C63BAC64E6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213913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1 </a:t>
            </a: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EF43-C2A6-DD09-37DA-8E0F12E7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4D103F-2F17-1461-CA64-FA55926D6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EA29FF8-8692-D5AA-D439-1AB9E02B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répondre à l’exercice 2.  Je vais lire ces mots. Cherchez dans le texte le contraire de ces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30935E-18D3-706C-91FD-317D47428C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67012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Item2. Relève du texte le contraire de mots.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CCA9BDD-1160-65B2-252E-C95471E5943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497692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1 </a:t>
            </a:r>
          </a:p>
        </p:txBody>
      </p:sp>
    </p:spTree>
    <p:extLst>
      <p:ext uri="{BB962C8B-B14F-4D97-AF65-F5344CB8AC3E}">
        <p14:creationId xmlns:p14="http://schemas.microsoft.com/office/powerpoint/2010/main" val="42498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99E3-7DE6-74D4-2B42-D210D93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886892-B755-8C9F-4C28-465C65AE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C3E99B9A-9C55-DDD9-D43A-B049E21B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répondre à l’exercice 3.  Je vais lire les questions. Cherchez les réponses dans le texte et écrivez la bonne réponse. Vous devez écrire une phrase complète.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3586C-AF9F-10E8-4215-C8D7F961177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8277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3. Réponds par des phrases complètes. 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8AEB447-6D40-AAD9-E02E-BE19C7E77E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213913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3 page 1 </a:t>
            </a:r>
          </a:p>
        </p:txBody>
      </p:sp>
    </p:spTree>
    <p:extLst>
      <p:ext uri="{BB962C8B-B14F-4D97-AF65-F5344CB8AC3E}">
        <p14:creationId xmlns:p14="http://schemas.microsoft.com/office/powerpoint/2010/main" val="4065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8762</TotalTime>
  <Words>712</Words>
  <Application>Microsoft Office PowerPoint</Application>
  <PresentationFormat>Affichage à l'écran (4:3)</PresentationFormat>
  <Paragraphs>76</Paragraphs>
  <Slides>18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18</vt:i4>
      </vt:variant>
    </vt:vector>
  </HeadingPairs>
  <TitlesOfParts>
    <vt:vector size="41" baseType="lpstr">
      <vt:lpstr>Calibri</vt:lpstr>
      <vt:lpstr>Mistral</vt:lpstr>
      <vt:lpstr>Wingdings</vt:lpstr>
      <vt:lpstr>Dosis</vt:lpstr>
      <vt:lpstr>Dosis SemiBold</vt:lpstr>
      <vt:lpstr>Arial</vt:lpstr>
      <vt:lpstr>Dosis Medium</vt:lpstr>
      <vt:lpstr>Dosis ExtraBold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Prenez la copie de l’épreuve à la page 1. Vous allez répondre à l’exercice 1.  lisez les phrases, vérifiez dans le texte et entourez vrai ou faux. </vt:lpstr>
      <vt:lpstr>Maintenant, vous allez répondre à l’exercice 2.  Je vais lire ces mots. Cherchez dans le texte le contraire de ces mots. </vt:lpstr>
      <vt:lpstr>Maintenant, vous allez répondre à l’exercice 3.  Je vais lire les questions. Cherchez les réponses dans le texte et écrivez la bonne réponse. Vous devez écrire une phrase complète.</vt:lpstr>
      <vt:lpstr>Maintenant,  vous allez prendre la page 2. Vous allez répondre à l’item 4.  Lisez les résumés, vérifiez dans le texte et mettez une crois sous le résumé qui reprend le texte. </vt:lpstr>
      <vt:lpstr>Présentation PowerPoint</vt:lpstr>
      <vt:lpstr>Prenez  la copie de l’épreuve à la page 2. Vous allez faire l’exercice 2. Conjuguez les verbes au temps demandés.</vt:lpstr>
      <vt:lpstr>Maintenant, vous allez faire l’exercice 3. Complétez chaque phrase par le mot qui convient.</vt:lpstr>
      <vt:lpstr>Présentation PowerPoint</vt:lpstr>
      <vt:lpstr>Maintenant,  prenez la page 3. Vous allez faire l’exercice 1. Observez les mots en désordre. Formez des phrases avec ces mots. </vt:lpstr>
      <vt:lpstr>Présentation PowerPoint</vt:lpstr>
      <vt:lpstr>Maintenant, vous allez faire l’exercice 2. Observez les mots. Formez des phrases avec les mots proposés. Vous devez écrire 4 phrases.</vt:lpstr>
      <vt:lpstr>L’évaluation est terminée..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57</cp:revision>
  <cp:lastPrinted>2025-08-13T10:11:39Z</cp:lastPrinted>
  <dcterms:created xsi:type="dcterms:W3CDTF">2025-08-01T12:31:49Z</dcterms:created>
  <dcterms:modified xsi:type="dcterms:W3CDTF">2025-12-04T16:35:29Z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