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1"/>
    <p:sldMasterId id="2147483743" r:id="rId2"/>
    <p:sldMasterId id="2147483697" r:id="rId3"/>
    <p:sldMasterId id="2147483711" r:id="rId4"/>
    <p:sldMasterId id="2147483720" r:id="rId5"/>
    <p:sldMasterId id="2147483756" r:id="rId6"/>
    <p:sldMasterId id="2147483766" r:id="rId7"/>
    <p:sldMasterId id="2147483781" r:id="rId8"/>
    <p:sldMasterId id="2147483784" r:id="rId9"/>
    <p:sldMasterId id="2147483799" r:id="rId10"/>
    <p:sldMasterId id="2147483804" r:id="rId11"/>
    <p:sldMasterId id="2147483814" r:id="rId12"/>
    <p:sldMasterId id="2147483824" r:id="rId13"/>
    <p:sldMasterId id="2147483834" r:id="rId14"/>
    <p:sldMasterId id="2147483844" r:id="rId15"/>
    <p:sldMasterId id="2147483852" r:id="rId16"/>
  </p:sldMasterIdLst>
  <p:notesMasterIdLst>
    <p:notesMasterId r:id="rId62"/>
  </p:notesMasterIdLst>
  <p:sldIdLst>
    <p:sldId id="258" r:id="rId17"/>
    <p:sldId id="1094" r:id="rId18"/>
    <p:sldId id="799" r:id="rId19"/>
    <p:sldId id="917" r:id="rId20"/>
    <p:sldId id="900" r:id="rId21"/>
    <p:sldId id="1055" r:id="rId22"/>
    <p:sldId id="1095" r:id="rId23"/>
    <p:sldId id="1093" r:id="rId24"/>
    <p:sldId id="1056" r:id="rId25"/>
    <p:sldId id="1072" r:id="rId26"/>
    <p:sldId id="1096" r:id="rId27"/>
    <p:sldId id="1057" r:id="rId28"/>
    <p:sldId id="1089" r:id="rId29"/>
    <p:sldId id="1090" r:id="rId30"/>
    <p:sldId id="1091" r:id="rId31"/>
    <p:sldId id="1092" r:id="rId32"/>
    <p:sldId id="955" r:id="rId33"/>
    <p:sldId id="800" r:id="rId34"/>
    <p:sldId id="902" r:id="rId35"/>
    <p:sldId id="904" r:id="rId36"/>
    <p:sldId id="905" r:id="rId37"/>
    <p:sldId id="1062" r:id="rId38"/>
    <p:sldId id="1030" r:id="rId39"/>
    <p:sldId id="1036" r:id="rId40"/>
    <p:sldId id="906" r:id="rId41"/>
    <p:sldId id="907" r:id="rId42"/>
    <p:sldId id="1041" r:id="rId43"/>
    <p:sldId id="1042" r:id="rId44"/>
    <p:sldId id="1043" r:id="rId45"/>
    <p:sldId id="1082" r:id="rId46"/>
    <p:sldId id="1083" r:id="rId47"/>
    <p:sldId id="1084" r:id="rId48"/>
    <p:sldId id="1039" r:id="rId49"/>
    <p:sldId id="1040" r:id="rId50"/>
    <p:sldId id="805" r:id="rId51"/>
    <p:sldId id="941" r:id="rId52"/>
    <p:sldId id="1074" r:id="rId53"/>
    <p:sldId id="1075" r:id="rId54"/>
    <p:sldId id="1076" r:id="rId55"/>
    <p:sldId id="1063" r:id="rId56"/>
    <p:sldId id="1077" r:id="rId57"/>
    <p:sldId id="1067" r:id="rId58"/>
    <p:sldId id="1064" r:id="rId59"/>
    <p:sldId id="1078" r:id="rId60"/>
    <p:sldId id="1081" r:id="rId61"/>
  </p:sldIdLst>
  <p:sldSz cx="9144000" cy="6858000" type="screen4x3"/>
  <p:notesSz cx="6735763" cy="9866313"/>
  <p:embeddedFontLst>
    <p:embeddedFont>
      <p:font typeface="Dosis Medium" panose="020B0604020202020204" charset="0"/>
      <p:regular r:id="rId63"/>
    </p:embeddedFont>
    <p:embeddedFont>
      <p:font typeface="Dosis SemiBold" panose="020B0604020202020204" charset="0"/>
      <p:regular r:id="rId64"/>
      <p:bold r:id="rId65"/>
    </p:embeddedFont>
    <p:embeddedFont>
      <p:font typeface="Dosis ExtraBold" panose="020B0604020202020204" charset="0"/>
      <p:bold r:id="rId66"/>
    </p:embeddedFont>
    <p:embeddedFont>
      <p:font typeface="Calibri" panose="020F0502020204030204" pitchFamily="34" charset="0"/>
      <p:regular r:id="rId67"/>
      <p:bold r:id="rId68"/>
      <p:italic r:id="rId69"/>
      <p:boldItalic r:id="rId70"/>
    </p:embeddedFont>
    <p:embeddedFont>
      <p:font typeface="Dosis" panose="020B0604020202020204" charset="0"/>
      <p:regular r:id="rId71"/>
      <p:bold r:id="rId7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24D7B"/>
    <a:srgbClr val="565F88"/>
    <a:srgbClr val="00ACA4"/>
    <a:srgbClr val="F26553"/>
    <a:srgbClr val="E84234"/>
    <a:srgbClr val="2AB6D7"/>
    <a:srgbClr val="55B7DE"/>
    <a:srgbClr val="A1A6BC"/>
    <a:srgbClr val="4B537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87607" autoAdjust="0"/>
  </p:normalViewPr>
  <p:slideViewPr>
    <p:cSldViewPr snapToGrid="0">
      <p:cViewPr varScale="1">
        <p:scale>
          <a:sx n="74" d="100"/>
          <a:sy n="74" d="100"/>
        </p:scale>
        <p:origin x="1284" y="72"/>
      </p:cViewPr>
      <p:guideLst>
        <p:guide orient="horz" pos="2160"/>
        <p:guide pos="2880"/>
      </p:guideLst>
    </p:cSldViewPr>
  </p:slideViewPr>
  <p:notesTextViewPr>
    <p:cViewPr>
      <p:scale>
        <a:sx n="3" d="2"/>
        <a:sy n="3" d="2"/>
      </p:scale>
      <p:origin x="0" y="0"/>
    </p:cViewPr>
  </p:notesTextViewPr>
  <p:sorterViewPr>
    <p:cViewPr>
      <p:scale>
        <a:sx n="100" d="100"/>
        <a:sy n="100" d="100"/>
      </p:scale>
      <p:origin x="0" y="-42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font" Target="fonts/font4.fntdata"/><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font" Target="fonts/font2.fntdata"/><Relationship Id="rId69" Type="http://schemas.openxmlformats.org/officeDocument/2006/relationships/font" Target="fonts/font7.fntdata"/><Relationship Id="rId77"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font" Target="fonts/font5.fntdata"/><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font" Target="fonts/font3.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3:32.62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6:58.01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6:58.01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3:32.62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3:32.62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6:58.01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6:58.01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3:32.62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3:32.62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6:58.01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6:58.01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1:50.22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2:53:32.62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dirty="0"/>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08/01/2026</a:t>
            </a:fld>
            <a:endParaRPr lang="fr-MA" dirty="0"/>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dirty="0"/>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dirty="0"/>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dirty="0"/>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76809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80715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87980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869703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1304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430692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02702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4046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10946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658335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xmlns=""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xmlns=""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137815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85151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980952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105472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284750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49617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162477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327330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99657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01638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66530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759714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9992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864513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228495"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034257"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1886892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228495"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07593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488363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228495"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843501"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Lecture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144117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936643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13DAA0F-561D-4310-B270-430A07023EF2}" type="datetimeFigureOut">
              <a:rPr lang="fr-MA" smtClean="0"/>
              <a:t>08/01/2026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582A17E-933F-427E-A2DA-D7EA2E9E76C5}" type="slidenum">
              <a:rPr lang="fr-MA" smtClean="0"/>
              <a:t>‹N°›</a:t>
            </a:fld>
            <a:endParaRPr lang="fr-MA" dirty="0"/>
          </a:p>
        </p:txBody>
      </p:sp>
    </p:spTree>
    <p:extLst>
      <p:ext uri="{BB962C8B-B14F-4D97-AF65-F5344CB8AC3E}">
        <p14:creationId xmlns:p14="http://schemas.microsoft.com/office/powerpoint/2010/main" val="22026423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DAA0F-561D-4310-B270-430A07023EF2}" type="datetimeFigureOut">
              <a:rPr lang="fr-MA" smtClean="0"/>
              <a:t>08/01/2026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582A17E-933F-427E-A2DA-D7EA2E9E76C5}" type="slidenum">
              <a:rPr lang="fr-MA" smtClean="0"/>
              <a:t>‹N°›</a:t>
            </a:fld>
            <a:endParaRPr lang="fr-MA" dirty="0"/>
          </a:p>
        </p:txBody>
      </p:sp>
    </p:spTree>
    <p:extLst>
      <p:ext uri="{BB962C8B-B14F-4D97-AF65-F5344CB8AC3E}">
        <p14:creationId xmlns:p14="http://schemas.microsoft.com/office/powerpoint/2010/main" val="4134100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13DAA0F-561D-4310-B270-430A07023EF2}" type="datetimeFigureOut">
              <a:rPr lang="fr-MA" smtClean="0"/>
              <a:t>08/01/2026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582A17E-933F-427E-A2DA-D7EA2E9E76C5}" type="slidenum">
              <a:rPr lang="fr-MA" smtClean="0"/>
              <a:t>‹N°›</a:t>
            </a:fld>
            <a:endParaRPr lang="fr-MA" dirty="0"/>
          </a:p>
        </p:txBody>
      </p:sp>
    </p:spTree>
    <p:extLst>
      <p:ext uri="{BB962C8B-B14F-4D97-AF65-F5344CB8AC3E}">
        <p14:creationId xmlns:p14="http://schemas.microsoft.com/office/powerpoint/2010/main" val="18669957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13DAA0F-561D-4310-B270-430A07023EF2}" type="datetimeFigureOut">
              <a:rPr lang="fr-MA" smtClean="0"/>
              <a:t>08/01/2026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582A17E-933F-427E-A2DA-D7EA2E9E76C5}" type="slidenum">
              <a:rPr lang="fr-MA" smtClean="0"/>
              <a:t>‹N°›</a:t>
            </a:fld>
            <a:endParaRPr lang="fr-MA" dirty="0"/>
          </a:p>
        </p:txBody>
      </p:sp>
    </p:spTree>
    <p:extLst>
      <p:ext uri="{BB962C8B-B14F-4D97-AF65-F5344CB8AC3E}">
        <p14:creationId xmlns:p14="http://schemas.microsoft.com/office/powerpoint/2010/main" val="25028962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13DAA0F-561D-4310-B270-430A07023EF2}" type="datetimeFigureOut">
              <a:rPr lang="fr-MA" smtClean="0"/>
              <a:t>08/01/2026</a:t>
            </a:fld>
            <a:endParaRPr lang="fr-MA" dirty="0"/>
          </a:p>
        </p:txBody>
      </p:sp>
      <p:sp>
        <p:nvSpPr>
          <p:cNvPr id="8" name="Footer Placeholder 7"/>
          <p:cNvSpPr>
            <a:spLocks noGrp="1"/>
          </p:cNvSpPr>
          <p:nvPr>
            <p:ph type="ftr" sz="quarter" idx="11"/>
          </p:nvPr>
        </p:nvSpPr>
        <p:spPr/>
        <p:txBody>
          <a:bodyPr/>
          <a:lstStyle/>
          <a:p>
            <a:endParaRPr lang="fr-MA" dirty="0"/>
          </a:p>
        </p:txBody>
      </p:sp>
      <p:sp>
        <p:nvSpPr>
          <p:cNvPr id="9" name="Slide Number Placeholder 8"/>
          <p:cNvSpPr>
            <a:spLocks noGrp="1"/>
          </p:cNvSpPr>
          <p:nvPr>
            <p:ph type="sldNum" sz="quarter" idx="12"/>
          </p:nvPr>
        </p:nvSpPr>
        <p:spPr/>
        <p:txBody>
          <a:bodyPr/>
          <a:lstStyle/>
          <a:p>
            <a:fld id="{C582A17E-933F-427E-A2DA-D7EA2E9E76C5}" type="slidenum">
              <a:rPr lang="fr-MA" smtClean="0"/>
              <a:t>‹N°›</a:t>
            </a:fld>
            <a:endParaRPr lang="fr-MA" dirty="0"/>
          </a:p>
        </p:txBody>
      </p:sp>
    </p:spTree>
    <p:extLst>
      <p:ext uri="{BB962C8B-B14F-4D97-AF65-F5344CB8AC3E}">
        <p14:creationId xmlns:p14="http://schemas.microsoft.com/office/powerpoint/2010/main" val="11835266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13DAA0F-561D-4310-B270-430A07023EF2}" type="datetimeFigureOut">
              <a:rPr lang="fr-MA" smtClean="0"/>
              <a:t>08/01/2026</a:t>
            </a:fld>
            <a:endParaRPr lang="fr-MA" dirty="0"/>
          </a:p>
        </p:txBody>
      </p:sp>
      <p:sp>
        <p:nvSpPr>
          <p:cNvPr id="4" name="Footer Placeholder 3"/>
          <p:cNvSpPr>
            <a:spLocks noGrp="1"/>
          </p:cNvSpPr>
          <p:nvPr>
            <p:ph type="ftr" sz="quarter" idx="11"/>
          </p:nvPr>
        </p:nvSpPr>
        <p:spPr/>
        <p:txBody>
          <a:bodyPr/>
          <a:lstStyle/>
          <a:p>
            <a:endParaRPr lang="fr-MA" dirty="0"/>
          </a:p>
        </p:txBody>
      </p:sp>
      <p:sp>
        <p:nvSpPr>
          <p:cNvPr id="5" name="Slide Number Placeholder 4"/>
          <p:cNvSpPr>
            <a:spLocks noGrp="1"/>
          </p:cNvSpPr>
          <p:nvPr>
            <p:ph type="sldNum" sz="quarter" idx="12"/>
          </p:nvPr>
        </p:nvSpPr>
        <p:spPr/>
        <p:txBody>
          <a:bodyPr/>
          <a:lstStyle/>
          <a:p>
            <a:fld id="{C582A17E-933F-427E-A2DA-D7EA2E9E76C5}" type="slidenum">
              <a:rPr lang="fr-MA" smtClean="0"/>
              <a:t>‹N°›</a:t>
            </a:fld>
            <a:endParaRPr lang="fr-MA" dirty="0"/>
          </a:p>
        </p:txBody>
      </p:sp>
    </p:spTree>
    <p:extLst>
      <p:ext uri="{BB962C8B-B14F-4D97-AF65-F5344CB8AC3E}">
        <p14:creationId xmlns:p14="http://schemas.microsoft.com/office/powerpoint/2010/main" val="27329100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DAA0F-561D-4310-B270-430A07023EF2}" type="datetimeFigureOut">
              <a:rPr lang="fr-MA" smtClean="0"/>
              <a:t>08/01/2026</a:t>
            </a:fld>
            <a:endParaRPr lang="fr-MA" dirty="0"/>
          </a:p>
        </p:txBody>
      </p:sp>
      <p:sp>
        <p:nvSpPr>
          <p:cNvPr id="3" name="Footer Placeholder 2"/>
          <p:cNvSpPr>
            <a:spLocks noGrp="1"/>
          </p:cNvSpPr>
          <p:nvPr>
            <p:ph type="ftr" sz="quarter" idx="11"/>
          </p:nvPr>
        </p:nvSpPr>
        <p:spPr/>
        <p:txBody>
          <a:bodyPr/>
          <a:lstStyle/>
          <a:p>
            <a:endParaRPr lang="fr-MA" dirty="0"/>
          </a:p>
        </p:txBody>
      </p:sp>
      <p:sp>
        <p:nvSpPr>
          <p:cNvPr id="4" name="Slide Number Placeholder 3"/>
          <p:cNvSpPr>
            <a:spLocks noGrp="1"/>
          </p:cNvSpPr>
          <p:nvPr>
            <p:ph type="sldNum" sz="quarter" idx="12"/>
          </p:nvPr>
        </p:nvSpPr>
        <p:spPr/>
        <p:txBody>
          <a:bodyPr/>
          <a:lstStyle/>
          <a:p>
            <a:fld id="{C582A17E-933F-427E-A2DA-D7EA2E9E76C5}" type="slidenum">
              <a:rPr lang="fr-MA" smtClean="0"/>
              <a:t>‹N°›</a:t>
            </a:fld>
            <a:endParaRPr lang="fr-MA" dirty="0"/>
          </a:p>
        </p:txBody>
      </p:sp>
    </p:spTree>
    <p:extLst>
      <p:ext uri="{BB962C8B-B14F-4D97-AF65-F5344CB8AC3E}">
        <p14:creationId xmlns:p14="http://schemas.microsoft.com/office/powerpoint/2010/main" val="34221957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13DAA0F-561D-4310-B270-430A07023EF2}" type="datetimeFigureOut">
              <a:rPr lang="fr-MA" smtClean="0"/>
              <a:t>08/01/2026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582A17E-933F-427E-A2DA-D7EA2E9E76C5}" type="slidenum">
              <a:rPr lang="fr-MA" smtClean="0"/>
              <a:t>‹N°›</a:t>
            </a:fld>
            <a:endParaRPr lang="fr-MA" dirty="0"/>
          </a:p>
        </p:txBody>
      </p:sp>
    </p:spTree>
    <p:extLst>
      <p:ext uri="{BB962C8B-B14F-4D97-AF65-F5344CB8AC3E}">
        <p14:creationId xmlns:p14="http://schemas.microsoft.com/office/powerpoint/2010/main" val="34317395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13DAA0F-561D-4310-B270-430A07023EF2}" type="datetimeFigureOut">
              <a:rPr lang="fr-MA" smtClean="0"/>
              <a:t>08/01/2026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582A17E-933F-427E-A2DA-D7EA2E9E76C5}" type="slidenum">
              <a:rPr lang="fr-MA" smtClean="0"/>
              <a:t>‹N°›</a:t>
            </a:fld>
            <a:endParaRPr lang="fr-MA" dirty="0"/>
          </a:p>
        </p:txBody>
      </p:sp>
    </p:spTree>
    <p:extLst>
      <p:ext uri="{BB962C8B-B14F-4D97-AF65-F5344CB8AC3E}">
        <p14:creationId xmlns:p14="http://schemas.microsoft.com/office/powerpoint/2010/main" val="38876672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DAA0F-561D-4310-B270-430A07023EF2}" type="datetimeFigureOut">
              <a:rPr lang="fr-MA" smtClean="0"/>
              <a:t>08/01/2026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582A17E-933F-427E-A2DA-D7EA2E9E76C5}" type="slidenum">
              <a:rPr lang="fr-MA" smtClean="0"/>
              <a:t>‹N°›</a:t>
            </a:fld>
            <a:endParaRPr lang="fr-MA" dirty="0"/>
          </a:p>
        </p:txBody>
      </p:sp>
    </p:spTree>
    <p:extLst>
      <p:ext uri="{BB962C8B-B14F-4D97-AF65-F5344CB8AC3E}">
        <p14:creationId xmlns:p14="http://schemas.microsoft.com/office/powerpoint/2010/main" val="25301763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DAA0F-561D-4310-B270-430A07023EF2}" type="datetimeFigureOut">
              <a:rPr lang="fr-MA" smtClean="0"/>
              <a:t>08/01/2026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582A17E-933F-427E-A2DA-D7EA2E9E76C5}" type="slidenum">
              <a:rPr lang="fr-MA" smtClean="0"/>
              <a:t>‹N°›</a:t>
            </a:fld>
            <a:endParaRPr lang="fr-MA" dirty="0"/>
          </a:p>
        </p:txBody>
      </p:sp>
    </p:spTree>
    <p:extLst>
      <p:ext uri="{BB962C8B-B14F-4D97-AF65-F5344CB8AC3E}">
        <p14:creationId xmlns:p14="http://schemas.microsoft.com/office/powerpoint/2010/main" val="827122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xmlns=""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xmlns=""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xmlns=""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xmlns=""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xmlns=""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xmlns=""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xmlns=""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052012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6600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34633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871590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70987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31024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41471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402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312978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82143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xmlns=""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xmlns=""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175356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02674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430168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xmlns=""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606112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26399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20792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88535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xmlns=""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761248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72487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Oral</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31051"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7" y="5126699"/>
            <a:ext cx="1572007" cy="338554"/>
          </a:xfrm>
          <a:prstGeom prst="rect">
            <a:avLst/>
          </a:prstGeom>
          <a:noFill/>
        </p:spPr>
        <p:txBody>
          <a:bodyPr wrap="square" rtlCol="0">
            <a:spAutoFit/>
          </a:bodyPr>
          <a:lstStyle>
            <a:defPPr>
              <a:defRPr lang="fr-FR"/>
            </a:defPPr>
            <a:lvl1pPr>
              <a:defRPr sz="1600">
                <a:solidFill>
                  <a:srgbClr val="757575"/>
                </a:solidFill>
                <a:latin typeface="Dosis ExtraBold" pitchFamily="2" charset="0"/>
              </a:defRPr>
            </a:lvl1pPr>
          </a:lstStyle>
          <a:p>
            <a:pPr lvl="0"/>
            <a:r>
              <a:rPr lang="fr-MA" dirty="0"/>
              <a:t>3.  Écriture </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629253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959205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409641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xmlns=""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xmlns=""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xmlns=""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xmlns=""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2653269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502838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descr="Une image contenant texte, capture d’écran, dessin humoristique&#10;&#10;Le contenu généré par l’IA peut être incorrect.">
            <a:extLst>
              <a:ext uri="{FF2B5EF4-FFF2-40B4-BE49-F238E27FC236}">
                <a16:creationId xmlns:a16="http://schemas.microsoft.com/office/drawing/2014/main" xmlns="" id="{789856BE-0D62-71AB-4C3B-599FAF3D7360}"/>
              </a:ext>
            </a:extLst>
          </p:cNvPr>
          <p:cNvPicPr>
            <a:picLocks noChangeAspect="1"/>
          </p:cNvPicPr>
          <p:nvPr userDrawn="1"/>
        </p:nvPicPr>
        <p:blipFill>
          <a:blip r:embed="rId3">
            <a:extLst>
              <a:ext uri="{28A0092B-C50C-407E-A947-70E740481C1C}">
                <a14:useLocalDpi xmlns:a14="http://schemas.microsoft.com/office/drawing/2010/main" val="0"/>
              </a:ext>
            </a:extLst>
          </a:blip>
          <a:srcRect t="2221" b="5556"/>
          <a:stretch>
            <a:fillRect/>
          </a:stretch>
        </p:blipFill>
        <p:spPr>
          <a:xfrm>
            <a:off x="-1" y="0"/>
            <a:ext cx="9144001" cy="6858000"/>
          </a:xfrm>
          <a:prstGeom prst="rect">
            <a:avLst/>
          </a:prstGeom>
        </p:spPr>
      </p:pic>
    </p:spTree>
    <p:extLst>
      <p:ext uri="{BB962C8B-B14F-4D97-AF65-F5344CB8AC3E}">
        <p14:creationId xmlns:p14="http://schemas.microsoft.com/office/powerpoint/2010/main" val="118404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737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dirty="0"/>
          </a:p>
        </p:txBody>
      </p:sp>
    </p:spTree>
    <p:extLst>
      <p:ext uri="{BB962C8B-B14F-4D97-AF65-F5344CB8AC3E}">
        <p14:creationId xmlns:p14="http://schemas.microsoft.com/office/powerpoint/2010/main" val="1367368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xmlns=""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733659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427750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149674"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Dialogue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7" y="5126699"/>
            <a:ext cx="1881973" cy="338554"/>
          </a:xfrm>
          <a:prstGeom prst="rect">
            <a:avLst/>
          </a:prstGeom>
          <a:noFill/>
        </p:spPr>
        <p:txBody>
          <a:bodyPr wrap="square" rtlCol="0">
            <a:spAutoFit/>
          </a:bodyPr>
          <a:lstStyle>
            <a:defPPr>
              <a:defRPr lang="fr-FR"/>
            </a:defPPr>
            <a:lvl1pPr>
              <a:defRPr sz="1600">
                <a:solidFill>
                  <a:srgbClr val="757575"/>
                </a:solidFill>
                <a:latin typeface="Dosis ExtraBold" pitchFamily="2" charset="0"/>
              </a:defRPr>
            </a:lvl1pPr>
          </a:lstStyle>
          <a:p>
            <a:pPr lvl="0"/>
            <a:r>
              <a:rPr lang="fr-MA" dirty="0"/>
              <a:t>3.  Écriture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dirty="0"/>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dirty="0"/>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dirty="0"/>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dirty="0"/>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dirty="0"/>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949786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6" name="Espace réservé pour une image  6">
            <a:extLst>
              <a:ext uri="{FF2B5EF4-FFF2-40B4-BE49-F238E27FC236}">
                <a16:creationId xmlns:a16="http://schemas.microsoft.com/office/drawing/2014/main" xmlns=""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dirty="0"/>
          </a:p>
        </p:txBody>
      </p:sp>
    </p:spTree>
    <p:extLst>
      <p:ext uri="{BB962C8B-B14F-4D97-AF65-F5344CB8AC3E}">
        <p14:creationId xmlns:p14="http://schemas.microsoft.com/office/powerpoint/2010/main" val="697894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354382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768956" y="1802903"/>
            <a:ext cx="1423044" cy="1350495"/>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3" name="Espace réservé pour une image  6">
            <a:extLst>
              <a:ext uri="{FF2B5EF4-FFF2-40B4-BE49-F238E27FC236}">
                <a16:creationId xmlns:a16="http://schemas.microsoft.com/office/drawing/2014/main" xmlns="" id="{B7FD94A6-28B0-9955-E289-E405ACB9AE69}"/>
              </a:ext>
            </a:extLst>
          </p:cNvPr>
          <p:cNvSpPr>
            <a:spLocks noGrp="1" noChangeAspect="1"/>
          </p:cNvSpPr>
          <p:nvPr>
            <p:ph type="pic" sz="quarter" idx="30"/>
          </p:nvPr>
        </p:nvSpPr>
        <p:spPr>
          <a:xfrm>
            <a:off x="7108956" y="1802903"/>
            <a:ext cx="1423044" cy="1350495"/>
          </a:xfrm>
          <a:prstGeom prst="rect">
            <a:avLst/>
          </a:prstGeom>
        </p:spPr>
        <p:txBody>
          <a:bodyPr/>
          <a:lstStyle/>
          <a:p>
            <a:endParaRPr lang="fr-MA" dirty="0"/>
          </a:p>
        </p:txBody>
      </p:sp>
      <p:sp>
        <p:nvSpPr>
          <p:cNvPr id="6" name="Espace réservé pour une image  6">
            <a:extLst>
              <a:ext uri="{FF2B5EF4-FFF2-40B4-BE49-F238E27FC236}">
                <a16:creationId xmlns:a16="http://schemas.microsoft.com/office/drawing/2014/main" xmlns="" id="{0C226263-C865-0772-0CF9-3B553CC145C1}"/>
              </a:ext>
            </a:extLst>
          </p:cNvPr>
          <p:cNvSpPr>
            <a:spLocks noGrp="1" noChangeAspect="1"/>
          </p:cNvSpPr>
          <p:nvPr>
            <p:ph type="pic" sz="quarter" idx="31"/>
          </p:nvPr>
        </p:nvSpPr>
        <p:spPr>
          <a:xfrm>
            <a:off x="4768956" y="3480276"/>
            <a:ext cx="1423044" cy="1350495"/>
          </a:xfrm>
          <a:prstGeom prst="rect">
            <a:avLst/>
          </a:prstGeom>
        </p:spPr>
        <p:txBody>
          <a:bodyPr/>
          <a:lstStyle/>
          <a:p>
            <a:endParaRPr lang="fr-MA" dirty="0"/>
          </a:p>
        </p:txBody>
      </p:sp>
      <p:sp>
        <p:nvSpPr>
          <p:cNvPr id="7" name="Espace réservé pour une image  6">
            <a:extLst>
              <a:ext uri="{FF2B5EF4-FFF2-40B4-BE49-F238E27FC236}">
                <a16:creationId xmlns:a16="http://schemas.microsoft.com/office/drawing/2014/main" xmlns="" id="{8B4F1161-2824-68E8-4975-6126DCF35E65}"/>
              </a:ext>
            </a:extLst>
          </p:cNvPr>
          <p:cNvSpPr>
            <a:spLocks noGrp="1" noChangeAspect="1"/>
          </p:cNvSpPr>
          <p:nvPr>
            <p:ph type="pic" sz="quarter" idx="32"/>
          </p:nvPr>
        </p:nvSpPr>
        <p:spPr>
          <a:xfrm>
            <a:off x="7108956" y="3480276"/>
            <a:ext cx="1423044" cy="1350495"/>
          </a:xfrm>
          <a:prstGeom prst="rect">
            <a:avLst/>
          </a:prstGeom>
        </p:spPr>
        <p:txBody>
          <a:bodyPr/>
          <a:lstStyle/>
          <a:p>
            <a:endParaRPr lang="fr-MA" dirty="0"/>
          </a:p>
        </p:txBody>
      </p:sp>
      <p:sp>
        <p:nvSpPr>
          <p:cNvPr id="8" name="Espace réservé pour une image  6">
            <a:extLst>
              <a:ext uri="{FF2B5EF4-FFF2-40B4-BE49-F238E27FC236}">
                <a16:creationId xmlns:a16="http://schemas.microsoft.com/office/drawing/2014/main" xmlns="" id="{26BD3BA5-CB00-807B-AB32-3C7BF1D21B74}"/>
              </a:ext>
            </a:extLst>
          </p:cNvPr>
          <p:cNvSpPr>
            <a:spLocks noGrp="1" noChangeAspect="1"/>
          </p:cNvSpPr>
          <p:nvPr>
            <p:ph type="pic" sz="quarter" idx="33"/>
          </p:nvPr>
        </p:nvSpPr>
        <p:spPr>
          <a:xfrm>
            <a:off x="4768956" y="5135922"/>
            <a:ext cx="1423044" cy="1350495"/>
          </a:xfrm>
          <a:prstGeom prst="rect">
            <a:avLst/>
          </a:prstGeom>
        </p:spPr>
        <p:txBody>
          <a:bodyPr/>
          <a:lstStyle/>
          <a:p>
            <a:endParaRPr lang="fr-MA" dirty="0"/>
          </a:p>
        </p:txBody>
      </p:sp>
      <p:sp>
        <p:nvSpPr>
          <p:cNvPr id="9" name="Espace réservé pour une image  6">
            <a:extLst>
              <a:ext uri="{FF2B5EF4-FFF2-40B4-BE49-F238E27FC236}">
                <a16:creationId xmlns:a16="http://schemas.microsoft.com/office/drawing/2014/main" xmlns="" id="{BC5F490F-E24C-E0B1-44E4-34C9BB344C28}"/>
              </a:ext>
            </a:extLst>
          </p:cNvPr>
          <p:cNvSpPr>
            <a:spLocks noGrp="1" noChangeAspect="1"/>
          </p:cNvSpPr>
          <p:nvPr>
            <p:ph type="pic" sz="quarter" idx="34"/>
          </p:nvPr>
        </p:nvSpPr>
        <p:spPr>
          <a:xfrm>
            <a:off x="7108956" y="5135922"/>
            <a:ext cx="1423044" cy="1350495"/>
          </a:xfrm>
          <a:prstGeom prst="rect">
            <a:avLst/>
          </a:prstGeom>
        </p:spPr>
        <p:txBody>
          <a:bodyPr/>
          <a:lstStyle/>
          <a:p>
            <a:endParaRPr lang="fr-MA" dirty="0"/>
          </a:p>
        </p:txBody>
      </p:sp>
    </p:spTree>
    <p:extLst>
      <p:ext uri="{BB962C8B-B14F-4D97-AF65-F5344CB8AC3E}">
        <p14:creationId xmlns:p14="http://schemas.microsoft.com/office/powerpoint/2010/main" val="3612637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1832315"/>
            <a:ext cx="1980000" cy="198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1832315"/>
            <a:ext cx="1980000" cy="198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1832315"/>
            <a:ext cx="1980000" cy="1980000"/>
          </a:xfrm>
          <a:prstGeom prst="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xmlns=""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888704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1890371"/>
            <a:ext cx="1980000" cy="198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1890371"/>
            <a:ext cx="1980000" cy="198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1890371"/>
            <a:ext cx="1980000" cy="1980000"/>
          </a:xfrm>
          <a:prstGeom prst="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xmlns=""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5" name="Espace réservé pour une image  14">
            <a:extLst>
              <a:ext uri="{FF2B5EF4-FFF2-40B4-BE49-F238E27FC236}">
                <a16:creationId xmlns:a16="http://schemas.microsoft.com/office/drawing/2014/main" xmlns="" id="{DEFEDF2B-55A0-3D92-2B90-328B2D918BE5}"/>
              </a:ext>
            </a:extLst>
          </p:cNvPr>
          <p:cNvSpPr>
            <a:spLocks noGrp="1" noChangeAspect="1"/>
          </p:cNvSpPr>
          <p:nvPr>
            <p:ph type="pic" sz="quarter" idx="22"/>
          </p:nvPr>
        </p:nvSpPr>
        <p:spPr>
          <a:xfrm>
            <a:off x="1479323" y="3994942"/>
            <a:ext cx="1980000" cy="1980000"/>
          </a:xfrm>
          <a:prstGeom prst="rect">
            <a:avLst/>
          </a:prstGeom>
          <a:ln>
            <a:noFill/>
          </a:ln>
        </p:spPr>
        <p:txBody>
          <a:bodyPr/>
          <a:lstStyle/>
          <a:p>
            <a:endParaRPr lang="fr-MA" dirty="0"/>
          </a:p>
        </p:txBody>
      </p:sp>
      <p:sp>
        <p:nvSpPr>
          <p:cNvPr id="7" name="Espace réservé pour une image  14">
            <a:extLst>
              <a:ext uri="{FF2B5EF4-FFF2-40B4-BE49-F238E27FC236}">
                <a16:creationId xmlns:a16="http://schemas.microsoft.com/office/drawing/2014/main" xmlns="" id="{6F83557E-1C52-59E9-48CE-EA6306972B1C}"/>
              </a:ext>
            </a:extLst>
          </p:cNvPr>
          <p:cNvSpPr>
            <a:spLocks noGrp="1" noChangeAspect="1"/>
          </p:cNvSpPr>
          <p:nvPr>
            <p:ph type="pic" sz="quarter" idx="23"/>
          </p:nvPr>
        </p:nvSpPr>
        <p:spPr>
          <a:xfrm>
            <a:off x="3759312" y="3994942"/>
            <a:ext cx="1980000" cy="198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xmlns="" id="{7576EF6C-B3F1-A7B8-D645-182669BC42FD}"/>
              </a:ext>
            </a:extLst>
          </p:cNvPr>
          <p:cNvSpPr>
            <a:spLocks noGrp="1" noChangeAspect="1"/>
          </p:cNvSpPr>
          <p:nvPr>
            <p:ph type="pic" sz="quarter" idx="24"/>
          </p:nvPr>
        </p:nvSpPr>
        <p:spPr>
          <a:xfrm>
            <a:off x="6039301" y="3994942"/>
            <a:ext cx="1980000" cy="1980000"/>
          </a:xfrm>
          <a:prstGeom prst="rect">
            <a:avLst/>
          </a:prstGeom>
          <a:ln>
            <a:noFill/>
          </a:ln>
        </p:spPr>
        <p:txBody>
          <a:bodyPr/>
          <a:lstStyle/>
          <a:p>
            <a:endParaRPr lang="fr-MA" dirty="0"/>
          </a:p>
        </p:txBody>
      </p:sp>
    </p:spTree>
    <p:extLst>
      <p:ext uri="{BB962C8B-B14F-4D97-AF65-F5344CB8AC3E}">
        <p14:creationId xmlns:p14="http://schemas.microsoft.com/office/powerpoint/2010/main" val="581183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708942" y="1972706"/>
            <a:ext cx="1456294" cy="1456294"/>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730971" y="1972706"/>
            <a:ext cx="1456294" cy="1456294"/>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753000" y="1972706"/>
            <a:ext cx="1456294" cy="1456294"/>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775030" y="1972706"/>
            <a:ext cx="1456294" cy="1456294"/>
          </a:xfrm>
          <a:prstGeom prst="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xmlns=""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5" name="Espace réservé pour une image  14">
            <a:extLst>
              <a:ext uri="{FF2B5EF4-FFF2-40B4-BE49-F238E27FC236}">
                <a16:creationId xmlns:a16="http://schemas.microsoft.com/office/drawing/2014/main" xmlns="" id="{F1DDB8CB-39A2-DAB6-124F-83D9FDCA3CA7}"/>
              </a:ext>
            </a:extLst>
          </p:cNvPr>
          <p:cNvSpPr>
            <a:spLocks noGrp="1" noChangeAspect="1"/>
          </p:cNvSpPr>
          <p:nvPr>
            <p:ph type="pic" sz="quarter" idx="23"/>
          </p:nvPr>
        </p:nvSpPr>
        <p:spPr>
          <a:xfrm>
            <a:off x="708942" y="3545133"/>
            <a:ext cx="1456294" cy="1456294"/>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xmlns="" id="{032E51FE-C7D9-3883-7F7A-BFEC19D36C5E}"/>
              </a:ext>
            </a:extLst>
          </p:cNvPr>
          <p:cNvSpPr>
            <a:spLocks noGrp="1" noChangeAspect="1"/>
          </p:cNvSpPr>
          <p:nvPr>
            <p:ph type="pic" sz="quarter" idx="24"/>
          </p:nvPr>
        </p:nvSpPr>
        <p:spPr>
          <a:xfrm>
            <a:off x="2730971" y="3545133"/>
            <a:ext cx="1456294" cy="1456294"/>
          </a:xfrm>
          <a:prstGeom prst="rect">
            <a:avLst/>
          </a:prstGeom>
          <a:ln>
            <a:noFill/>
          </a:ln>
        </p:spPr>
        <p:txBody>
          <a:bodyPr/>
          <a:lstStyle/>
          <a:p>
            <a:endParaRPr lang="fr-MA" dirty="0"/>
          </a:p>
        </p:txBody>
      </p:sp>
      <p:sp>
        <p:nvSpPr>
          <p:cNvPr id="11" name="Espace réservé pour une image  14">
            <a:extLst>
              <a:ext uri="{FF2B5EF4-FFF2-40B4-BE49-F238E27FC236}">
                <a16:creationId xmlns:a16="http://schemas.microsoft.com/office/drawing/2014/main" xmlns="" id="{6954FEF7-5F60-5B4B-84DF-A82F1F2ACD25}"/>
              </a:ext>
            </a:extLst>
          </p:cNvPr>
          <p:cNvSpPr>
            <a:spLocks noGrp="1" noChangeAspect="1"/>
          </p:cNvSpPr>
          <p:nvPr>
            <p:ph type="pic" sz="quarter" idx="25"/>
          </p:nvPr>
        </p:nvSpPr>
        <p:spPr>
          <a:xfrm>
            <a:off x="4753000" y="3545133"/>
            <a:ext cx="1456294" cy="1456294"/>
          </a:xfrm>
          <a:prstGeom prst="rect">
            <a:avLst/>
          </a:prstGeom>
          <a:ln>
            <a:noFill/>
          </a:ln>
        </p:spPr>
        <p:txBody>
          <a:bodyPr/>
          <a:lstStyle/>
          <a:p>
            <a:endParaRPr lang="fr-MA" dirty="0"/>
          </a:p>
        </p:txBody>
      </p:sp>
      <p:sp>
        <p:nvSpPr>
          <p:cNvPr id="12" name="Espace réservé pour une image  14">
            <a:extLst>
              <a:ext uri="{FF2B5EF4-FFF2-40B4-BE49-F238E27FC236}">
                <a16:creationId xmlns:a16="http://schemas.microsoft.com/office/drawing/2014/main" xmlns="" id="{D1C2B0FE-6323-21DA-17C8-E72AFF2B1DA2}"/>
              </a:ext>
            </a:extLst>
          </p:cNvPr>
          <p:cNvSpPr>
            <a:spLocks noGrp="1" noChangeAspect="1"/>
          </p:cNvSpPr>
          <p:nvPr>
            <p:ph type="pic" sz="quarter" idx="26"/>
          </p:nvPr>
        </p:nvSpPr>
        <p:spPr>
          <a:xfrm>
            <a:off x="6775030" y="3545133"/>
            <a:ext cx="1456294" cy="1456294"/>
          </a:xfrm>
          <a:prstGeom prst="rect">
            <a:avLst/>
          </a:prstGeom>
          <a:ln>
            <a:noFill/>
          </a:ln>
        </p:spPr>
        <p:txBody>
          <a:bodyPr/>
          <a:lstStyle/>
          <a:p>
            <a:endParaRPr lang="fr-MA" dirty="0"/>
          </a:p>
        </p:txBody>
      </p:sp>
      <p:sp>
        <p:nvSpPr>
          <p:cNvPr id="16" name="Espace réservé pour une image  14">
            <a:extLst>
              <a:ext uri="{FF2B5EF4-FFF2-40B4-BE49-F238E27FC236}">
                <a16:creationId xmlns:a16="http://schemas.microsoft.com/office/drawing/2014/main" xmlns="" id="{F0C49881-4377-E6C4-DC29-F5C78D761D34}"/>
              </a:ext>
            </a:extLst>
          </p:cNvPr>
          <p:cNvSpPr>
            <a:spLocks noGrp="1" noChangeAspect="1"/>
          </p:cNvSpPr>
          <p:nvPr>
            <p:ph type="pic" sz="quarter" idx="27"/>
          </p:nvPr>
        </p:nvSpPr>
        <p:spPr>
          <a:xfrm>
            <a:off x="708942" y="5117560"/>
            <a:ext cx="1456294" cy="1456294"/>
          </a:xfrm>
          <a:prstGeom prst="rect">
            <a:avLst/>
          </a:prstGeom>
          <a:ln>
            <a:noFill/>
          </a:ln>
        </p:spPr>
        <p:txBody>
          <a:bodyPr/>
          <a:lstStyle/>
          <a:p>
            <a:endParaRPr lang="fr-MA" dirty="0"/>
          </a:p>
        </p:txBody>
      </p:sp>
      <p:sp>
        <p:nvSpPr>
          <p:cNvPr id="17" name="Espace réservé pour une image  14">
            <a:extLst>
              <a:ext uri="{FF2B5EF4-FFF2-40B4-BE49-F238E27FC236}">
                <a16:creationId xmlns:a16="http://schemas.microsoft.com/office/drawing/2014/main" xmlns="" id="{3FE32F3D-30FA-B64A-59BF-8E1031E43A9C}"/>
              </a:ext>
            </a:extLst>
          </p:cNvPr>
          <p:cNvSpPr>
            <a:spLocks noGrp="1" noChangeAspect="1"/>
          </p:cNvSpPr>
          <p:nvPr>
            <p:ph type="pic" sz="quarter" idx="28"/>
          </p:nvPr>
        </p:nvSpPr>
        <p:spPr>
          <a:xfrm>
            <a:off x="2730971" y="5117560"/>
            <a:ext cx="1456294" cy="1456294"/>
          </a:xfrm>
          <a:prstGeom prst="rect">
            <a:avLst/>
          </a:prstGeom>
          <a:ln>
            <a:noFill/>
          </a:ln>
        </p:spPr>
        <p:txBody>
          <a:bodyPr/>
          <a:lstStyle/>
          <a:p>
            <a:endParaRPr lang="fr-MA" dirty="0"/>
          </a:p>
        </p:txBody>
      </p:sp>
      <p:sp>
        <p:nvSpPr>
          <p:cNvPr id="18" name="Espace réservé pour une image  14">
            <a:extLst>
              <a:ext uri="{FF2B5EF4-FFF2-40B4-BE49-F238E27FC236}">
                <a16:creationId xmlns:a16="http://schemas.microsoft.com/office/drawing/2014/main" xmlns="" id="{565D4B95-EEC3-C604-DD3F-E9EC9289CA4F}"/>
              </a:ext>
            </a:extLst>
          </p:cNvPr>
          <p:cNvSpPr>
            <a:spLocks noGrp="1" noChangeAspect="1"/>
          </p:cNvSpPr>
          <p:nvPr>
            <p:ph type="pic" sz="quarter" idx="29"/>
          </p:nvPr>
        </p:nvSpPr>
        <p:spPr>
          <a:xfrm>
            <a:off x="4753000" y="5117560"/>
            <a:ext cx="1456294" cy="1456294"/>
          </a:xfrm>
          <a:prstGeom prst="rect">
            <a:avLst/>
          </a:prstGeom>
          <a:ln>
            <a:noFill/>
          </a:ln>
        </p:spPr>
        <p:txBody>
          <a:bodyPr/>
          <a:lstStyle/>
          <a:p>
            <a:endParaRPr lang="fr-MA" dirty="0"/>
          </a:p>
        </p:txBody>
      </p:sp>
      <p:sp>
        <p:nvSpPr>
          <p:cNvPr id="19" name="Espace réservé pour une image  14">
            <a:extLst>
              <a:ext uri="{FF2B5EF4-FFF2-40B4-BE49-F238E27FC236}">
                <a16:creationId xmlns:a16="http://schemas.microsoft.com/office/drawing/2014/main" xmlns="" id="{612BB425-D520-CE98-D8FF-0ED39620E73D}"/>
              </a:ext>
            </a:extLst>
          </p:cNvPr>
          <p:cNvSpPr>
            <a:spLocks noGrp="1" noChangeAspect="1"/>
          </p:cNvSpPr>
          <p:nvPr>
            <p:ph type="pic" sz="quarter" idx="30"/>
          </p:nvPr>
        </p:nvSpPr>
        <p:spPr>
          <a:xfrm>
            <a:off x="6775030" y="5117560"/>
            <a:ext cx="1456294" cy="1456294"/>
          </a:xfrm>
          <a:prstGeom prst="rect">
            <a:avLst/>
          </a:prstGeom>
          <a:ln>
            <a:noFill/>
          </a:ln>
        </p:spPr>
        <p:txBody>
          <a:bodyPr/>
          <a:lstStyle/>
          <a:p>
            <a:endParaRPr lang="fr-MA" dirty="0"/>
          </a:p>
        </p:txBody>
      </p:sp>
    </p:spTree>
    <p:extLst>
      <p:ext uri="{BB962C8B-B14F-4D97-AF65-F5344CB8AC3E}">
        <p14:creationId xmlns:p14="http://schemas.microsoft.com/office/powerpoint/2010/main" val="1058989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811579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xmlns=""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567991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545965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618563" cy="338554"/>
          </a:xfrm>
          <a:prstGeom prst="rect">
            <a:avLst/>
          </a:prstGeom>
          <a:noFill/>
        </p:spPr>
        <p:txBody>
          <a:bodyPr wrap="squar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5608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Écriture </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72487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Oral</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xmlns=""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xmlns=""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1969112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918966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xmlns=""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583523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xmlns=""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527093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507568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xmlns=""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922095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84058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70873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87568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370029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002327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44437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3812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53211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049252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04946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271657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677920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69929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02040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3.xml"/><Relationship Id="rId7" Type="http://schemas.openxmlformats.org/officeDocument/2006/relationships/image" Target="../media/image8.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image" Target="../media/image7.jpg"/><Relationship Id="rId5" Type="http://schemas.openxmlformats.org/officeDocument/2006/relationships/theme" Target="../theme/theme10.xml"/><Relationship Id="rId4" Type="http://schemas.openxmlformats.org/officeDocument/2006/relationships/slideLayout" Target="../slideLayouts/slideLayout84.xml"/><Relationship Id="rId9"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9.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image" Target="../media/image8.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image" Target="../media/image11.jpg"/><Relationship Id="rId5" Type="http://schemas.openxmlformats.org/officeDocument/2006/relationships/slideLayout" Target="../slideLayouts/slideLayout89.xml"/><Relationship Id="rId10" Type="http://schemas.openxmlformats.org/officeDocument/2006/relationships/theme" Target="../theme/theme11.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9.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image" Target="../media/image8.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7.jpg"/><Relationship Id="rId5" Type="http://schemas.openxmlformats.org/officeDocument/2006/relationships/slideLayout" Target="../slideLayouts/slideLayout98.xml"/><Relationship Id="rId10" Type="http://schemas.openxmlformats.org/officeDocument/2006/relationships/theme" Target="../theme/theme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9.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image" Target="../media/image8.png"/><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image" Target="../media/image7.jpg"/><Relationship Id="rId5" Type="http://schemas.openxmlformats.org/officeDocument/2006/relationships/slideLayout" Target="../slideLayouts/slideLayout107.xml"/><Relationship Id="rId10" Type="http://schemas.openxmlformats.org/officeDocument/2006/relationships/theme" Target="../theme/theme1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0.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9.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image" Target="../media/image8.png"/><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image" Target="../media/image7.jpg"/><Relationship Id="rId5" Type="http://schemas.openxmlformats.org/officeDocument/2006/relationships/slideLayout" Target="../slideLayouts/slideLayout116.xml"/><Relationship Id="rId10" Type="http://schemas.openxmlformats.org/officeDocument/2006/relationships/theme" Target="../theme/theme14.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0.png"/></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 Id="rId9" Type="http://schemas.openxmlformats.org/officeDocument/2006/relationships/image" Target="../media/image2.jp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6.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8.png"/><Relationship Id="rId2" Type="http://schemas.openxmlformats.org/officeDocument/2006/relationships/slideLayout" Target="../slideLayouts/slideLayout11.xml"/><Relationship Id="rId16"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image" Target="../media/image10.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9.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8.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7.jpg"/><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9.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8.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1.jpg"/><Relationship Id="rId5" Type="http://schemas.openxmlformats.org/officeDocument/2006/relationships/slideLayout" Target="../slideLayouts/slideLayout37.xml"/><Relationship Id="rId10"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9.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8.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7.jpg"/><Relationship Id="rId5" Type="http://schemas.openxmlformats.org/officeDocument/2006/relationships/slideLayout" Target="../slideLayouts/slideLayout46.xml"/><Relationship Id="rId10"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9.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8.png"/><Relationship Id="rId2" Type="http://schemas.openxmlformats.org/officeDocument/2006/relationships/slideLayout" Target="../slideLayouts/slideLayout52.xml"/><Relationship Id="rId16" Type="http://schemas.openxmlformats.org/officeDocument/2006/relationships/image" Target="../media/image7.jp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7.xml"/><Relationship Id="rId10" Type="http://schemas.openxmlformats.org/officeDocument/2006/relationships/slideLayout" Target="../slideLayouts/slideLayout60.xml"/><Relationship Id="rId19" Type="http://schemas.openxmlformats.org/officeDocument/2006/relationships/image" Target="../media/image10.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9.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8.png"/><Relationship Id="rId2" Type="http://schemas.openxmlformats.org/officeDocument/2006/relationships/slideLayout" Target="../slideLayouts/slideLayout68.xml"/><Relationship Id="rId16" Type="http://schemas.openxmlformats.org/officeDocument/2006/relationships/image" Target="../media/image7.jp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9.xml"/><Relationship Id="rId10" Type="http://schemas.openxmlformats.org/officeDocument/2006/relationships/slideLayout" Target="../slideLayouts/slideLayout76.xml"/><Relationship Id="rId19" Type="http://schemas.openxmlformats.org/officeDocument/2006/relationships/image" Target="../media/image10.pn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xmlns="" id="{6DEF7DF3-E213-111D-C3FD-A2E9C94F85E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4" name="ZoneTexte 3">
            <a:extLst>
              <a:ext uri="{FF2B5EF4-FFF2-40B4-BE49-F238E27FC236}">
                <a16:creationId xmlns:a16="http://schemas.microsoft.com/office/drawing/2014/main" xmlns="" id="{8BC67EEA-2455-E7A1-105F-C69486AC6D46}"/>
              </a:ext>
            </a:extLst>
          </p:cNvPr>
          <p:cNvSpPr txBox="1"/>
          <p:nvPr userDrawn="1"/>
        </p:nvSpPr>
        <p:spPr>
          <a:xfrm>
            <a:off x="152004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Présentation</a:t>
            </a:r>
          </a:p>
        </p:txBody>
      </p:sp>
      <p:sp>
        <p:nvSpPr>
          <p:cNvPr id="5" name="ZoneTexte 4">
            <a:extLst>
              <a:ext uri="{FF2B5EF4-FFF2-40B4-BE49-F238E27FC236}">
                <a16:creationId xmlns:a16="http://schemas.microsoft.com/office/drawing/2014/main" xmlns="" id="{D8CE18EC-D9F5-EDC7-0118-1018231BDE39}"/>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Activités sur livret</a:t>
            </a:r>
          </a:p>
        </p:txBody>
      </p:sp>
      <p:pic>
        <p:nvPicPr>
          <p:cNvPr id="12" name="Image 11">
            <a:extLst>
              <a:ext uri="{FF2B5EF4-FFF2-40B4-BE49-F238E27FC236}">
                <a16:creationId xmlns:a16="http://schemas.microsoft.com/office/drawing/2014/main" xmlns="" id="{4CAA2B2E-11CB-3C0E-66EF-839B1B82D91D}"/>
              </a:ext>
            </a:extLst>
          </p:cNvPr>
          <p:cNvPicPr>
            <a:picLocks noChangeAspect="1"/>
          </p:cNvPicPr>
          <p:nvPr userDrawn="1"/>
        </p:nvPicPr>
        <p:blipFill>
          <a:blip r:embed="rId8">
            <a:alphaModFix/>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13" name="Image 12">
            <a:extLst>
              <a:ext uri="{FF2B5EF4-FFF2-40B4-BE49-F238E27FC236}">
                <a16:creationId xmlns:a16="http://schemas.microsoft.com/office/drawing/2014/main" xmlns="" id="{AE5B9375-7DDC-2D7F-CE56-DE28B9925499}"/>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14" name="ZoneTexte 13">
            <a:extLst>
              <a:ext uri="{FF2B5EF4-FFF2-40B4-BE49-F238E27FC236}">
                <a16:creationId xmlns:a16="http://schemas.microsoft.com/office/drawing/2014/main" xmlns="" id="{6E0ED43A-C7DF-65BD-CCBD-5DE25129238E}"/>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212735156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xmlns=""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xmlns=""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181792551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Dialogue</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182663372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Dialogue</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4122188" y="194717"/>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sp>
        <p:nvSpPr>
          <p:cNvPr id="15" name="ZoneTexte 14">
            <a:extLst>
              <a:ext uri="{FF2B5EF4-FFF2-40B4-BE49-F238E27FC236}">
                <a16:creationId xmlns:a16="http://schemas.microsoft.com/office/drawing/2014/main" xmlns="" id="{78387D66-D67F-007F-9A03-274347535585}"/>
              </a:ext>
            </a:extLst>
          </p:cNvPr>
          <p:cNvSpPr txBox="1"/>
          <p:nvPr userDrawn="1"/>
        </p:nvSpPr>
        <p:spPr>
          <a:xfrm>
            <a:off x="6402380" y="235371"/>
            <a:ext cx="1614424"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Écriture </a:t>
            </a:r>
          </a:p>
        </p:txBody>
      </p:sp>
      <p:pic>
        <p:nvPicPr>
          <p:cNvPr id="2" name="Image 1">
            <a:extLst>
              <a:ext uri="{FF2B5EF4-FFF2-40B4-BE49-F238E27FC236}">
                <a16:creationId xmlns:a16="http://schemas.microsoft.com/office/drawing/2014/main" xmlns="" id="{B0002BFE-177B-4B13-8D6C-759741F5B129}"/>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4" name="Image 3">
            <a:extLst>
              <a:ext uri="{FF2B5EF4-FFF2-40B4-BE49-F238E27FC236}">
                <a16:creationId xmlns:a16="http://schemas.microsoft.com/office/drawing/2014/main" xmlns="" id="{78CF30A0-71C6-D211-0586-2F430F06001C}"/>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Tree>
    <p:extLst>
      <p:ext uri="{BB962C8B-B14F-4D97-AF65-F5344CB8AC3E}">
        <p14:creationId xmlns:p14="http://schemas.microsoft.com/office/powerpoint/2010/main" val="23016498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Dialogue</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1614424"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a:t>
            </a:r>
          </a:p>
        </p:txBody>
      </p:sp>
    </p:spTree>
    <p:extLst>
      <p:ext uri="{BB962C8B-B14F-4D97-AF65-F5344CB8AC3E}">
        <p14:creationId xmlns:p14="http://schemas.microsoft.com/office/powerpoint/2010/main" val="4196392429"/>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91850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3DAA0F-561D-4310-B270-430A07023EF2}" type="datetimeFigureOut">
              <a:rPr lang="fr-MA" smtClean="0"/>
              <a:t>08/01/2026</a:t>
            </a:fld>
            <a:endParaRPr lang="fr-M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82A17E-933F-427E-A2DA-D7EA2E9E76C5}" type="slidenum">
              <a:rPr lang="fr-MA" smtClean="0"/>
              <a:t>‹N°›</a:t>
            </a:fld>
            <a:endParaRPr lang="fr-MA" dirty="0"/>
          </a:p>
        </p:txBody>
      </p:sp>
    </p:spTree>
    <p:extLst>
      <p:ext uri="{BB962C8B-B14F-4D97-AF65-F5344CB8AC3E}">
        <p14:creationId xmlns:p14="http://schemas.microsoft.com/office/powerpoint/2010/main" val="319900613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709847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6626982" y="269856"/>
            <a:ext cx="243310" cy="24331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4220318" y="209734"/>
            <a:ext cx="2207681"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 : point de langue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695494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6483452"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2032852"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Écrit : point de langue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xmlns="" id="{B6BC049F-4686-7F5C-28F9-498C8168F34B}"/>
              </a:ext>
            </a:extLst>
          </p:cNvPr>
          <p:cNvSpPr txBox="1"/>
          <p:nvPr userDrawn="1"/>
        </p:nvSpPr>
        <p:spPr>
          <a:xfrm>
            <a:off x="7272000" y="189520"/>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Lecture </a:t>
            </a:r>
          </a:p>
        </p:txBody>
      </p:sp>
      <p:pic>
        <p:nvPicPr>
          <p:cNvPr id="13" name="Image 12">
            <a:extLst>
              <a:ext uri="{FF2B5EF4-FFF2-40B4-BE49-F238E27FC236}">
                <a16:creationId xmlns:a16="http://schemas.microsoft.com/office/drawing/2014/main" xmlns=""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6800511" y="249642"/>
            <a:ext cx="243310" cy="243310"/>
          </a:xfrm>
          <a:prstGeom prst="rect">
            <a:avLst/>
          </a:prstGeom>
          <a:ln>
            <a:noFill/>
          </a:ln>
        </p:spPr>
      </p:pic>
      <p:pic>
        <p:nvPicPr>
          <p:cNvPr id="14" name="Image 13">
            <a:extLst>
              <a:ext uri="{FF2B5EF4-FFF2-40B4-BE49-F238E27FC236}">
                <a16:creationId xmlns:a16="http://schemas.microsoft.com/office/drawing/2014/main" xmlns=""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8622F559-467F-635B-8216-3126DBD539D6}"/>
              </a:ext>
            </a:extLst>
          </p:cNvPr>
          <p:cNvSpPr txBox="1"/>
          <p:nvPr userDrawn="1"/>
        </p:nvSpPr>
        <p:spPr>
          <a:xfrm>
            <a:off x="4220318" y="209734"/>
            <a:ext cx="1994501"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 : Point de langue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708533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6613842"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201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Écrit : Point de langue</a:t>
            </a:r>
          </a:p>
        </p:txBody>
      </p:sp>
    </p:spTree>
    <p:extLst>
      <p:ext uri="{BB962C8B-B14F-4D97-AF65-F5344CB8AC3E}">
        <p14:creationId xmlns:p14="http://schemas.microsoft.com/office/powerpoint/2010/main" val="22173493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Dialogue</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411000762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469204"/>
      </p:ext>
    </p:extLst>
  </p:cSld>
  <p:clrMap bg1="lt1" tx1="dk1" bg2="lt2" tx2="dk2" accent1="accent1" accent2="accent2" accent3="accent3" accent4="accent4" accent5="accent5" accent6="accent6" hlink="hlink" folHlink="folHlink"/>
  <p:sldLayoutIdLst>
    <p:sldLayoutId id="2147483782" r:id="rId1"/>
    <p:sldLayoutId id="2147483783"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9" name="Image 18">
            <a:extLst>
              <a:ext uri="{FF2B5EF4-FFF2-40B4-BE49-F238E27FC236}">
                <a16:creationId xmlns:a16="http://schemas.microsoft.com/office/drawing/2014/main" xmlns="" id="{5CF72EB2-A578-D9B3-F96C-7FA4120E6A5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20" name="ZoneTexte 19">
            <a:extLst>
              <a:ext uri="{FF2B5EF4-FFF2-40B4-BE49-F238E27FC236}">
                <a16:creationId xmlns:a16="http://schemas.microsoft.com/office/drawing/2014/main" xmlns="" id="{419AA3E2-C97B-4E1C-C41F-FC643B7164F8}"/>
              </a:ext>
            </a:extLst>
          </p:cNvPr>
          <p:cNvSpPr txBox="1"/>
          <p:nvPr userDrawn="1"/>
        </p:nvSpPr>
        <p:spPr>
          <a:xfrm>
            <a:off x="152004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Présentation</a:t>
            </a:r>
          </a:p>
        </p:txBody>
      </p:sp>
      <p:sp>
        <p:nvSpPr>
          <p:cNvPr id="25" name="ZoneTexte 24">
            <a:extLst>
              <a:ext uri="{FF2B5EF4-FFF2-40B4-BE49-F238E27FC236}">
                <a16:creationId xmlns:a16="http://schemas.microsoft.com/office/drawing/2014/main" xmlns="" id="{A0B61CDC-F015-CBC7-EF00-FFCF61530133}"/>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Activités  sur livret</a:t>
            </a:r>
          </a:p>
        </p:txBody>
      </p:sp>
      <p:pic>
        <p:nvPicPr>
          <p:cNvPr id="26" name="Image 25">
            <a:extLst>
              <a:ext uri="{FF2B5EF4-FFF2-40B4-BE49-F238E27FC236}">
                <a16:creationId xmlns:a16="http://schemas.microsoft.com/office/drawing/2014/main" xmlns="" id="{A1379DC8-EC71-E744-D47E-23E0317CDD99}"/>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27" name="Image 26">
            <a:extLst>
              <a:ext uri="{FF2B5EF4-FFF2-40B4-BE49-F238E27FC236}">
                <a16:creationId xmlns:a16="http://schemas.microsoft.com/office/drawing/2014/main" xmlns="" id="{F1321752-BEC9-DE05-C168-144781E7F3CF}"/>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28" name="ZoneTexte 27">
            <a:extLst>
              <a:ext uri="{FF2B5EF4-FFF2-40B4-BE49-F238E27FC236}">
                <a16:creationId xmlns:a16="http://schemas.microsoft.com/office/drawing/2014/main" xmlns="" id="{8AADDEF4-2CAB-5DEF-96DC-2499FCBCE5F2}"/>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38498529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Layout" Target="../slideLayouts/slideLayout5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customXml" Target="../ink/ink1.xml"/><Relationship Id="rId1" Type="http://schemas.openxmlformats.org/officeDocument/2006/relationships/slideLayout" Target="../slideLayouts/slideLayout113.xml"/><Relationship Id="rId6" Type="http://schemas.openxmlformats.org/officeDocument/2006/relationships/image" Target="../media/image390.png"/><Relationship Id="rId5" Type="http://schemas.openxmlformats.org/officeDocument/2006/relationships/customXml" Target="../ink/ink2.xml"/><Relationship Id="rId4" Type="http://schemas.openxmlformats.org/officeDocument/2006/relationships/image" Target="../media/image380.png"/></Relationships>
</file>

<file path=ppt/slides/_rels/slide25.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slideLayout" Target="../slideLayouts/slideLayout5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customXml" Target="../ink/ink4.xml"/><Relationship Id="rId11" Type="http://schemas.openxmlformats.org/officeDocument/2006/relationships/image" Target="../media/image40.png"/><Relationship Id="rId5" Type="http://schemas.openxmlformats.org/officeDocument/2006/relationships/image" Target="../media/image420.png"/><Relationship Id="rId10" Type="http://schemas.openxmlformats.org/officeDocument/2006/relationships/image" Target="../media/image28.gif"/><Relationship Id="rId4" Type="http://schemas.openxmlformats.org/officeDocument/2006/relationships/customXml" Target="../ink/ink3.xml"/><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customXml" Target="../ink/ink5.xml"/><Relationship Id="rId1" Type="http://schemas.openxmlformats.org/officeDocument/2006/relationships/slideLayout" Target="../slideLayouts/slideLayout113.xml"/><Relationship Id="rId6" Type="http://schemas.openxmlformats.org/officeDocument/2006/relationships/image" Target="../media/image33.png"/><Relationship Id="rId5" Type="http://schemas.openxmlformats.org/officeDocument/2006/relationships/image" Target="../media/image390.png"/><Relationship Id="rId4" Type="http://schemas.openxmlformats.org/officeDocument/2006/relationships/customXml" Target="../ink/ink6.xml"/></Relationships>
</file>

<file path=ppt/slides/_rels/slide27.xml.rels><?xml version="1.0" encoding="UTF-8" standalone="yes"?>
<Relationships xmlns="http://schemas.openxmlformats.org/package/2006/relationships"><Relationship Id="rId3" Type="http://schemas.openxmlformats.org/officeDocument/2006/relationships/image" Target="../media/image320.png"/><Relationship Id="rId7" Type="http://schemas.openxmlformats.org/officeDocument/2006/relationships/image" Target="../media/image24.png"/><Relationship Id="rId2" Type="http://schemas.openxmlformats.org/officeDocument/2006/relationships/customXml" Target="../ink/ink7.xml"/><Relationship Id="rId1" Type="http://schemas.openxmlformats.org/officeDocument/2006/relationships/slideLayout" Target="../slideLayouts/slideLayout113.xml"/><Relationship Id="rId6" Type="http://schemas.openxmlformats.org/officeDocument/2006/relationships/image" Target="../media/image23.png"/><Relationship Id="rId5" Type="http://schemas.openxmlformats.org/officeDocument/2006/relationships/image" Target="../media/image330.png"/><Relationship Id="rId4" Type="http://schemas.openxmlformats.org/officeDocument/2006/relationships/customXml" Target="../ink/ink8.xml"/></Relationships>
</file>

<file path=ppt/slides/_rels/slide28.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slideLayout" Target="../slideLayouts/slideLayout53.xml"/><Relationship Id="rId7" Type="http://schemas.openxmlformats.org/officeDocument/2006/relationships/image" Target="../media/image320.png"/><Relationship Id="rId12" Type="http://schemas.openxmlformats.org/officeDocument/2006/relationships/image" Target="../media/image40.png"/><Relationship Id="rId2" Type="http://schemas.openxmlformats.org/officeDocument/2006/relationships/video" Target="../media/media5.mp4"/><Relationship Id="rId1" Type="http://schemas.microsoft.com/office/2007/relationships/media" Target="../media/media5.mp4"/><Relationship Id="rId11" Type="http://schemas.openxmlformats.org/officeDocument/2006/relationships/image" Target="../media/image28.gif"/><Relationship Id="rId10" Type="http://schemas.openxmlformats.org/officeDocument/2006/relationships/image" Target="../media/image39.png"/><Relationship Id="rId4" Type="http://schemas.openxmlformats.org/officeDocument/2006/relationships/customXml" Target="../ink/ink9.xml"/><Relationship Id="rId9" Type="http://schemas.openxmlformats.org/officeDocument/2006/relationships/image" Target="../media/image3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customXml" Target="../ink/ink11.xml"/><Relationship Id="rId1" Type="http://schemas.openxmlformats.org/officeDocument/2006/relationships/slideLayout" Target="../slideLayouts/slideLayout113.xml"/><Relationship Id="rId6" Type="http://schemas.openxmlformats.org/officeDocument/2006/relationships/image" Target="../media/image33.png"/><Relationship Id="rId5" Type="http://schemas.openxmlformats.org/officeDocument/2006/relationships/image" Target="../media/image330.png"/><Relationship Id="rId4" Type="http://schemas.openxmlformats.org/officeDocument/2006/relationships/customXml" Target="../ink/ink1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320.png"/><Relationship Id="rId7" Type="http://schemas.openxmlformats.org/officeDocument/2006/relationships/image" Target="../media/image24.png"/><Relationship Id="rId2" Type="http://schemas.openxmlformats.org/officeDocument/2006/relationships/customXml" Target="../ink/ink13.xml"/><Relationship Id="rId1" Type="http://schemas.openxmlformats.org/officeDocument/2006/relationships/slideLayout" Target="../slideLayouts/slideLayout113.xml"/><Relationship Id="rId6" Type="http://schemas.openxmlformats.org/officeDocument/2006/relationships/image" Target="../media/image23.png"/><Relationship Id="rId5" Type="http://schemas.openxmlformats.org/officeDocument/2006/relationships/image" Target="../media/image330.png"/><Relationship Id="rId4" Type="http://schemas.openxmlformats.org/officeDocument/2006/relationships/customXml" Target="../ink/ink14.xml"/></Relationships>
</file>

<file path=ppt/slides/_rels/slide31.xml.rels><?xml version="1.0" encoding="UTF-8" standalone="yes"?>
<Relationships xmlns="http://schemas.openxmlformats.org/package/2006/relationships"><Relationship Id="rId8" Type="http://schemas.openxmlformats.org/officeDocument/2006/relationships/customXml" Target="../ink/ink16.xml"/><Relationship Id="rId3" Type="http://schemas.openxmlformats.org/officeDocument/2006/relationships/slideLayout" Target="../slideLayouts/slideLayout53.xml"/><Relationship Id="rId7" Type="http://schemas.openxmlformats.org/officeDocument/2006/relationships/image" Target="../media/image320.png"/><Relationship Id="rId12" Type="http://schemas.openxmlformats.org/officeDocument/2006/relationships/image" Target="../media/image40.png"/><Relationship Id="rId2" Type="http://schemas.openxmlformats.org/officeDocument/2006/relationships/video" Target="../media/media6.mp4"/><Relationship Id="rId1" Type="http://schemas.microsoft.com/office/2007/relationships/media" Target="../media/media6.mp4"/><Relationship Id="rId11" Type="http://schemas.openxmlformats.org/officeDocument/2006/relationships/image" Target="../media/image28.gif"/><Relationship Id="rId10" Type="http://schemas.openxmlformats.org/officeDocument/2006/relationships/image" Target="../media/image39.png"/><Relationship Id="rId4" Type="http://schemas.openxmlformats.org/officeDocument/2006/relationships/customXml" Target="../ink/ink15.xml"/><Relationship Id="rId9" Type="http://schemas.openxmlformats.org/officeDocument/2006/relationships/image" Target="../media/image330.png"/></Relationships>
</file>

<file path=ppt/slides/_rels/slide32.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customXml" Target="../ink/ink17.xml"/><Relationship Id="rId1" Type="http://schemas.openxmlformats.org/officeDocument/2006/relationships/slideLayout" Target="../slideLayouts/slideLayout113.xml"/><Relationship Id="rId6" Type="http://schemas.openxmlformats.org/officeDocument/2006/relationships/image" Target="../media/image33.png"/><Relationship Id="rId5" Type="http://schemas.openxmlformats.org/officeDocument/2006/relationships/image" Target="../media/image330.png"/><Relationship Id="rId4" Type="http://schemas.openxmlformats.org/officeDocument/2006/relationships/customXml" Target="../ink/ink18.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3.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7" Type="http://schemas.openxmlformats.org/officeDocument/2006/relationships/image" Target="../media/image33.png"/><Relationship Id="rId2" Type="http://schemas.openxmlformats.org/officeDocument/2006/relationships/customXml" Target="../ink/ink19.xml"/><Relationship Id="rId1" Type="http://schemas.openxmlformats.org/officeDocument/2006/relationships/slideLayout" Target="../slideLayouts/slideLayout111.xml"/><Relationship Id="rId6" Type="http://schemas.openxmlformats.org/officeDocument/2006/relationships/image" Target="../media/image3300.png"/><Relationship Id="rId5" Type="http://schemas.openxmlformats.org/officeDocument/2006/relationships/customXml" Target="../ink/ink20.xml"/><Relationship Id="rId4" Type="http://schemas.openxmlformats.org/officeDocument/2006/relationships/image" Target="../media/image3200.png"/></Relationships>
</file>

<file path=ppt/slides/_rels/slide37.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customXml" Target="../ink/ink21.xml"/><Relationship Id="rId1" Type="http://schemas.openxmlformats.org/officeDocument/2006/relationships/slideLayout" Target="../slideLayouts/slideLayout111.xml"/><Relationship Id="rId6" Type="http://schemas.openxmlformats.org/officeDocument/2006/relationships/image" Target="../media/image33.png"/><Relationship Id="rId5" Type="http://schemas.openxmlformats.org/officeDocument/2006/relationships/image" Target="../media/image460.png"/><Relationship Id="rId4" Type="http://schemas.openxmlformats.org/officeDocument/2006/relationships/customXml" Target="../ink/ink2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4.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4"/><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slideLayout" Target="../slideLayouts/slideLayout52.xml"/><Relationship Id="rId4" Type="http://schemas.openxmlformats.org/officeDocument/2006/relationships/video" Target="../media/media2.mp4"/><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04.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4.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4.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4.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2.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6BB05475-D121-066A-1E89-5348FA12E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56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EBD9DD4-59B9-1788-372B-D35227C489DF}"/>
            </a:ext>
          </a:extLst>
        </p:cNvPr>
        <p:cNvGrpSpPr/>
        <p:nvPr/>
      </p:nvGrpSpPr>
      <p:grpSpPr>
        <a:xfrm>
          <a:off x="0" y="0"/>
          <a:ext cx="0" cy="0"/>
          <a:chOff x="0" y="0"/>
          <a:chExt cx="0" cy="0"/>
        </a:xfrm>
      </p:grpSpPr>
      <p:grpSp>
        <p:nvGrpSpPr>
          <p:cNvPr id="103" name="Groupe 102">
            <a:extLst>
              <a:ext uri="{FF2B5EF4-FFF2-40B4-BE49-F238E27FC236}">
                <a16:creationId xmlns:a16="http://schemas.microsoft.com/office/drawing/2014/main" xmlns="" id="{42B506CC-5F45-D9F6-D161-A78129916F94}"/>
              </a:ext>
            </a:extLst>
          </p:cNvPr>
          <p:cNvGrpSpPr/>
          <p:nvPr/>
        </p:nvGrpSpPr>
        <p:grpSpPr>
          <a:xfrm>
            <a:off x="113769" y="634753"/>
            <a:ext cx="1147140" cy="980797"/>
            <a:chOff x="113769" y="634753"/>
            <a:chExt cx="1147140" cy="980797"/>
          </a:xfrm>
        </p:grpSpPr>
        <p:pic>
          <p:nvPicPr>
            <p:cNvPr id="104" name="Image 103">
              <a:extLst>
                <a:ext uri="{FF2B5EF4-FFF2-40B4-BE49-F238E27FC236}">
                  <a16:creationId xmlns:a16="http://schemas.microsoft.com/office/drawing/2014/main" xmlns="" id="{3FE08D0F-56E4-E2D5-5F21-8C465DBADE3A}"/>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386D2FB3-BBF9-17CB-940B-41C9D5D6F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Titre 1">
            <a:extLst>
              <a:ext uri="{FF2B5EF4-FFF2-40B4-BE49-F238E27FC236}">
                <a16:creationId xmlns:a16="http://schemas.microsoft.com/office/drawing/2014/main" xmlns="" id="{6AC4040E-0464-C7D3-D403-D512EDC57991}"/>
              </a:ext>
            </a:extLst>
          </p:cNvPr>
          <p:cNvSpPr>
            <a:spLocks noGrp="1"/>
          </p:cNvSpPr>
          <p:nvPr>
            <p:ph type="title"/>
          </p:nvPr>
        </p:nvSpPr>
        <p:spPr>
          <a:xfrm>
            <a:off x="1692000" y="788341"/>
            <a:ext cx="6840000" cy="612000"/>
          </a:xfrm>
        </p:spPr>
        <p:txBody>
          <a:bodyPr>
            <a:normAutofit/>
          </a:bodyPr>
          <a:lstStyle/>
          <a:p>
            <a:r>
              <a:rPr lang="fr-MA" dirty="0">
                <a:solidFill>
                  <a:schemeClr val="tx1">
                    <a:lumMod val="65000"/>
                    <a:lumOff val="35000"/>
                  </a:schemeClr>
                </a:solidFill>
                <a:latin typeface="Dosis Medium" pitchFamily="2" charset="0"/>
              </a:rPr>
              <a:t>On continue à répéter ensemble le dialogue. </a:t>
            </a:r>
          </a:p>
        </p:txBody>
      </p:sp>
      <p:sp>
        <p:nvSpPr>
          <p:cNvPr id="2" name="Rectangle : coins arrondis 1">
            <a:extLst>
              <a:ext uri="{FF2B5EF4-FFF2-40B4-BE49-F238E27FC236}">
                <a16:creationId xmlns:a16="http://schemas.microsoft.com/office/drawing/2014/main" xmlns="" id="{6810E3E3-5A18-0B8F-D064-92EB48C514CC}"/>
              </a:ext>
            </a:extLst>
          </p:cNvPr>
          <p:cNvSpPr/>
          <p:nvPr/>
        </p:nvSpPr>
        <p:spPr>
          <a:xfrm>
            <a:off x="1739030" y="2841890"/>
            <a:ext cx="4483763" cy="500684"/>
          </a:xfrm>
          <a:prstGeom prst="roundRect">
            <a:avLst/>
          </a:prstGeom>
          <a:solidFill>
            <a:srgbClr val="DEEBF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4" name="Rectangle : coins arrondis 3">
            <a:extLst>
              <a:ext uri="{FF2B5EF4-FFF2-40B4-BE49-F238E27FC236}">
                <a16:creationId xmlns:a16="http://schemas.microsoft.com/office/drawing/2014/main" xmlns="" id="{7730B9D1-AA1D-22DA-F50B-DED63F1D9A56}"/>
              </a:ext>
            </a:extLst>
          </p:cNvPr>
          <p:cNvSpPr/>
          <p:nvPr/>
        </p:nvSpPr>
        <p:spPr>
          <a:xfrm>
            <a:off x="2405044" y="4099243"/>
            <a:ext cx="4971367" cy="500684"/>
          </a:xfrm>
          <a:prstGeom prst="roundRect">
            <a:avLst/>
          </a:prstGeom>
          <a:solidFill>
            <a:srgbClr val="DEEBF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5" name="Ellipse 4">
            <a:extLst>
              <a:ext uri="{FF2B5EF4-FFF2-40B4-BE49-F238E27FC236}">
                <a16:creationId xmlns:a16="http://schemas.microsoft.com/office/drawing/2014/main" xmlns="" id="{E6BC67EC-ED84-2829-55DD-443805CA4849}"/>
              </a:ext>
            </a:extLst>
          </p:cNvPr>
          <p:cNvSpPr/>
          <p:nvPr/>
        </p:nvSpPr>
        <p:spPr>
          <a:xfrm>
            <a:off x="7634264" y="4180745"/>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10" name="Ellipse 9">
            <a:extLst>
              <a:ext uri="{FF2B5EF4-FFF2-40B4-BE49-F238E27FC236}">
                <a16:creationId xmlns:a16="http://schemas.microsoft.com/office/drawing/2014/main" xmlns="" id="{6887C3BC-8579-92FD-87E5-1F53807B298E}"/>
              </a:ext>
            </a:extLst>
          </p:cNvPr>
          <p:cNvSpPr/>
          <p:nvPr/>
        </p:nvSpPr>
        <p:spPr>
          <a:xfrm>
            <a:off x="7356223" y="3953074"/>
            <a:ext cx="693023" cy="679305"/>
          </a:xfrm>
          <a:prstGeom prst="ellipse">
            <a:avLst/>
          </a:prstGeom>
          <a:solidFill>
            <a:srgbClr val="A7C9E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13" name="Ellipse 12">
            <a:extLst>
              <a:ext uri="{FF2B5EF4-FFF2-40B4-BE49-F238E27FC236}">
                <a16:creationId xmlns:a16="http://schemas.microsoft.com/office/drawing/2014/main" xmlns="" id="{7A749958-CAD0-0D88-1100-B897F61B3889}"/>
              </a:ext>
            </a:extLst>
          </p:cNvPr>
          <p:cNvSpPr/>
          <p:nvPr/>
        </p:nvSpPr>
        <p:spPr>
          <a:xfrm>
            <a:off x="1074554" y="2778680"/>
            <a:ext cx="693023" cy="679305"/>
          </a:xfrm>
          <a:prstGeom prst="ellipse">
            <a:avLst/>
          </a:prstGeom>
          <a:solidFill>
            <a:srgbClr val="9DC3E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23" name="Rectangle : coins arrondis 22">
            <a:extLst>
              <a:ext uri="{FF2B5EF4-FFF2-40B4-BE49-F238E27FC236}">
                <a16:creationId xmlns:a16="http://schemas.microsoft.com/office/drawing/2014/main" xmlns="" id="{09A4C451-6D84-92EB-17B8-388DABB34237}"/>
              </a:ext>
            </a:extLst>
          </p:cNvPr>
          <p:cNvSpPr/>
          <p:nvPr/>
        </p:nvSpPr>
        <p:spPr>
          <a:xfrm>
            <a:off x="3674533" y="2276290"/>
            <a:ext cx="3751695"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32" name="ZoneTexte 31">
            <a:extLst>
              <a:ext uri="{FF2B5EF4-FFF2-40B4-BE49-F238E27FC236}">
                <a16:creationId xmlns:a16="http://schemas.microsoft.com/office/drawing/2014/main" xmlns="" id="{0F2CED8B-6252-5B4D-0E61-8B22FE70E481}"/>
              </a:ext>
            </a:extLst>
          </p:cNvPr>
          <p:cNvSpPr txBox="1"/>
          <p:nvPr/>
        </p:nvSpPr>
        <p:spPr>
          <a:xfrm>
            <a:off x="3790978" y="2166209"/>
            <a:ext cx="3505634" cy="455894"/>
          </a:xfrm>
          <a:prstGeom prst="rect">
            <a:avLst/>
          </a:prstGeom>
          <a:noFill/>
        </p:spPr>
        <p:txBody>
          <a:bodyPr wrap="square">
            <a:spAutoFit/>
          </a:bodyPr>
          <a:lstStyle/>
          <a:p>
            <a:pPr>
              <a:lnSpc>
                <a:spcPct val="150000"/>
              </a:lnSpc>
              <a:defRPr/>
            </a:pPr>
            <a:r>
              <a:rPr lang="fr-FR" b="1" dirty="0">
                <a:solidFill>
                  <a:srgbClr val="474F71"/>
                </a:solidFill>
                <a:latin typeface="Dosis SemiBold" pitchFamily="2" charset="0"/>
              </a:rPr>
              <a:t>Qu’est-ce qu’on fait après le repas ? </a:t>
            </a:r>
          </a:p>
        </p:txBody>
      </p:sp>
      <p:sp>
        <p:nvSpPr>
          <p:cNvPr id="33" name="ZoneTexte 32">
            <a:extLst>
              <a:ext uri="{FF2B5EF4-FFF2-40B4-BE49-F238E27FC236}">
                <a16:creationId xmlns:a16="http://schemas.microsoft.com/office/drawing/2014/main" xmlns="" id="{2EA3A333-91DF-0D97-766B-A7C536E19549}"/>
              </a:ext>
            </a:extLst>
          </p:cNvPr>
          <p:cNvSpPr txBox="1"/>
          <p:nvPr/>
        </p:nvSpPr>
        <p:spPr>
          <a:xfrm>
            <a:off x="1965203" y="2800888"/>
            <a:ext cx="3975430" cy="455894"/>
          </a:xfrm>
          <a:prstGeom prst="rect">
            <a:avLst/>
          </a:prstGeom>
          <a:noFill/>
        </p:spPr>
        <p:txBody>
          <a:bodyPr wrap="square">
            <a:spAutoFit/>
          </a:bodyPr>
          <a:lstStyle/>
          <a:p>
            <a:pPr>
              <a:lnSpc>
                <a:spcPct val="150000"/>
              </a:lnSpc>
              <a:defRPr/>
            </a:pPr>
            <a:r>
              <a:rPr lang="fr-FR" b="1" dirty="0">
                <a:solidFill>
                  <a:srgbClr val="474F71"/>
                </a:solidFill>
                <a:latin typeface="Dosis SemiBold" pitchFamily="2" charset="0"/>
              </a:rPr>
              <a:t>Après le repas, on se brosse les dents.</a:t>
            </a:r>
            <a:endParaRPr lang="fr-FR" sz="1600" b="1" dirty="0">
              <a:solidFill>
                <a:srgbClr val="474F71"/>
              </a:solidFill>
              <a:latin typeface="Dosis SemiBold" pitchFamily="2" charset="0"/>
            </a:endParaRPr>
          </a:p>
        </p:txBody>
      </p:sp>
      <p:sp>
        <p:nvSpPr>
          <p:cNvPr id="25" name="Ellipse 24">
            <a:extLst>
              <a:ext uri="{FF2B5EF4-FFF2-40B4-BE49-F238E27FC236}">
                <a16:creationId xmlns:a16="http://schemas.microsoft.com/office/drawing/2014/main" xmlns="" id="{4DE3EE37-3EA4-0C1B-1F31-6BE77ECB1820}"/>
              </a:ext>
            </a:extLst>
          </p:cNvPr>
          <p:cNvSpPr/>
          <p:nvPr/>
        </p:nvSpPr>
        <p:spPr>
          <a:xfrm>
            <a:off x="7398762" y="2245799"/>
            <a:ext cx="726587" cy="679305"/>
          </a:xfrm>
          <a:prstGeom prst="ellipse">
            <a:avLst/>
          </a:prstGeom>
          <a:solidFill>
            <a:srgbClr val="A7C9E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pic>
        <p:nvPicPr>
          <p:cNvPr id="46" name="Image 45">
            <a:extLst>
              <a:ext uri="{FF2B5EF4-FFF2-40B4-BE49-F238E27FC236}">
                <a16:creationId xmlns:a16="http://schemas.microsoft.com/office/drawing/2014/main" xmlns="" id="{3F9484CD-B7AB-8EC2-0C62-ACB47200C7C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98117" y="1982673"/>
            <a:ext cx="761443" cy="1020186"/>
          </a:xfrm>
          <a:prstGeom prst="rect">
            <a:avLst/>
          </a:prstGeom>
        </p:spPr>
      </p:pic>
      <p:pic>
        <p:nvPicPr>
          <p:cNvPr id="47" name="Image 46">
            <a:extLst>
              <a:ext uri="{FF2B5EF4-FFF2-40B4-BE49-F238E27FC236}">
                <a16:creationId xmlns:a16="http://schemas.microsoft.com/office/drawing/2014/main" xmlns="" id="{B72DE14C-485C-85F6-A2C6-A6F40B13FE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7003" y="3917560"/>
            <a:ext cx="761443" cy="1020186"/>
          </a:xfrm>
          <a:prstGeom prst="rect">
            <a:avLst/>
          </a:prstGeom>
        </p:spPr>
      </p:pic>
      <p:pic>
        <p:nvPicPr>
          <p:cNvPr id="53" name="Image 52">
            <a:extLst>
              <a:ext uri="{FF2B5EF4-FFF2-40B4-BE49-F238E27FC236}">
                <a16:creationId xmlns:a16="http://schemas.microsoft.com/office/drawing/2014/main" xmlns="" id="{31ABF65D-9DBA-9345-F76A-68082AF1D4B4}"/>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862460" y="2583189"/>
            <a:ext cx="999895" cy="999895"/>
          </a:xfrm>
          <a:prstGeom prst="rect">
            <a:avLst/>
          </a:prstGeom>
        </p:spPr>
      </p:pic>
      <p:sp>
        <p:nvSpPr>
          <p:cNvPr id="54" name="Rectangle : coins arrondis 53">
            <a:extLst>
              <a:ext uri="{FF2B5EF4-FFF2-40B4-BE49-F238E27FC236}">
                <a16:creationId xmlns:a16="http://schemas.microsoft.com/office/drawing/2014/main" xmlns="" id="{1175D196-2C7C-E80C-BD07-A726E8ED6409}"/>
              </a:ext>
            </a:extLst>
          </p:cNvPr>
          <p:cNvSpPr/>
          <p:nvPr/>
        </p:nvSpPr>
        <p:spPr>
          <a:xfrm>
            <a:off x="1700744" y="3521735"/>
            <a:ext cx="3975430" cy="500684"/>
          </a:xfrm>
          <a:prstGeom prst="roundRect">
            <a:avLst/>
          </a:prstGeom>
          <a:solidFill>
            <a:srgbClr val="DEEBF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55" name="ZoneTexte 54">
            <a:extLst>
              <a:ext uri="{FF2B5EF4-FFF2-40B4-BE49-F238E27FC236}">
                <a16:creationId xmlns:a16="http://schemas.microsoft.com/office/drawing/2014/main" xmlns="" id="{A8ACE8D8-0DEC-0B2F-C4C6-A47B67B74D96}"/>
              </a:ext>
            </a:extLst>
          </p:cNvPr>
          <p:cNvSpPr txBox="1"/>
          <p:nvPr/>
        </p:nvSpPr>
        <p:spPr>
          <a:xfrm>
            <a:off x="2218378" y="3537386"/>
            <a:ext cx="2940162" cy="455894"/>
          </a:xfrm>
          <a:prstGeom prst="rect">
            <a:avLst/>
          </a:prstGeom>
          <a:noFill/>
        </p:spPr>
        <p:txBody>
          <a:bodyPr wrap="square">
            <a:spAutoFit/>
          </a:bodyPr>
          <a:lstStyle/>
          <a:p>
            <a:pPr>
              <a:lnSpc>
                <a:spcPct val="150000"/>
              </a:lnSpc>
              <a:defRPr/>
            </a:pPr>
            <a:r>
              <a:rPr lang="fr-FR" b="1" dirty="0">
                <a:solidFill>
                  <a:srgbClr val="474F71"/>
                </a:solidFill>
                <a:latin typeface="Dosis SemiBold" pitchFamily="2" charset="0"/>
              </a:rPr>
              <a:t>Qui va venir aujourd’hui ?</a:t>
            </a:r>
            <a:endParaRPr lang="fr-FR" sz="1600" b="1" dirty="0">
              <a:solidFill>
                <a:srgbClr val="474F71"/>
              </a:solidFill>
              <a:latin typeface="Dosis SemiBold" pitchFamily="2" charset="0"/>
            </a:endParaRPr>
          </a:p>
        </p:txBody>
      </p:sp>
      <p:sp>
        <p:nvSpPr>
          <p:cNvPr id="57" name="Ellipse 56">
            <a:extLst>
              <a:ext uri="{FF2B5EF4-FFF2-40B4-BE49-F238E27FC236}">
                <a16:creationId xmlns:a16="http://schemas.microsoft.com/office/drawing/2014/main" xmlns="" id="{693B1729-D286-495E-34E1-C0CF362AAF30}"/>
              </a:ext>
            </a:extLst>
          </p:cNvPr>
          <p:cNvSpPr/>
          <p:nvPr/>
        </p:nvSpPr>
        <p:spPr>
          <a:xfrm>
            <a:off x="1065567" y="3442789"/>
            <a:ext cx="693023" cy="679305"/>
          </a:xfrm>
          <a:prstGeom prst="ellipse">
            <a:avLst/>
          </a:prstGeom>
          <a:solidFill>
            <a:srgbClr val="9DC3E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pic>
        <p:nvPicPr>
          <p:cNvPr id="58" name="Image 57">
            <a:extLst>
              <a:ext uri="{FF2B5EF4-FFF2-40B4-BE49-F238E27FC236}">
                <a16:creationId xmlns:a16="http://schemas.microsoft.com/office/drawing/2014/main" xmlns="" id="{432D5BFC-3942-81AA-5FE8-4F2614B8024F}"/>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865677" y="3259229"/>
            <a:ext cx="999895" cy="999895"/>
          </a:xfrm>
          <a:prstGeom prst="rect">
            <a:avLst/>
          </a:prstGeom>
        </p:spPr>
      </p:pic>
      <p:sp>
        <p:nvSpPr>
          <p:cNvPr id="60" name="ZoneTexte 59">
            <a:extLst>
              <a:ext uri="{FF2B5EF4-FFF2-40B4-BE49-F238E27FC236}">
                <a16:creationId xmlns:a16="http://schemas.microsoft.com/office/drawing/2014/main" xmlns="" id="{49037958-EF9F-0727-0FF0-BC7685725EE5}"/>
              </a:ext>
            </a:extLst>
          </p:cNvPr>
          <p:cNvSpPr txBox="1"/>
          <p:nvPr/>
        </p:nvSpPr>
        <p:spPr>
          <a:xfrm>
            <a:off x="2479483" y="4062690"/>
            <a:ext cx="4971367" cy="455894"/>
          </a:xfrm>
          <a:prstGeom prst="rect">
            <a:avLst/>
          </a:prstGeom>
          <a:noFill/>
        </p:spPr>
        <p:txBody>
          <a:bodyPr wrap="square">
            <a:spAutoFit/>
          </a:bodyPr>
          <a:lstStyle/>
          <a:p>
            <a:pPr>
              <a:lnSpc>
                <a:spcPct val="150000"/>
              </a:lnSpc>
              <a:defRPr/>
            </a:pPr>
            <a:r>
              <a:rPr lang="fr-FR" b="1" dirty="0">
                <a:solidFill>
                  <a:srgbClr val="474F71"/>
                </a:solidFill>
                <a:latin typeface="Dosis SemiBold" pitchFamily="2" charset="0"/>
              </a:rPr>
              <a:t>Mes cousins et mes cousines vont venir à la fête.</a:t>
            </a:r>
          </a:p>
        </p:txBody>
      </p:sp>
    </p:spTree>
    <p:extLst>
      <p:ext uri="{BB962C8B-B14F-4D97-AF65-F5344CB8AC3E}">
        <p14:creationId xmlns:p14="http://schemas.microsoft.com/office/powerpoint/2010/main" val="2332363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9F3DC0-B15D-8FFC-F91D-519CD17616B8}"/>
            </a:ext>
          </a:extLst>
        </p:cNvPr>
        <p:cNvGrpSpPr/>
        <p:nvPr/>
      </p:nvGrpSpPr>
      <p:grpSpPr>
        <a:xfrm>
          <a:off x="0" y="0"/>
          <a:ext cx="0" cy="0"/>
          <a:chOff x="0" y="0"/>
          <a:chExt cx="0" cy="0"/>
        </a:xfrm>
      </p:grpSpPr>
      <p:grpSp>
        <p:nvGrpSpPr>
          <p:cNvPr id="103" name="Groupe 102">
            <a:extLst>
              <a:ext uri="{FF2B5EF4-FFF2-40B4-BE49-F238E27FC236}">
                <a16:creationId xmlns:a16="http://schemas.microsoft.com/office/drawing/2014/main" xmlns="" id="{993D2A73-C338-5F27-071C-E1B778701AF1}"/>
              </a:ext>
            </a:extLst>
          </p:cNvPr>
          <p:cNvGrpSpPr/>
          <p:nvPr/>
        </p:nvGrpSpPr>
        <p:grpSpPr>
          <a:xfrm>
            <a:off x="113769" y="634753"/>
            <a:ext cx="1147140" cy="980797"/>
            <a:chOff x="113769" y="634753"/>
            <a:chExt cx="1147140" cy="980797"/>
          </a:xfrm>
        </p:grpSpPr>
        <p:pic>
          <p:nvPicPr>
            <p:cNvPr id="104" name="Image 103">
              <a:extLst>
                <a:ext uri="{FF2B5EF4-FFF2-40B4-BE49-F238E27FC236}">
                  <a16:creationId xmlns:a16="http://schemas.microsoft.com/office/drawing/2014/main" xmlns="" id="{12CEE667-F3CE-02EA-7442-B7F44752A3D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4E2D4714-BA2D-A91A-2AF5-229E42ABF9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Titre 1">
            <a:extLst>
              <a:ext uri="{FF2B5EF4-FFF2-40B4-BE49-F238E27FC236}">
                <a16:creationId xmlns:a16="http://schemas.microsoft.com/office/drawing/2014/main" xmlns="" id="{75F96C5E-6784-6B4E-B3DC-8AB9159ADCDF}"/>
              </a:ext>
            </a:extLst>
          </p:cNvPr>
          <p:cNvSpPr>
            <a:spLocks noGrp="1"/>
          </p:cNvSpPr>
          <p:nvPr>
            <p:ph type="title"/>
          </p:nvPr>
        </p:nvSpPr>
        <p:spPr>
          <a:xfrm>
            <a:off x="1692000" y="788341"/>
            <a:ext cx="6840000" cy="612000"/>
          </a:xfrm>
        </p:spPr>
        <p:txBody>
          <a:bodyPr>
            <a:normAutofit/>
          </a:bodyPr>
          <a:lstStyle/>
          <a:p>
            <a:r>
              <a:rPr lang="fr-MA" dirty="0">
                <a:solidFill>
                  <a:schemeClr val="tx1">
                    <a:lumMod val="65000"/>
                    <a:lumOff val="35000"/>
                  </a:schemeClr>
                </a:solidFill>
                <a:latin typeface="Dosis Medium" pitchFamily="2" charset="0"/>
              </a:rPr>
              <a:t>On continue à répéter ensemble le dialogue. </a:t>
            </a:r>
          </a:p>
        </p:txBody>
      </p:sp>
      <p:sp>
        <p:nvSpPr>
          <p:cNvPr id="14" name="Rectangle : coins arrondis 13">
            <a:extLst>
              <a:ext uri="{FF2B5EF4-FFF2-40B4-BE49-F238E27FC236}">
                <a16:creationId xmlns:a16="http://schemas.microsoft.com/office/drawing/2014/main" xmlns="" id="{BD8DEC5B-818A-23E2-D26E-FCCA006780CB}"/>
              </a:ext>
            </a:extLst>
          </p:cNvPr>
          <p:cNvSpPr/>
          <p:nvPr/>
        </p:nvSpPr>
        <p:spPr>
          <a:xfrm>
            <a:off x="1979542" y="3117313"/>
            <a:ext cx="4090858"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474F71"/>
                </a:solidFill>
                <a:latin typeface="Dosis SemiBold" pitchFamily="2" charset="0"/>
              </a:rPr>
              <a:t>Mes cousins sont très contents.</a:t>
            </a:r>
            <a:endParaRPr lang="fr-FR" dirty="0">
              <a:latin typeface="Dosis SemiBold" pitchFamily="2" charset="0"/>
            </a:endParaRPr>
          </a:p>
        </p:txBody>
      </p:sp>
      <p:sp>
        <p:nvSpPr>
          <p:cNvPr id="15" name="Ellipse 14">
            <a:extLst>
              <a:ext uri="{FF2B5EF4-FFF2-40B4-BE49-F238E27FC236}">
                <a16:creationId xmlns:a16="http://schemas.microsoft.com/office/drawing/2014/main" xmlns="" id="{C8E6D793-0063-D645-BB0D-60E4480183ED}"/>
              </a:ext>
            </a:extLst>
          </p:cNvPr>
          <p:cNvSpPr/>
          <p:nvPr/>
        </p:nvSpPr>
        <p:spPr>
          <a:xfrm>
            <a:off x="1709962" y="2538430"/>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16" name="Ellipse 15">
            <a:extLst>
              <a:ext uri="{FF2B5EF4-FFF2-40B4-BE49-F238E27FC236}">
                <a16:creationId xmlns:a16="http://schemas.microsoft.com/office/drawing/2014/main" xmlns="" id="{769E51A9-3A53-B3B3-A458-B1ED427E974A}"/>
              </a:ext>
            </a:extLst>
          </p:cNvPr>
          <p:cNvSpPr/>
          <p:nvPr/>
        </p:nvSpPr>
        <p:spPr>
          <a:xfrm>
            <a:off x="1340828" y="2896758"/>
            <a:ext cx="674807" cy="679305"/>
          </a:xfrm>
          <a:prstGeom prst="ellipse">
            <a:avLst/>
          </a:prstGeom>
          <a:solidFill>
            <a:srgbClr val="D9BBD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21" name="Ellipse 20">
            <a:extLst>
              <a:ext uri="{FF2B5EF4-FFF2-40B4-BE49-F238E27FC236}">
                <a16:creationId xmlns:a16="http://schemas.microsoft.com/office/drawing/2014/main" xmlns="" id="{FF6304FA-62BB-D525-B47D-43563F3A0CFD}"/>
              </a:ext>
            </a:extLst>
          </p:cNvPr>
          <p:cNvSpPr/>
          <p:nvPr/>
        </p:nvSpPr>
        <p:spPr>
          <a:xfrm>
            <a:off x="7414293" y="3155421"/>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11" name="Rectangle : coins arrondis 10">
            <a:extLst>
              <a:ext uri="{FF2B5EF4-FFF2-40B4-BE49-F238E27FC236}">
                <a16:creationId xmlns:a16="http://schemas.microsoft.com/office/drawing/2014/main" xmlns="" id="{7838951D-4C39-7FDF-A1E8-C376860F9E8B}"/>
              </a:ext>
            </a:extLst>
          </p:cNvPr>
          <p:cNvSpPr/>
          <p:nvPr/>
        </p:nvSpPr>
        <p:spPr>
          <a:xfrm>
            <a:off x="4449032" y="4139273"/>
            <a:ext cx="2945744"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474F71"/>
                </a:solidFill>
                <a:latin typeface="Dosis SemiBold" pitchFamily="2" charset="0"/>
              </a:rPr>
              <a:t>Au revoir !</a:t>
            </a:r>
          </a:p>
        </p:txBody>
      </p:sp>
      <p:sp>
        <p:nvSpPr>
          <p:cNvPr id="24" name="Rectangle : coins arrondis 23">
            <a:extLst>
              <a:ext uri="{FF2B5EF4-FFF2-40B4-BE49-F238E27FC236}">
                <a16:creationId xmlns:a16="http://schemas.microsoft.com/office/drawing/2014/main" xmlns="" id="{027C4A26-DC5F-92F7-E3AE-6E81F504C0A8}"/>
              </a:ext>
            </a:extLst>
          </p:cNvPr>
          <p:cNvSpPr/>
          <p:nvPr/>
        </p:nvSpPr>
        <p:spPr>
          <a:xfrm>
            <a:off x="2026116" y="3693834"/>
            <a:ext cx="2522753"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474F71"/>
                </a:solidFill>
                <a:latin typeface="Dosis SemiBold" pitchFamily="2" charset="0"/>
              </a:rPr>
              <a:t>A bientôt !</a:t>
            </a:r>
            <a:endParaRPr lang="fr-FR" dirty="0">
              <a:latin typeface="Dosis SemiBold" pitchFamily="2" charset="0"/>
            </a:endParaRPr>
          </a:p>
        </p:txBody>
      </p:sp>
      <p:sp>
        <p:nvSpPr>
          <p:cNvPr id="36" name="Ellipse 35">
            <a:extLst>
              <a:ext uri="{FF2B5EF4-FFF2-40B4-BE49-F238E27FC236}">
                <a16:creationId xmlns:a16="http://schemas.microsoft.com/office/drawing/2014/main" xmlns="" id="{246FDDC3-92B4-C9D1-9F70-B5855E03782E}"/>
              </a:ext>
            </a:extLst>
          </p:cNvPr>
          <p:cNvSpPr/>
          <p:nvPr/>
        </p:nvSpPr>
        <p:spPr>
          <a:xfrm>
            <a:off x="7377395" y="3894107"/>
            <a:ext cx="693023" cy="779264"/>
          </a:xfrm>
          <a:prstGeom prst="ellipse">
            <a:avLst/>
          </a:prstGeom>
          <a:solidFill>
            <a:srgbClr val="A7C9E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38" name="Ellipse 37">
            <a:extLst>
              <a:ext uri="{FF2B5EF4-FFF2-40B4-BE49-F238E27FC236}">
                <a16:creationId xmlns:a16="http://schemas.microsoft.com/office/drawing/2014/main" xmlns="" id="{82B4428C-C5AF-F4AA-2A6E-7CFE4198BEB9}"/>
              </a:ext>
            </a:extLst>
          </p:cNvPr>
          <p:cNvSpPr/>
          <p:nvPr/>
        </p:nvSpPr>
        <p:spPr>
          <a:xfrm>
            <a:off x="1331721" y="3664037"/>
            <a:ext cx="693023" cy="679305"/>
          </a:xfrm>
          <a:prstGeom prst="ellipse">
            <a:avLst/>
          </a:prstGeom>
          <a:solidFill>
            <a:srgbClr val="D9BBD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pic>
        <p:nvPicPr>
          <p:cNvPr id="48" name="Image 47">
            <a:extLst>
              <a:ext uri="{FF2B5EF4-FFF2-40B4-BE49-F238E27FC236}">
                <a16:creationId xmlns:a16="http://schemas.microsoft.com/office/drawing/2014/main" xmlns="" id="{AC8A8E4F-4301-D8A4-817B-4B7C9F80671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62347" y="3833249"/>
            <a:ext cx="761443" cy="1020186"/>
          </a:xfrm>
          <a:prstGeom prst="rect">
            <a:avLst/>
          </a:prstGeom>
        </p:spPr>
      </p:pic>
      <p:pic>
        <p:nvPicPr>
          <p:cNvPr id="51" name="Image 50">
            <a:extLst>
              <a:ext uri="{FF2B5EF4-FFF2-40B4-BE49-F238E27FC236}">
                <a16:creationId xmlns:a16="http://schemas.microsoft.com/office/drawing/2014/main" xmlns="" id="{BE1C06F7-F6A2-CD96-7369-78A66FA006DC}"/>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1226919" y="2731456"/>
            <a:ext cx="999895" cy="999895"/>
          </a:xfrm>
          <a:prstGeom prst="rect">
            <a:avLst/>
          </a:prstGeom>
        </p:spPr>
      </p:pic>
      <p:pic>
        <p:nvPicPr>
          <p:cNvPr id="52" name="Image 51">
            <a:extLst>
              <a:ext uri="{FF2B5EF4-FFF2-40B4-BE49-F238E27FC236}">
                <a16:creationId xmlns:a16="http://schemas.microsoft.com/office/drawing/2014/main" xmlns="" id="{DE237D87-1204-A2A8-4A73-47A5AF19C189}"/>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1021389" y="3617260"/>
            <a:ext cx="999895" cy="999895"/>
          </a:xfrm>
          <a:prstGeom prst="rect">
            <a:avLst/>
          </a:prstGeom>
        </p:spPr>
      </p:pic>
      <p:sp>
        <p:nvSpPr>
          <p:cNvPr id="59" name="Rectangle : coins arrondis 58">
            <a:extLst>
              <a:ext uri="{FF2B5EF4-FFF2-40B4-BE49-F238E27FC236}">
                <a16:creationId xmlns:a16="http://schemas.microsoft.com/office/drawing/2014/main" xmlns="" id="{3FD9B3F2-2400-DACD-6F74-0AA3CAE225B5}"/>
              </a:ext>
            </a:extLst>
          </p:cNvPr>
          <p:cNvSpPr/>
          <p:nvPr/>
        </p:nvSpPr>
        <p:spPr>
          <a:xfrm>
            <a:off x="4099566" y="2525319"/>
            <a:ext cx="3208743" cy="500684"/>
          </a:xfrm>
          <a:prstGeom prst="roundRect">
            <a:avLst/>
          </a:prstGeom>
          <a:solidFill>
            <a:srgbClr val="DEEBF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61" name="Ellipse 60">
            <a:extLst>
              <a:ext uri="{FF2B5EF4-FFF2-40B4-BE49-F238E27FC236}">
                <a16:creationId xmlns:a16="http://schemas.microsoft.com/office/drawing/2014/main" xmlns="" id="{D5A12DED-9CB1-6C98-5F47-98036509D38A}"/>
              </a:ext>
            </a:extLst>
          </p:cNvPr>
          <p:cNvSpPr/>
          <p:nvPr/>
        </p:nvSpPr>
        <p:spPr>
          <a:xfrm>
            <a:off x="7362347" y="2537297"/>
            <a:ext cx="693023" cy="679305"/>
          </a:xfrm>
          <a:prstGeom prst="ellipse">
            <a:avLst/>
          </a:prstGeom>
          <a:solidFill>
            <a:srgbClr val="A7C9E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pic>
        <p:nvPicPr>
          <p:cNvPr id="62" name="Image 61">
            <a:extLst>
              <a:ext uri="{FF2B5EF4-FFF2-40B4-BE49-F238E27FC236}">
                <a16:creationId xmlns:a16="http://schemas.microsoft.com/office/drawing/2014/main" xmlns="" id="{1E05A1FD-2522-7CFF-98C9-C9201E8BE9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50206" y="2291511"/>
            <a:ext cx="761443" cy="1020186"/>
          </a:xfrm>
          <a:prstGeom prst="rect">
            <a:avLst/>
          </a:prstGeom>
        </p:spPr>
      </p:pic>
      <p:sp>
        <p:nvSpPr>
          <p:cNvPr id="63" name="ZoneTexte 62">
            <a:extLst>
              <a:ext uri="{FF2B5EF4-FFF2-40B4-BE49-F238E27FC236}">
                <a16:creationId xmlns:a16="http://schemas.microsoft.com/office/drawing/2014/main" xmlns="" id="{1058046A-86F6-0831-95FC-FC5EA3AD238D}"/>
              </a:ext>
            </a:extLst>
          </p:cNvPr>
          <p:cNvSpPr txBox="1"/>
          <p:nvPr/>
        </p:nvSpPr>
        <p:spPr>
          <a:xfrm>
            <a:off x="4604596" y="2522823"/>
            <a:ext cx="2945744" cy="455894"/>
          </a:xfrm>
          <a:prstGeom prst="rect">
            <a:avLst/>
          </a:prstGeom>
          <a:noFill/>
        </p:spPr>
        <p:txBody>
          <a:bodyPr wrap="square">
            <a:spAutoFit/>
          </a:bodyPr>
          <a:lstStyle/>
          <a:p>
            <a:pPr>
              <a:lnSpc>
                <a:spcPct val="150000"/>
              </a:lnSpc>
              <a:defRPr/>
            </a:pPr>
            <a:r>
              <a:rPr lang="fr-FR" b="1" dirty="0">
                <a:solidFill>
                  <a:srgbClr val="474F71"/>
                </a:solidFill>
                <a:latin typeface="Dosis SemiBold" pitchFamily="2" charset="0"/>
              </a:rPr>
              <a:t>Comment sont tes cousins ? </a:t>
            </a:r>
          </a:p>
        </p:txBody>
      </p:sp>
    </p:spTree>
    <p:extLst>
      <p:ext uri="{BB962C8B-B14F-4D97-AF65-F5344CB8AC3E}">
        <p14:creationId xmlns:p14="http://schemas.microsoft.com/office/powerpoint/2010/main" val="2510980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677E59-B3A4-6A75-9EB2-7B494D2BF84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65C4B11-BE9C-728C-F755-53E73AFA7B23}"/>
              </a:ext>
            </a:extLst>
          </p:cNvPr>
          <p:cNvSpPr>
            <a:spLocks noGrp="1"/>
          </p:cNvSpPr>
          <p:nvPr>
            <p:ph type="title"/>
          </p:nvPr>
        </p:nvSpPr>
        <p:spPr>
          <a:xfrm>
            <a:off x="1692000" y="749841"/>
            <a:ext cx="6840000" cy="612000"/>
          </a:xfrm>
        </p:spPr>
        <p:txBody>
          <a:bodyPr>
            <a:normAutofit/>
          </a:bodyPr>
          <a:lstStyle/>
          <a:p>
            <a:r>
              <a:rPr lang="fr-FR" dirty="0">
                <a:solidFill>
                  <a:prstClr val="black">
                    <a:lumMod val="65000"/>
                    <a:lumOff val="35000"/>
                  </a:prstClr>
                </a:solidFill>
                <a:latin typeface="Dosis Medium" pitchFamily="2" charset="0"/>
              </a:rPr>
              <a:t>Maintenant, on va comprendre le sens du dialogue. Qui veut expliquer, </a:t>
            </a:r>
            <a:r>
              <a:rPr lang="fr-FR" b="1" dirty="0">
                <a:solidFill>
                  <a:prstClr val="black">
                    <a:lumMod val="65000"/>
                    <a:lumOff val="35000"/>
                  </a:prstClr>
                </a:solidFill>
                <a:latin typeface="Dosis Medium" pitchFamily="2" charset="0"/>
              </a:rPr>
              <a:t>dans sa langue</a:t>
            </a:r>
            <a:r>
              <a:rPr lang="fr-FR" dirty="0">
                <a:solidFill>
                  <a:prstClr val="black">
                    <a:lumMod val="65000"/>
                    <a:lumOff val="35000"/>
                  </a:prstClr>
                </a:solidFill>
                <a:latin typeface="Dosis Medium" pitchFamily="2" charset="0"/>
              </a:rPr>
              <a:t>, de quoi ont parlé Majd et Nada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7583209B-1345-5577-84E2-081E4F557252}"/>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2" name="ZoneTexte 11">
            <a:extLst>
              <a:ext uri="{FF2B5EF4-FFF2-40B4-BE49-F238E27FC236}">
                <a16:creationId xmlns:a16="http://schemas.microsoft.com/office/drawing/2014/main" xmlns="" id="{D83819E1-C9C5-F7A8-223C-C927AEBA4D9D}"/>
              </a:ext>
            </a:extLst>
          </p:cNvPr>
          <p:cNvSpPr txBox="1"/>
          <p:nvPr/>
        </p:nvSpPr>
        <p:spPr>
          <a:xfrm>
            <a:off x="2677652" y="2074853"/>
            <a:ext cx="4222631" cy="461665"/>
          </a:xfrm>
          <a:prstGeom prst="rect">
            <a:avLst/>
          </a:prstGeom>
          <a:noFill/>
        </p:spPr>
        <p:txBody>
          <a:bodyPr wrap="none" rtlCol="0">
            <a:spAutoFit/>
          </a:bodyPr>
          <a:lstStyle/>
          <a:p>
            <a:r>
              <a:rPr lang="fr-FR" sz="2400" b="1" dirty="0">
                <a:solidFill>
                  <a:schemeClr val="accent5">
                    <a:lumMod val="50000"/>
                  </a:schemeClr>
                </a:solidFill>
                <a:latin typeface="Dosis SemiBold" pitchFamily="2" charset="0"/>
              </a:rPr>
              <a:t>De quoi ont parlé Majd et Nada ? </a:t>
            </a:r>
          </a:p>
        </p:txBody>
      </p:sp>
      <p:pic>
        <p:nvPicPr>
          <p:cNvPr id="15" name="Image 14">
            <a:extLst>
              <a:ext uri="{FF2B5EF4-FFF2-40B4-BE49-F238E27FC236}">
                <a16:creationId xmlns:a16="http://schemas.microsoft.com/office/drawing/2014/main" xmlns="" id="{DFB4F27D-F7BB-A344-10BE-7FBCC06B178C}"/>
              </a:ext>
            </a:extLst>
          </p:cNvPr>
          <p:cNvPicPr>
            <a:picLocks noChangeAspect="1"/>
          </p:cNvPicPr>
          <p:nvPr/>
        </p:nvPicPr>
        <p:blipFill>
          <a:blip r:embed="rId3"/>
          <a:stretch>
            <a:fillRect/>
          </a:stretch>
        </p:blipFill>
        <p:spPr>
          <a:xfrm>
            <a:off x="2677652" y="2835041"/>
            <a:ext cx="4030235" cy="3168324"/>
          </a:xfrm>
          <a:prstGeom prst="rect">
            <a:avLst/>
          </a:prstGeom>
        </p:spPr>
      </p:pic>
    </p:spTree>
    <p:extLst>
      <p:ext uri="{BB962C8B-B14F-4D97-AF65-F5344CB8AC3E}">
        <p14:creationId xmlns:p14="http://schemas.microsoft.com/office/powerpoint/2010/main" val="720232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0BEF00-2BBA-FDB7-430B-3873EE4E467D}"/>
            </a:ext>
          </a:extLst>
        </p:cNvPr>
        <p:cNvGrpSpPr/>
        <p:nvPr/>
      </p:nvGrpSpPr>
      <p:grpSpPr>
        <a:xfrm>
          <a:off x="0" y="0"/>
          <a:ext cx="0" cy="0"/>
          <a:chOff x="0" y="0"/>
          <a:chExt cx="0" cy="0"/>
        </a:xfrm>
      </p:grpSpPr>
      <p:sp>
        <p:nvSpPr>
          <p:cNvPr id="8" name="Titre 8">
            <a:extLst>
              <a:ext uri="{FF2B5EF4-FFF2-40B4-BE49-F238E27FC236}">
                <a16:creationId xmlns:a16="http://schemas.microsoft.com/office/drawing/2014/main" xmlns="" id="{4E19B85D-FB63-4F5C-6EF1-5A00B91AABF4}"/>
              </a:ext>
            </a:extLst>
          </p:cNvPr>
          <p:cNvSpPr>
            <a:spLocks noGrp="1"/>
          </p:cNvSpPr>
          <p:nvPr>
            <p:ph type="title"/>
          </p:nvPr>
        </p:nvSpPr>
        <p:spPr>
          <a:xfrm>
            <a:off x="1692000" y="756000"/>
            <a:ext cx="6840000" cy="612000"/>
          </a:xfrm>
        </p:spPr>
        <p:txBody>
          <a:bodyPr>
            <a:normAutofit/>
          </a:bodyPr>
          <a:lstStyle/>
          <a:p>
            <a:pPr algn="l"/>
            <a:r>
              <a:rPr lang="fr-FR" dirty="0">
                <a:solidFill>
                  <a:schemeClr val="tx1">
                    <a:lumMod val="65000"/>
                    <a:lumOff val="35000"/>
                  </a:schemeClr>
                </a:solidFill>
                <a:latin typeface="Dosis Medium" pitchFamily="2" charset="0"/>
              </a:rPr>
              <a:t>Maintenant, on va jouer ce dialogue. On va le faire en 3 étapes. Soyez attentifs. </a:t>
            </a:r>
            <a:endParaRPr lang="fr-MA" dirty="0">
              <a:solidFill>
                <a:schemeClr val="tx1">
                  <a:lumMod val="65000"/>
                  <a:lumOff val="35000"/>
                </a:schemeClr>
              </a:solidFill>
              <a:latin typeface="Dosis Medium" pitchFamily="2" charset="0"/>
            </a:endParaRPr>
          </a:p>
        </p:txBody>
      </p:sp>
      <p:sp>
        <p:nvSpPr>
          <p:cNvPr id="10" name="Rectangle : coins arrondis 9">
            <a:extLst>
              <a:ext uri="{FF2B5EF4-FFF2-40B4-BE49-F238E27FC236}">
                <a16:creationId xmlns:a16="http://schemas.microsoft.com/office/drawing/2014/main" xmlns="" id="{3778DD3D-5E32-9B4C-37F4-5D828DB4DD77}"/>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xmlns="" id="{721E5AF6-F018-6523-3F09-4F970310EE15}"/>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1</a:t>
            </a:r>
          </a:p>
        </p:txBody>
      </p:sp>
      <p:sp>
        <p:nvSpPr>
          <p:cNvPr id="12" name="Rectangle : coins arrondis 11">
            <a:extLst>
              <a:ext uri="{FF2B5EF4-FFF2-40B4-BE49-F238E27FC236}">
                <a16:creationId xmlns:a16="http://schemas.microsoft.com/office/drawing/2014/main" xmlns="" id="{2BD1BD40-7AA4-9D70-4C90-FB8D0487FDC9}"/>
              </a:ext>
            </a:extLst>
          </p:cNvPr>
          <p:cNvSpPr/>
          <p:nvPr/>
        </p:nvSpPr>
        <p:spPr>
          <a:xfrm>
            <a:off x="3832400" y="163832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xmlns="" id="{E61EF887-1842-282C-DADA-13194B32D8AC}"/>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2</a:t>
            </a:r>
          </a:p>
        </p:txBody>
      </p:sp>
      <p:sp>
        <p:nvSpPr>
          <p:cNvPr id="14" name="Rectangle : coins arrondis 13">
            <a:extLst>
              <a:ext uri="{FF2B5EF4-FFF2-40B4-BE49-F238E27FC236}">
                <a16:creationId xmlns:a16="http://schemas.microsoft.com/office/drawing/2014/main" xmlns="" id="{D7D1802E-CAF7-A915-A66D-5F1870BDE913}"/>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xmlns="" id="{1698D713-E6C1-C9C1-1B01-519D8469B05E}"/>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3</a:t>
            </a:r>
          </a:p>
        </p:txBody>
      </p:sp>
      <p:grpSp>
        <p:nvGrpSpPr>
          <p:cNvPr id="16" name="Groupe 15">
            <a:extLst>
              <a:ext uri="{FF2B5EF4-FFF2-40B4-BE49-F238E27FC236}">
                <a16:creationId xmlns:a16="http://schemas.microsoft.com/office/drawing/2014/main" xmlns="" id="{60F12CD7-28D1-DB14-E242-1D695A7289FB}"/>
              </a:ext>
            </a:extLst>
          </p:cNvPr>
          <p:cNvGrpSpPr/>
          <p:nvPr/>
        </p:nvGrpSpPr>
        <p:grpSpPr>
          <a:xfrm>
            <a:off x="113769" y="634753"/>
            <a:ext cx="1147140" cy="980797"/>
            <a:chOff x="113769" y="634753"/>
            <a:chExt cx="1147140" cy="980797"/>
          </a:xfrm>
        </p:grpSpPr>
        <p:pic>
          <p:nvPicPr>
            <p:cNvPr id="17" name="Image 16">
              <a:extLst>
                <a:ext uri="{FF2B5EF4-FFF2-40B4-BE49-F238E27FC236}">
                  <a16:creationId xmlns:a16="http://schemas.microsoft.com/office/drawing/2014/main" xmlns="" id="{44A3BFBE-4403-7177-7FFD-6B58569AB257}"/>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B69CF95B-EEE9-0081-6EA7-2557B93113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2" name="Image 21">
            <a:extLst>
              <a:ext uri="{FF2B5EF4-FFF2-40B4-BE49-F238E27FC236}">
                <a16:creationId xmlns:a16="http://schemas.microsoft.com/office/drawing/2014/main" xmlns="" id="{26770919-0B19-1B98-A0CA-88A18281EA6B}"/>
              </a:ext>
            </a:extLst>
          </p:cNvPr>
          <p:cNvPicPr>
            <a:picLocks noChangeAspect="1"/>
          </p:cNvPicPr>
          <p:nvPr/>
        </p:nvPicPr>
        <p:blipFill>
          <a:blip r:embed="rId4"/>
          <a:stretch>
            <a:fillRect/>
          </a:stretch>
        </p:blipFill>
        <p:spPr>
          <a:xfrm>
            <a:off x="2039905" y="2520245"/>
            <a:ext cx="4690533" cy="3127022"/>
          </a:xfrm>
          <a:prstGeom prst="rect">
            <a:avLst/>
          </a:prstGeom>
        </p:spPr>
      </p:pic>
    </p:spTree>
    <p:extLst>
      <p:ext uri="{BB962C8B-B14F-4D97-AF65-F5344CB8AC3E}">
        <p14:creationId xmlns:p14="http://schemas.microsoft.com/office/powerpoint/2010/main" val="22325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D476DE7-3188-B24A-C662-24D5449670A4}"/>
            </a:ext>
          </a:extLst>
        </p:cNvPr>
        <p:cNvGrpSpPr/>
        <p:nvPr/>
      </p:nvGrpSpPr>
      <p:grpSpPr>
        <a:xfrm>
          <a:off x="0" y="0"/>
          <a:ext cx="0" cy="0"/>
          <a:chOff x="0" y="0"/>
          <a:chExt cx="0" cy="0"/>
        </a:xfrm>
      </p:grpSpPr>
      <p:pic>
        <p:nvPicPr>
          <p:cNvPr id="22" name="Image 21">
            <a:extLst>
              <a:ext uri="{FF2B5EF4-FFF2-40B4-BE49-F238E27FC236}">
                <a16:creationId xmlns:a16="http://schemas.microsoft.com/office/drawing/2014/main" xmlns="" id="{0F4F78B1-F8A7-291E-B40E-C8527703DAF2}"/>
              </a:ext>
            </a:extLst>
          </p:cNvPr>
          <p:cNvPicPr>
            <a:picLocks noChangeAspect="1"/>
          </p:cNvPicPr>
          <p:nvPr/>
        </p:nvPicPr>
        <p:blipFill>
          <a:blip r:embed="rId2"/>
          <a:stretch>
            <a:fillRect/>
          </a:stretch>
        </p:blipFill>
        <p:spPr>
          <a:xfrm>
            <a:off x="211327" y="3288495"/>
            <a:ext cx="3180972" cy="2120648"/>
          </a:xfrm>
          <a:prstGeom prst="rect">
            <a:avLst/>
          </a:prstGeom>
        </p:spPr>
      </p:pic>
      <p:sp>
        <p:nvSpPr>
          <p:cNvPr id="4" name="Titre 8">
            <a:extLst>
              <a:ext uri="{FF2B5EF4-FFF2-40B4-BE49-F238E27FC236}">
                <a16:creationId xmlns:a16="http://schemas.microsoft.com/office/drawing/2014/main" xmlns="" id="{5B80A2B1-8CCC-CAAB-3319-B7B41A18B8DA}"/>
              </a:ext>
            </a:extLst>
          </p:cNvPr>
          <p:cNvSpPr>
            <a:spLocks noGrp="1"/>
          </p:cNvSpPr>
          <p:nvPr>
            <p:ph type="title"/>
          </p:nvPr>
        </p:nvSpPr>
        <p:spPr>
          <a:xfrm>
            <a:off x="1692000" y="756000"/>
            <a:ext cx="6840000" cy="612000"/>
          </a:xfrm>
        </p:spPr>
        <p:txBody>
          <a:bodyPr>
            <a:normAutofit/>
          </a:bodyPr>
          <a:lstStyle/>
          <a:p>
            <a:pPr algn="l"/>
            <a:r>
              <a:rPr lang="fr-MA" dirty="0">
                <a:solidFill>
                  <a:schemeClr val="tx1">
                    <a:lumMod val="65000"/>
                    <a:lumOff val="35000"/>
                  </a:schemeClr>
                </a:solidFill>
                <a:latin typeface="Dosis Medium" pitchFamily="2" charset="0"/>
              </a:rPr>
              <a:t>Etape 1. Je vais vous expliquer la situation.  </a:t>
            </a:r>
          </a:p>
        </p:txBody>
      </p:sp>
      <p:sp>
        <p:nvSpPr>
          <p:cNvPr id="5" name="Rectangle : coins arrondis 4">
            <a:extLst>
              <a:ext uri="{FF2B5EF4-FFF2-40B4-BE49-F238E27FC236}">
                <a16:creationId xmlns:a16="http://schemas.microsoft.com/office/drawing/2014/main" xmlns="" id="{AAE209C8-67C7-63CA-BC6E-5ED1D5A2374C}"/>
              </a:ext>
            </a:extLst>
          </p:cNvPr>
          <p:cNvSpPr/>
          <p:nvPr/>
        </p:nvSpPr>
        <p:spPr>
          <a:xfrm>
            <a:off x="2112377" y="1643001"/>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xmlns="" id="{E7FFE94B-80E4-0C7A-53A1-2C3CFB789754}"/>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1</a:t>
            </a:r>
          </a:p>
        </p:txBody>
      </p:sp>
      <p:sp>
        <p:nvSpPr>
          <p:cNvPr id="7" name="Rectangle : coins arrondis 6">
            <a:extLst>
              <a:ext uri="{FF2B5EF4-FFF2-40B4-BE49-F238E27FC236}">
                <a16:creationId xmlns:a16="http://schemas.microsoft.com/office/drawing/2014/main" xmlns="" id="{7C975E34-0387-1860-80E2-C05AEC801585}"/>
              </a:ext>
            </a:extLst>
          </p:cNvPr>
          <p:cNvSpPr/>
          <p:nvPr/>
        </p:nvSpPr>
        <p:spPr>
          <a:xfrm>
            <a:off x="3832400" y="163832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xmlns="" id="{1DF2125C-E970-9492-79C4-A54216C8E126}"/>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2</a:t>
            </a:r>
          </a:p>
        </p:txBody>
      </p:sp>
      <p:sp>
        <p:nvSpPr>
          <p:cNvPr id="19" name="Rectangle : coins arrondis 18">
            <a:extLst>
              <a:ext uri="{FF2B5EF4-FFF2-40B4-BE49-F238E27FC236}">
                <a16:creationId xmlns:a16="http://schemas.microsoft.com/office/drawing/2014/main" xmlns="" id="{AB8842B3-667D-642B-44BC-33A10B445C5D}"/>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xmlns="" id="{E06913ED-AABD-B879-105D-560E62B0CA35}"/>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3</a:t>
            </a:r>
          </a:p>
        </p:txBody>
      </p:sp>
      <p:grpSp>
        <p:nvGrpSpPr>
          <p:cNvPr id="21" name="Groupe 20">
            <a:extLst>
              <a:ext uri="{FF2B5EF4-FFF2-40B4-BE49-F238E27FC236}">
                <a16:creationId xmlns:a16="http://schemas.microsoft.com/office/drawing/2014/main" xmlns="" id="{1E9C3AD9-D545-C049-C49B-9408BB370BAA}"/>
              </a:ext>
            </a:extLst>
          </p:cNvPr>
          <p:cNvGrpSpPr/>
          <p:nvPr/>
        </p:nvGrpSpPr>
        <p:grpSpPr>
          <a:xfrm>
            <a:off x="113769" y="634753"/>
            <a:ext cx="1147140" cy="980797"/>
            <a:chOff x="113769" y="634753"/>
            <a:chExt cx="1147140" cy="980797"/>
          </a:xfrm>
        </p:grpSpPr>
        <p:pic>
          <p:nvPicPr>
            <p:cNvPr id="23" name="Image 22">
              <a:extLst>
                <a:ext uri="{FF2B5EF4-FFF2-40B4-BE49-F238E27FC236}">
                  <a16:creationId xmlns:a16="http://schemas.microsoft.com/office/drawing/2014/main" xmlns="" id="{0F707965-7DF4-93C7-0089-5D65626E874D}"/>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2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555F032E-476A-EE20-308B-886241320F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5" name="ZoneTexte 24">
            <a:extLst>
              <a:ext uri="{FF2B5EF4-FFF2-40B4-BE49-F238E27FC236}">
                <a16:creationId xmlns:a16="http://schemas.microsoft.com/office/drawing/2014/main" xmlns="" id="{394A8462-4351-1368-7183-86F34336CAF3}"/>
              </a:ext>
            </a:extLst>
          </p:cNvPr>
          <p:cNvSpPr txBox="1"/>
          <p:nvPr/>
        </p:nvSpPr>
        <p:spPr>
          <a:xfrm>
            <a:off x="1379400" y="2185283"/>
            <a:ext cx="638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Le garçon et la fille sont dans la cour de récréation. Chacun pose à l’autre les questions suivantes :</a:t>
            </a:r>
          </a:p>
        </p:txBody>
      </p:sp>
      <p:sp>
        <p:nvSpPr>
          <p:cNvPr id="2" name="ZoneTexte 1">
            <a:extLst>
              <a:ext uri="{FF2B5EF4-FFF2-40B4-BE49-F238E27FC236}">
                <a16:creationId xmlns:a16="http://schemas.microsoft.com/office/drawing/2014/main" xmlns="" id="{C311B81B-D8C5-4C83-0126-2687E00D63EA}"/>
              </a:ext>
            </a:extLst>
          </p:cNvPr>
          <p:cNvSpPr txBox="1"/>
          <p:nvPr/>
        </p:nvSpPr>
        <p:spPr>
          <a:xfrm>
            <a:off x="3500461" y="2741985"/>
            <a:ext cx="5139701" cy="2708434"/>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600"/>
              </a:spcAft>
              <a:buClrTx/>
              <a:buSzTx/>
              <a:tabLst/>
              <a:defRPr/>
            </a:pPr>
            <a:endPar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lang="fr-FR" sz="2000" dirty="0">
                <a:solidFill>
                  <a:srgbClr val="5B9BD5">
                    <a:lumMod val="50000"/>
                  </a:srgbClr>
                </a:solidFill>
                <a:latin typeface="Dosis Medium" pitchFamily="2" charset="0"/>
              </a:rPr>
              <a:t>Il est comment ton frère ?</a:t>
            </a:r>
            <a:endPar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Qu’est-ce que tu as fait avec ta grand-mère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Qu’est-ce qu’on mangera aujourd’hui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Qu’est-ce qu’on fait avant le repas ?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lang="fr-FR" sz="2000" dirty="0">
                <a:solidFill>
                  <a:srgbClr val="5B9BD5">
                    <a:lumMod val="50000"/>
                  </a:srgbClr>
                </a:solidFill>
                <a:latin typeface="Dosis Medium" pitchFamily="2" charset="0"/>
              </a:rPr>
              <a:t>Qui va venir à la fête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Comment sont tes </a:t>
            </a:r>
            <a:r>
              <a:rPr lang="fr-FR" sz="2000" dirty="0">
                <a:solidFill>
                  <a:srgbClr val="5B9BD5">
                    <a:lumMod val="50000"/>
                  </a:srgbClr>
                </a:solidFill>
                <a:latin typeface="Dosis Medium" pitchFamily="2" charset="0"/>
              </a:rPr>
              <a:t>cousins ?</a:t>
            </a:r>
            <a:endPar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Tree>
    <p:extLst>
      <p:ext uri="{BB962C8B-B14F-4D97-AF65-F5344CB8AC3E}">
        <p14:creationId xmlns:p14="http://schemas.microsoft.com/office/powerpoint/2010/main" val="1135744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E7C0AD-46CF-0C29-D257-76F1A65C7AD4}"/>
            </a:ext>
          </a:extLst>
        </p:cNvPr>
        <p:cNvGrpSpPr/>
        <p:nvPr/>
      </p:nvGrpSpPr>
      <p:grpSpPr>
        <a:xfrm>
          <a:off x="0" y="0"/>
          <a:ext cx="0" cy="0"/>
          <a:chOff x="0" y="0"/>
          <a:chExt cx="0" cy="0"/>
        </a:xfrm>
      </p:grpSpPr>
      <p:sp>
        <p:nvSpPr>
          <p:cNvPr id="25" name="ZoneTexte 24">
            <a:extLst>
              <a:ext uri="{FF2B5EF4-FFF2-40B4-BE49-F238E27FC236}">
                <a16:creationId xmlns:a16="http://schemas.microsoft.com/office/drawing/2014/main" xmlns="" id="{1CD142E9-D389-59EB-20DA-8170C1CA03F1}"/>
              </a:ext>
            </a:extLst>
          </p:cNvPr>
          <p:cNvSpPr txBox="1"/>
          <p:nvPr/>
        </p:nvSpPr>
        <p:spPr>
          <a:xfrm>
            <a:off x="1692000" y="2239718"/>
            <a:ext cx="638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Le garçon et la fille sont dans la cour de récréation. Chacun pose à l’autre les questions suivantes :</a:t>
            </a:r>
          </a:p>
        </p:txBody>
      </p:sp>
      <p:grpSp>
        <p:nvGrpSpPr>
          <p:cNvPr id="8" name="Groupe 7">
            <a:extLst>
              <a:ext uri="{FF2B5EF4-FFF2-40B4-BE49-F238E27FC236}">
                <a16:creationId xmlns:a16="http://schemas.microsoft.com/office/drawing/2014/main" xmlns="" id="{C7F64EA4-50F0-5C0F-15BA-22C5EF26A729}"/>
              </a:ext>
            </a:extLst>
          </p:cNvPr>
          <p:cNvGrpSpPr/>
          <p:nvPr/>
        </p:nvGrpSpPr>
        <p:grpSpPr>
          <a:xfrm>
            <a:off x="113769" y="634753"/>
            <a:ext cx="1147140" cy="980797"/>
            <a:chOff x="113769" y="634753"/>
            <a:chExt cx="1147140" cy="980797"/>
          </a:xfrm>
        </p:grpSpPr>
        <p:pic>
          <p:nvPicPr>
            <p:cNvPr id="10" name="Image 9">
              <a:extLst>
                <a:ext uri="{FF2B5EF4-FFF2-40B4-BE49-F238E27FC236}">
                  <a16:creationId xmlns:a16="http://schemas.microsoft.com/office/drawing/2014/main" xmlns="" id="{779452EF-0457-1B60-8EC7-6363ED8554BC}"/>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4A34E6FD-E261-48DA-CCA0-2CE984B2CC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2" name="Titre 8">
            <a:extLst>
              <a:ext uri="{FF2B5EF4-FFF2-40B4-BE49-F238E27FC236}">
                <a16:creationId xmlns:a16="http://schemas.microsoft.com/office/drawing/2014/main" xmlns="" id="{9CEA2FDC-0480-D209-8398-11BB4927E88F}"/>
              </a:ext>
            </a:extLst>
          </p:cNvPr>
          <p:cNvSpPr>
            <a:spLocks noGrp="1"/>
          </p:cNvSpPr>
          <p:nvPr>
            <p:ph type="title"/>
          </p:nvPr>
        </p:nvSpPr>
        <p:spPr>
          <a:xfrm>
            <a:off x="1692000" y="756000"/>
            <a:ext cx="7120924" cy="612000"/>
          </a:xfrm>
        </p:spPr>
        <p:txBody>
          <a:bodyPr>
            <a:normAutofit/>
          </a:bodyPr>
          <a:lstStyle/>
          <a:p>
            <a:r>
              <a:rPr lang="fr-MA" dirty="0">
                <a:solidFill>
                  <a:schemeClr val="tx1">
                    <a:lumMod val="65000"/>
                    <a:lumOff val="35000"/>
                  </a:schemeClr>
                </a:solidFill>
                <a:latin typeface="Dosis Medium" pitchFamily="2" charset="0"/>
              </a:rPr>
              <a:t>Etape 2.  Chacun réfléchit silencieusement à ce qu’il va dire dans le dialogue.</a:t>
            </a:r>
          </a:p>
        </p:txBody>
      </p:sp>
      <p:sp>
        <p:nvSpPr>
          <p:cNvPr id="13" name="Rectangle : coins arrondis 12">
            <a:extLst>
              <a:ext uri="{FF2B5EF4-FFF2-40B4-BE49-F238E27FC236}">
                <a16:creationId xmlns:a16="http://schemas.microsoft.com/office/drawing/2014/main" xmlns="" id="{5C3D0990-BB9A-5FC8-9EC5-C10854219A2D}"/>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xmlns="" id="{E4CE7D78-D1F8-00C4-6E19-DB8165A38156}"/>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1</a:t>
            </a:r>
          </a:p>
        </p:txBody>
      </p:sp>
      <p:sp>
        <p:nvSpPr>
          <p:cNvPr id="15" name="Rectangle : coins arrondis 14">
            <a:extLst>
              <a:ext uri="{FF2B5EF4-FFF2-40B4-BE49-F238E27FC236}">
                <a16:creationId xmlns:a16="http://schemas.microsoft.com/office/drawing/2014/main" xmlns="" id="{83037AA4-C4FF-19B1-F647-9F390DF5B561}"/>
              </a:ext>
            </a:extLst>
          </p:cNvPr>
          <p:cNvSpPr/>
          <p:nvPr/>
        </p:nvSpPr>
        <p:spPr>
          <a:xfrm>
            <a:off x="3832400" y="1638321"/>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xmlns="" id="{ABB500E4-3DE5-26F7-5750-019ED6C0A294}"/>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2</a:t>
            </a:r>
          </a:p>
        </p:txBody>
      </p:sp>
      <p:sp>
        <p:nvSpPr>
          <p:cNvPr id="17" name="Rectangle : coins arrondis 16">
            <a:extLst>
              <a:ext uri="{FF2B5EF4-FFF2-40B4-BE49-F238E27FC236}">
                <a16:creationId xmlns:a16="http://schemas.microsoft.com/office/drawing/2014/main" xmlns="" id="{F5DD0D88-2F85-7C63-0C23-F083645FAB79}"/>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xmlns="" id="{D0C085F7-3071-DC6D-7A4D-5D720D4074CE}"/>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3</a:t>
            </a:r>
          </a:p>
        </p:txBody>
      </p:sp>
      <p:pic>
        <p:nvPicPr>
          <p:cNvPr id="4" name="Image 3">
            <a:extLst>
              <a:ext uri="{FF2B5EF4-FFF2-40B4-BE49-F238E27FC236}">
                <a16:creationId xmlns:a16="http://schemas.microsoft.com/office/drawing/2014/main" xmlns="" id="{000B16F9-38FD-6294-035F-F26C6C64C707}"/>
              </a:ext>
            </a:extLst>
          </p:cNvPr>
          <p:cNvPicPr>
            <a:picLocks noChangeAspect="1"/>
          </p:cNvPicPr>
          <p:nvPr/>
        </p:nvPicPr>
        <p:blipFill>
          <a:blip r:embed="rId4"/>
          <a:stretch>
            <a:fillRect/>
          </a:stretch>
        </p:blipFill>
        <p:spPr>
          <a:xfrm>
            <a:off x="211327" y="3288495"/>
            <a:ext cx="3180972" cy="2120648"/>
          </a:xfrm>
          <a:prstGeom prst="rect">
            <a:avLst/>
          </a:prstGeom>
        </p:spPr>
      </p:pic>
      <p:sp>
        <p:nvSpPr>
          <p:cNvPr id="2" name="ZoneTexte 1">
            <a:extLst>
              <a:ext uri="{FF2B5EF4-FFF2-40B4-BE49-F238E27FC236}">
                <a16:creationId xmlns:a16="http://schemas.microsoft.com/office/drawing/2014/main" xmlns="" id="{67D1C0D6-7FA9-9CBB-0007-C902839F5079}"/>
              </a:ext>
            </a:extLst>
          </p:cNvPr>
          <p:cNvSpPr txBox="1"/>
          <p:nvPr/>
        </p:nvSpPr>
        <p:spPr>
          <a:xfrm>
            <a:off x="3539839" y="3194306"/>
            <a:ext cx="5139701" cy="2708434"/>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600"/>
              </a:spcAft>
              <a:buClrTx/>
              <a:buSzTx/>
              <a:tabLst/>
              <a:defRPr/>
            </a:pPr>
            <a:endPar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lang="fr-FR" sz="2000" dirty="0">
                <a:solidFill>
                  <a:srgbClr val="5B9BD5">
                    <a:lumMod val="50000"/>
                  </a:srgbClr>
                </a:solidFill>
                <a:latin typeface="Dosis Medium" pitchFamily="2" charset="0"/>
              </a:rPr>
              <a:t>Il est comment ton frère ?</a:t>
            </a:r>
            <a:endPar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Qu’est-ce que tu as fait avec ta grand-mère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Qu’est-ce qu’on mangera aujourd’hui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Qu’est-ce qu’on fait avant le repas ?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lang="fr-FR" sz="2000" dirty="0">
                <a:solidFill>
                  <a:srgbClr val="5B9BD5">
                    <a:lumMod val="50000"/>
                  </a:srgbClr>
                </a:solidFill>
                <a:latin typeface="Dosis Medium" pitchFamily="2" charset="0"/>
              </a:rPr>
              <a:t>Qui va venir à la fête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Comment sont tes </a:t>
            </a:r>
            <a:r>
              <a:rPr lang="fr-FR" sz="2000" dirty="0">
                <a:solidFill>
                  <a:srgbClr val="5B9BD5">
                    <a:lumMod val="50000"/>
                  </a:srgbClr>
                </a:solidFill>
                <a:latin typeface="Dosis Medium" pitchFamily="2" charset="0"/>
              </a:rPr>
              <a:t>cousins ?</a:t>
            </a:r>
            <a:endPar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Tree>
    <p:extLst>
      <p:ext uri="{BB962C8B-B14F-4D97-AF65-F5344CB8AC3E}">
        <p14:creationId xmlns:p14="http://schemas.microsoft.com/office/powerpoint/2010/main" val="4034462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B12B99-7F9E-9B7A-1891-248615323468}"/>
            </a:ext>
          </a:extLst>
        </p:cNvPr>
        <p:cNvGrpSpPr/>
        <p:nvPr/>
      </p:nvGrpSpPr>
      <p:grpSpPr>
        <a:xfrm>
          <a:off x="0" y="0"/>
          <a:ext cx="0" cy="0"/>
          <a:chOff x="0" y="0"/>
          <a:chExt cx="0" cy="0"/>
        </a:xfrm>
      </p:grpSpPr>
      <p:sp>
        <p:nvSpPr>
          <p:cNvPr id="25" name="ZoneTexte 24">
            <a:extLst>
              <a:ext uri="{FF2B5EF4-FFF2-40B4-BE49-F238E27FC236}">
                <a16:creationId xmlns:a16="http://schemas.microsoft.com/office/drawing/2014/main" xmlns="" id="{3A5A1F6A-6EAD-8267-C9D8-89AB86FCE366}"/>
              </a:ext>
            </a:extLst>
          </p:cNvPr>
          <p:cNvSpPr txBox="1"/>
          <p:nvPr/>
        </p:nvSpPr>
        <p:spPr>
          <a:xfrm>
            <a:off x="1692000" y="2239718"/>
            <a:ext cx="638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Le garçon et la fille sont dans la cour de récréation. Chacun pose à l’autre les questions suivantes :</a:t>
            </a:r>
          </a:p>
        </p:txBody>
      </p:sp>
      <p:sp>
        <p:nvSpPr>
          <p:cNvPr id="4" name="Rectangle : coins arrondis 3">
            <a:extLst>
              <a:ext uri="{FF2B5EF4-FFF2-40B4-BE49-F238E27FC236}">
                <a16:creationId xmlns:a16="http://schemas.microsoft.com/office/drawing/2014/main" xmlns="" id="{3ED3CB10-9F6B-1BDF-5D7C-AB7563ABF48E}"/>
              </a:ext>
            </a:extLst>
          </p:cNvPr>
          <p:cNvSpPr/>
          <p:nvPr/>
        </p:nvSpPr>
        <p:spPr>
          <a:xfrm>
            <a:off x="5571674" y="1648672"/>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8F61B95E-9DB1-89D6-0CF4-0230A55F3A59}"/>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6" name="Titre 8">
            <a:extLst>
              <a:ext uri="{FF2B5EF4-FFF2-40B4-BE49-F238E27FC236}">
                <a16:creationId xmlns:a16="http://schemas.microsoft.com/office/drawing/2014/main" xmlns="" id="{B4CE5698-9313-FA6B-2E3A-584EC5B3EAA1}"/>
              </a:ext>
            </a:extLst>
          </p:cNvPr>
          <p:cNvSpPr>
            <a:spLocks noGrp="1"/>
          </p:cNvSpPr>
          <p:nvPr>
            <p:ph type="title"/>
          </p:nvPr>
        </p:nvSpPr>
        <p:spPr>
          <a:xfrm>
            <a:off x="1692000" y="756000"/>
            <a:ext cx="6840000" cy="612000"/>
          </a:xfrm>
        </p:spPr>
        <p:txBody>
          <a:bodyPr>
            <a:normAutofit/>
          </a:bodyPr>
          <a:lstStyle/>
          <a:p>
            <a:pPr algn="l"/>
            <a:r>
              <a:rPr lang="fr-MA" dirty="0">
                <a:solidFill>
                  <a:schemeClr val="tx1">
                    <a:lumMod val="65000"/>
                    <a:lumOff val="35000"/>
                  </a:schemeClr>
                </a:solidFill>
                <a:latin typeface="Dosis Medium" pitchFamily="2" charset="0"/>
              </a:rPr>
              <a:t>Etape 3.  Maintenant, vous allez jouer le dialogue. Qui veut passer au tableau ? </a:t>
            </a:r>
          </a:p>
        </p:txBody>
      </p:sp>
      <p:sp>
        <p:nvSpPr>
          <p:cNvPr id="7" name="Rectangle : coins arrondis 6">
            <a:extLst>
              <a:ext uri="{FF2B5EF4-FFF2-40B4-BE49-F238E27FC236}">
                <a16:creationId xmlns:a16="http://schemas.microsoft.com/office/drawing/2014/main" xmlns="" id="{FD864D34-119E-A318-1D47-038B0F34BD42}"/>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xmlns="" id="{18EC5E28-7401-E743-D3AF-5BF3618FAB4C}"/>
              </a:ext>
            </a:extLst>
          </p:cNvPr>
          <p:cNvSpPr txBox="1"/>
          <p:nvPr/>
        </p:nvSpPr>
        <p:spPr>
          <a:xfrm>
            <a:off x="2371047" y="1637595"/>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1</a:t>
            </a:r>
          </a:p>
        </p:txBody>
      </p:sp>
      <p:sp>
        <p:nvSpPr>
          <p:cNvPr id="19" name="Rectangle : coins arrondis 18">
            <a:extLst>
              <a:ext uri="{FF2B5EF4-FFF2-40B4-BE49-F238E27FC236}">
                <a16:creationId xmlns:a16="http://schemas.microsoft.com/office/drawing/2014/main" xmlns="" id="{50A87A73-9A53-D900-AABF-CFE8E1B9B1CE}"/>
              </a:ext>
            </a:extLst>
          </p:cNvPr>
          <p:cNvSpPr/>
          <p:nvPr/>
        </p:nvSpPr>
        <p:spPr>
          <a:xfrm>
            <a:off x="3832400" y="163832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xmlns="" id="{1D1BEF29-4915-5047-61A6-D3676C8B6AA3}"/>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2</a:t>
            </a:r>
          </a:p>
        </p:txBody>
      </p:sp>
      <p:sp>
        <p:nvSpPr>
          <p:cNvPr id="21" name="ZoneTexte 20">
            <a:extLst>
              <a:ext uri="{FF2B5EF4-FFF2-40B4-BE49-F238E27FC236}">
                <a16:creationId xmlns:a16="http://schemas.microsoft.com/office/drawing/2014/main" xmlns="" id="{1692BA01-15FF-260D-17A2-B3DBDA2805B1}"/>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3</a:t>
            </a:r>
          </a:p>
        </p:txBody>
      </p:sp>
      <p:pic>
        <p:nvPicPr>
          <p:cNvPr id="8" name="Image 7">
            <a:extLst>
              <a:ext uri="{FF2B5EF4-FFF2-40B4-BE49-F238E27FC236}">
                <a16:creationId xmlns:a16="http://schemas.microsoft.com/office/drawing/2014/main" xmlns="" id="{0171DE91-BF0F-AAF4-DB77-207E4B58DC01}"/>
              </a:ext>
            </a:extLst>
          </p:cNvPr>
          <p:cNvPicPr>
            <a:picLocks noChangeAspect="1"/>
          </p:cNvPicPr>
          <p:nvPr/>
        </p:nvPicPr>
        <p:blipFill>
          <a:blip r:embed="rId3"/>
          <a:stretch>
            <a:fillRect/>
          </a:stretch>
        </p:blipFill>
        <p:spPr>
          <a:xfrm>
            <a:off x="211327" y="3288495"/>
            <a:ext cx="3180972" cy="2120648"/>
          </a:xfrm>
          <a:prstGeom prst="rect">
            <a:avLst/>
          </a:prstGeom>
        </p:spPr>
      </p:pic>
      <p:sp>
        <p:nvSpPr>
          <p:cNvPr id="2" name="ZoneTexte 1">
            <a:extLst>
              <a:ext uri="{FF2B5EF4-FFF2-40B4-BE49-F238E27FC236}">
                <a16:creationId xmlns:a16="http://schemas.microsoft.com/office/drawing/2014/main" xmlns="" id="{CBCDC11C-33DD-6BE7-2FD8-E66A3E1B0425}"/>
              </a:ext>
            </a:extLst>
          </p:cNvPr>
          <p:cNvSpPr txBox="1"/>
          <p:nvPr/>
        </p:nvSpPr>
        <p:spPr>
          <a:xfrm>
            <a:off x="3539839" y="3194306"/>
            <a:ext cx="5139701" cy="2708434"/>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600"/>
              </a:spcAft>
              <a:buClrTx/>
              <a:buSzTx/>
              <a:tabLst/>
              <a:defRPr/>
            </a:pPr>
            <a:endPar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lang="fr-FR" sz="2000" dirty="0">
                <a:solidFill>
                  <a:srgbClr val="5B9BD5">
                    <a:lumMod val="50000"/>
                  </a:srgbClr>
                </a:solidFill>
                <a:latin typeface="Dosis Medium" pitchFamily="2" charset="0"/>
              </a:rPr>
              <a:t>Il est comment ton frère ?</a:t>
            </a:r>
            <a:endPar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Qu’est-ce que tu as fait avec ta grand-mère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Qu’est-ce qu’on mangera aujourd’hui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Qu’est-ce qu’on fait avant le repas ?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lang="fr-FR" sz="2000" dirty="0">
                <a:solidFill>
                  <a:srgbClr val="5B9BD5">
                    <a:lumMod val="50000"/>
                  </a:srgbClr>
                </a:solidFill>
                <a:latin typeface="Dosis Medium" pitchFamily="2" charset="0"/>
              </a:rPr>
              <a:t>Qui va venir à la fête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Comment sont tes </a:t>
            </a:r>
            <a:r>
              <a:rPr lang="fr-FR" sz="2000" dirty="0">
                <a:solidFill>
                  <a:srgbClr val="5B9BD5">
                    <a:lumMod val="50000"/>
                  </a:srgbClr>
                </a:solidFill>
                <a:latin typeface="Dosis Medium" pitchFamily="2" charset="0"/>
              </a:rPr>
              <a:t>cousins ?</a:t>
            </a:r>
            <a:endPar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Tree>
    <p:extLst>
      <p:ext uri="{BB962C8B-B14F-4D97-AF65-F5344CB8AC3E}">
        <p14:creationId xmlns:p14="http://schemas.microsoft.com/office/powerpoint/2010/main" val="1152843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D686881-4317-E92B-F523-04E6ED59412F}"/>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B2147BA4-9C97-9685-44A4-4CA3F5E73013}"/>
              </a:ext>
            </a:extLst>
          </p:cNvPr>
          <p:cNvSpPr>
            <a:spLocks noGrp="1"/>
          </p:cNvSpPr>
          <p:nvPr>
            <p:ph type="title"/>
          </p:nvPr>
        </p:nvSpPr>
        <p:spPr/>
        <p:txBody>
          <a:bodyPr/>
          <a:lstStyle/>
          <a:p>
            <a:pPr algn="l"/>
            <a:r>
              <a:rPr lang="fr-FR" dirty="0">
                <a:solidFill>
                  <a:schemeClr val="tx1">
                    <a:lumMod val="65000"/>
                    <a:lumOff val="35000"/>
                  </a:schemeClr>
                </a:solidFill>
                <a:latin typeface="Dosis Medium" pitchFamily="2" charset="0"/>
              </a:rPr>
              <a:t>Maintenant, tout le monde participe. Jouez le dialogue avec votre voisin.</a:t>
            </a:r>
          </a:p>
        </p:txBody>
      </p:sp>
      <p:grpSp>
        <p:nvGrpSpPr>
          <p:cNvPr id="8" name="Groupe 7">
            <a:extLst>
              <a:ext uri="{FF2B5EF4-FFF2-40B4-BE49-F238E27FC236}">
                <a16:creationId xmlns:a16="http://schemas.microsoft.com/office/drawing/2014/main" xmlns="" id="{F8101D06-C9BD-61D1-43DE-E24671465688}"/>
              </a:ext>
            </a:extLst>
          </p:cNvPr>
          <p:cNvGrpSpPr/>
          <p:nvPr/>
        </p:nvGrpSpPr>
        <p:grpSpPr>
          <a:xfrm>
            <a:off x="96835" y="643220"/>
            <a:ext cx="1147140" cy="980797"/>
            <a:chOff x="113769" y="634753"/>
            <a:chExt cx="1147140" cy="980797"/>
          </a:xfrm>
        </p:grpSpPr>
        <p:pic>
          <p:nvPicPr>
            <p:cNvPr id="10" name="Image 9">
              <a:extLst>
                <a:ext uri="{FF2B5EF4-FFF2-40B4-BE49-F238E27FC236}">
                  <a16:creationId xmlns:a16="http://schemas.microsoft.com/office/drawing/2014/main" xmlns="" id="{E8222056-859C-A805-976C-60F4994841D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B150E6A0-24C2-DA6B-CF38-CB3D1B280D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xmlns="" id="{5E8CF3E4-AD4E-CEF9-A55E-C931C36BD027}"/>
              </a:ext>
            </a:extLst>
          </p:cNvPr>
          <p:cNvPicPr>
            <a:picLocks noChangeAspect="1"/>
          </p:cNvPicPr>
          <p:nvPr/>
        </p:nvPicPr>
        <p:blipFill>
          <a:blip r:embed="rId4"/>
          <a:stretch>
            <a:fillRect/>
          </a:stretch>
        </p:blipFill>
        <p:spPr>
          <a:xfrm flipH="1">
            <a:off x="425827" y="2456651"/>
            <a:ext cx="3281067" cy="2187378"/>
          </a:xfrm>
          <a:prstGeom prst="rect">
            <a:avLst/>
          </a:prstGeom>
        </p:spPr>
      </p:pic>
      <p:sp>
        <p:nvSpPr>
          <p:cNvPr id="3" name="ZoneTexte 2">
            <a:extLst>
              <a:ext uri="{FF2B5EF4-FFF2-40B4-BE49-F238E27FC236}">
                <a16:creationId xmlns:a16="http://schemas.microsoft.com/office/drawing/2014/main" xmlns="" id="{FBF1472E-3527-1D9B-EA2E-69D75A075EE5}"/>
              </a:ext>
            </a:extLst>
          </p:cNvPr>
          <p:cNvSpPr txBox="1"/>
          <p:nvPr/>
        </p:nvSpPr>
        <p:spPr>
          <a:xfrm>
            <a:off x="3602968" y="2246922"/>
            <a:ext cx="5139701" cy="2708434"/>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600"/>
              </a:spcAft>
              <a:buClrTx/>
              <a:buSzTx/>
              <a:tabLst/>
              <a:defRPr/>
            </a:pPr>
            <a:endPar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lang="fr-FR" sz="2000" dirty="0">
                <a:solidFill>
                  <a:srgbClr val="5B9BD5">
                    <a:lumMod val="50000"/>
                  </a:srgbClr>
                </a:solidFill>
                <a:latin typeface="Dosis Medium" pitchFamily="2" charset="0"/>
              </a:rPr>
              <a:t>Il est comment ton frère ?</a:t>
            </a:r>
            <a:endPar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Qu’est-ce que tu as fait avec ta grand-mère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Qu’est-ce qu’on mangera aujourd’hui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Qu’est-ce qu’on fait avant le repas ?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lang="fr-FR" sz="2000" dirty="0">
                <a:solidFill>
                  <a:srgbClr val="5B9BD5">
                    <a:lumMod val="50000"/>
                  </a:srgbClr>
                </a:solidFill>
                <a:latin typeface="Dosis Medium" pitchFamily="2" charset="0"/>
              </a:rPr>
              <a:t>Qui va venir à la fête ?</a:t>
            </a:r>
          </a:p>
          <a:p>
            <a:pPr marL="514350" marR="0" lvl="0" indent="-514350" algn="l" defTabSz="457200" rtl="0" eaLnBrk="1" fontAlgn="auto" latinLnBrk="0" hangingPunct="1">
              <a:lnSpc>
                <a:spcPct val="100000"/>
              </a:lnSpc>
              <a:spcBef>
                <a:spcPts val="0"/>
              </a:spcBef>
              <a:spcAft>
                <a:spcPts val="600"/>
              </a:spcAft>
              <a:buClrTx/>
              <a:buSzTx/>
              <a:buFont typeface="+mj-lt"/>
              <a:buAutoNum type="arabicPeriod"/>
              <a:tabLst/>
              <a:defRPr/>
            </a:pPr>
            <a:r>
              <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Comment sont tes </a:t>
            </a:r>
            <a:r>
              <a:rPr lang="fr-FR" sz="2000" dirty="0">
                <a:solidFill>
                  <a:srgbClr val="5B9BD5">
                    <a:lumMod val="50000"/>
                  </a:srgbClr>
                </a:solidFill>
                <a:latin typeface="Dosis Medium" pitchFamily="2" charset="0"/>
              </a:rPr>
              <a:t>cousins ?</a:t>
            </a:r>
            <a:endParaRPr kumimoji="0" lang="fr-FR" sz="2000" b="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Tree>
    <p:extLst>
      <p:ext uri="{BB962C8B-B14F-4D97-AF65-F5344CB8AC3E}">
        <p14:creationId xmlns:p14="http://schemas.microsoft.com/office/powerpoint/2010/main" val="1171590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39ED5C-C040-80F4-C6F8-FC9A99FD4BB6}"/>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xmlns="" id="{47E3D76B-A925-CD05-952E-EC1567C2B3B3}"/>
              </a:ext>
            </a:extLst>
          </p:cNvPr>
          <p:cNvPicPr>
            <a:picLocks noChangeAspect="1"/>
          </p:cNvPicPr>
          <p:nvPr/>
        </p:nvPicPr>
        <p:blipFill>
          <a:blip r:embed="rId2"/>
          <a:srcRect l="1542" t="8381" r="3284" b="18195"/>
          <a:stretch>
            <a:fillRect/>
          </a:stretch>
        </p:blipFill>
        <p:spPr>
          <a:xfrm>
            <a:off x="1448602" y="3560880"/>
            <a:ext cx="6246795" cy="1349939"/>
          </a:xfrm>
          <a:prstGeom prst="rect">
            <a:avLst/>
          </a:prstGeom>
        </p:spPr>
      </p:pic>
      <p:sp>
        <p:nvSpPr>
          <p:cNvPr id="13" name="Espace réservé du texte 12">
            <a:extLst>
              <a:ext uri="{FF2B5EF4-FFF2-40B4-BE49-F238E27FC236}">
                <a16:creationId xmlns:a16="http://schemas.microsoft.com/office/drawing/2014/main" xmlns="" id="{1AAB39AE-C88C-2050-B1F8-20189324A922}"/>
              </a:ext>
            </a:extLst>
          </p:cNvPr>
          <p:cNvSpPr>
            <a:spLocks noGrp="1"/>
          </p:cNvSpPr>
          <p:nvPr>
            <p:ph type="body" sz="quarter" idx="19"/>
          </p:nvPr>
        </p:nvSpPr>
        <p:spPr>
          <a:xfrm>
            <a:off x="2201410" y="2522109"/>
            <a:ext cx="4960805" cy="756000"/>
          </a:xfrm>
        </p:spPr>
        <p:txBody>
          <a:bodyPr/>
          <a:lstStyle/>
          <a:p>
            <a:r>
              <a:rPr lang="fr-FR" sz="1400" dirty="0"/>
              <a:t>Dialogue reprenant les actes de parole enseignés.</a:t>
            </a:r>
          </a:p>
        </p:txBody>
      </p:sp>
      <p:sp>
        <p:nvSpPr>
          <p:cNvPr id="14" name="Espace réservé du texte 13">
            <a:extLst>
              <a:ext uri="{FF2B5EF4-FFF2-40B4-BE49-F238E27FC236}">
                <a16:creationId xmlns:a16="http://schemas.microsoft.com/office/drawing/2014/main" xmlns="" id="{516F0179-3CB0-BDC7-0565-AE10D8CF1805}"/>
              </a:ext>
            </a:extLst>
          </p:cNvPr>
          <p:cNvSpPr>
            <a:spLocks noGrp="1"/>
          </p:cNvSpPr>
          <p:nvPr>
            <p:ph type="body" sz="quarter" idx="20"/>
          </p:nvPr>
        </p:nvSpPr>
        <p:spPr>
          <a:xfrm>
            <a:off x="2201410" y="5508429"/>
            <a:ext cx="4960805" cy="756000"/>
          </a:xfrm>
        </p:spPr>
        <p:txBody>
          <a:bodyPr/>
          <a:lstStyle/>
          <a:p>
            <a:r>
              <a:rPr lang="fr-FR" sz="1400" dirty="0"/>
              <a:t>Écrire des phrases.</a:t>
            </a:r>
          </a:p>
        </p:txBody>
      </p:sp>
      <p:pic>
        <p:nvPicPr>
          <p:cNvPr id="3" name="Espace réservé pour une image  2">
            <a:extLst>
              <a:ext uri="{FF2B5EF4-FFF2-40B4-BE49-F238E27FC236}">
                <a16:creationId xmlns:a16="http://schemas.microsoft.com/office/drawing/2014/main" xmlns="" id="{0D64BE76-0E65-B67C-7698-F10F00C7319F}"/>
              </a:ext>
            </a:extLst>
          </p:cNvPr>
          <p:cNvPicPr>
            <a:picLocks noGrp="1" noChangeAspect="1"/>
          </p:cNvPicPr>
          <p:nvPr>
            <p:ph type="pic" sz="quarter" idx="11"/>
          </p:nvPr>
        </p:nvPicPr>
        <p:blipFill rotWithShape="1">
          <a:blip r:embed="rId3" cstate="print">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xmlns="" id="{5611B869-3B20-6F0A-E988-DBF6A748461D}"/>
              </a:ext>
            </a:extLst>
          </p:cNvPr>
          <p:cNvPicPr>
            <a:picLocks noGrp="1" noChangeAspect="1"/>
          </p:cNvPicPr>
          <p:nvPr>
            <p:ph type="pic" sz="quarter" idx="13"/>
          </p:nvPr>
        </p:nvPicPr>
        <p:blipFill rotWithShape="1">
          <a:blip r:embed="rId3" cstate="print">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sp>
        <p:nvSpPr>
          <p:cNvPr id="16" name="ZoneTexte 15">
            <a:extLst>
              <a:ext uri="{FF2B5EF4-FFF2-40B4-BE49-F238E27FC236}">
                <a16:creationId xmlns:a16="http://schemas.microsoft.com/office/drawing/2014/main" xmlns="" id="{BBCCB2E0-8516-CD6C-1D4D-01872C33CF9F}"/>
              </a:ext>
            </a:extLst>
          </p:cNvPr>
          <p:cNvSpPr txBox="1"/>
          <p:nvPr/>
        </p:nvSpPr>
        <p:spPr>
          <a:xfrm>
            <a:off x="2201409" y="3641803"/>
            <a:ext cx="2260231" cy="338554"/>
          </a:xfrm>
          <a:prstGeom prst="rect">
            <a:avLst/>
          </a:prstGeom>
          <a:noFill/>
        </p:spPr>
        <p:txBody>
          <a:bodyPr wrap="squar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xmlns="" id="{147ED9BD-C99B-11DB-4E09-9646AAF91999}"/>
              </a:ext>
            </a:extLst>
          </p:cNvPr>
          <p:cNvSpPr txBox="1">
            <a:spLocks/>
          </p:cNvSpPr>
          <p:nvPr/>
        </p:nvSpPr>
        <p:spPr>
          <a:xfrm>
            <a:off x="2201410" y="402531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Texte : Fluidité. </a:t>
            </a: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xmlns="" id="{C2E9EBEF-C46E-04F5-5174-F0ECD3CBE753}"/>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7526" r="-7526"/>
          <a:stretch>
            <a:fillRect/>
          </a:stretch>
        </p:blipFill>
        <p:spPr>
          <a:xfrm>
            <a:off x="7298796" y="3473285"/>
            <a:ext cx="540000" cy="540000"/>
          </a:xfrm>
          <a:prstGeom prst="rect">
            <a:avLst/>
          </a:prstGeom>
        </p:spPr>
      </p:pic>
      <p:sp>
        <p:nvSpPr>
          <p:cNvPr id="15" name="Titre 1">
            <a:extLst>
              <a:ext uri="{FF2B5EF4-FFF2-40B4-BE49-F238E27FC236}">
                <a16:creationId xmlns:a16="http://schemas.microsoft.com/office/drawing/2014/main" xmlns="" id="{BAC939C2-3428-46C0-25DA-75F8C5823B7F}"/>
              </a:ext>
            </a:extLst>
          </p:cNvPr>
          <p:cNvSpPr>
            <a:spLocks noGrp="1"/>
          </p:cNvSpPr>
          <p:nvPr>
            <p:ph type="title"/>
          </p:nvPr>
        </p:nvSpPr>
        <p:spPr>
          <a:xfrm>
            <a:off x="522773" y="1347954"/>
            <a:ext cx="7886700" cy="705267"/>
          </a:xfrm>
        </p:spPr>
        <p:txBody>
          <a:bodyPr/>
          <a:lstStyle/>
          <a:p>
            <a:r>
              <a:rPr lang="fr-MA" sz="3600" dirty="0"/>
              <a:t>Plan de la séance </a:t>
            </a:r>
            <a:r>
              <a:rPr lang="ar-MA" sz="3600" dirty="0"/>
              <a:t> 4</a:t>
            </a:r>
            <a:r>
              <a:rPr lang="fr-MA" sz="3600" dirty="0"/>
              <a:t> </a:t>
            </a:r>
          </a:p>
        </p:txBody>
      </p:sp>
      <p:grpSp>
        <p:nvGrpSpPr>
          <p:cNvPr id="2" name="Groupe 1">
            <a:extLst>
              <a:ext uri="{FF2B5EF4-FFF2-40B4-BE49-F238E27FC236}">
                <a16:creationId xmlns:a16="http://schemas.microsoft.com/office/drawing/2014/main" xmlns="" id="{AF19515A-B2C0-72F6-EE67-1403C4F2A0AC}"/>
              </a:ext>
            </a:extLst>
          </p:cNvPr>
          <p:cNvGrpSpPr/>
          <p:nvPr/>
        </p:nvGrpSpPr>
        <p:grpSpPr>
          <a:xfrm>
            <a:off x="2959621" y="0"/>
            <a:ext cx="2902163" cy="1096802"/>
            <a:chOff x="2911496" y="0"/>
            <a:chExt cx="2902163" cy="1096802"/>
          </a:xfrm>
        </p:grpSpPr>
        <p:sp>
          <p:nvSpPr>
            <p:cNvPr id="4" name="Rectangle 3">
              <a:extLst>
                <a:ext uri="{FF2B5EF4-FFF2-40B4-BE49-F238E27FC236}">
                  <a16:creationId xmlns:a16="http://schemas.microsoft.com/office/drawing/2014/main" xmlns="" id="{08CDB3E6-79E7-FC7D-5414-7C93ABBA48F6}"/>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FD892528-B9D7-ABDA-3DAC-0D20ECD0547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xmlns="" id="{A2D94659-EC1E-8AF8-8A4F-2D34654C3B18}"/>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D662D6-7D07-FCF4-7AA6-E25B628937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0EAD0B4-3A1D-DA25-9EDA-03A493489BF6}"/>
              </a:ext>
            </a:extLst>
          </p:cNvPr>
          <p:cNvSpPr>
            <a:spLocks noGrp="1"/>
          </p:cNvSpPr>
          <p:nvPr>
            <p:ph type="title"/>
          </p:nvPr>
        </p:nvSpPr>
        <p:spPr/>
        <p:txBody>
          <a:bodyPr/>
          <a:lstStyle/>
          <a:p>
            <a:r>
              <a:rPr lang="fr-FR" dirty="0">
                <a:solidFill>
                  <a:schemeClr val="tx1">
                    <a:lumMod val="65000"/>
                    <a:lumOff val="35000"/>
                  </a:schemeClr>
                </a:solidFill>
                <a:latin typeface="Dosis" pitchFamily="2" charset="0"/>
              </a:rPr>
              <a:t>Maintenant, on va faire de la lecture. </a:t>
            </a:r>
            <a:endParaRPr lang="fr-FR" dirty="0">
              <a:latin typeface="Dosis" pitchFamily="2" charset="0"/>
            </a:endParaRPr>
          </a:p>
        </p:txBody>
      </p:sp>
      <p:grpSp>
        <p:nvGrpSpPr>
          <p:cNvPr id="3" name="Groupe 2">
            <a:extLst>
              <a:ext uri="{FF2B5EF4-FFF2-40B4-BE49-F238E27FC236}">
                <a16:creationId xmlns:a16="http://schemas.microsoft.com/office/drawing/2014/main" xmlns="" id="{A9A22F12-4906-2BC9-187A-D571A25EDDEF}"/>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xmlns="" id="{B9B6935A-EB7A-50D7-D814-9E9DF1ABB16A}"/>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D8B2EA27-86E2-1784-7843-98C88EB861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0" name="Image 9">
            <a:extLst>
              <a:ext uri="{FF2B5EF4-FFF2-40B4-BE49-F238E27FC236}">
                <a16:creationId xmlns:a16="http://schemas.microsoft.com/office/drawing/2014/main" xmlns="" id="{CB2E9222-73F3-C9E8-5F61-7F6189D3DF3A}"/>
              </a:ext>
            </a:extLst>
          </p:cNvPr>
          <p:cNvPicPr>
            <a:picLocks noChangeAspect="1"/>
          </p:cNvPicPr>
          <p:nvPr/>
        </p:nvPicPr>
        <p:blipFill>
          <a:blip r:embed="rId4"/>
          <a:stretch>
            <a:fillRect/>
          </a:stretch>
        </p:blipFill>
        <p:spPr>
          <a:xfrm>
            <a:off x="2613419" y="2405966"/>
            <a:ext cx="3917162" cy="2616172"/>
          </a:xfrm>
          <a:prstGeom prst="rect">
            <a:avLst/>
          </a:prstGeom>
        </p:spPr>
      </p:pic>
    </p:spTree>
    <p:extLst>
      <p:ext uri="{BB962C8B-B14F-4D97-AF65-F5344CB8AC3E}">
        <p14:creationId xmlns:p14="http://schemas.microsoft.com/office/powerpoint/2010/main" val="2678315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74F4ED7-A87B-DF7C-8AEF-66BCE8AD876F}"/>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xmlns="" id="{2EC4969F-6B12-3832-3E18-6632078104FF}"/>
              </a:ext>
            </a:extLst>
          </p:cNvPr>
          <p:cNvSpPr>
            <a:spLocks noGrp="1"/>
          </p:cNvSpPr>
          <p:nvPr>
            <p:ph type="title"/>
          </p:nvPr>
        </p:nvSpPr>
        <p:spPr>
          <a:xfrm>
            <a:off x="628651" y="1391042"/>
            <a:ext cx="7886700" cy="720000"/>
          </a:xfrm>
        </p:spPr>
        <p:txBody>
          <a:bodyPr/>
          <a:lstStyle/>
          <a:p>
            <a:r>
              <a:rPr lang="fr-MA" dirty="0"/>
              <a:t>Contenu de la semaine </a:t>
            </a:r>
          </a:p>
        </p:txBody>
      </p:sp>
      <p:grpSp>
        <p:nvGrpSpPr>
          <p:cNvPr id="7" name="Groupe 6">
            <a:extLst>
              <a:ext uri="{FF2B5EF4-FFF2-40B4-BE49-F238E27FC236}">
                <a16:creationId xmlns:a16="http://schemas.microsoft.com/office/drawing/2014/main" xmlns="" id="{FB3F76F4-FD26-7296-AC14-1B39363E2A89}"/>
              </a:ext>
            </a:extLst>
          </p:cNvPr>
          <p:cNvGrpSpPr/>
          <p:nvPr/>
        </p:nvGrpSpPr>
        <p:grpSpPr>
          <a:xfrm>
            <a:off x="2959621" y="0"/>
            <a:ext cx="2902163" cy="1096802"/>
            <a:chOff x="2911496" y="0"/>
            <a:chExt cx="2902163" cy="1096802"/>
          </a:xfrm>
        </p:grpSpPr>
        <p:sp>
          <p:nvSpPr>
            <p:cNvPr id="8" name="Rectangle 7">
              <a:extLst>
                <a:ext uri="{FF2B5EF4-FFF2-40B4-BE49-F238E27FC236}">
                  <a16:creationId xmlns:a16="http://schemas.microsoft.com/office/drawing/2014/main" xmlns="" id="{A05CD24F-8D37-5A70-662A-C99BB2245DD8}"/>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04D5A386-054A-2309-5039-B47F3A1C787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re 53">
              <a:extLst>
                <a:ext uri="{FF2B5EF4-FFF2-40B4-BE49-F238E27FC236}">
                  <a16:creationId xmlns:a16="http://schemas.microsoft.com/office/drawing/2014/main" xmlns="" id="{E0E37441-C9E8-AD8D-A2CF-C04A99E40DD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4" name="Image 3">
            <a:extLst>
              <a:ext uri="{FF2B5EF4-FFF2-40B4-BE49-F238E27FC236}">
                <a16:creationId xmlns:a16="http://schemas.microsoft.com/office/drawing/2014/main" xmlns="" id="{B772D2DD-EA87-A3DD-7F2A-B3DBEB0E1D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7426" y="2604531"/>
            <a:ext cx="1698209" cy="2604819"/>
          </a:xfrm>
          <a:prstGeom prst="rect">
            <a:avLst/>
          </a:prstGeom>
        </p:spPr>
      </p:pic>
      <p:pic>
        <p:nvPicPr>
          <p:cNvPr id="10" name="Image 9">
            <a:extLst>
              <a:ext uri="{FF2B5EF4-FFF2-40B4-BE49-F238E27FC236}">
                <a16:creationId xmlns:a16="http://schemas.microsoft.com/office/drawing/2014/main" xmlns="" id="{D1847C91-2E39-E763-D9F5-21871D62F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3228" y="2646413"/>
            <a:ext cx="1648153" cy="2528037"/>
          </a:xfrm>
          <a:prstGeom prst="rect">
            <a:avLst/>
          </a:prstGeom>
        </p:spPr>
      </p:pic>
      <p:pic>
        <p:nvPicPr>
          <p:cNvPr id="15" name="Image 14">
            <a:extLst>
              <a:ext uri="{FF2B5EF4-FFF2-40B4-BE49-F238E27FC236}">
                <a16:creationId xmlns:a16="http://schemas.microsoft.com/office/drawing/2014/main" xmlns="" id="{ECE6B35E-7FD3-46D3-B64D-C6813C4F5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8841" y="2624621"/>
            <a:ext cx="1698208" cy="2604816"/>
          </a:xfrm>
          <a:prstGeom prst="rect">
            <a:avLst/>
          </a:prstGeom>
        </p:spPr>
      </p:pic>
      <p:pic>
        <p:nvPicPr>
          <p:cNvPr id="18" name="Image 17">
            <a:extLst>
              <a:ext uri="{FF2B5EF4-FFF2-40B4-BE49-F238E27FC236}">
                <a16:creationId xmlns:a16="http://schemas.microsoft.com/office/drawing/2014/main" xmlns="" id="{DE770365-3189-B777-AB22-BCAF69D911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6007" y="2608024"/>
            <a:ext cx="1698208" cy="2604816"/>
          </a:xfrm>
          <a:prstGeom prst="rect">
            <a:avLst/>
          </a:prstGeom>
        </p:spPr>
      </p:pic>
      <p:pic>
        <p:nvPicPr>
          <p:cNvPr id="21" name="Image 20">
            <a:extLst>
              <a:ext uri="{FF2B5EF4-FFF2-40B4-BE49-F238E27FC236}">
                <a16:creationId xmlns:a16="http://schemas.microsoft.com/office/drawing/2014/main" xmlns="" id="{D8EBFC19-4C5A-5E80-9B79-96728204AA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455" y="2572293"/>
            <a:ext cx="1732323" cy="2657144"/>
          </a:xfrm>
          <a:prstGeom prst="rect">
            <a:avLst/>
          </a:prstGeom>
        </p:spPr>
      </p:pic>
    </p:spTree>
    <p:extLst>
      <p:ext uri="{BB962C8B-B14F-4D97-AF65-F5344CB8AC3E}">
        <p14:creationId xmlns:p14="http://schemas.microsoft.com/office/powerpoint/2010/main" val="1297824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3F2173C-C338-B285-83B2-2DD104BF03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388E558E-EBD6-E804-C076-4DED6849EFC9}"/>
              </a:ext>
            </a:extLst>
          </p:cNvPr>
          <p:cNvSpPr>
            <a:spLocks noGrp="1"/>
          </p:cNvSpPr>
          <p:nvPr>
            <p:ph type="title"/>
          </p:nvPr>
        </p:nvSpPr>
        <p:spPr/>
        <p:txBody>
          <a:bodyPr>
            <a:normAutofit/>
          </a:bodyPr>
          <a:lstStyle/>
          <a:p>
            <a:r>
              <a:rPr lang="fr-FR" dirty="0">
                <a:solidFill>
                  <a:schemeClr val="tx1">
                    <a:lumMod val="65000"/>
                    <a:lumOff val="35000"/>
                  </a:schemeClr>
                </a:solidFill>
              </a:rPr>
              <a:t>C’est le mot : Ensuite. </a:t>
            </a:r>
            <a:br>
              <a:rPr lang="fr-FR" dirty="0">
                <a:solidFill>
                  <a:schemeClr val="tx1">
                    <a:lumMod val="65000"/>
                    <a:lumOff val="35000"/>
                  </a:schemeClr>
                </a:solidFill>
              </a:rPr>
            </a:br>
            <a:r>
              <a:rPr lang="fr-FR" dirty="0">
                <a:solidFill>
                  <a:schemeClr val="tx1">
                    <a:lumMod val="65000"/>
                    <a:lumOff val="35000"/>
                  </a:schemeClr>
                </a:solidFill>
                <a:latin typeface="Dosis"/>
              </a:rPr>
              <a:t>On va l’épeler  </a:t>
            </a:r>
            <a:r>
              <a:rPr lang="fr-FR" dirty="0">
                <a:solidFill>
                  <a:schemeClr val="tx1">
                    <a:lumMod val="65000"/>
                    <a:lumOff val="35000"/>
                  </a:schemeClr>
                </a:solidFill>
              </a:rPr>
              <a:t>: E – n – s – u –  i – t – e . </a:t>
            </a:r>
          </a:p>
        </p:txBody>
      </p:sp>
      <p:grpSp>
        <p:nvGrpSpPr>
          <p:cNvPr id="8" name="Groupe 7">
            <a:extLst>
              <a:ext uri="{FF2B5EF4-FFF2-40B4-BE49-F238E27FC236}">
                <a16:creationId xmlns:a16="http://schemas.microsoft.com/office/drawing/2014/main" xmlns="" id="{13F8FBC4-D982-9B78-F6CC-0EDE044B167E}"/>
              </a:ext>
            </a:extLst>
          </p:cNvPr>
          <p:cNvGrpSpPr/>
          <p:nvPr/>
        </p:nvGrpSpPr>
        <p:grpSpPr>
          <a:xfrm>
            <a:off x="96835" y="643220"/>
            <a:ext cx="1147140" cy="980797"/>
            <a:chOff x="113769" y="634753"/>
            <a:chExt cx="1147140" cy="980797"/>
          </a:xfrm>
        </p:grpSpPr>
        <p:pic>
          <p:nvPicPr>
            <p:cNvPr id="9" name="Image 8">
              <a:extLst>
                <a:ext uri="{FF2B5EF4-FFF2-40B4-BE49-F238E27FC236}">
                  <a16:creationId xmlns:a16="http://schemas.microsoft.com/office/drawing/2014/main" xmlns="" id="{A138E780-FFB3-76DE-81F6-9C06FFC55974}"/>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2BF3A045-70A2-351E-C386-E58EB5A363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3" name="ZoneTexte 2">
            <a:extLst>
              <a:ext uri="{FF2B5EF4-FFF2-40B4-BE49-F238E27FC236}">
                <a16:creationId xmlns:a16="http://schemas.microsoft.com/office/drawing/2014/main" xmlns="" id="{61A89456-6875-211E-CEF4-A65D5AE6E9F6}"/>
              </a:ext>
            </a:extLst>
          </p:cNvPr>
          <p:cNvSpPr txBox="1"/>
          <p:nvPr/>
        </p:nvSpPr>
        <p:spPr>
          <a:xfrm>
            <a:off x="1205419" y="3002221"/>
            <a:ext cx="6733161" cy="1203215"/>
          </a:xfrm>
          <a:prstGeom prst="rect">
            <a:avLst/>
          </a:prstGeom>
          <a:noFill/>
        </p:spPr>
        <p:txBody>
          <a:bodyPr wrap="square" lIns="91440" tIns="45720" rIns="91440" bIns="45720" anchor="t">
            <a:spAutoFit/>
          </a:bodyPr>
          <a:lstStyle/>
          <a:p>
            <a:pPr algn="ctr" defTabSz="457200">
              <a:lnSpc>
                <a:spcPct val="150000"/>
              </a:lnSpc>
              <a:defRPr/>
            </a:pPr>
            <a:r>
              <a:rPr lang="fr-FR" sz="5500" b="1" kern="0" spc="300" dirty="0">
                <a:solidFill>
                  <a:srgbClr val="424D7B"/>
                </a:solidFill>
                <a:latin typeface="Dosis SemiBold" pitchFamily="2" charset="0"/>
              </a:rPr>
              <a:t>Ensuite</a:t>
            </a:r>
          </a:p>
        </p:txBody>
      </p:sp>
    </p:spTree>
    <p:extLst>
      <p:ext uri="{BB962C8B-B14F-4D97-AF65-F5344CB8AC3E}">
        <p14:creationId xmlns:p14="http://schemas.microsoft.com/office/powerpoint/2010/main" val="3266231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3D79E0-DAF6-039C-8593-F229501A680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C1B07A5-2912-5F41-AA9D-CEB59FA21070}"/>
              </a:ext>
            </a:extLst>
          </p:cNvPr>
          <p:cNvSpPr>
            <a:spLocks noGrp="1"/>
          </p:cNvSpPr>
          <p:nvPr>
            <p:ph type="title"/>
          </p:nvPr>
        </p:nvSpPr>
        <p:spPr/>
        <p:txBody>
          <a:bodyPr>
            <a:normAutofit/>
          </a:bodyPr>
          <a:lstStyle/>
          <a:p>
            <a:r>
              <a:rPr lang="fr-FR" dirty="0">
                <a:solidFill>
                  <a:schemeClr val="tx1">
                    <a:lumMod val="65000"/>
                    <a:lumOff val="35000"/>
                  </a:schemeClr>
                </a:solidFill>
              </a:rPr>
              <a:t>C’est le mot : pour. </a:t>
            </a:r>
            <a:br>
              <a:rPr lang="fr-FR" dirty="0">
                <a:solidFill>
                  <a:schemeClr val="tx1">
                    <a:lumMod val="65000"/>
                    <a:lumOff val="35000"/>
                  </a:schemeClr>
                </a:solidFill>
              </a:rPr>
            </a:br>
            <a:r>
              <a:rPr lang="fr-FR" dirty="0">
                <a:solidFill>
                  <a:schemeClr val="tx1">
                    <a:lumMod val="65000"/>
                    <a:lumOff val="35000"/>
                  </a:schemeClr>
                </a:solidFill>
                <a:latin typeface="Dosis"/>
              </a:rPr>
              <a:t>On va l’épeler </a:t>
            </a:r>
            <a:r>
              <a:rPr lang="fr-FR" dirty="0">
                <a:solidFill>
                  <a:schemeClr val="tx1">
                    <a:lumMod val="65000"/>
                    <a:lumOff val="35000"/>
                  </a:schemeClr>
                </a:solidFill>
              </a:rPr>
              <a:t>: p – o – u – r .</a:t>
            </a:r>
          </a:p>
        </p:txBody>
      </p:sp>
      <p:sp>
        <p:nvSpPr>
          <p:cNvPr id="3" name="ZoneTexte 2">
            <a:extLst>
              <a:ext uri="{FF2B5EF4-FFF2-40B4-BE49-F238E27FC236}">
                <a16:creationId xmlns:a16="http://schemas.microsoft.com/office/drawing/2014/main" xmlns="" id="{2A23C9E7-70D0-6207-F16D-FD23E22DAD47}"/>
              </a:ext>
            </a:extLst>
          </p:cNvPr>
          <p:cNvSpPr txBox="1"/>
          <p:nvPr/>
        </p:nvSpPr>
        <p:spPr>
          <a:xfrm>
            <a:off x="2970442" y="2882087"/>
            <a:ext cx="3013285" cy="1224887"/>
          </a:xfrm>
          <a:prstGeom prst="rect">
            <a:avLst/>
          </a:prstGeom>
          <a:noFill/>
        </p:spPr>
        <p:txBody>
          <a:bodyPr wrap="square" lIns="91440" tIns="45720" rIns="91440" bIns="45720" anchor="t">
            <a:spAutoFit/>
          </a:bodyPr>
          <a:lstStyle/>
          <a:p>
            <a:pPr marL="0" marR="0" lvl="0" indent="0" algn="ctr" defTabSz="457200">
              <a:lnSpc>
                <a:spcPct val="150000"/>
              </a:lnSpc>
              <a:spcBef>
                <a:spcPts val="0"/>
              </a:spcBef>
              <a:spcAft>
                <a:spcPts val="0"/>
              </a:spcAft>
              <a:buNone/>
              <a:tabLst/>
              <a:defRPr/>
            </a:pPr>
            <a:r>
              <a:rPr lang="fr-FR" sz="5500" b="1" kern="0" dirty="0">
                <a:solidFill>
                  <a:schemeClr val="accent5">
                    <a:lumMod val="50000"/>
                  </a:schemeClr>
                </a:solidFill>
                <a:latin typeface="Dosis SemiBold" pitchFamily="2" charset="0"/>
              </a:rPr>
              <a:t>pour </a:t>
            </a:r>
            <a:endParaRPr lang="fr-FR" sz="5500" dirty="0">
              <a:latin typeface="Dosis SemiBold" pitchFamily="2" charset="0"/>
            </a:endParaRPr>
          </a:p>
        </p:txBody>
      </p:sp>
      <p:grpSp>
        <p:nvGrpSpPr>
          <p:cNvPr id="9" name="Groupe 8">
            <a:extLst>
              <a:ext uri="{FF2B5EF4-FFF2-40B4-BE49-F238E27FC236}">
                <a16:creationId xmlns:a16="http://schemas.microsoft.com/office/drawing/2014/main" xmlns="" id="{D4005F7B-A550-2D16-0EDB-C0B9C9E2F891}"/>
              </a:ext>
            </a:extLst>
          </p:cNvPr>
          <p:cNvGrpSpPr/>
          <p:nvPr/>
        </p:nvGrpSpPr>
        <p:grpSpPr>
          <a:xfrm>
            <a:off x="96835" y="643220"/>
            <a:ext cx="1147140" cy="980797"/>
            <a:chOff x="113769" y="634753"/>
            <a:chExt cx="1147140" cy="980797"/>
          </a:xfrm>
        </p:grpSpPr>
        <p:pic>
          <p:nvPicPr>
            <p:cNvPr id="10" name="Image 9">
              <a:extLst>
                <a:ext uri="{FF2B5EF4-FFF2-40B4-BE49-F238E27FC236}">
                  <a16:creationId xmlns:a16="http://schemas.microsoft.com/office/drawing/2014/main" xmlns="" id="{0C1D68BF-FE28-B583-0D17-11C8A3F09264}"/>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97621D3C-E11D-850A-B2BB-1103BF81B0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482981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321E4E1-5BBA-9D54-8AD4-36D43A0158CC}"/>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xmlns="" id="{E9A0D0CF-C51F-B8A2-CBD3-CCB95CE3CC90}"/>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pitchFamily="2" charset="0"/>
              </a:rPr>
              <a:t>Qui veut lire ? </a:t>
            </a:r>
          </a:p>
        </p:txBody>
      </p:sp>
      <p:sp>
        <p:nvSpPr>
          <p:cNvPr id="10" name="ZoneTexte 9">
            <a:extLst>
              <a:ext uri="{FF2B5EF4-FFF2-40B4-BE49-F238E27FC236}">
                <a16:creationId xmlns:a16="http://schemas.microsoft.com/office/drawing/2014/main" xmlns="" id="{FC4868EA-0FE7-5DF9-6AD9-EFB922036602}"/>
              </a:ext>
            </a:extLst>
          </p:cNvPr>
          <p:cNvSpPr txBox="1"/>
          <p:nvPr/>
        </p:nvSpPr>
        <p:spPr>
          <a:xfrm>
            <a:off x="946205" y="2825854"/>
            <a:ext cx="7251589" cy="1206292"/>
          </a:xfrm>
          <a:prstGeom prst="rect">
            <a:avLst/>
          </a:prstGeom>
          <a:noFill/>
        </p:spPr>
        <p:txBody>
          <a:bodyPr wrap="square" lIns="91440" tIns="45720" rIns="91440" bIns="45720" anchor="t">
            <a:spAutoFit/>
          </a:bodyPr>
          <a:lstStyle/>
          <a:p>
            <a:pPr algn="ctr" defTabSz="457200">
              <a:lnSpc>
                <a:spcPct val="150000"/>
              </a:lnSpc>
              <a:defRPr/>
            </a:pPr>
            <a:r>
              <a:rPr lang="fr-FR" sz="5500" b="1" kern="0" spc="300" dirty="0">
                <a:solidFill>
                  <a:srgbClr val="424D7B"/>
                </a:solidFill>
                <a:latin typeface="Dosis SemiBold" pitchFamily="2" charset="0"/>
              </a:rPr>
              <a:t> </a:t>
            </a:r>
            <a:r>
              <a:rPr lang="fr-FR" sz="4800" b="1" kern="0" spc="300" dirty="0">
                <a:solidFill>
                  <a:srgbClr val="424D7B"/>
                </a:solidFill>
                <a:latin typeface="Dosis SemiBold" pitchFamily="2" charset="0"/>
              </a:rPr>
              <a:t>Ensuite     pour</a:t>
            </a:r>
            <a:endParaRPr lang="fr-FR" sz="4800" dirty="0">
              <a:solidFill>
                <a:srgbClr val="424D7B"/>
              </a:solidFill>
              <a:latin typeface="Dosis SemiBold" pitchFamily="2" charset="0"/>
            </a:endParaRPr>
          </a:p>
        </p:txBody>
      </p:sp>
      <p:pic>
        <p:nvPicPr>
          <p:cNvPr id="2"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9261B3B8-BD67-878C-5244-049A3E74F642}"/>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2750492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lire ensemble ce texte du livret. On va le découper en 3 parties. Après, vous allez le lire tout seuls. </a:t>
            </a:r>
          </a:p>
        </p:txBody>
      </p:sp>
      <p:grpSp>
        <p:nvGrpSpPr>
          <p:cNvPr id="8" name="Groupe 7">
            <a:extLst>
              <a:ext uri="{FF2B5EF4-FFF2-40B4-BE49-F238E27FC236}">
                <a16:creationId xmlns:a16="http://schemas.microsoft.com/office/drawing/2014/main" xmlns="" id="{07A700DC-CE44-0EE5-22E4-F26919A07393}"/>
              </a:ext>
            </a:extLst>
          </p:cNvPr>
          <p:cNvGrpSpPr/>
          <p:nvPr/>
        </p:nvGrpSpPr>
        <p:grpSpPr>
          <a:xfrm>
            <a:off x="80765" y="643788"/>
            <a:ext cx="1147140" cy="980797"/>
            <a:chOff x="113769" y="634753"/>
            <a:chExt cx="1147140" cy="980797"/>
          </a:xfrm>
        </p:grpSpPr>
        <p:pic>
          <p:nvPicPr>
            <p:cNvPr id="9" name="Image 8">
              <a:extLst>
                <a:ext uri="{FF2B5EF4-FFF2-40B4-BE49-F238E27FC236}">
                  <a16:creationId xmlns:a16="http://schemas.microsoft.com/office/drawing/2014/main" xmlns="" id="{FBD98166-1126-BEED-CF93-474B7F31CB5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676FF7AE-DCA9-27DC-06DA-225AC26D51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5" name="Image 4">
            <a:extLst>
              <a:ext uri="{FF2B5EF4-FFF2-40B4-BE49-F238E27FC236}">
                <a16:creationId xmlns:a16="http://schemas.microsoft.com/office/drawing/2014/main" xmlns="" id="{863EB3A4-5059-E471-5C5A-476A0A7782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3739" y="1555378"/>
            <a:ext cx="3179597" cy="4877062"/>
          </a:xfrm>
          <a:prstGeom prst="rect">
            <a:avLst/>
          </a:prstGeom>
        </p:spPr>
      </p:pic>
      <p:sp>
        <p:nvSpPr>
          <p:cNvPr id="11" name="Rectangle : coins arrondis 10">
            <a:extLst>
              <a:ext uri="{FF2B5EF4-FFF2-40B4-BE49-F238E27FC236}">
                <a16:creationId xmlns:a16="http://schemas.microsoft.com/office/drawing/2014/main" xmlns="" id="{AFC9B0AF-9701-66BF-E829-C6D240EC3AFF}"/>
              </a:ext>
            </a:extLst>
          </p:cNvPr>
          <p:cNvSpPr/>
          <p:nvPr/>
        </p:nvSpPr>
        <p:spPr>
          <a:xfrm>
            <a:off x="3379923" y="2385391"/>
            <a:ext cx="2862470" cy="1259037"/>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878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8E92F61-CF3A-554E-EBB6-F85CAD804D1A}"/>
            </a:ext>
          </a:extLst>
        </p:cNvPr>
        <p:cNvGrpSpPr/>
        <p:nvPr/>
      </p:nvGrpSpPr>
      <p:grpSpPr>
        <a:xfrm>
          <a:off x="0" y="0"/>
          <a:ext cx="0" cy="0"/>
          <a:chOff x="0" y="0"/>
          <a:chExt cx="0" cy="0"/>
        </a:xfrm>
      </p:grpSpPr>
      <p:sp>
        <p:nvSpPr>
          <p:cNvPr id="22" name="Titre 1">
            <a:extLst>
              <a:ext uri="{FF2B5EF4-FFF2-40B4-BE49-F238E27FC236}">
                <a16:creationId xmlns:a16="http://schemas.microsoft.com/office/drawing/2014/main" xmlns="" id="{96515949-D048-873A-9629-7931FF67F818}"/>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la première partie du texte silencieusement. </a:t>
            </a:r>
            <a:r>
              <a:rPr lang="fr-FR">
                <a:solidFill>
                  <a:schemeClr val="tx1">
                    <a:lumMod val="65000"/>
                    <a:lumOff val="35000"/>
                  </a:schemeClr>
                </a:solidFill>
                <a:latin typeface="Dosis Medium" pitchFamily="2" charset="0"/>
              </a:rPr>
              <a:t>Après, </a:t>
            </a:r>
            <a:r>
              <a:rPr lang="fr-FR" dirty="0">
                <a:solidFill>
                  <a:schemeClr val="tx1">
                    <a:lumMod val="65000"/>
                    <a:lumOff val="35000"/>
                  </a:schemeClr>
                </a:solidFill>
                <a:latin typeface="Dosis Medium" pitchFamily="2" charset="0"/>
              </a:rPr>
              <a:t>je vais diffuser une lecture audio. </a:t>
            </a:r>
          </a:p>
        </p:txBody>
      </p:sp>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909FE360-C4D2-1ECF-E09A-BF53B31150E9}"/>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909FE360-C4D2-1ECF-E09A-BF53B31150E9}"/>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4" name="Encre 23">
                <a:extLst>
                  <a:ext uri="{FF2B5EF4-FFF2-40B4-BE49-F238E27FC236}">
                    <a16:creationId xmlns:a16="http://schemas.microsoft.com/office/drawing/2014/main" xmlns="" id="{792154D0-F293-CC0D-4677-6DF1E273259A}"/>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792154D0-F293-CC0D-4677-6DF1E273259A}"/>
                  </a:ext>
                </a:extLst>
              </p:cNvPr>
              <p:cNvPicPr/>
              <p:nvPr/>
            </p:nvPicPr>
            <p:blipFill>
              <a:blip r:embed="rId6"/>
              <a:stretch>
                <a:fillRect/>
              </a:stretch>
            </p:blipFill>
            <p:spPr>
              <a:xfrm>
                <a:off x="1593492" y="833185"/>
                <a:ext cx="26730" cy="23400"/>
              </a:xfrm>
              <a:prstGeom prst="rect">
                <a:avLst/>
              </a:prstGeom>
            </p:spPr>
          </p:pic>
        </mc:Fallback>
      </mc:AlternateContent>
      <p:grpSp>
        <p:nvGrpSpPr>
          <p:cNvPr id="25" name="Groupe 24">
            <a:extLst>
              <a:ext uri="{FF2B5EF4-FFF2-40B4-BE49-F238E27FC236}">
                <a16:creationId xmlns:a16="http://schemas.microsoft.com/office/drawing/2014/main" xmlns="" id="{A2F3A26C-2B33-0EDC-84B5-4BD87EEFF962}"/>
              </a:ext>
            </a:extLst>
          </p:cNvPr>
          <p:cNvGrpSpPr/>
          <p:nvPr/>
        </p:nvGrpSpPr>
        <p:grpSpPr>
          <a:xfrm>
            <a:off x="80765" y="643788"/>
            <a:ext cx="1147140" cy="980797"/>
            <a:chOff x="113769" y="634753"/>
            <a:chExt cx="1147140" cy="980797"/>
          </a:xfrm>
        </p:grpSpPr>
        <p:pic>
          <p:nvPicPr>
            <p:cNvPr id="26" name="Image 25">
              <a:extLst>
                <a:ext uri="{FF2B5EF4-FFF2-40B4-BE49-F238E27FC236}">
                  <a16:creationId xmlns:a16="http://schemas.microsoft.com/office/drawing/2014/main" xmlns="" id="{FA020592-1F85-4D20-4641-DFD62CC55E84}"/>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2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1EC97878-8AA6-43EA-E199-5DBECA866B3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8" name="Rectangle : coins arrondis 27">
            <a:extLst>
              <a:ext uri="{FF2B5EF4-FFF2-40B4-BE49-F238E27FC236}">
                <a16:creationId xmlns:a16="http://schemas.microsoft.com/office/drawing/2014/main" xmlns="" id="{CD5C0E00-5332-AC42-DE6B-FA141403C508}"/>
              </a:ext>
            </a:extLst>
          </p:cNvPr>
          <p:cNvSpPr/>
          <p:nvPr/>
        </p:nvSpPr>
        <p:spPr>
          <a:xfrm>
            <a:off x="2504920" y="1779692"/>
            <a:ext cx="1101867" cy="348652"/>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xmlns="" id="{CFAC4C15-1371-9574-A749-5F16EFB93F2C}"/>
              </a:ext>
            </a:extLst>
          </p:cNvPr>
          <p:cNvSpPr/>
          <p:nvPr/>
        </p:nvSpPr>
        <p:spPr>
          <a:xfrm>
            <a:off x="4294584" y="1804241"/>
            <a:ext cx="1060488" cy="332895"/>
          </a:xfrm>
          <a:prstGeom prst="roundRect">
            <a:avLst>
              <a:gd name="adj" fmla="val 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xmlns="" id="{8829B58D-22DE-66BD-69E4-1ACE1ED534C1}"/>
              </a:ext>
            </a:extLst>
          </p:cNvPr>
          <p:cNvSpPr txBox="1"/>
          <p:nvPr/>
        </p:nvSpPr>
        <p:spPr>
          <a:xfrm>
            <a:off x="2603834" y="1759011"/>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31" name="ZoneTexte 30">
            <a:extLst>
              <a:ext uri="{FF2B5EF4-FFF2-40B4-BE49-F238E27FC236}">
                <a16:creationId xmlns:a16="http://schemas.microsoft.com/office/drawing/2014/main" xmlns="" id="{46EB04F3-CB5A-99DC-9ACD-AF107FD70AC8}"/>
              </a:ext>
            </a:extLst>
          </p:cNvPr>
          <p:cNvSpPr txBox="1"/>
          <p:nvPr/>
        </p:nvSpPr>
        <p:spPr>
          <a:xfrm>
            <a:off x="4399837" y="1777229"/>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3" name="Rectangle : coins arrondis 2">
            <a:extLst>
              <a:ext uri="{FF2B5EF4-FFF2-40B4-BE49-F238E27FC236}">
                <a16:creationId xmlns:a16="http://schemas.microsoft.com/office/drawing/2014/main" xmlns="" id="{5641429C-BED7-630B-3CB6-647CEAA3A4B0}"/>
              </a:ext>
            </a:extLst>
          </p:cNvPr>
          <p:cNvSpPr/>
          <p:nvPr/>
        </p:nvSpPr>
        <p:spPr>
          <a:xfrm>
            <a:off x="5856548" y="1787570"/>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xmlns="" id="{71CC2BAD-2E25-9B2F-9E59-4EB8D5E391F8}"/>
              </a:ext>
            </a:extLst>
          </p:cNvPr>
          <p:cNvSpPr txBox="1"/>
          <p:nvPr/>
        </p:nvSpPr>
        <p:spPr>
          <a:xfrm>
            <a:off x="5914083" y="1767804"/>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6" name="ZoneTexte 5">
            <a:extLst>
              <a:ext uri="{FF2B5EF4-FFF2-40B4-BE49-F238E27FC236}">
                <a16:creationId xmlns:a16="http://schemas.microsoft.com/office/drawing/2014/main" xmlns="" id="{47B79462-8DE4-AFED-0840-54708F5C9FCA}"/>
              </a:ext>
            </a:extLst>
          </p:cNvPr>
          <p:cNvSpPr txBox="1"/>
          <p:nvPr/>
        </p:nvSpPr>
        <p:spPr>
          <a:xfrm>
            <a:off x="496221" y="2648598"/>
            <a:ext cx="8035779" cy="2885405"/>
          </a:xfrm>
          <a:prstGeom prst="rect">
            <a:avLst/>
          </a:prstGeom>
          <a:noFill/>
        </p:spPr>
        <p:txBody>
          <a:bodyPr wrap="square">
            <a:spAutoFit/>
          </a:bodyPr>
          <a:lstStyle/>
          <a:p>
            <a:pPr algn="just">
              <a:lnSpc>
                <a:spcPct val="150000"/>
              </a:lnSpc>
            </a:pPr>
            <a:r>
              <a:rPr lang="fr-FR" sz="2800" b="1" dirty="0">
                <a:latin typeface="AlwynNewRounded-Bold"/>
              </a:rPr>
              <a:t>                                  </a:t>
            </a:r>
            <a:r>
              <a:rPr lang="fr-FR" sz="2400" b="1" dirty="0">
                <a:solidFill>
                  <a:srgbClr val="565F88"/>
                </a:solidFill>
                <a:latin typeface="Dosis" pitchFamily="2" charset="0"/>
              </a:rPr>
              <a:t>La fête de l’Aïd</a:t>
            </a:r>
          </a:p>
          <a:p>
            <a:pPr algn="just">
              <a:lnSpc>
                <a:spcPct val="150000"/>
              </a:lnSpc>
            </a:pPr>
            <a:r>
              <a:rPr lang="fr-FR" sz="2400" dirty="0">
                <a:solidFill>
                  <a:srgbClr val="565F88"/>
                </a:solidFill>
                <a:latin typeface="Dosis SemiBold" pitchFamily="2" charset="0"/>
              </a:rPr>
              <a:t>Bonjour ! Je m’appelle Rim. Aujourd’hui, c’est le jour de l’Aïd. Toute la famille est heureuse. Je porte une belle robe neuve et mes parents me donnent 20 dirhams. Nous allons d’abord chez mes grands-parents, du côté de mon père.</a:t>
            </a:r>
          </a:p>
        </p:txBody>
      </p:sp>
    </p:spTree>
    <p:extLst>
      <p:ext uri="{BB962C8B-B14F-4D97-AF65-F5344CB8AC3E}">
        <p14:creationId xmlns:p14="http://schemas.microsoft.com/office/powerpoint/2010/main" val="1954519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237197-E242-12EF-49DC-0BEFAF2C1CDE}"/>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xmlns="" id="{C333B199-6C1F-4DEA-3430-98A66713A0F0}"/>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Lecture en cours. </a:t>
            </a:r>
          </a:p>
        </p:txBody>
      </p:sp>
      <mc:AlternateContent xmlns:mc="http://schemas.openxmlformats.org/markup-compatibility/2006" xmlns:p14="http://schemas.microsoft.com/office/powerpoint/2010/main">
        <mc:Choice Requires="p14">
          <p:contentPart p14:bwMode="auto" r:id="rId4">
            <p14:nvContentPartPr>
              <p14:cNvPr id="7" name="Encre 6">
                <a:extLst>
                  <a:ext uri="{FF2B5EF4-FFF2-40B4-BE49-F238E27FC236}">
                    <a16:creationId xmlns:a16="http://schemas.microsoft.com/office/drawing/2014/main" xmlns="" id="{655A82A2-0270-C2E4-53B2-5477E0068E77}"/>
                  </a:ext>
                </a:extLst>
              </p14:cNvPr>
              <p14:cNvContentPartPr/>
              <p14:nvPr/>
            </p14:nvContentPartPr>
            <p14:xfrm>
              <a:off x="4520659" y="1083385"/>
              <a:ext cx="360" cy="360"/>
            </p14:xfrm>
          </p:contentPart>
        </mc:Choice>
        <mc:Fallback xmlns="">
          <p:pic>
            <p:nvPicPr>
              <p:cNvPr id="7" name="Encre 6">
                <a:extLst>
                  <a:ext uri="{FF2B5EF4-FFF2-40B4-BE49-F238E27FC236}">
                    <a16:creationId xmlns:a16="http://schemas.microsoft.com/office/drawing/2014/main" id="{655A82A2-0270-C2E4-53B2-5477E0068E77}"/>
                  </a:ext>
                </a:extLst>
              </p:cNvPr>
              <p:cNvPicPr/>
              <p:nvPr/>
            </p:nvPicPr>
            <p:blipFill>
              <a:blip r:embed="rId5"/>
              <a:stretch>
                <a:fillRect/>
              </a:stretch>
            </p:blipFill>
            <p:spPr>
              <a:xfrm>
                <a:off x="4511659"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Encre 7">
                <a:extLst>
                  <a:ext uri="{FF2B5EF4-FFF2-40B4-BE49-F238E27FC236}">
                    <a16:creationId xmlns:a16="http://schemas.microsoft.com/office/drawing/2014/main" xmlns="" id="{7D9CB77B-E12A-E708-F8A7-04D025F3D2F4}"/>
                  </a:ext>
                </a:extLst>
              </p14:cNvPr>
              <p14:cNvContentPartPr/>
              <p14:nvPr/>
            </p14:nvContentPartPr>
            <p14:xfrm>
              <a:off x="1602171" y="842185"/>
              <a:ext cx="9720" cy="5760"/>
            </p14:xfrm>
          </p:contentPart>
        </mc:Choice>
        <mc:Fallback xmlns="">
          <p:pic>
            <p:nvPicPr>
              <p:cNvPr id="8" name="Encre 7">
                <a:extLst>
                  <a:ext uri="{FF2B5EF4-FFF2-40B4-BE49-F238E27FC236}">
                    <a16:creationId xmlns:a16="http://schemas.microsoft.com/office/drawing/2014/main" id="{7D9CB77B-E12A-E708-F8A7-04D025F3D2F4}"/>
                  </a:ext>
                </a:extLst>
              </p:cNvPr>
              <p:cNvPicPr/>
              <p:nvPr/>
            </p:nvPicPr>
            <p:blipFill>
              <a:blip r:embed="rId8"/>
              <a:stretch>
                <a:fillRect/>
              </a:stretch>
            </p:blipFill>
            <p:spPr>
              <a:xfrm>
                <a:off x="1593492" y="833185"/>
                <a:ext cx="26730" cy="23400"/>
              </a:xfrm>
              <a:prstGeom prst="rect">
                <a:avLst/>
              </a:prstGeom>
            </p:spPr>
          </p:pic>
        </mc:Fallback>
      </mc:AlternateContent>
      <p:pic>
        <p:nvPicPr>
          <p:cNvPr id="9"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xmlns="" id="{7C25E96B-EA08-E57D-A384-FE3D4A2F8E6B}"/>
              </a:ext>
            </a:extLst>
          </p:cNvPr>
          <p:cNvPicPr>
            <a:picLocks noChangeAspect="1"/>
          </p:cNvPicPr>
          <p:nvPr/>
        </p:nvPicPr>
        <p:blipFill>
          <a:blip r:embed="rId9" cstate="print">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pic>
        <p:nvPicPr>
          <p:cNvPr id="10" name="Image 9" descr="Une image contenant noir, obscurité&#10;&#10;Le contenu généré par l’IA peut être incorrect.">
            <a:extLst>
              <a:ext uri="{FF2B5EF4-FFF2-40B4-BE49-F238E27FC236}">
                <a16:creationId xmlns:a16="http://schemas.microsoft.com/office/drawing/2014/main" xmlns="" id="{D8465582-7B9F-E1CC-8E4A-C1F8E169E8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00397" y="5981831"/>
            <a:ext cx="812539" cy="812539"/>
          </a:xfrm>
          <a:prstGeom prst="rect">
            <a:avLst/>
          </a:prstGeom>
        </p:spPr>
      </p:pic>
      <p:sp>
        <p:nvSpPr>
          <p:cNvPr id="13" name="Rectangle : coins arrondis 12">
            <a:extLst>
              <a:ext uri="{FF2B5EF4-FFF2-40B4-BE49-F238E27FC236}">
                <a16:creationId xmlns:a16="http://schemas.microsoft.com/office/drawing/2014/main" xmlns="" id="{69F6BC17-6BA2-597A-7C23-B39FB06E1EC6}"/>
              </a:ext>
            </a:extLst>
          </p:cNvPr>
          <p:cNvSpPr/>
          <p:nvPr/>
        </p:nvSpPr>
        <p:spPr>
          <a:xfrm>
            <a:off x="2562455" y="1572324"/>
            <a:ext cx="1101867" cy="348652"/>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xmlns="" id="{DBD58DD6-B141-6997-9796-B05A6356A38A}"/>
              </a:ext>
            </a:extLst>
          </p:cNvPr>
          <p:cNvSpPr/>
          <p:nvPr/>
        </p:nvSpPr>
        <p:spPr>
          <a:xfrm>
            <a:off x="4303722" y="1572324"/>
            <a:ext cx="1060488" cy="332895"/>
          </a:xfrm>
          <a:prstGeom prst="roundRect">
            <a:avLst>
              <a:gd name="adj" fmla="val 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xmlns="" id="{82092269-6FFA-8F95-9208-170AD4E590A7}"/>
              </a:ext>
            </a:extLst>
          </p:cNvPr>
          <p:cNvSpPr txBox="1"/>
          <p:nvPr/>
        </p:nvSpPr>
        <p:spPr>
          <a:xfrm>
            <a:off x="2639426" y="1516858"/>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16" name="ZoneTexte 15">
            <a:extLst>
              <a:ext uri="{FF2B5EF4-FFF2-40B4-BE49-F238E27FC236}">
                <a16:creationId xmlns:a16="http://schemas.microsoft.com/office/drawing/2014/main" xmlns="" id="{1B436F4B-7988-A76C-15E1-B57F4C72838B}"/>
              </a:ext>
            </a:extLst>
          </p:cNvPr>
          <p:cNvSpPr txBox="1"/>
          <p:nvPr/>
        </p:nvSpPr>
        <p:spPr>
          <a:xfrm>
            <a:off x="4361257" y="1535887"/>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19" name="Rectangle : coins arrondis 18">
            <a:extLst>
              <a:ext uri="{FF2B5EF4-FFF2-40B4-BE49-F238E27FC236}">
                <a16:creationId xmlns:a16="http://schemas.microsoft.com/office/drawing/2014/main" xmlns="" id="{ADC6AC3C-37A2-8ACD-C3F7-17FF2C3AA52E}"/>
              </a:ext>
            </a:extLst>
          </p:cNvPr>
          <p:cNvSpPr/>
          <p:nvPr/>
        </p:nvSpPr>
        <p:spPr>
          <a:xfrm>
            <a:off x="5799013" y="1517418"/>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xmlns="" id="{C1351485-C7E9-A374-6B0A-0B0CA73A9279}"/>
              </a:ext>
            </a:extLst>
          </p:cNvPr>
          <p:cNvSpPr txBox="1"/>
          <p:nvPr/>
        </p:nvSpPr>
        <p:spPr>
          <a:xfrm>
            <a:off x="5856548" y="1535887"/>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pic>
        <p:nvPicPr>
          <p:cNvPr id="4" name="FR_N4_P2_W4_S4 (Karaoké)">
            <a:hlinkClick r:id="" action="ppaction://media"/>
            <a:extLst>
              <a:ext uri="{FF2B5EF4-FFF2-40B4-BE49-F238E27FC236}">
                <a16:creationId xmlns:a16="http://schemas.microsoft.com/office/drawing/2014/main" xmlns="" id="{AF4AE978-149C-E402-93F7-EFACDEC5E68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194441" y="2035048"/>
            <a:ext cx="6755118" cy="3799754"/>
          </a:xfrm>
          <a:prstGeom prst="rect">
            <a:avLst/>
          </a:prstGeom>
        </p:spPr>
      </p:pic>
    </p:spTree>
    <p:extLst>
      <p:ext uri="{BB962C8B-B14F-4D97-AF65-F5344CB8AC3E}">
        <p14:creationId xmlns:p14="http://schemas.microsoft.com/office/powerpoint/2010/main" val="970284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1BA6708-D657-39EE-3039-F3C43CF898D3}"/>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xmlns="" id="{766B6BA7-8C49-D5A1-0CBA-8960EC5F0FC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lire le texte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886B3979-9F9B-ED96-4E0B-9F80997145D0}"/>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886B3979-9F9B-ED96-4E0B-9F80997145D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xmlns="" id="{668533D4-0F78-AE29-7881-9087696CE5A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668533D4-0F78-AE29-7881-9087696CE5AF}"/>
                  </a:ext>
                </a:extLst>
              </p:cNvPr>
              <p:cNvPicPr/>
              <p:nvPr/>
            </p:nvPicPr>
            <p:blipFill>
              <a:blip r:embed="rId5"/>
              <a:stretch>
                <a:fillRect/>
              </a:stretch>
            </p:blipFill>
            <p:spPr>
              <a:xfrm>
                <a:off x="1593492" y="833185"/>
                <a:ext cx="26730" cy="23400"/>
              </a:xfrm>
              <a:prstGeom prst="rect">
                <a:avLst/>
              </a:prstGeom>
            </p:spPr>
          </p:pic>
        </mc:Fallback>
      </mc:AlternateContent>
      <p:pic>
        <p:nvPicPr>
          <p:cNvPr id="20"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06A0B786-4B78-1AA2-3BCB-2E047B72709B}"/>
              </a:ext>
            </a:extLst>
          </p:cNvPr>
          <p:cNvPicPr>
            <a:picLocks noChangeAspect="1"/>
          </p:cNvPicPr>
          <p:nvPr/>
        </p:nvPicPr>
        <p:blipFill>
          <a:blip r:embed="rId6"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3" name="Rectangle : coins arrondis 12">
            <a:extLst>
              <a:ext uri="{FF2B5EF4-FFF2-40B4-BE49-F238E27FC236}">
                <a16:creationId xmlns:a16="http://schemas.microsoft.com/office/drawing/2014/main" xmlns="" id="{202B1BB1-CD98-F350-2A8C-634CA86BF027}"/>
              </a:ext>
            </a:extLst>
          </p:cNvPr>
          <p:cNvSpPr/>
          <p:nvPr/>
        </p:nvSpPr>
        <p:spPr>
          <a:xfrm>
            <a:off x="2504920" y="1779692"/>
            <a:ext cx="1101867" cy="348652"/>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xmlns="" id="{7D39A25C-5C30-49F2-F056-17C43DE092F6}"/>
              </a:ext>
            </a:extLst>
          </p:cNvPr>
          <p:cNvSpPr/>
          <p:nvPr/>
        </p:nvSpPr>
        <p:spPr>
          <a:xfrm>
            <a:off x="4294584" y="1804241"/>
            <a:ext cx="1060488" cy="332895"/>
          </a:xfrm>
          <a:prstGeom prst="roundRect">
            <a:avLst>
              <a:gd name="adj" fmla="val 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xmlns="" id="{93F7CCDD-BD9F-5B9C-A148-E79CB9D8F459}"/>
              </a:ext>
            </a:extLst>
          </p:cNvPr>
          <p:cNvSpPr txBox="1"/>
          <p:nvPr/>
        </p:nvSpPr>
        <p:spPr>
          <a:xfrm>
            <a:off x="2603834" y="1759011"/>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16" name="ZoneTexte 15">
            <a:extLst>
              <a:ext uri="{FF2B5EF4-FFF2-40B4-BE49-F238E27FC236}">
                <a16:creationId xmlns:a16="http://schemas.microsoft.com/office/drawing/2014/main" xmlns="" id="{7B849631-1693-0863-B396-B7767DBE22DF}"/>
              </a:ext>
            </a:extLst>
          </p:cNvPr>
          <p:cNvSpPr txBox="1"/>
          <p:nvPr/>
        </p:nvSpPr>
        <p:spPr>
          <a:xfrm>
            <a:off x="4399837" y="1777229"/>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17" name="Rectangle : coins arrondis 16">
            <a:extLst>
              <a:ext uri="{FF2B5EF4-FFF2-40B4-BE49-F238E27FC236}">
                <a16:creationId xmlns:a16="http://schemas.microsoft.com/office/drawing/2014/main" xmlns="" id="{92B8B90B-C6CB-1C9F-8E08-6517653918B6}"/>
              </a:ext>
            </a:extLst>
          </p:cNvPr>
          <p:cNvSpPr/>
          <p:nvPr/>
        </p:nvSpPr>
        <p:spPr>
          <a:xfrm>
            <a:off x="5856548" y="1787570"/>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xmlns="" id="{0BA4A1F7-4C61-839C-DD01-ACD1C0689953}"/>
              </a:ext>
            </a:extLst>
          </p:cNvPr>
          <p:cNvSpPr txBox="1"/>
          <p:nvPr/>
        </p:nvSpPr>
        <p:spPr>
          <a:xfrm>
            <a:off x="5914083" y="1767804"/>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2" name="ZoneTexte 1">
            <a:extLst>
              <a:ext uri="{FF2B5EF4-FFF2-40B4-BE49-F238E27FC236}">
                <a16:creationId xmlns:a16="http://schemas.microsoft.com/office/drawing/2014/main" xmlns="" id="{BF2FA77F-0B40-1A79-DED8-4F9AB5D610F4}"/>
              </a:ext>
            </a:extLst>
          </p:cNvPr>
          <p:cNvSpPr txBox="1"/>
          <p:nvPr/>
        </p:nvSpPr>
        <p:spPr>
          <a:xfrm>
            <a:off x="554110" y="2648598"/>
            <a:ext cx="8035779" cy="2885405"/>
          </a:xfrm>
          <a:prstGeom prst="rect">
            <a:avLst/>
          </a:prstGeom>
          <a:noFill/>
        </p:spPr>
        <p:txBody>
          <a:bodyPr wrap="square">
            <a:spAutoFit/>
          </a:bodyPr>
          <a:lstStyle/>
          <a:p>
            <a:pPr algn="just">
              <a:lnSpc>
                <a:spcPct val="150000"/>
              </a:lnSpc>
            </a:pPr>
            <a:r>
              <a:rPr lang="fr-FR" sz="2800" b="1" dirty="0">
                <a:latin typeface="AlwynNewRounded-Bold"/>
              </a:rPr>
              <a:t>                                  </a:t>
            </a:r>
            <a:r>
              <a:rPr lang="fr-FR" sz="2400" b="1" dirty="0">
                <a:solidFill>
                  <a:srgbClr val="565F88"/>
                </a:solidFill>
                <a:latin typeface="Dosis" pitchFamily="2" charset="0"/>
              </a:rPr>
              <a:t>La fête de l’Aïd</a:t>
            </a:r>
          </a:p>
          <a:p>
            <a:pPr algn="just">
              <a:lnSpc>
                <a:spcPct val="150000"/>
              </a:lnSpc>
            </a:pPr>
            <a:r>
              <a:rPr lang="fr-FR" sz="2400" dirty="0">
                <a:solidFill>
                  <a:srgbClr val="565F88"/>
                </a:solidFill>
                <a:latin typeface="Dosis SemiBold" pitchFamily="2" charset="0"/>
              </a:rPr>
              <a:t>Bonjour ! Je m’appelle Rim. Aujourd’hui, c’est le jour de l’Aïd. Toute la famille est heureuse. Je porte une belle robe neuve et mes parents me donnent 20 dirhams. Nous allons d’abord chez mes grands-parents, du côté de mon père.</a:t>
            </a:r>
          </a:p>
        </p:txBody>
      </p:sp>
    </p:spTree>
    <p:extLst>
      <p:ext uri="{BB962C8B-B14F-4D97-AF65-F5344CB8AC3E}">
        <p14:creationId xmlns:p14="http://schemas.microsoft.com/office/powerpoint/2010/main" val="3034646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5A8B5D1-B0BC-95CC-AEE2-4E37CADAFE29}"/>
            </a:ext>
          </a:extLst>
        </p:cNvPr>
        <p:cNvGrpSpPr/>
        <p:nvPr/>
      </p:nvGrpSpPr>
      <p:grpSpPr>
        <a:xfrm>
          <a:off x="0" y="0"/>
          <a:ext cx="0" cy="0"/>
          <a:chOff x="0" y="0"/>
          <a:chExt cx="0" cy="0"/>
        </a:xfrm>
      </p:grpSpPr>
      <p:sp>
        <p:nvSpPr>
          <p:cNvPr id="22" name="Titre 1">
            <a:extLst>
              <a:ext uri="{FF2B5EF4-FFF2-40B4-BE49-F238E27FC236}">
                <a16:creationId xmlns:a16="http://schemas.microsoft.com/office/drawing/2014/main" xmlns="" id="{A1AEA4C4-88AA-A130-4757-91C6FC9FF819}"/>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On passe à la deuxième partie du texte. Lisez en silence.</a:t>
            </a:r>
          </a:p>
        </p:txBody>
      </p:sp>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22C5969D-CE6C-5DAD-3B88-A643F0C3B8A4}"/>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22C5969D-CE6C-5DAD-3B88-A643F0C3B8A4}"/>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8F78381B-3CFD-F004-CA6B-1D69B86ECF10}"/>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8F78381B-3CFD-F004-CA6B-1D69B86ECF10}"/>
                  </a:ext>
                </a:extLst>
              </p:cNvPr>
              <p:cNvPicPr/>
              <p:nvPr/>
            </p:nvPicPr>
            <p:blipFill>
              <a:blip r:embed="rId5"/>
              <a:stretch>
                <a:fillRect/>
              </a:stretch>
            </p:blipFill>
            <p:spPr>
              <a:xfrm>
                <a:off x="1593492" y="833185"/>
                <a:ext cx="26730" cy="23400"/>
              </a:xfrm>
              <a:prstGeom prst="rect">
                <a:avLst/>
              </a:prstGeom>
            </p:spPr>
          </p:pic>
        </mc:Fallback>
      </mc:AlternateContent>
      <p:grpSp>
        <p:nvGrpSpPr>
          <p:cNvPr id="25" name="Groupe 24">
            <a:extLst>
              <a:ext uri="{FF2B5EF4-FFF2-40B4-BE49-F238E27FC236}">
                <a16:creationId xmlns:a16="http://schemas.microsoft.com/office/drawing/2014/main" xmlns="" id="{BC75D0F8-E6F1-770C-BC8F-8D7E424E2A94}"/>
              </a:ext>
            </a:extLst>
          </p:cNvPr>
          <p:cNvGrpSpPr/>
          <p:nvPr/>
        </p:nvGrpSpPr>
        <p:grpSpPr>
          <a:xfrm>
            <a:off x="80765" y="643788"/>
            <a:ext cx="1147140" cy="980797"/>
            <a:chOff x="113769" y="634753"/>
            <a:chExt cx="1147140" cy="980797"/>
          </a:xfrm>
        </p:grpSpPr>
        <p:pic>
          <p:nvPicPr>
            <p:cNvPr id="26" name="Image 25">
              <a:extLst>
                <a:ext uri="{FF2B5EF4-FFF2-40B4-BE49-F238E27FC236}">
                  <a16:creationId xmlns:a16="http://schemas.microsoft.com/office/drawing/2014/main" xmlns="" id="{23EC420F-B71C-2CFF-71EE-BB31EC9F2AA5}"/>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2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E31A4EDD-0FC6-6E89-89B8-441B04B7A2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8" name="Rectangle : coins arrondis 27">
            <a:extLst>
              <a:ext uri="{FF2B5EF4-FFF2-40B4-BE49-F238E27FC236}">
                <a16:creationId xmlns:a16="http://schemas.microsoft.com/office/drawing/2014/main" xmlns="" id="{98786B33-323D-9548-9030-FA6F19BCA892}"/>
              </a:ext>
            </a:extLst>
          </p:cNvPr>
          <p:cNvSpPr/>
          <p:nvPr/>
        </p:nvSpPr>
        <p:spPr>
          <a:xfrm>
            <a:off x="4019248" y="2004853"/>
            <a:ext cx="1101867" cy="348652"/>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xmlns="" id="{19F203A2-5438-AFB9-6AE6-37FA0527EE9A}"/>
              </a:ext>
            </a:extLst>
          </p:cNvPr>
          <p:cNvSpPr/>
          <p:nvPr/>
        </p:nvSpPr>
        <p:spPr>
          <a:xfrm>
            <a:off x="2488765" y="2018094"/>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xmlns="" id="{2816BCD6-20EA-933F-00D1-27DD73D75F78}"/>
              </a:ext>
            </a:extLst>
          </p:cNvPr>
          <p:cNvSpPr txBox="1"/>
          <p:nvPr/>
        </p:nvSpPr>
        <p:spPr>
          <a:xfrm>
            <a:off x="2546300" y="1999875"/>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31" name="ZoneTexte 30">
            <a:extLst>
              <a:ext uri="{FF2B5EF4-FFF2-40B4-BE49-F238E27FC236}">
                <a16:creationId xmlns:a16="http://schemas.microsoft.com/office/drawing/2014/main" xmlns="" id="{B5711F3C-FE97-A2D7-327A-8B618AA7DA9F}"/>
              </a:ext>
            </a:extLst>
          </p:cNvPr>
          <p:cNvSpPr txBox="1"/>
          <p:nvPr/>
        </p:nvSpPr>
        <p:spPr>
          <a:xfrm>
            <a:off x="4108264" y="1979162"/>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15" name="Rectangle : coins arrondis 14">
            <a:extLst>
              <a:ext uri="{FF2B5EF4-FFF2-40B4-BE49-F238E27FC236}">
                <a16:creationId xmlns:a16="http://schemas.microsoft.com/office/drawing/2014/main" xmlns="" id="{771FAACD-41C4-1769-EAAE-5EC0472947CB}"/>
              </a:ext>
            </a:extLst>
          </p:cNvPr>
          <p:cNvSpPr/>
          <p:nvPr/>
        </p:nvSpPr>
        <p:spPr>
          <a:xfrm>
            <a:off x="5533575" y="2007643"/>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xmlns="" id="{943973DF-2641-144A-4902-F895C87F09A6}"/>
              </a:ext>
            </a:extLst>
          </p:cNvPr>
          <p:cNvSpPr txBox="1"/>
          <p:nvPr/>
        </p:nvSpPr>
        <p:spPr>
          <a:xfrm>
            <a:off x="5591110" y="1987877"/>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5" name="ZoneTexte 4">
            <a:extLst>
              <a:ext uri="{FF2B5EF4-FFF2-40B4-BE49-F238E27FC236}">
                <a16:creationId xmlns:a16="http://schemas.microsoft.com/office/drawing/2014/main" xmlns="" id="{1EDE36BE-576A-B072-5084-D817CE55BCB0}"/>
              </a:ext>
            </a:extLst>
          </p:cNvPr>
          <p:cNvSpPr txBox="1"/>
          <p:nvPr/>
        </p:nvSpPr>
        <p:spPr>
          <a:xfrm>
            <a:off x="311871" y="2959656"/>
            <a:ext cx="8402759" cy="2331407"/>
          </a:xfrm>
          <a:prstGeom prst="rect">
            <a:avLst/>
          </a:prstGeom>
          <a:noFill/>
        </p:spPr>
        <p:txBody>
          <a:bodyPr wrap="square">
            <a:spAutoFit/>
          </a:bodyPr>
          <a:lstStyle/>
          <a:p>
            <a:pPr algn="just" defTabSz="457200">
              <a:lnSpc>
                <a:spcPct val="150000"/>
              </a:lnSpc>
            </a:pPr>
            <a:r>
              <a:rPr lang="fr-FR" sz="2800" dirty="0">
                <a:solidFill>
                  <a:prstClr val="black"/>
                </a:solidFill>
                <a:latin typeface="Dosis" pitchFamily="2" charset="0"/>
              </a:rPr>
              <a:t> </a:t>
            </a:r>
            <a:r>
              <a:rPr lang="fr-FR" sz="2400" dirty="0">
                <a:solidFill>
                  <a:srgbClr val="424D7B"/>
                </a:solidFill>
                <a:latin typeface="Dosis SemiBold" pitchFamily="2" charset="0"/>
              </a:rPr>
              <a:t>Quand nous arrivons, mes cousins sont déjà là avec leurs habits neufs. Sur la table, il y a des gâteaux, des galettes au miel, du thé et du jus. Ensuite, ma tante et mes cousines vont venir à la fête chez nous .</a:t>
            </a:r>
          </a:p>
        </p:txBody>
      </p:sp>
    </p:spTree>
    <p:extLst>
      <p:ext uri="{BB962C8B-B14F-4D97-AF65-F5344CB8AC3E}">
        <p14:creationId xmlns:p14="http://schemas.microsoft.com/office/powerpoint/2010/main" val="2731733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A123C14-5B15-D039-02BC-13A23C545348}"/>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xmlns="" id="{C50C7D6B-F6BF-F33A-5E96-C2B4E97DA87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Lecture en cours. </a:t>
            </a:r>
          </a:p>
        </p:txBody>
      </p:sp>
      <mc:AlternateContent xmlns:mc="http://schemas.openxmlformats.org/markup-compatibility/2006" xmlns:p14="http://schemas.microsoft.com/office/powerpoint/2010/main">
        <mc:Choice Requires="p14">
          <p:contentPart p14:bwMode="auto" r:id="rId4">
            <p14:nvContentPartPr>
              <p14:cNvPr id="7" name="Encre 6">
                <a:extLst>
                  <a:ext uri="{FF2B5EF4-FFF2-40B4-BE49-F238E27FC236}">
                    <a16:creationId xmlns:a16="http://schemas.microsoft.com/office/drawing/2014/main" xmlns="" id="{2AA200BB-00DA-ADF8-B09F-5389CE073A03}"/>
                  </a:ext>
                </a:extLst>
              </p14:cNvPr>
              <p14:cNvContentPartPr/>
              <p14:nvPr/>
            </p14:nvContentPartPr>
            <p14:xfrm>
              <a:off x="2912571" y="1083385"/>
              <a:ext cx="360" cy="360"/>
            </p14:xfrm>
          </p:contentPart>
        </mc:Choice>
        <mc:Fallback xmlns="">
          <p:pic>
            <p:nvPicPr>
              <p:cNvPr id="7" name="Encre 6">
                <a:extLst>
                  <a:ext uri="{FF2B5EF4-FFF2-40B4-BE49-F238E27FC236}">
                    <a16:creationId xmlns:a16="http://schemas.microsoft.com/office/drawing/2014/main" id="{2AA200BB-00DA-ADF8-B09F-5389CE073A03}"/>
                  </a:ext>
                </a:extLst>
              </p:cNvPr>
              <p:cNvPicPr/>
              <p:nvPr/>
            </p:nvPicPr>
            <p:blipFill>
              <a:blip r:embed="rId7"/>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Encre 7">
                <a:extLst>
                  <a:ext uri="{FF2B5EF4-FFF2-40B4-BE49-F238E27FC236}">
                    <a16:creationId xmlns:a16="http://schemas.microsoft.com/office/drawing/2014/main" xmlns="" id="{EE4F42EA-1E34-3F46-5697-07ED631E358D}"/>
                  </a:ext>
                </a:extLst>
              </p14:cNvPr>
              <p14:cNvContentPartPr/>
              <p14:nvPr/>
            </p14:nvContentPartPr>
            <p14:xfrm>
              <a:off x="1602171" y="842185"/>
              <a:ext cx="9720" cy="5760"/>
            </p14:xfrm>
          </p:contentPart>
        </mc:Choice>
        <mc:Fallback xmlns="">
          <p:pic>
            <p:nvPicPr>
              <p:cNvPr id="8" name="Encre 7">
                <a:extLst>
                  <a:ext uri="{FF2B5EF4-FFF2-40B4-BE49-F238E27FC236}">
                    <a16:creationId xmlns:a16="http://schemas.microsoft.com/office/drawing/2014/main" id="{EE4F42EA-1E34-3F46-5697-07ED631E358D}"/>
                  </a:ext>
                </a:extLst>
              </p:cNvPr>
              <p:cNvPicPr/>
              <p:nvPr/>
            </p:nvPicPr>
            <p:blipFill>
              <a:blip r:embed="rId9"/>
              <a:stretch>
                <a:fillRect/>
              </a:stretch>
            </p:blipFill>
            <p:spPr>
              <a:xfrm>
                <a:off x="1593492" y="833185"/>
                <a:ext cx="26730" cy="23400"/>
              </a:xfrm>
              <a:prstGeom prst="rect">
                <a:avLst/>
              </a:prstGeom>
            </p:spPr>
          </p:pic>
        </mc:Fallback>
      </mc:AlternateContent>
      <p:pic>
        <p:nvPicPr>
          <p:cNvPr id="9"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xmlns="" id="{B675BE47-DDBE-AE02-576C-5314FE28E868}"/>
              </a:ext>
            </a:extLst>
          </p:cNvPr>
          <p:cNvPicPr>
            <a:picLocks noChangeAspect="1"/>
          </p:cNvPicPr>
          <p:nvPr/>
        </p:nvPicPr>
        <p:blipFill>
          <a:blip r:embed="rId10" cstate="print">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xmlns="" id="{83B47E95-676A-A18A-31F3-0F45F65457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5" name="Rectangle : coins arrondis 4">
            <a:extLst>
              <a:ext uri="{FF2B5EF4-FFF2-40B4-BE49-F238E27FC236}">
                <a16:creationId xmlns:a16="http://schemas.microsoft.com/office/drawing/2014/main" xmlns="" id="{277C6DFA-8E2C-7226-A00E-C076827ABD78}"/>
              </a:ext>
            </a:extLst>
          </p:cNvPr>
          <p:cNvSpPr/>
          <p:nvPr/>
        </p:nvSpPr>
        <p:spPr>
          <a:xfrm>
            <a:off x="4090810" y="1617991"/>
            <a:ext cx="1101867" cy="348652"/>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xmlns="" id="{84EA3B36-0E24-FCB2-6F4C-07D04FC6205B}"/>
              </a:ext>
            </a:extLst>
          </p:cNvPr>
          <p:cNvSpPr/>
          <p:nvPr/>
        </p:nvSpPr>
        <p:spPr>
          <a:xfrm>
            <a:off x="2560327" y="1631232"/>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xmlns="" id="{E27FAA41-0D23-D7AA-2050-7B5C3985A7A4}"/>
              </a:ext>
            </a:extLst>
          </p:cNvPr>
          <p:cNvSpPr txBox="1"/>
          <p:nvPr/>
        </p:nvSpPr>
        <p:spPr>
          <a:xfrm>
            <a:off x="2617862" y="1573761"/>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19" name="ZoneTexte 18">
            <a:extLst>
              <a:ext uri="{FF2B5EF4-FFF2-40B4-BE49-F238E27FC236}">
                <a16:creationId xmlns:a16="http://schemas.microsoft.com/office/drawing/2014/main" xmlns="" id="{284F1E1E-5BCE-00AD-B7FE-8EEF32AE9019}"/>
              </a:ext>
            </a:extLst>
          </p:cNvPr>
          <p:cNvSpPr txBox="1"/>
          <p:nvPr/>
        </p:nvSpPr>
        <p:spPr>
          <a:xfrm>
            <a:off x="4179826" y="1553048"/>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20" name="Rectangle : coins arrondis 19">
            <a:extLst>
              <a:ext uri="{FF2B5EF4-FFF2-40B4-BE49-F238E27FC236}">
                <a16:creationId xmlns:a16="http://schemas.microsoft.com/office/drawing/2014/main" xmlns="" id="{434DF8F8-84CE-1C0C-0E10-2A2A86496CD4}"/>
              </a:ext>
            </a:extLst>
          </p:cNvPr>
          <p:cNvSpPr/>
          <p:nvPr/>
        </p:nvSpPr>
        <p:spPr>
          <a:xfrm>
            <a:off x="5605137" y="1620781"/>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xmlns="" id="{75E99D0F-49FC-D1C2-E6F8-B38C809EF99B}"/>
              </a:ext>
            </a:extLst>
          </p:cNvPr>
          <p:cNvSpPr txBox="1"/>
          <p:nvPr/>
        </p:nvSpPr>
        <p:spPr>
          <a:xfrm>
            <a:off x="5662672" y="1561763"/>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pic>
        <p:nvPicPr>
          <p:cNvPr id="4" name="FR_N4_P2_W4_S4 (Karaoké)V2">
            <a:hlinkClick r:id="" action="ppaction://media"/>
            <a:extLst>
              <a:ext uri="{FF2B5EF4-FFF2-40B4-BE49-F238E27FC236}">
                <a16:creationId xmlns:a16="http://schemas.microsoft.com/office/drawing/2014/main" xmlns="" id="{797F5D42-DF74-BFDC-B39B-728240DD6AB8}"/>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59320" y="2053586"/>
            <a:ext cx="7043963" cy="3962229"/>
          </a:xfrm>
          <a:prstGeom prst="rect">
            <a:avLst/>
          </a:prstGeom>
        </p:spPr>
      </p:pic>
    </p:spTree>
    <p:extLst>
      <p:ext uri="{BB962C8B-B14F-4D97-AF65-F5344CB8AC3E}">
        <p14:creationId xmlns:p14="http://schemas.microsoft.com/office/powerpoint/2010/main" val="1038066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E57EE0-5E8F-8149-E055-D475D899FF96}"/>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xmlns="" id="{9A63CB3F-C4F8-87FC-481E-278F29BDFAAD}"/>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lire le texte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C098DAD4-EA17-F034-A72D-CF1D6B851440}"/>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C098DAD4-EA17-F034-A72D-CF1D6B85144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xmlns="" id="{4F75A976-40D4-5DCD-052D-7A43B635DD83}"/>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F75A976-40D4-5DCD-052D-7A43B635DD83}"/>
                  </a:ext>
                </a:extLst>
              </p:cNvPr>
              <p:cNvPicPr/>
              <p:nvPr/>
            </p:nvPicPr>
            <p:blipFill>
              <a:blip r:embed="rId5"/>
              <a:stretch>
                <a:fillRect/>
              </a:stretch>
            </p:blipFill>
            <p:spPr>
              <a:xfrm>
                <a:off x="1593492" y="833185"/>
                <a:ext cx="26730" cy="23400"/>
              </a:xfrm>
              <a:prstGeom prst="rect">
                <a:avLst/>
              </a:prstGeom>
            </p:spPr>
          </p:pic>
        </mc:Fallback>
      </mc:AlternateContent>
      <p:pic>
        <p:nvPicPr>
          <p:cNvPr id="13"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51F5D77F-E146-7BD3-2AB8-23CC0F93B7EC}"/>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4" name="Rectangle : coins arrondis 3">
            <a:extLst>
              <a:ext uri="{FF2B5EF4-FFF2-40B4-BE49-F238E27FC236}">
                <a16:creationId xmlns:a16="http://schemas.microsoft.com/office/drawing/2014/main" xmlns="" id="{0B9068A4-9FE8-FDAD-9E3E-0649DD3B9B52}"/>
              </a:ext>
            </a:extLst>
          </p:cNvPr>
          <p:cNvSpPr/>
          <p:nvPr/>
        </p:nvSpPr>
        <p:spPr>
          <a:xfrm>
            <a:off x="4019248" y="2004853"/>
            <a:ext cx="1101867" cy="348652"/>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 coins arrondis 4">
            <a:extLst>
              <a:ext uri="{FF2B5EF4-FFF2-40B4-BE49-F238E27FC236}">
                <a16:creationId xmlns:a16="http://schemas.microsoft.com/office/drawing/2014/main" xmlns="" id="{8FC93C67-1BCA-FA1D-2D5D-046AC687D1A0}"/>
              </a:ext>
            </a:extLst>
          </p:cNvPr>
          <p:cNvSpPr/>
          <p:nvPr/>
        </p:nvSpPr>
        <p:spPr>
          <a:xfrm>
            <a:off x="2488765" y="2018094"/>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xmlns="" id="{9CBE850C-6DE1-9C79-1D4A-A84DDFE9B58E}"/>
              </a:ext>
            </a:extLst>
          </p:cNvPr>
          <p:cNvSpPr txBox="1"/>
          <p:nvPr/>
        </p:nvSpPr>
        <p:spPr>
          <a:xfrm>
            <a:off x="2546300" y="1999875"/>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7" name="ZoneTexte 6">
            <a:extLst>
              <a:ext uri="{FF2B5EF4-FFF2-40B4-BE49-F238E27FC236}">
                <a16:creationId xmlns:a16="http://schemas.microsoft.com/office/drawing/2014/main" xmlns="" id="{401816C2-35FA-7795-1547-B4A5C24C270C}"/>
              </a:ext>
            </a:extLst>
          </p:cNvPr>
          <p:cNvSpPr txBox="1"/>
          <p:nvPr/>
        </p:nvSpPr>
        <p:spPr>
          <a:xfrm>
            <a:off x="4108264" y="1979162"/>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8" name="Rectangle : coins arrondis 7">
            <a:extLst>
              <a:ext uri="{FF2B5EF4-FFF2-40B4-BE49-F238E27FC236}">
                <a16:creationId xmlns:a16="http://schemas.microsoft.com/office/drawing/2014/main" xmlns="" id="{54A53306-2BD8-DCF4-324A-B65178DBCFA3}"/>
              </a:ext>
            </a:extLst>
          </p:cNvPr>
          <p:cNvSpPr/>
          <p:nvPr/>
        </p:nvSpPr>
        <p:spPr>
          <a:xfrm>
            <a:off x="5533575" y="2007643"/>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xmlns="" id="{0C0637B6-0CB0-5135-FD8A-919600E7A500}"/>
              </a:ext>
            </a:extLst>
          </p:cNvPr>
          <p:cNvSpPr txBox="1"/>
          <p:nvPr/>
        </p:nvSpPr>
        <p:spPr>
          <a:xfrm>
            <a:off x="5591110" y="1987877"/>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3" name="ZoneTexte 2">
            <a:extLst>
              <a:ext uri="{FF2B5EF4-FFF2-40B4-BE49-F238E27FC236}">
                <a16:creationId xmlns:a16="http://schemas.microsoft.com/office/drawing/2014/main" xmlns="" id="{7FD82BDD-E6B9-0967-23D4-4DF672DE5E78}"/>
              </a:ext>
            </a:extLst>
          </p:cNvPr>
          <p:cNvSpPr txBox="1"/>
          <p:nvPr/>
        </p:nvSpPr>
        <p:spPr>
          <a:xfrm>
            <a:off x="368801" y="2959656"/>
            <a:ext cx="8402759" cy="2331407"/>
          </a:xfrm>
          <a:prstGeom prst="rect">
            <a:avLst/>
          </a:prstGeom>
          <a:noFill/>
        </p:spPr>
        <p:txBody>
          <a:bodyPr wrap="square">
            <a:spAutoFit/>
          </a:bodyPr>
          <a:lstStyle/>
          <a:p>
            <a:pPr algn="just" defTabSz="457200">
              <a:lnSpc>
                <a:spcPct val="150000"/>
              </a:lnSpc>
            </a:pPr>
            <a:r>
              <a:rPr lang="fr-FR" sz="2800" dirty="0">
                <a:solidFill>
                  <a:prstClr val="black"/>
                </a:solidFill>
                <a:latin typeface="Dosis" pitchFamily="2" charset="0"/>
              </a:rPr>
              <a:t> </a:t>
            </a:r>
            <a:r>
              <a:rPr lang="fr-FR" sz="2400" dirty="0">
                <a:solidFill>
                  <a:srgbClr val="424D7B"/>
                </a:solidFill>
                <a:latin typeface="Dosis SemiBold" pitchFamily="2" charset="0"/>
              </a:rPr>
              <a:t>Quand nous arrivons, mes cousins sont déjà là avec leurs habits neufs. Sur la table, il y a des gâteaux, des galettes au miel, du thé et du jus. Ensuite, ma tante et mes cousines vont venir à la fête chez nous .</a:t>
            </a:r>
          </a:p>
        </p:txBody>
      </p:sp>
    </p:spTree>
    <p:extLst>
      <p:ext uri="{BB962C8B-B14F-4D97-AF65-F5344CB8AC3E}">
        <p14:creationId xmlns:p14="http://schemas.microsoft.com/office/powerpoint/2010/main" val="3691276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16457D6A-9F73-A3B0-CDF6-F09432AB9AB8}"/>
              </a:ext>
            </a:extLst>
          </p:cNvPr>
          <p:cNvPicPr>
            <a:picLocks noChangeAspect="1"/>
          </p:cNvPicPr>
          <p:nvPr/>
        </p:nvPicPr>
        <p:blipFill>
          <a:blip r:embed="rId2"/>
          <a:srcRect l="1542" t="8381" r="3284" b="18195"/>
          <a:stretch>
            <a:fillRect/>
          </a:stretch>
        </p:blipFill>
        <p:spPr>
          <a:xfrm>
            <a:off x="1448602" y="2088283"/>
            <a:ext cx="6246795" cy="1349939"/>
          </a:xfrm>
          <a:prstGeom prst="rect">
            <a:avLst/>
          </a:prstGeom>
        </p:spPr>
      </p:pic>
      <p:sp>
        <p:nvSpPr>
          <p:cNvPr id="13" name="Espace réservé du texte 12">
            <a:extLst>
              <a:ext uri="{FF2B5EF4-FFF2-40B4-BE49-F238E27FC236}">
                <a16:creationId xmlns:a16="http://schemas.microsoft.com/office/drawing/2014/main" xmlns="" id="{AC6BF3D7-556E-448C-F085-3C1582824A2B}"/>
              </a:ext>
            </a:extLst>
          </p:cNvPr>
          <p:cNvSpPr>
            <a:spLocks noGrp="1"/>
          </p:cNvSpPr>
          <p:nvPr>
            <p:ph type="body" sz="quarter" idx="19"/>
          </p:nvPr>
        </p:nvSpPr>
        <p:spPr/>
        <p:txBody>
          <a:bodyPr/>
          <a:lstStyle/>
          <a:p>
            <a:r>
              <a:rPr lang="fr-FR" sz="1400" dirty="0"/>
              <a:t>Texte : Fluidité.</a:t>
            </a:r>
          </a:p>
        </p:txBody>
      </p:sp>
      <p:sp>
        <p:nvSpPr>
          <p:cNvPr id="14" name="Espace réservé du texte 13">
            <a:extLst>
              <a:ext uri="{FF2B5EF4-FFF2-40B4-BE49-F238E27FC236}">
                <a16:creationId xmlns:a16="http://schemas.microsoft.com/office/drawing/2014/main" xmlns="" id="{55B1DD48-DCD5-6EEE-7311-AD30A741D962}"/>
              </a:ext>
            </a:extLst>
          </p:cNvPr>
          <p:cNvSpPr>
            <a:spLocks noGrp="1"/>
          </p:cNvSpPr>
          <p:nvPr>
            <p:ph type="body" sz="quarter" idx="20"/>
          </p:nvPr>
        </p:nvSpPr>
        <p:spPr/>
        <p:txBody>
          <a:bodyPr/>
          <a:lstStyle/>
          <a:p>
            <a:r>
              <a:rPr lang="fr-FR" sz="1400" dirty="0"/>
              <a:t>Écrire des phrases.</a:t>
            </a:r>
            <a:endParaRPr lang="fr-MA" sz="1400"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xmlns="" id="{2F02A0D9-D793-8E90-F2B1-7F736C3BFEE6}"/>
              </a:ext>
            </a:extLst>
          </p:cNvPr>
          <p:cNvPicPr>
            <a:picLocks noGrp="1" noChangeAspect="1"/>
          </p:cNvPicPr>
          <p:nvPr>
            <p:ph type="pic" sz="quarter" idx="12"/>
          </p:nvPr>
        </p:nvPicPr>
        <p:blipFill rotWithShape="1">
          <a:blip r:embed="rId3" cstate="print">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xmlns="" id="{3068D98F-B919-E1C8-FE2A-127F46CE9B27}"/>
              </a:ext>
            </a:extLst>
          </p:cNvPr>
          <p:cNvPicPr>
            <a:picLocks noGrp="1" noChangeAspect="1"/>
          </p:cNvPicPr>
          <p:nvPr>
            <p:ph type="pic" sz="quarter" idx="13"/>
          </p:nvPr>
        </p:nvPicPr>
        <p:blipFill rotWithShape="1">
          <a:blip r:embed="rId4" cstate="print">
            <a:grayscl/>
            <a:extLst>
              <a:ext uri="{28A0092B-C50C-407E-A947-70E740481C1C}">
                <a14:useLocalDpi xmlns:a14="http://schemas.microsoft.com/office/drawing/2010/main" val="0"/>
              </a:ext>
            </a:extLst>
          </a:blip>
          <a:srcRect l="-7560" r="-7560"/>
          <a:stretch>
            <a:fillRect/>
          </a:stretch>
        </p:blipFill>
        <p:spPr/>
      </p:pic>
      <p:sp>
        <p:nvSpPr>
          <p:cNvPr id="16" name="ZoneTexte 15">
            <a:extLst>
              <a:ext uri="{FF2B5EF4-FFF2-40B4-BE49-F238E27FC236}">
                <a16:creationId xmlns:a16="http://schemas.microsoft.com/office/drawing/2014/main" xmlns="" id="{82B5FAC4-ACF8-1ECD-6767-F343568C1958}"/>
              </a:ext>
            </a:extLst>
          </p:cNvPr>
          <p:cNvSpPr txBox="1"/>
          <p:nvPr/>
        </p:nvSpPr>
        <p:spPr>
          <a:xfrm>
            <a:off x="2221199" y="2162542"/>
            <a:ext cx="1326041" cy="338554"/>
          </a:xfrm>
          <a:prstGeom prst="rect">
            <a:avLst/>
          </a:prstGeom>
          <a:noFill/>
        </p:spPr>
        <p:txBody>
          <a:bodyPr wrap="square" rtlCol="0">
            <a:spAutoFit/>
          </a:bodyPr>
          <a:lstStyle/>
          <a:p>
            <a:r>
              <a:rPr lang="fr-MA" sz="1600" dirty="0">
                <a:solidFill>
                  <a:srgbClr val="424D7B"/>
                </a:solidFill>
                <a:latin typeface="Dosis ExtraBold" pitchFamily="2" charset="0"/>
              </a:rPr>
              <a:t>1.  Dialogue</a:t>
            </a:r>
          </a:p>
        </p:txBody>
      </p:sp>
      <p:sp>
        <p:nvSpPr>
          <p:cNvPr id="17" name="Espace réservé du texte 5">
            <a:extLst>
              <a:ext uri="{FF2B5EF4-FFF2-40B4-BE49-F238E27FC236}">
                <a16:creationId xmlns:a16="http://schemas.microsoft.com/office/drawing/2014/main" xmlns="" id="{39A7660A-DEEB-2C87-175B-55238BB1DF0E}"/>
              </a:ext>
            </a:extLst>
          </p:cNvPr>
          <p:cNvSpPr txBox="1">
            <a:spLocks/>
          </p:cNvSpPr>
          <p:nvPr/>
        </p:nvSpPr>
        <p:spPr>
          <a:xfrm>
            <a:off x="2091596" y="2563839"/>
            <a:ext cx="5462143"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Dialogue reprenant les actes de parole enseignés.</a:t>
            </a:r>
          </a:p>
        </p:txBody>
      </p:sp>
      <p:sp>
        <p:nvSpPr>
          <p:cNvPr id="7" name="Titre 1">
            <a:extLst>
              <a:ext uri="{FF2B5EF4-FFF2-40B4-BE49-F238E27FC236}">
                <a16:creationId xmlns:a16="http://schemas.microsoft.com/office/drawing/2014/main" xmlns="" id="{F4072A8C-CA17-E815-A0C0-21BF3F80A258}"/>
              </a:ext>
            </a:extLst>
          </p:cNvPr>
          <p:cNvSpPr>
            <a:spLocks noGrp="1"/>
          </p:cNvSpPr>
          <p:nvPr>
            <p:ph type="title"/>
          </p:nvPr>
        </p:nvSpPr>
        <p:spPr>
          <a:xfrm>
            <a:off x="522773" y="1347954"/>
            <a:ext cx="7886700" cy="705267"/>
          </a:xfrm>
        </p:spPr>
        <p:txBody>
          <a:bodyPr/>
          <a:lstStyle/>
          <a:p>
            <a:r>
              <a:rPr lang="fr-MA" sz="3600" dirty="0"/>
              <a:t>Plan de la séance 4</a:t>
            </a:r>
          </a:p>
        </p:txBody>
      </p:sp>
      <p:pic>
        <p:nvPicPr>
          <p:cNvPr id="2" name="Espace réservé pour une image  13" descr="Une image contenant horloge, cercle, symbole, Police&#10;&#10;Le contenu généré par l’IA peut être incorrect.">
            <a:extLst>
              <a:ext uri="{FF2B5EF4-FFF2-40B4-BE49-F238E27FC236}">
                <a16:creationId xmlns:a16="http://schemas.microsoft.com/office/drawing/2014/main" xmlns="" id="{F9845B39-41CF-27BB-0979-BFAA5EAEC9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0" r="-7560"/>
          <a:stretch>
            <a:fillRect/>
          </a:stretch>
        </p:blipFill>
        <p:spPr>
          <a:xfrm>
            <a:off x="7298796" y="1930910"/>
            <a:ext cx="540000" cy="540000"/>
          </a:xfrm>
          <a:prstGeom prst="rect">
            <a:avLst/>
          </a:prstGeom>
          <a:noFill/>
        </p:spPr>
      </p:pic>
      <p:grpSp>
        <p:nvGrpSpPr>
          <p:cNvPr id="4" name="Groupe 3">
            <a:extLst>
              <a:ext uri="{FF2B5EF4-FFF2-40B4-BE49-F238E27FC236}">
                <a16:creationId xmlns:a16="http://schemas.microsoft.com/office/drawing/2014/main" xmlns="" id="{97475046-A3B9-AA1C-D9C4-AA90DAF6356C}"/>
              </a:ext>
            </a:extLst>
          </p:cNvPr>
          <p:cNvGrpSpPr/>
          <p:nvPr/>
        </p:nvGrpSpPr>
        <p:grpSpPr>
          <a:xfrm>
            <a:off x="2959621" y="0"/>
            <a:ext cx="2902163" cy="1096802"/>
            <a:chOff x="2911496" y="0"/>
            <a:chExt cx="2902163" cy="1096802"/>
          </a:xfrm>
        </p:grpSpPr>
        <p:sp>
          <p:nvSpPr>
            <p:cNvPr id="5" name="Rectangle 4">
              <a:extLst>
                <a:ext uri="{FF2B5EF4-FFF2-40B4-BE49-F238E27FC236}">
                  <a16:creationId xmlns:a16="http://schemas.microsoft.com/office/drawing/2014/main" xmlns="" id="{22323A8D-68AF-933E-80E7-EC57E95DB1C1}"/>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CF8C6463-9B3F-9361-812E-81C10F5C324E}"/>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re 53">
              <a:extLst>
                <a:ext uri="{FF2B5EF4-FFF2-40B4-BE49-F238E27FC236}">
                  <a16:creationId xmlns:a16="http://schemas.microsoft.com/office/drawing/2014/main" xmlns="" id="{52808714-507A-CCD6-3AE6-5348FF115AE4}"/>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52978A4-1D29-1280-6B8C-EF7BF6F50D67}"/>
            </a:ext>
          </a:extLst>
        </p:cNvPr>
        <p:cNvGrpSpPr/>
        <p:nvPr/>
      </p:nvGrpSpPr>
      <p:grpSpPr>
        <a:xfrm>
          <a:off x="0" y="0"/>
          <a:ext cx="0" cy="0"/>
          <a:chOff x="0" y="0"/>
          <a:chExt cx="0" cy="0"/>
        </a:xfrm>
      </p:grpSpPr>
      <p:sp>
        <p:nvSpPr>
          <p:cNvPr id="22" name="Titre 1">
            <a:extLst>
              <a:ext uri="{FF2B5EF4-FFF2-40B4-BE49-F238E27FC236}">
                <a16:creationId xmlns:a16="http://schemas.microsoft.com/office/drawing/2014/main" xmlns="" id="{98682AD2-A5FA-F7DA-1222-3ED4E06BEFB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On passe à la troisième partie du texte. Lisez en silence.</a:t>
            </a:r>
          </a:p>
        </p:txBody>
      </p:sp>
      <mc:AlternateContent xmlns:mc="http://schemas.openxmlformats.org/markup-compatibility/2006" xmlns:p14="http://schemas.microsoft.com/office/powerpoint/2010/main">
        <mc:Choice Requires="p14">
          <p:contentPart p14:bwMode="auto" r:id="rId2">
            <p14:nvContentPartPr>
              <p14:cNvPr id="23" name="Encre 22">
                <a:extLst>
                  <a:ext uri="{FF2B5EF4-FFF2-40B4-BE49-F238E27FC236}">
                    <a16:creationId xmlns:a16="http://schemas.microsoft.com/office/drawing/2014/main" xmlns="" id="{3A75CF60-79F2-A91F-72B1-15304D05DE33}"/>
                  </a:ext>
                </a:extLst>
              </p14:cNvPr>
              <p14:cNvContentPartPr/>
              <p14:nvPr/>
            </p14:nvContentPartPr>
            <p14:xfrm>
              <a:off x="2912571" y="1083385"/>
              <a:ext cx="360" cy="360"/>
            </p14:xfrm>
          </p:contentPart>
        </mc:Choice>
        <mc:Fallback xmlns="">
          <p:pic>
            <p:nvPicPr>
              <p:cNvPr id="23" name="Encre 22">
                <a:extLst>
                  <a:ext uri="{FF2B5EF4-FFF2-40B4-BE49-F238E27FC236}">
                    <a16:creationId xmlns:a16="http://schemas.microsoft.com/office/drawing/2014/main" id="{22C5969D-CE6C-5DAD-3B88-A643F0C3B8A4}"/>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 name="Encre 23">
                <a:extLst>
                  <a:ext uri="{FF2B5EF4-FFF2-40B4-BE49-F238E27FC236}">
                    <a16:creationId xmlns:a16="http://schemas.microsoft.com/office/drawing/2014/main" xmlns="" id="{840BE3AF-C49A-D7E3-6F89-251F1164B7AD}"/>
                  </a:ext>
                </a:extLst>
              </p14:cNvPr>
              <p14:cNvContentPartPr/>
              <p14:nvPr/>
            </p14:nvContentPartPr>
            <p14:xfrm>
              <a:off x="1602171" y="842185"/>
              <a:ext cx="9720" cy="5760"/>
            </p14:xfrm>
          </p:contentPart>
        </mc:Choice>
        <mc:Fallback xmlns="">
          <p:pic>
            <p:nvPicPr>
              <p:cNvPr id="24" name="Encre 23">
                <a:extLst>
                  <a:ext uri="{FF2B5EF4-FFF2-40B4-BE49-F238E27FC236}">
                    <a16:creationId xmlns:a16="http://schemas.microsoft.com/office/drawing/2014/main" id="{8F78381B-3CFD-F004-CA6B-1D69B86ECF10}"/>
                  </a:ext>
                </a:extLst>
              </p:cNvPr>
              <p:cNvPicPr/>
              <p:nvPr/>
            </p:nvPicPr>
            <p:blipFill>
              <a:blip r:embed="rId5"/>
              <a:stretch>
                <a:fillRect/>
              </a:stretch>
            </p:blipFill>
            <p:spPr>
              <a:xfrm>
                <a:off x="1593492" y="833185"/>
                <a:ext cx="26730" cy="23400"/>
              </a:xfrm>
              <a:prstGeom prst="rect">
                <a:avLst/>
              </a:prstGeom>
            </p:spPr>
          </p:pic>
        </mc:Fallback>
      </mc:AlternateContent>
      <p:grpSp>
        <p:nvGrpSpPr>
          <p:cNvPr id="25" name="Groupe 24">
            <a:extLst>
              <a:ext uri="{FF2B5EF4-FFF2-40B4-BE49-F238E27FC236}">
                <a16:creationId xmlns:a16="http://schemas.microsoft.com/office/drawing/2014/main" xmlns="" id="{038A8603-78FA-87AD-3168-C8A2A9225343}"/>
              </a:ext>
            </a:extLst>
          </p:cNvPr>
          <p:cNvGrpSpPr/>
          <p:nvPr/>
        </p:nvGrpSpPr>
        <p:grpSpPr>
          <a:xfrm>
            <a:off x="80765" y="643788"/>
            <a:ext cx="1147140" cy="980797"/>
            <a:chOff x="113769" y="634753"/>
            <a:chExt cx="1147140" cy="980797"/>
          </a:xfrm>
        </p:grpSpPr>
        <p:pic>
          <p:nvPicPr>
            <p:cNvPr id="26" name="Image 25">
              <a:extLst>
                <a:ext uri="{FF2B5EF4-FFF2-40B4-BE49-F238E27FC236}">
                  <a16:creationId xmlns:a16="http://schemas.microsoft.com/office/drawing/2014/main" xmlns="" id="{6B0161FC-C73C-0630-22F1-63C792CCE2EA}"/>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2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DD4A0D7F-79EA-7919-E541-58ED577F50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8" name="Rectangle : coins arrondis 27">
            <a:extLst>
              <a:ext uri="{FF2B5EF4-FFF2-40B4-BE49-F238E27FC236}">
                <a16:creationId xmlns:a16="http://schemas.microsoft.com/office/drawing/2014/main" xmlns="" id="{187A83C3-BCDD-5874-9BE1-D6B2C5FAB234}"/>
              </a:ext>
            </a:extLst>
          </p:cNvPr>
          <p:cNvSpPr/>
          <p:nvPr/>
        </p:nvSpPr>
        <p:spPr>
          <a:xfrm>
            <a:off x="5477034" y="2049542"/>
            <a:ext cx="1101867" cy="348652"/>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xmlns="" id="{877A55A9-A96A-8C70-394E-31DD9EADE1B3}"/>
              </a:ext>
            </a:extLst>
          </p:cNvPr>
          <p:cNvSpPr/>
          <p:nvPr/>
        </p:nvSpPr>
        <p:spPr>
          <a:xfrm>
            <a:off x="2488765" y="2018094"/>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xmlns="" id="{BE943150-8BF0-99D4-7132-0EA62A4FC2E4}"/>
              </a:ext>
            </a:extLst>
          </p:cNvPr>
          <p:cNvSpPr txBox="1"/>
          <p:nvPr/>
        </p:nvSpPr>
        <p:spPr>
          <a:xfrm>
            <a:off x="2546300" y="2006490"/>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15" name="Rectangle : coins arrondis 14">
            <a:extLst>
              <a:ext uri="{FF2B5EF4-FFF2-40B4-BE49-F238E27FC236}">
                <a16:creationId xmlns:a16="http://schemas.microsoft.com/office/drawing/2014/main" xmlns="" id="{AFD1E105-4D0D-35B7-1261-FA84E2BE2EBF}"/>
              </a:ext>
            </a:extLst>
          </p:cNvPr>
          <p:cNvSpPr/>
          <p:nvPr/>
        </p:nvSpPr>
        <p:spPr>
          <a:xfrm>
            <a:off x="4020394" y="2042927"/>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xmlns="" id="{D4275EF1-595D-D082-C367-75201B7B1F90}"/>
              </a:ext>
            </a:extLst>
          </p:cNvPr>
          <p:cNvSpPr txBox="1"/>
          <p:nvPr/>
        </p:nvSpPr>
        <p:spPr>
          <a:xfrm>
            <a:off x="4070523" y="2013105"/>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3" name="ZoneTexte 2">
            <a:extLst>
              <a:ext uri="{FF2B5EF4-FFF2-40B4-BE49-F238E27FC236}">
                <a16:creationId xmlns:a16="http://schemas.microsoft.com/office/drawing/2014/main" xmlns="" id="{E690E3FA-E578-4AEC-F624-20C6DF9AE9E2}"/>
              </a:ext>
            </a:extLst>
          </p:cNvPr>
          <p:cNvSpPr txBox="1"/>
          <p:nvPr/>
        </p:nvSpPr>
        <p:spPr>
          <a:xfrm>
            <a:off x="5575948" y="2037034"/>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19" name="ZoneTexte 18">
            <a:extLst>
              <a:ext uri="{FF2B5EF4-FFF2-40B4-BE49-F238E27FC236}">
                <a16:creationId xmlns:a16="http://schemas.microsoft.com/office/drawing/2014/main" xmlns="" id="{34E2445A-BE22-C040-C018-B5465F705623}"/>
              </a:ext>
            </a:extLst>
          </p:cNvPr>
          <p:cNvSpPr txBox="1"/>
          <p:nvPr/>
        </p:nvSpPr>
        <p:spPr>
          <a:xfrm>
            <a:off x="1227905" y="3001083"/>
            <a:ext cx="6884936" cy="2793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Mes cousines me voient et courent pour me montrer leurs jolies robes. Elles sont contentes.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On joue, on rigole, et on compte notre argent. Puis, nous allons acheter des bonbons et des glaces à l’épicerie du quartier.</a:t>
            </a:r>
          </a:p>
        </p:txBody>
      </p:sp>
    </p:spTree>
    <p:extLst>
      <p:ext uri="{BB962C8B-B14F-4D97-AF65-F5344CB8AC3E}">
        <p14:creationId xmlns:p14="http://schemas.microsoft.com/office/powerpoint/2010/main" val="2071633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2F07EC2-C4A0-6D71-BBE0-2B69C52C4AB9}"/>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xmlns="" id="{F326CEEA-2F83-6353-BFC4-A35DD52F8F30}"/>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Lecture en cours. </a:t>
            </a:r>
          </a:p>
        </p:txBody>
      </p:sp>
      <mc:AlternateContent xmlns:mc="http://schemas.openxmlformats.org/markup-compatibility/2006" xmlns:p14="http://schemas.microsoft.com/office/powerpoint/2010/main">
        <mc:Choice Requires="p14">
          <p:contentPart p14:bwMode="auto" r:id="rId4">
            <p14:nvContentPartPr>
              <p14:cNvPr id="7" name="Encre 6">
                <a:extLst>
                  <a:ext uri="{FF2B5EF4-FFF2-40B4-BE49-F238E27FC236}">
                    <a16:creationId xmlns:a16="http://schemas.microsoft.com/office/drawing/2014/main" xmlns="" id="{F9C96A2B-36FC-D185-97AF-56135B49151E}"/>
                  </a:ext>
                </a:extLst>
              </p14:cNvPr>
              <p14:cNvContentPartPr/>
              <p14:nvPr/>
            </p14:nvContentPartPr>
            <p14:xfrm>
              <a:off x="2912571" y="1083385"/>
              <a:ext cx="360" cy="360"/>
            </p14:xfrm>
          </p:contentPart>
        </mc:Choice>
        <mc:Fallback xmlns="">
          <p:pic>
            <p:nvPicPr>
              <p:cNvPr id="7" name="Encre 6">
                <a:extLst>
                  <a:ext uri="{FF2B5EF4-FFF2-40B4-BE49-F238E27FC236}">
                    <a16:creationId xmlns:a16="http://schemas.microsoft.com/office/drawing/2014/main" id="{2AA200BB-00DA-ADF8-B09F-5389CE073A03}"/>
                  </a:ext>
                </a:extLst>
              </p:cNvPr>
              <p:cNvPicPr/>
              <p:nvPr/>
            </p:nvPicPr>
            <p:blipFill>
              <a:blip r:embed="rId7"/>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Encre 7">
                <a:extLst>
                  <a:ext uri="{FF2B5EF4-FFF2-40B4-BE49-F238E27FC236}">
                    <a16:creationId xmlns:a16="http://schemas.microsoft.com/office/drawing/2014/main" xmlns="" id="{E66B2894-62BB-F829-D0BE-8AEE3B1FB83D}"/>
                  </a:ext>
                </a:extLst>
              </p14:cNvPr>
              <p14:cNvContentPartPr/>
              <p14:nvPr/>
            </p14:nvContentPartPr>
            <p14:xfrm>
              <a:off x="1602171" y="842185"/>
              <a:ext cx="9720" cy="5760"/>
            </p14:xfrm>
          </p:contentPart>
        </mc:Choice>
        <mc:Fallback xmlns="">
          <p:pic>
            <p:nvPicPr>
              <p:cNvPr id="8" name="Encre 7">
                <a:extLst>
                  <a:ext uri="{FF2B5EF4-FFF2-40B4-BE49-F238E27FC236}">
                    <a16:creationId xmlns:a16="http://schemas.microsoft.com/office/drawing/2014/main" id="{EE4F42EA-1E34-3F46-5697-07ED631E358D}"/>
                  </a:ext>
                </a:extLst>
              </p:cNvPr>
              <p:cNvPicPr/>
              <p:nvPr/>
            </p:nvPicPr>
            <p:blipFill>
              <a:blip r:embed="rId9"/>
              <a:stretch>
                <a:fillRect/>
              </a:stretch>
            </p:blipFill>
            <p:spPr>
              <a:xfrm>
                <a:off x="1593492" y="833185"/>
                <a:ext cx="26730" cy="23400"/>
              </a:xfrm>
              <a:prstGeom prst="rect">
                <a:avLst/>
              </a:prstGeom>
            </p:spPr>
          </p:pic>
        </mc:Fallback>
      </mc:AlternateContent>
      <p:pic>
        <p:nvPicPr>
          <p:cNvPr id="9"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xmlns="" id="{247AF5F5-2034-20D0-87A3-7BE89BCC3452}"/>
              </a:ext>
            </a:extLst>
          </p:cNvPr>
          <p:cNvPicPr>
            <a:picLocks noChangeAspect="1"/>
          </p:cNvPicPr>
          <p:nvPr/>
        </p:nvPicPr>
        <p:blipFill>
          <a:blip r:embed="rId10" cstate="print">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xmlns="" id="{320EEF44-8154-F89C-D735-F40F8DACC0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3" name="Rectangle : coins arrondis 2">
            <a:extLst>
              <a:ext uri="{FF2B5EF4-FFF2-40B4-BE49-F238E27FC236}">
                <a16:creationId xmlns:a16="http://schemas.microsoft.com/office/drawing/2014/main" xmlns="" id="{40F456F1-A3F0-370B-736D-B3598A27FE11}"/>
              </a:ext>
            </a:extLst>
          </p:cNvPr>
          <p:cNvSpPr/>
          <p:nvPr/>
        </p:nvSpPr>
        <p:spPr>
          <a:xfrm>
            <a:off x="5477034" y="1635669"/>
            <a:ext cx="1101867" cy="348652"/>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 coins arrondis 9">
            <a:extLst>
              <a:ext uri="{FF2B5EF4-FFF2-40B4-BE49-F238E27FC236}">
                <a16:creationId xmlns:a16="http://schemas.microsoft.com/office/drawing/2014/main" xmlns="" id="{A3D42371-CCA2-603F-5B49-E07A57ED805C}"/>
              </a:ext>
            </a:extLst>
          </p:cNvPr>
          <p:cNvSpPr/>
          <p:nvPr/>
        </p:nvSpPr>
        <p:spPr>
          <a:xfrm>
            <a:off x="2546300" y="1600496"/>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xmlns="" id="{6AC93012-FC59-8FE9-307A-F506308291D7}"/>
              </a:ext>
            </a:extLst>
          </p:cNvPr>
          <p:cNvSpPr txBox="1"/>
          <p:nvPr/>
        </p:nvSpPr>
        <p:spPr>
          <a:xfrm>
            <a:off x="2546300" y="1592617"/>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12" name="Rectangle : coins arrondis 11">
            <a:extLst>
              <a:ext uri="{FF2B5EF4-FFF2-40B4-BE49-F238E27FC236}">
                <a16:creationId xmlns:a16="http://schemas.microsoft.com/office/drawing/2014/main" xmlns="" id="{37CA558F-2580-43F6-FF31-7806CAB56247}"/>
              </a:ext>
            </a:extLst>
          </p:cNvPr>
          <p:cNvSpPr/>
          <p:nvPr/>
        </p:nvSpPr>
        <p:spPr>
          <a:xfrm>
            <a:off x="4077929" y="1625329"/>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xmlns="" id="{AFDD54B1-6CA6-D87A-A66B-BE3E1E560B06}"/>
              </a:ext>
            </a:extLst>
          </p:cNvPr>
          <p:cNvSpPr txBox="1"/>
          <p:nvPr/>
        </p:nvSpPr>
        <p:spPr>
          <a:xfrm>
            <a:off x="4070523" y="1599232"/>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14" name="ZoneTexte 13">
            <a:extLst>
              <a:ext uri="{FF2B5EF4-FFF2-40B4-BE49-F238E27FC236}">
                <a16:creationId xmlns:a16="http://schemas.microsoft.com/office/drawing/2014/main" xmlns="" id="{E15F425A-199D-A262-6BFB-859D9C119C21}"/>
              </a:ext>
            </a:extLst>
          </p:cNvPr>
          <p:cNvSpPr txBox="1"/>
          <p:nvPr/>
        </p:nvSpPr>
        <p:spPr>
          <a:xfrm>
            <a:off x="5633483" y="1614989"/>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pic>
        <p:nvPicPr>
          <p:cNvPr id="4" name="FR_N4_P2_W4_S4 (Karaoké)_V3">
            <a:hlinkClick r:id="" action="ppaction://media"/>
            <a:extLst>
              <a:ext uri="{FF2B5EF4-FFF2-40B4-BE49-F238E27FC236}">
                <a16:creationId xmlns:a16="http://schemas.microsoft.com/office/drawing/2014/main" xmlns="" id="{5308E8E4-064E-A50F-BEBB-113AD18B7102}"/>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299675" y="2236233"/>
            <a:ext cx="6616996" cy="3722060"/>
          </a:xfrm>
          <a:prstGeom prst="rect">
            <a:avLst/>
          </a:prstGeom>
        </p:spPr>
      </p:pic>
    </p:spTree>
    <p:extLst>
      <p:ext uri="{BB962C8B-B14F-4D97-AF65-F5344CB8AC3E}">
        <p14:creationId xmlns:p14="http://schemas.microsoft.com/office/powerpoint/2010/main" val="3069563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3BC3EF6-A832-7E69-1EB3-25C5EF0BD532}"/>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xmlns="" id="{BCAB0D9E-5BFF-71B0-E5BE-A6953BBF5AB3}"/>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lire le texte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176DA1A4-2396-7BB8-6F0F-B7C46AB0CF20}"/>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C098DAD4-EA17-F034-A72D-CF1D6B85144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xmlns="" id="{1786D91C-B00D-1D74-BD4F-969AABECB1A3}"/>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F75A976-40D4-5DCD-052D-7A43B635DD83}"/>
                  </a:ext>
                </a:extLst>
              </p:cNvPr>
              <p:cNvPicPr/>
              <p:nvPr/>
            </p:nvPicPr>
            <p:blipFill>
              <a:blip r:embed="rId5"/>
              <a:stretch>
                <a:fillRect/>
              </a:stretch>
            </p:blipFill>
            <p:spPr>
              <a:xfrm>
                <a:off x="1593492" y="833185"/>
                <a:ext cx="26730" cy="23400"/>
              </a:xfrm>
              <a:prstGeom prst="rect">
                <a:avLst/>
              </a:prstGeom>
            </p:spPr>
          </p:pic>
        </mc:Fallback>
      </mc:AlternateContent>
      <p:pic>
        <p:nvPicPr>
          <p:cNvPr id="13"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9FE5ED4A-FD99-C29D-EAE2-1DC2397FD37B}"/>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3" name="Rectangle : coins arrondis 2">
            <a:extLst>
              <a:ext uri="{FF2B5EF4-FFF2-40B4-BE49-F238E27FC236}">
                <a16:creationId xmlns:a16="http://schemas.microsoft.com/office/drawing/2014/main" xmlns="" id="{F080A5B4-7416-AA1A-02FA-2AFDFBAFBD72}"/>
              </a:ext>
            </a:extLst>
          </p:cNvPr>
          <p:cNvSpPr/>
          <p:nvPr/>
        </p:nvSpPr>
        <p:spPr>
          <a:xfrm>
            <a:off x="5477034" y="2042927"/>
            <a:ext cx="1101867" cy="348652"/>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xmlns="" id="{49A8D953-0DBE-1F0E-38FC-8D037AEBB6A4}"/>
              </a:ext>
            </a:extLst>
          </p:cNvPr>
          <p:cNvSpPr/>
          <p:nvPr/>
        </p:nvSpPr>
        <p:spPr>
          <a:xfrm>
            <a:off x="2488765" y="2018094"/>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xmlns="" id="{53D01C8B-1858-06D9-205E-4A23BB74682C}"/>
              </a:ext>
            </a:extLst>
          </p:cNvPr>
          <p:cNvSpPr txBox="1"/>
          <p:nvPr/>
        </p:nvSpPr>
        <p:spPr>
          <a:xfrm>
            <a:off x="2546300" y="1999875"/>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16" name="Rectangle : coins arrondis 15">
            <a:extLst>
              <a:ext uri="{FF2B5EF4-FFF2-40B4-BE49-F238E27FC236}">
                <a16:creationId xmlns:a16="http://schemas.microsoft.com/office/drawing/2014/main" xmlns="" id="{CBA6B0FF-F8CD-8C8E-0755-496D9AC5E4DD}"/>
              </a:ext>
            </a:extLst>
          </p:cNvPr>
          <p:cNvSpPr/>
          <p:nvPr/>
        </p:nvSpPr>
        <p:spPr>
          <a:xfrm>
            <a:off x="4020394" y="2042927"/>
            <a:ext cx="1060488" cy="332895"/>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xmlns="" id="{9F9713A4-2B2C-2E8F-221E-8FFA68D45E42}"/>
              </a:ext>
            </a:extLst>
          </p:cNvPr>
          <p:cNvSpPr txBox="1"/>
          <p:nvPr/>
        </p:nvSpPr>
        <p:spPr>
          <a:xfrm>
            <a:off x="4070523" y="2006490"/>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18" name="ZoneTexte 17">
            <a:extLst>
              <a:ext uri="{FF2B5EF4-FFF2-40B4-BE49-F238E27FC236}">
                <a16:creationId xmlns:a16="http://schemas.microsoft.com/office/drawing/2014/main" xmlns="" id="{F82C3CBE-917B-DA44-5095-E7D5E8FC6D30}"/>
              </a:ext>
            </a:extLst>
          </p:cNvPr>
          <p:cNvSpPr txBox="1"/>
          <p:nvPr/>
        </p:nvSpPr>
        <p:spPr>
          <a:xfrm>
            <a:off x="5575948" y="2037034"/>
            <a:ext cx="1002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2" name="ZoneTexte 1">
            <a:extLst>
              <a:ext uri="{FF2B5EF4-FFF2-40B4-BE49-F238E27FC236}">
                <a16:creationId xmlns:a16="http://schemas.microsoft.com/office/drawing/2014/main" xmlns="" id="{1D5943BF-E8DA-3CAD-6206-A6097461E2DD}"/>
              </a:ext>
            </a:extLst>
          </p:cNvPr>
          <p:cNvSpPr txBox="1"/>
          <p:nvPr/>
        </p:nvSpPr>
        <p:spPr>
          <a:xfrm>
            <a:off x="1227905" y="3001083"/>
            <a:ext cx="6884936" cy="2793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Mes cousines me voient et courent pour me montrer leurs jolies robes. Elles sont contentes.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65F88"/>
                </a:solidFill>
                <a:effectLst/>
                <a:uLnTx/>
                <a:uFillTx/>
                <a:latin typeface="Dosis SemiBold" pitchFamily="2" charset="0"/>
                <a:ea typeface="+mn-ea"/>
                <a:cs typeface="Calibri" panose="020F0502020204030204" pitchFamily="34" charset="0"/>
              </a:rPr>
              <a:t>On joue, on rigole, et on compte notre argent. Puis, nous allons acheter des bonbons et des glaces à l’épicerie du quartier.</a:t>
            </a:r>
          </a:p>
        </p:txBody>
      </p:sp>
    </p:spTree>
    <p:extLst>
      <p:ext uri="{BB962C8B-B14F-4D97-AF65-F5344CB8AC3E}">
        <p14:creationId xmlns:p14="http://schemas.microsoft.com/office/powerpoint/2010/main" val="2878217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12AC17-7A7E-79B4-1347-BB211F439C6F}"/>
            </a:ext>
          </a:extLst>
        </p:cNvPr>
        <p:cNvGrpSpPr/>
        <p:nvPr/>
      </p:nvGrpSpPr>
      <p:grpSpPr>
        <a:xfrm>
          <a:off x="0" y="0"/>
          <a:ext cx="0" cy="0"/>
          <a:chOff x="0" y="0"/>
          <a:chExt cx="0" cy="0"/>
        </a:xfrm>
      </p:grpSpPr>
      <p:sp>
        <p:nvSpPr>
          <p:cNvPr id="15" name="Titre 3">
            <a:extLst>
              <a:ext uri="{FF2B5EF4-FFF2-40B4-BE49-F238E27FC236}">
                <a16:creationId xmlns:a16="http://schemas.microsoft.com/office/drawing/2014/main" xmlns="" id="{ECBE6AE4-DF3F-3BC8-3221-E1676FCF89ED}"/>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Prenez vos livrets à la page 52.</a:t>
            </a:r>
          </a:p>
        </p:txBody>
      </p:sp>
      <p:grpSp>
        <p:nvGrpSpPr>
          <p:cNvPr id="16" name="Groupe 15">
            <a:extLst>
              <a:ext uri="{FF2B5EF4-FFF2-40B4-BE49-F238E27FC236}">
                <a16:creationId xmlns:a16="http://schemas.microsoft.com/office/drawing/2014/main" xmlns="" id="{9645E427-208C-128B-2FDF-F37EC6FD919A}"/>
              </a:ext>
            </a:extLst>
          </p:cNvPr>
          <p:cNvGrpSpPr/>
          <p:nvPr/>
        </p:nvGrpSpPr>
        <p:grpSpPr>
          <a:xfrm>
            <a:off x="80765" y="643788"/>
            <a:ext cx="1147140" cy="980797"/>
            <a:chOff x="113769" y="634753"/>
            <a:chExt cx="1147140" cy="980797"/>
          </a:xfrm>
        </p:grpSpPr>
        <p:pic>
          <p:nvPicPr>
            <p:cNvPr id="17" name="Image 16">
              <a:extLst>
                <a:ext uri="{FF2B5EF4-FFF2-40B4-BE49-F238E27FC236}">
                  <a16:creationId xmlns:a16="http://schemas.microsoft.com/office/drawing/2014/main" xmlns="" id="{81842B98-9A24-CA97-B664-C0294B80F057}"/>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D13D217F-A2BB-24D7-9260-8918DEB09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8" name="Image 7">
            <a:extLst>
              <a:ext uri="{FF2B5EF4-FFF2-40B4-BE49-F238E27FC236}">
                <a16:creationId xmlns:a16="http://schemas.microsoft.com/office/drawing/2014/main" xmlns="" id="{ABFDC81F-C9C7-AC1D-5802-306CFCA5F4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6880" y="1465559"/>
            <a:ext cx="3179597" cy="4877062"/>
          </a:xfrm>
          <a:prstGeom prst="rect">
            <a:avLst/>
          </a:prstGeom>
        </p:spPr>
      </p:pic>
      <p:sp>
        <p:nvSpPr>
          <p:cNvPr id="9" name="Rectangle : coins arrondis 8">
            <a:extLst>
              <a:ext uri="{FF2B5EF4-FFF2-40B4-BE49-F238E27FC236}">
                <a16:creationId xmlns:a16="http://schemas.microsoft.com/office/drawing/2014/main" xmlns="" id="{155583B2-0C03-5DD9-691B-1EB459309E85}"/>
              </a:ext>
            </a:extLst>
          </p:cNvPr>
          <p:cNvSpPr/>
          <p:nvPr/>
        </p:nvSpPr>
        <p:spPr>
          <a:xfrm>
            <a:off x="3189375" y="2337682"/>
            <a:ext cx="3117102" cy="1232453"/>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651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DC74752-98D4-3421-78C8-FA9DEAE309DC}"/>
            </a:ext>
          </a:extLst>
        </p:cNvPr>
        <p:cNvGrpSpPr/>
        <p:nvPr/>
      </p:nvGrpSpPr>
      <p:grpSpPr>
        <a:xfrm>
          <a:off x="0" y="0"/>
          <a:ext cx="0" cy="0"/>
          <a:chOff x="0" y="0"/>
          <a:chExt cx="0" cy="0"/>
        </a:xfrm>
      </p:grpSpPr>
      <p:sp>
        <p:nvSpPr>
          <p:cNvPr id="2" name="Titre 5">
            <a:extLst>
              <a:ext uri="{FF2B5EF4-FFF2-40B4-BE49-F238E27FC236}">
                <a16:creationId xmlns:a16="http://schemas.microsoft.com/office/drawing/2014/main" xmlns="" id="{AE5CF02D-7F0B-85E9-DBBE-C24C1D631C0F}"/>
              </a:ext>
            </a:extLst>
          </p:cNvPr>
          <p:cNvSpPr txBox="1">
            <a:spLocks/>
          </p:cNvSpPr>
          <p:nvPr/>
        </p:nvSpPr>
        <p:spPr>
          <a:xfrm>
            <a:off x="1664400"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Lisez le texte à votre voisin. Je vais passer entre les rangs pour vous aider. </a:t>
            </a:r>
          </a:p>
        </p:txBody>
      </p:sp>
      <p:grpSp>
        <p:nvGrpSpPr>
          <p:cNvPr id="3" name="Groupe 2">
            <a:extLst>
              <a:ext uri="{FF2B5EF4-FFF2-40B4-BE49-F238E27FC236}">
                <a16:creationId xmlns:a16="http://schemas.microsoft.com/office/drawing/2014/main" xmlns="" id="{60BC7C4C-7005-314B-FECC-B6021E779721}"/>
              </a:ext>
            </a:extLst>
          </p:cNvPr>
          <p:cNvGrpSpPr/>
          <p:nvPr/>
        </p:nvGrpSpPr>
        <p:grpSpPr>
          <a:xfrm>
            <a:off x="80765" y="643788"/>
            <a:ext cx="1147140" cy="980797"/>
            <a:chOff x="113769" y="634753"/>
            <a:chExt cx="1147140" cy="980797"/>
          </a:xfrm>
        </p:grpSpPr>
        <p:pic>
          <p:nvPicPr>
            <p:cNvPr id="4" name="Image 3">
              <a:extLst>
                <a:ext uri="{FF2B5EF4-FFF2-40B4-BE49-F238E27FC236}">
                  <a16:creationId xmlns:a16="http://schemas.microsoft.com/office/drawing/2014/main" xmlns="" id="{4730F00B-E75D-C791-5DB8-D5FCE5612D1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5487B7A6-C5BC-CA7B-58CC-832BFC895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6" name="Picture 2">
            <a:extLst>
              <a:ext uri="{FF2B5EF4-FFF2-40B4-BE49-F238E27FC236}">
                <a16:creationId xmlns:a16="http://schemas.microsoft.com/office/drawing/2014/main" xmlns="" id="{94E09683-B439-58B0-F1DC-FBCCEBD4BA70}"/>
              </a:ext>
            </a:extLst>
          </p:cNvPr>
          <p:cNvPicPr>
            <a:picLocks noChangeAspect="1" noChangeArrowheads="1"/>
          </p:cNvPicPr>
          <p:nvPr/>
        </p:nvPicPr>
        <p:blipFill rotWithShape="1">
          <a:blip r:embed="rId4" cstate="print">
            <a:clrChange>
              <a:clrFrom>
                <a:srgbClr val="F8F9F9"/>
              </a:clrFrom>
              <a:clrTo>
                <a:srgbClr val="F8F9F9">
                  <a:alpha val="0"/>
                </a:srgbClr>
              </a:clrTo>
            </a:clrChange>
            <a:extLst>
              <a:ext uri="{28A0092B-C50C-407E-A947-70E740481C1C}">
                <a14:useLocalDpi xmlns:a14="http://schemas.microsoft.com/office/drawing/2010/main" val="0"/>
              </a:ext>
            </a:extLst>
          </a:blip>
          <a:srcRect l="11257" r="11290"/>
          <a:stretch>
            <a:fillRect/>
          </a:stretch>
        </p:blipFill>
        <p:spPr bwMode="auto">
          <a:xfrm>
            <a:off x="6334615" y="2638459"/>
            <a:ext cx="2421904" cy="20846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 capture d’écran, Police, nombre&#10;&#10;Le contenu généré par l’IA peut être incorrect.">
            <a:extLst>
              <a:ext uri="{FF2B5EF4-FFF2-40B4-BE49-F238E27FC236}">
                <a16:creationId xmlns:a16="http://schemas.microsoft.com/office/drawing/2014/main" xmlns="" id="{33BF4BDC-C8CF-7E2D-1186-87126A350937}"/>
              </a:ext>
            </a:extLst>
          </p:cNvPr>
          <p:cNvPicPr>
            <a:picLocks noChangeAspect="1"/>
          </p:cNvPicPr>
          <p:nvPr/>
        </p:nvPicPr>
        <p:blipFill>
          <a:blip r:embed="rId5"/>
          <a:srcRect l="780"/>
          <a:stretch>
            <a:fillRect/>
          </a:stretch>
        </p:blipFill>
        <p:spPr>
          <a:xfrm>
            <a:off x="489270" y="2638459"/>
            <a:ext cx="5924858" cy="2976229"/>
          </a:xfrm>
          <a:prstGeom prst="rect">
            <a:avLst/>
          </a:prstGeom>
        </p:spPr>
      </p:pic>
    </p:spTree>
    <p:extLst>
      <p:ext uri="{BB962C8B-B14F-4D97-AF65-F5344CB8AC3E}">
        <p14:creationId xmlns:p14="http://schemas.microsoft.com/office/powerpoint/2010/main" val="834950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705C632-4CBE-4E9D-7D32-EA9DB5D23365}"/>
              </a:ext>
            </a:extLst>
          </p:cNvPr>
          <p:cNvPicPr>
            <a:picLocks noChangeAspect="1"/>
          </p:cNvPicPr>
          <p:nvPr/>
        </p:nvPicPr>
        <p:blipFill>
          <a:blip r:embed="rId2"/>
          <a:srcRect l="1542" t="8381" r="3284" b="18195"/>
          <a:stretch>
            <a:fillRect/>
          </a:stretch>
        </p:blipFill>
        <p:spPr>
          <a:xfrm>
            <a:off x="1448602" y="5035627"/>
            <a:ext cx="6246795" cy="1349939"/>
          </a:xfrm>
          <a:prstGeom prst="rect">
            <a:avLst/>
          </a:prstGeom>
        </p:spPr>
      </p:pic>
      <p:sp>
        <p:nvSpPr>
          <p:cNvPr id="10" name="Espace réservé du texte 9">
            <a:extLst>
              <a:ext uri="{FF2B5EF4-FFF2-40B4-BE49-F238E27FC236}">
                <a16:creationId xmlns:a16="http://schemas.microsoft.com/office/drawing/2014/main" xmlns="" id="{99076A47-0B8D-410C-5BE8-3468CCF0FF3A}"/>
              </a:ext>
            </a:extLst>
          </p:cNvPr>
          <p:cNvSpPr>
            <a:spLocks noGrp="1"/>
          </p:cNvSpPr>
          <p:nvPr>
            <p:ph type="body" sz="quarter" idx="19"/>
          </p:nvPr>
        </p:nvSpPr>
        <p:spPr/>
        <p:txBody>
          <a:bodyPr/>
          <a:lstStyle/>
          <a:p>
            <a:r>
              <a:rPr lang="fr-FR" sz="1400" dirty="0"/>
              <a:t>Texte : Fluidité.</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xmlns="" id="{3DABA421-0643-F3B2-09E2-9F21CDBD4601}"/>
              </a:ext>
            </a:extLst>
          </p:cNvPr>
          <p:cNvPicPr>
            <a:picLocks noGrp="1" noChangeAspect="1"/>
          </p:cNvPicPr>
          <p:nvPr>
            <p:ph type="pic" sz="quarter" idx="12"/>
          </p:nvPr>
        </p:nvPicPr>
        <p:blipFill rotWithShape="1">
          <a:blip r:embed="rId3" cstate="print">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xmlns="" id="{798278C3-473A-7110-313B-F546DD4BFE12}"/>
              </a:ext>
            </a:extLst>
          </p:cNvPr>
          <p:cNvSpPr>
            <a:spLocks noGrp="1"/>
          </p:cNvSpPr>
          <p:nvPr>
            <p:ph type="body" sz="quarter" idx="21"/>
          </p:nvPr>
        </p:nvSpPr>
        <p:spPr>
          <a:xfrm>
            <a:off x="2201410" y="2522109"/>
            <a:ext cx="5296670" cy="756000"/>
          </a:xfrm>
        </p:spPr>
        <p:txBody>
          <a:bodyPr/>
          <a:lstStyle/>
          <a:p>
            <a:r>
              <a:rPr lang="fr-FR" sz="1400" dirty="0"/>
              <a:t>Dialogue reprenant les actes de parole enseignés.</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xmlns="" id="{05AC2783-78BD-E6B4-CB23-ED15ABB0BE00}"/>
              </a:ext>
            </a:extLst>
          </p:cNvPr>
          <p:cNvPicPr>
            <a:picLocks noGrp="1" noChangeAspect="1"/>
          </p:cNvPicPr>
          <p:nvPr>
            <p:ph type="pic" sz="quarter" idx="11"/>
          </p:nvPr>
        </p:nvPicPr>
        <p:blipFill rotWithShape="1">
          <a:blip r:embed="rId4" cstate="print">
            <a:grayscl/>
            <a:extLst>
              <a:ext uri="{28A0092B-C50C-407E-A947-70E740481C1C}">
                <a14:useLocalDpi xmlns:a14="http://schemas.microsoft.com/office/drawing/2010/main" val="0"/>
              </a:ext>
            </a:extLst>
          </a:blip>
          <a:srcRect l="-7560" r="-7560"/>
          <a:stretch>
            <a:fillRect/>
          </a:stretch>
        </p:blipFill>
        <p:spPr/>
      </p:pic>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xmlns="" id="{62D4E4F4-7A38-347E-6A75-31D004B471B5}"/>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7560" r="-7560"/>
          <a:stretch>
            <a:fillRect/>
          </a:stretch>
        </p:blipFill>
        <p:spPr/>
      </p:pic>
      <p:sp>
        <p:nvSpPr>
          <p:cNvPr id="6" name="Titre 1">
            <a:extLst>
              <a:ext uri="{FF2B5EF4-FFF2-40B4-BE49-F238E27FC236}">
                <a16:creationId xmlns:a16="http://schemas.microsoft.com/office/drawing/2014/main" xmlns="" id="{436CF52F-EB33-43E1-19BB-ADA739EBB068}"/>
              </a:ext>
            </a:extLst>
          </p:cNvPr>
          <p:cNvSpPr>
            <a:spLocks noGrp="1"/>
          </p:cNvSpPr>
          <p:nvPr>
            <p:ph type="title"/>
          </p:nvPr>
        </p:nvSpPr>
        <p:spPr>
          <a:xfrm>
            <a:off x="522773" y="1347954"/>
            <a:ext cx="7886700" cy="705267"/>
          </a:xfrm>
        </p:spPr>
        <p:txBody>
          <a:bodyPr/>
          <a:lstStyle/>
          <a:p>
            <a:r>
              <a:rPr lang="fr-MA" sz="3600" dirty="0"/>
              <a:t>Plan de la séance 4</a:t>
            </a:r>
          </a:p>
        </p:txBody>
      </p:sp>
      <p:grpSp>
        <p:nvGrpSpPr>
          <p:cNvPr id="9" name="Groupe 8">
            <a:extLst>
              <a:ext uri="{FF2B5EF4-FFF2-40B4-BE49-F238E27FC236}">
                <a16:creationId xmlns:a16="http://schemas.microsoft.com/office/drawing/2014/main" xmlns="" id="{4008F22B-535C-1F5C-95C9-7796E72D55C0}"/>
              </a:ext>
            </a:extLst>
          </p:cNvPr>
          <p:cNvGrpSpPr/>
          <p:nvPr/>
        </p:nvGrpSpPr>
        <p:grpSpPr>
          <a:xfrm>
            <a:off x="3072140" y="0"/>
            <a:ext cx="2741519" cy="1084434"/>
            <a:chOff x="3072140" y="0"/>
            <a:chExt cx="2741519" cy="1084434"/>
          </a:xfrm>
        </p:grpSpPr>
        <p:sp>
          <p:nvSpPr>
            <p:cNvPr id="13" name="Rectangle 12">
              <a:extLst>
                <a:ext uri="{FF2B5EF4-FFF2-40B4-BE49-F238E27FC236}">
                  <a16:creationId xmlns:a16="http://schemas.microsoft.com/office/drawing/2014/main" xmlns="" id="{2A214FC5-68A1-6050-18B0-B549825314F8}"/>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xmlns="" id="{7B5BDBA9-F6EC-1C73-0690-627D4F8F3659}"/>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itre 53">
              <a:extLst>
                <a:ext uri="{FF2B5EF4-FFF2-40B4-BE49-F238E27FC236}">
                  <a16:creationId xmlns:a16="http://schemas.microsoft.com/office/drawing/2014/main" xmlns="" id="{D87B37EE-6F69-4FFC-35B9-F5EC9C2B25B0}"/>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grpSp>
      <p:sp>
        <p:nvSpPr>
          <p:cNvPr id="19" name="ZoneTexte 18">
            <a:extLst>
              <a:ext uri="{FF2B5EF4-FFF2-40B4-BE49-F238E27FC236}">
                <a16:creationId xmlns:a16="http://schemas.microsoft.com/office/drawing/2014/main" xmlns="" id="{335CB33E-BD6C-ABCE-F925-A7DB01A85400}"/>
              </a:ext>
            </a:extLst>
          </p:cNvPr>
          <p:cNvSpPr txBox="1"/>
          <p:nvPr/>
        </p:nvSpPr>
        <p:spPr>
          <a:xfrm>
            <a:off x="2406360" y="5083745"/>
            <a:ext cx="1566549" cy="338554"/>
          </a:xfrm>
          <a:prstGeom prst="rect">
            <a:avLst/>
          </a:prstGeom>
          <a:noFill/>
        </p:spPr>
        <p:txBody>
          <a:bodyPr wrap="square" rtlCol="0">
            <a:spAutoFit/>
          </a:bodyPr>
          <a:lstStyle/>
          <a:p>
            <a:r>
              <a:rPr lang="fr-MA" sz="1600" dirty="0">
                <a:solidFill>
                  <a:srgbClr val="424D7B"/>
                </a:solidFill>
                <a:latin typeface="Dosis ExtraBold" pitchFamily="2" charset="0"/>
              </a:rPr>
              <a:t>3.  Écriture</a:t>
            </a:r>
          </a:p>
        </p:txBody>
      </p:sp>
      <p:sp>
        <p:nvSpPr>
          <p:cNvPr id="20" name="Espace réservé du texte 5">
            <a:extLst>
              <a:ext uri="{FF2B5EF4-FFF2-40B4-BE49-F238E27FC236}">
                <a16:creationId xmlns:a16="http://schemas.microsoft.com/office/drawing/2014/main" xmlns="" id="{B8CB6B97-D5A6-06D1-AA2B-60F3D0BA4542}"/>
              </a:ext>
            </a:extLst>
          </p:cNvPr>
          <p:cNvSpPr txBox="1">
            <a:spLocks/>
          </p:cNvSpPr>
          <p:nvPr/>
        </p:nvSpPr>
        <p:spPr>
          <a:xfrm>
            <a:off x="2230805" y="549811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Écrire des phrases.</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1B7A99F-39D6-B461-BAB1-59F8CA91E7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352FC9A-9E42-1769-EB10-3E087CF8610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l’écriture. On va apprendre à écrire des phrases comme celles-ci.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4D535D36-E9E2-29AD-9723-67246F0C554A}"/>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C14E35D6-A538-7898-403C-91D2928199B9}"/>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xmlns="" id="{E0CCC3CF-765E-85D7-C178-00F59D32D191}"/>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CD173B3A-0CB7-79EC-0923-C594173AA96E}"/>
                  </a:ext>
                </a:extLst>
              </p:cNvPr>
              <p:cNvPicPr/>
              <p:nvPr/>
            </p:nvPicPr>
            <p:blipFill>
              <a:blip r:embed="rId6"/>
              <a:stretch>
                <a:fillRect/>
              </a:stretch>
            </p:blipFill>
            <p:spPr>
              <a:xfrm>
                <a:off x="1593492" y="833185"/>
                <a:ext cx="26730" cy="23400"/>
              </a:xfrm>
              <a:prstGeom prst="rect">
                <a:avLst/>
              </a:prstGeom>
            </p:spPr>
          </p:pic>
        </mc:Fallback>
      </mc:AlternateContent>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BD6255B9-25B5-A3DA-06ED-AB6957900F03}"/>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3" name="ZoneTexte 2">
            <a:extLst>
              <a:ext uri="{FF2B5EF4-FFF2-40B4-BE49-F238E27FC236}">
                <a16:creationId xmlns:a16="http://schemas.microsoft.com/office/drawing/2014/main" xmlns="" id="{D0151B88-B04A-BCDD-7DF2-5117F6F086E3}"/>
              </a:ext>
            </a:extLst>
          </p:cNvPr>
          <p:cNvSpPr txBox="1"/>
          <p:nvPr/>
        </p:nvSpPr>
        <p:spPr>
          <a:xfrm>
            <a:off x="1061311" y="2690336"/>
            <a:ext cx="7470689" cy="1650452"/>
          </a:xfrm>
          <a:prstGeom prst="rect">
            <a:avLst/>
          </a:prstGeom>
          <a:noFill/>
        </p:spPr>
        <p:txBody>
          <a:bodyPr wrap="square" rtlCol="0">
            <a:spAutoFit/>
          </a:bodyPr>
          <a:lstStyle/>
          <a:p>
            <a:pPr>
              <a:lnSpc>
                <a:spcPct val="150000"/>
              </a:lnSpc>
            </a:pPr>
            <a:r>
              <a:rPr lang="fr-FR" sz="3600" b="1" dirty="0">
                <a:solidFill>
                  <a:srgbClr val="565F88"/>
                </a:solidFill>
                <a:latin typeface="Dosis SemiBold" pitchFamily="2" charset="0"/>
              </a:rPr>
              <a:t>Mes cousines sont contentes.</a:t>
            </a:r>
            <a:br>
              <a:rPr lang="fr-FR" sz="3600" b="1" dirty="0">
                <a:solidFill>
                  <a:srgbClr val="565F88"/>
                </a:solidFill>
                <a:latin typeface="Dosis SemiBold" pitchFamily="2" charset="0"/>
              </a:rPr>
            </a:br>
            <a:r>
              <a:rPr lang="fr-FR" sz="3600" b="1" dirty="0">
                <a:solidFill>
                  <a:srgbClr val="565F88"/>
                </a:solidFill>
                <a:latin typeface="Dosis SemiBold" pitchFamily="2" charset="0"/>
              </a:rPr>
              <a:t>Ma tante va venir à la fête. </a:t>
            </a:r>
            <a:endParaRPr lang="fr-FR" sz="3600" dirty="0">
              <a:solidFill>
                <a:srgbClr val="565F88"/>
              </a:solidFill>
              <a:latin typeface="Dosis SemiBold" pitchFamily="2" charset="0"/>
            </a:endParaRPr>
          </a:p>
        </p:txBody>
      </p:sp>
    </p:spTree>
    <p:extLst>
      <p:ext uri="{BB962C8B-B14F-4D97-AF65-F5344CB8AC3E}">
        <p14:creationId xmlns:p14="http://schemas.microsoft.com/office/powerpoint/2010/main" val="42442873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6C26312-F5F7-7112-79A7-B78749365F6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B10C07DD-6DFB-FBF9-4D6F-45478C3A203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Qui veut lire ?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6B58276F-E847-B2CA-36E8-6F59CAF46430}"/>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6B58276F-E847-B2CA-36E8-6F59CAF4643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xmlns="" id="{3651ED25-E8DD-1079-B97F-8B6AE5319967}"/>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3651ED25-E8DD-1079-B97F-8B6AE5319967}"/>
                  </a:ext>
                </a:extLst>
              </p:cNvPr>
              <p:cNvPicPr/>
              <p:nvPr/>
            </p:nvPicPr>
            <p:blipFill>
              <a:blip r:embed="rId5"/>
              <a:stretch>
                <a:fillRect/>
              </a:stretch>
            </p:blipFill>
            <p:spPr>
              <a:xfrm>
                <a:off x="1593492" y="833185"/>
                <a:ext cx="26730" cy="23400"/>
              </a:xfrm>
              <a:prstGeom prst="rect">
                <a:avLst/>
              </a:prstGeom>
            </p:spPr>
          </p:pic>
        </mc:Fallback>
      </mc:AlternateContent>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4D75B7B9-ACFB-1E26-41A8-858F42043A12}"/>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5" name="ZoneTexte 4">
            <a:extLst>
              <a:ext uri="{FF2B5EF4-FFF2-40B4-BE49-F238E27FC236}">
                <a16:creationId xmlns:a16="http://schemas.microsoft.com/office/drawing/2014/main" xmlns="" id="{7787EB59-27B8-D9DA-5D0F-A2E2A72E68F5}"/>
              </a:ext>
            </a:extLst>
          </p:cNvPr>
          <p:cNvSpPr txBox="1"/>
          <p:nvPr/>
        </p:nvSpPr>
        <p:spPr>
          <a:xfrm>
            <a:off x="1061311" y="2690336"/>
            <a:ext cx="7470689" cy="1650452"/>
          </a:xfrm>
          <a:prstGeom prst="rect">
            <a:avLst/>
          </a:prstGeom>
          <a:noFill/>
        </p:spPr>
        <p:txBody>
          <a:bodyPr wrap="square" rtlCol="0">
            <a:spAutoFit/>
          </a:bodyPr>
          <a:lstStyle/>
          <a:p>
            <a:pPr>
              <a:lnSpc>
                <a:spcPct val="150000"/>
              </a:lnSpc>
            </a:pPr>
            <a:r>
              <a:rPr lang="fr-FR" sz="3600" b="1" dirty="0">
                <a:solidFill>
                  <a:srgbClr val="565F88"/>
                </a:solidFill>
                <a:latin typeface="Dosis SemiBold" pitchFamily="2" charset="0"/>
              </a:rPr>
              <a:t>Mes cousines sont contentes.</a:t>
            </a:r>
            <a:br>
              <a:rPr lang="fr-FR" sz="3600" b="1" dirty="0">
                <a:solidFill>
                  <a:srgbClr val="565F88"/>
                </a:solidFill>
                <a:latin typeface="Dosis SemiBold" pitchFamily="2" charset="0"/>
              </a:rPr>
            </a:br>
            <a:r>
              <a:rPr lang="fr-FR" sz="3600" b="1" dirty="0">
                <a:solidFill>
                  <a:srgbClr val="565F88"/>
                </a:solidFill>
                <a:latin typeface="Dosis SemiBold" pitchFamily="2" charset="0"/>
              </a:rPr>
              <a:t>Ma tante va venir à la fête. </a:t>
            </a:r>
            <a:endParaRPr lang="fr-FR" sz="3600" dirty="0">
              <a:solidFill>
                <a:srgbClr val="565F88"/>
              </a:solidFill>
              <a:latin typeface="Dosis SemiBold" pitchFamily="2" charset="0"/>
            </a:endParaRPr>
          </a:p>
        </p:txBody>
      </p:sp>
    </p:spTree>
    <p:extLst>
      <p:ext uri="{BB962C8B-B14F-4D97-AF65-F5344CB8AC3E}">
        <p14:creationId xmlns:p14="http://schemas.microsoft.com/office/powerpoint/2010/main" val="2934164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1B8ADF8-3F67-A334-DF08-9334A7C812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1FF0914-7893-EDAC-1F53-095D9DE6003A}"/>
              </a:ext>
            </a:extLst>
          </p:cNvPr>
          <p:cNvSpPr>
            <a:spLocks noGrp="1"/>
          </p:cNvSpPr>
          <p:nvPr>
            <p:ph type="title"/>
          </p:nvPr>
        </p:nvSpPr>
        <p:spPr>
          <a:xfrm>
            <a:off x="1641201" y="756000"/>
            <a:ext cx="7057816" cy="612000"/>
          </a:xfrm>
        </p:spPr>
        <p:txBody>
          <a:bodyPr/>
          <a:lstStyle/>
          <a:p>
            <a:r>
              <a:rPr lang="fr-FR" dirty="0">
                <a:solidFill>
                  <a:schemeClr val="tx1">
                    <a:lumMod val="65000"/>
                    <a:lumOff val="35000"/>
                  </a:schemeClr>
                </a:solidFill>
                <a:latin typeface="Dosis Medium" pitchFamily="2" charset="0"/>
              </a:rPr>
              <a:t>Prenez vos cahiers.  </a:t>
            </a:r>
          </a:p>
        </p:txBody>
      </p:sp>
      <p:grpSp>
        <p:nvGrpSpPr>
          <p:cNvPr id="6" name="Groupe 5">
            <a:extLst>
              <a:ext uri="{FF2B5EF4-FFF2-40B4-BE49-F238E27FC236}">
                <a16:creationId xmlns:a16="http://schemas.microsoft.com/office/drawing/2014/main" xmlns="" id="{3352D183-32BB-055D-C1CF-9F54C85F0341}"/>
              </a:ext>
            </a:extLst>
          </p:cNvPr>
          <p:cNvGrpSpPr/>
          <p:nvPr/>
        </p:nvGrpSpPr>
        <p:grpSpPr>
          <a:xfrm>
            <a:off x="96835" y="643220"/>
            <a:ext cx="1147140" cy="980797"/>
            <a:chOff x="113769" y="634753"/>
            <a:chExt cx="1147140" cy="980797"/>
          </a:xfrm>
        </p:grpSpPr>
        <p:pic>
          <p:nvPicPr>
            <p:cNvPr id="7" name="Image 6">
              <a:extLst>
                <a:ext uri="{FF2B5EF4-FFF2-40B4-BE49-F238E27FC236}">
                  <a16:creationId xmlns:a16="http://schemas.microsoft.com/office/drawing/2014/main" xmlns="" id="{7E12558E-AEF2-71AB-FCCB-E5861D6424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09721EE8-30A7-5678-DF1E-CCB2B75D60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1" name="Image 10">
            <a:extLst>
              <a:ext uri="{FF2B5EF4-FFF2-40B4-BE49-F238E27FC236}">
                <a16:creationId xmlns:a16="http://schemas.microsoft.com/office/drawing/2014/main" xmlns="" id="{44E3E3B2-DAC2-33E4-D912-1F9D1DC9B380}"/>
              </a:ext>
            </a:extLst>
          </p:cNvPr>
          <p:cNvPicPr>
            <a:picLocks noChangeAspect="1"/>
          </p:cNvPicPr>
          <p:nvPr/>
        </p:nvPicPr>
        <p:blipFill>
          <a:blip r:embed="rId4">
            <a:clrChange>
              <a:clrFrom>
                <a:srgbClr val="EAE8E4"/>
              </a:clrFrom>
              <a:clrTo>
                <a:srgbClr val="EAE8E4">
                  <a:alpha val="0"/>
                </a:srgbClr>
              </a:clrTo>
            </a:clrChange>
          </a:blip>
          <a:srcRect l="4527" t="16702" r="3992" b="15930"/>
          <a:stretch>
            <a:fillRect/>
          </a:stretch>
        </p:blipFill>
        <p:spPr>
          <a:xfrm>
            <a:off x="2440917" y="2435192"/>
            <a:ext cx="4397832" cy="3238624"/>
          </a:xfrm>
          <a:prstGeom prst="roundRect">
            <a:avLst>
              <a:gd name="adj" fmla="val 6988"/>
            </a:avLst>
          </a:prstGeom>
        </p:spPr>
      </p:pic>
    </p:spTree>
    <p:extLst>
      <p:ext uri="{BB962C8B-B14F-4D97-AF65-F5344CB8AC3E}">
        <p14:creationId xmlns:p14="http://schemas.microsoft.com/office/powerpoint/2010/main" val="96850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54C26FC-15C3-B839-D036-6203EF06CAB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BC580590-6504-C831-8811-1B4479EFB1B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Ces mots sont en désordre. Ecrivez sur vos cahiers une phrase correcte à partir de ces mots. </a:t>
            </a:r>
          </a:p>
        </p:txBody>
      </p:sp>
      <p:grpSp>
        <p:nvGrpSpPr>
          <p:cNvPr id="3" name="Groupe 2">
            <a:extLst>
              <a:ext uri="{FF2B5EF4-FFF2-40B4-BE49-F238E27FC236}">
                <a16:creationId xmlns:a16="http://schemas.microsoft.com/office/drawing/2014/main" xmlns="" id="{91D62B88-05C4-B0E6-1937-454259A2BE2A}"/>
              </a:ext>
            </a:extLst>
          </p:cNvPr>
          <p:cNvGrpSpPr/>
          <p:nvPr/>
        </p:nvGrpSpPr>
        <p:grpSpPr>
          <a:xfrm>
            <a:off x="96835" y="643220"/>
            <a:ext cx="1147140" cy="980797"/>
            <a:chOff x="113769" y="634753"/>
            <a:chExt cx="1147140" cy="980797"/>
          </a:xfrm>
        </p:grpSpPr>
        <p:pic>
          <p:nvPicPr>
            <p:cNvPr id="15" name="Image 14">
              <a:extLst>
                <a:ext uri="{FF2B5EF4-FFF2-40B4-BE49-F238E27FC236}">
                  <a16:creationId xmlns:a16="http://schemas.microsoft.com/office/drawing/2014/main" xmlns="" id="{E56D7BD8-3630-365F-637E-1AD6360D6564}"/>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31616892-D024-97F5-13FE-91E7F8577A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4" name="Rectangle : coins arrondis 3">
            <a:extLst>
              <a:ext uri="{FF2B5EF4-FFF2-40B4-BE49-F238E27FC236}">
                <a16:creationId xmlns:a16="http://schemas.microsoft.com/office/drawing/2014/main" xmlns="" id="{00C3276F-4DF0-270B-7611-0E987DA4B614}"/>
              </a:ext>
            </a:extLst>
          </p:cNvPr>
          <p:cNvSpPr/>
          <p:nvPr/>
        </p:nvSpPr>
        <p:spPr>
          <a:xfrm>
            <a:off x="3731626" y="3163106"/>
            <a:ext cx="1807223" cy="612001"/>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24D7B"/>
                </a:solidFill>
                <a:effectLst/>
                <a:uLnTx/>
                <a:uFillTx/>
                <a:latin typeface="Dosis SemiBold" pitchFamily="2" charset="0"/>
              </a:rPr>
              <a:t>contents  </a:t>
            </a:r>
          </a:p>
        </p:txBody>
      </p:sp>
      <p:sp>
        <p:nvSpPr>
          <p:cNvPr id="10" name="Rectangle : coins arrondis 9">
            <a:extLst>
              <a:ext uri="{FF2B5EF4-FFF2-40B4-BE49-F238E27FC236}">
                <a16:creationId xmlns:a16="http://schemas.microsoft.com/office/drawing/2014/main" xmlns="" id="{2425A1F8-1EB1-8CE7-B091-C8EDC3ED4B35}"/>
              </a:ext>
            </a:extLst>
          </p:cNvPr>
          <p:cNvSpPr/>
          <p:nvPr/>
        </p:nvSpPr>
        <p:spPr>
          <a:xfrm>
            <a:off x="1243975" y="3163106"/>
            <a:ext cx="1985795" cy="612000"/>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lvl="0" algn="ctr" defTabSz="609660">
              <a:defRPr/>
            </a:pPr>
            <a:r>
              <a:rPr lang="fr-FR" sz="2400" b="1" kern="0" dirty="0">
                <a:solidFill>
                  <a:srgbClr val="424D7B"/>
                </a:solidFill>
                <a:latin typeface="Dosis SemiBold" pitchFamily="2" charset="0"/>
              </a:rPr>
              <a:t>sont</a:t>
            </a:r>
          </a:p>
        </p:txBody>
      </p:sp>
      <p:sp>
        <p:nvSpPr>
          <p:cNvPr id="11" name="Rectangle : coins arrondis 10">
            <a:extLst>
              <a:ext uri="{FF2B5EF4-FFF2-40B4-BE49-F238E27FC236}">
                <a16:creationId xmlns:a16="http://schemas.microsoft.com/office/drawing/2014/main" xmlns="" id="{3DB4B23D-7265-2D4E-1B03-89528343D605}"/>
              </a:ext>
            </a:extLst>
          </p:cNvPr>
          <p:cNvSpPr/>
          <p:nvPr/>
        </p:nvSpPr>
        <p:spPr>
          <a:xfrm>
            <a:off x="6040705" y="3123000"/>
            <a:ext cx="2307608" cy="612000"/>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424D7B"/>
                </a:solidFill>
                <a:effectLst/>
                <a:uLnTx/>
                <a:uFillTx/>
                <a:latin typeface="Dosis SemiBold" pitchFamily="2" charset="0"/>
              </a:rPr>
              <a:t>Les enfants</a:t>
            </a:r>
          </a:p>
        </p:txBody>
      </p:sp>
    </p:spTree>
    <p:extLst>
      <p:ext uri="{BB962C8B-B14F-4D97-AF65-F5344CB8AC3E}">
        <p14:creationId xmlns:p14="http://schemas.microsoft.com/office/powerpoint/2010/main" val="337019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869280-6E7E-3756-3618-2206D12FCA65}"/>
            </a:ext>
          </a:extLst>
        </p:cNvPr>
        <p:cNvGrpSpPr/>
        <p:nvPr/>
      </p:nvGrpSpPr>
      <p:grpSpPr>
        <a:xfrm>
          <a:off x="0" y="0"/>
          <a:ext cx="0" cy="0"/>
          <a:chOff x="0" y="0"/>
          <a:chExt cx="0" cy="0"/>
        </a:xfrm>
      </p:grpSpPr>
      <p:sp>
        <p:nvSpPr>
          <p:cNvPr id="14" name="Titre 8">
            <a:extLst>
              <a:ext uri="{FF2B5EF4-FFF2-40B4-BE49-F238E27FC236}">
                <a16:creationId xmlns:a16="http://schemas.microsoft.com/office/drawing/2014/main" xmlns="" id="{75F02BA1-4D98-976D-E5FB-AD2CFCDDBEF4}"/>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a:t>
            </a:r>
            <a:endParaRPr lang="fr-MA" dirty="0">
              <a:solidFill>
                <a:schemeClr val="tx1">
                  <a:lumMod val="65000"/>
                  <a:lumOff val="35000"/>
                </a:schemeClr>
              </a:solidFill>
              <a:latin typeface="Dosis Medium" pitchFamily="2" charset="0"/>
            </a:endParaRPr>
          </a:p>
        </p:txBody>
      </p:sp>
      <p:grpSp>
        <p:nvGrpSpPr>
          <p:cNvPr id="3" name="Groupe 2">
            <a:extLst>
              <a:ext uri="{FF2B5EF4-FFF2-40B4-BE49-F238E27FC236}">
                <a16:creationId xmlns:a16="http://schemas.microsoft.com/office/drawing/2014/main" xmlns="" id="{AAACF978-032E-1F37-A836-9F78931B106C}"/>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xmlns="" id="{157527C7-AF31-AB07-83A9-500FCAA09728}"/>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11F17479-9BDB-FF67-37A9-FC177D0DA9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Nada-Wave">
            <a:hlinkClick r:id="" action="ppaction://media"/>
            <a:extLst>
              <a:ext uri="{FF2B5EF4-FFF2-40B4-BE49-F238E27FC236}">
                <a16:creationId xmlns:a16="http://schemas.microsoft.com/office/drawing/2014/main" xmlns="" id="{CA4A7C54-FE33-D84F-DDAA-495A416839A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43412" y="2264121"/>
            <a:ext cx="2251426" cy="3595561"/>
          </a:xfrm>
          <a:prstGeom prst="rect">
            <a:avLst/>
          </a:prstGeom>
        </p:spPr>
      </p:pic>
      <p:pic>
        <p:nvPicPr>
          <p:cNvPr id="7" name="majd_wave">
            <a:hlinkClick r:id="" action="ppaction://media"/>
            <a:extLst>
              <a:ext uri="{FF2B5EF4-FFF2-40B4-BE49-F238E27FC236}">
                <a16:creationId xmlns:a16="http://schemas.microsoft.com/office/drawing/2014/main" xmlns="" id="{0E09B66C-7DB6-C609-1E7D-4DD8A3CD8711}"/>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b="3380"/>
          <a:stretch>
            <a:fillRect/>
          </a:stretch>
        </p:blipFill>
        <p:spPr>
          <a:xfrm>
            <a:off x="2521073" y="2261937"/>
            <a:ext cx="2050927" cy="3522846"/>
          </a:xfrm>
          <a:prstGeom prst="rect">
            <a:avLst/>
          </a:prstGeom>
        </p:spPr>
      </p:pic>
    </p:spTree>
    <p:extLst>
      <p:ext uri="{BB962C8B-B14F-4D97-AF65-F5344CB8AC3E}">
        <p14:creationId xmlns:p14="http://schemas.microsoft.com/office/powerpoint/2010/main" val="2815710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
                                        </p:tgtEl>
                                      </p:cBhvr>
                                    </p:cmd>
                                  </p:childTnLst>
                                </p:cTn>
                              </p:par>
                              <p:par>
                                <p:cTn id="7" presetID="1" presetClass="mediacall" presetSubtype="0" fill="hold" nodeType="withEffect">
                                  <p:stCondLst>
                                    <p:cond delay="0"/>
                                  </p:stCondLst>
                                  <p:childTnLst>
                                    <p:cmd type="call" cmd="playFrom(0.0)">
                                      <p:cBhvr>
                                        <p:cTn id="8" dur="32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F1549A0-BE4E-4929-FDB4-40470EEBD8F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207BAE92-FFB2-00F5-7389-53CC4528430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Qui veut lire sa phrase ? </a:t>
            </a: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F6F870B3-2CCD-A1E4-C929-28CED4D5CA4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10" name="Image 9">
            <a:extLst>
              <a:ext uri="{FF2B5EF4-FFF2-40B4-BE49-F238E27FC236}">
                <a16:creationId xmlns:a16="http://schemas.microsoft.com/office/drawing/2014/main" xmlns="" id="{31130A18-9E4B-A38D-CBCA-1E53BDB771DF}"/>
              </a:ext>
            </a:extLst>
          </p:cNvPr>
          <p:cNvPicPr>
            <a:picLocks noChangeAspect="1"/>
          </p:cNvPicPr>
          <p:nvPr/>
        </p:nvPicPr>
        <p:blipFill>
          <a:blip r:embed="rId3"/>
          <a:srcRect l="46689"/>
          <a:stretch>
            <a:fillRect/>
          </a:stretch>
        </p:blipFill>
        <p:spPr>
          <a:xfrm>
            <a:off x="3352077" y="1951908"/>
            <a:ext cx="2750339" cy="3445616"/>
          </a:xfrm>
          <a:prstGeom prst="roundRect">
            <a:avLst>
              <a:gd name="adj" fmla="val 27319"/>
            </a:avLst>
          </a:prstGeom>
        </p:spPr>
      </p:pic>
    </p:spTree>
    <p:extLst>
      <p:ext uri="{BB962C8B-B14F-4D97-AF65-F5344CB8AC3E}">
        <p14:creationId xmlns:p14="http://schemas.microsoft.com/office/powerpoint/2010/main" val="1113383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4B3FD6-227D-FE35-DCDF-F97E5197233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E3A6D2D-21D0-E0A2-908F-8AD98F4432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 Je n’oublie pas la majuscule au début de la phrase et le point à la fin.  </a:t>
            </a:r>
          </a:p>
        </p:txBody>
      </p:sp>
      <p:grpSp>
        <p:nvGrpSpPr>
          <p:cNvPr id="3" name="Groupe 2">
            <a:extLst>
              <a:ext uri="{FF2B5EF4-FFF2-40B4-BE49-F238E27FC236}">
                <a16:creationId xmlns:a16="http://schemas.microsoft.com/office/drawing/2014/main" xmlns="" id="{C5707FB7-9921-6AA7-D3C8-BB77A7B411D6}"/>
              </a:ext>
            </a:extLst>
          </p:cNvPr>
          <p:cNvGrpSpPr/>
          <p:nvPr/>
        </p:nvGrpSpPr>
        <p:grpSpPr>
          <a:xfrm>
            <a:off x="96835" y="643220"/>
            <a:ext cx="1147140" cy="980797"/>
            <a:chOff x="113769" y="634753"/>
            <a:chExt cx="1147140" cy="980797"/>
          </a:xfrm>
        </p:grpSpPr>
        <p:pic>
          <p:nvPicPr>
            <p:cNvPr id="5" name="Image 4">
              <a:extLst>
                <a:ext uri="{FF2B5EF4-FFF2-40B4-BE49-F238E27FC236}">
                  <a16:creationId xmlns:a16="http://schemas.microsoft.com/office/drawing/2014/main" xmlns="" id="{BA5ECE97-B81C-C245-6DEC-AA88B4EB75A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2C3F232B-AB4D-F4CF-85E0-A99DD7693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7" name="Image 6">
            <a:extLst>
              <a:ext uri="{FF2B5EF4-FFF2-40B4-BE49-F238E27FC236}">
                <a16:creationId xmlns:a16="http://schemas.microsoft.com/office/drawing/2014/main" xmlns="" id="{48B37DAB-F563-3EB7-962F-EAB40AEF1F33}"/>
              </a:ext>
            </a:extLst>
          </p:cNvPr>
          <p:cNvPicPr>
            <a:picLocks noChangeAspect="1"/>
          </p:cNvPicPr>
          <p:nvPr/>
        </p:nvPicPr>
        <p:blipFill>
          <a:blip r:embed="rId4"/>
          <a:srcRect l="12098" t="14064" r="20044" b="36321"/>
          <a:stretch>
            <a:fillRect/>
          </a:stretch>
        </p:blipFill>
        <p:spPr>
          <a:xfrm>
            <a:off x="571902" y="2387599"/>
            <a:ext cx="7746764" cy="2489201"/>
          </a:xfrm>
          <a:prstGeom prst="rect">
            <a:avLst/>
          </a:prstGeom>
        </p:spPr>
      </p:pic>
    </p:spTree>
    <p:extLst>
      <p:ext uri="{BB962C8B-B14F-4D97-AF65-F5344CB8AC3E}">
        <p14:creationId xmlns:p14="http://schemas.microsoft.com/office/powerpoint/2010/main" val="662777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AC37D05-2D10-EBDE-AD4D-817C8EB527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98293DC3-9C98-ADE7-B6E0-5A29951CAA6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Ces mots sont en désordre. Ecrivez sur vos cahiers une phrase correcte à partir de ces mots. </a:t>
            </a:r>
          </a:p>
        </p:txBody>
      </p:sp>
      <p:grpSp>
        <p:nvGrpSpPr>
          <p:cNvPr id="3" name="Groupe 2">
            <a:extLst>
              <a:ext uri="{FF2B5EF4-FFF2-40B4-BE49-F238E27FC236}">
                <a16:creationId xmlns:a16="http://schemas.microsoft.com/office/drawing/2014/main" xmlns="" id="{17279290-D7EE-EBC7-42BF-367BCF8CC0C2}"/>
              </a:ext>
            </a:extLst>
          </p:cNvPr>
          <p:cNvGrpSpPr/>
          <p:nvPr/>
        </p:nvGrpSpPr>
        <p:grpSpPr>
          <a:xfrm>
            <a:off x="96835" y="643220"/>
            <a:ext cx="1147140" cy="980797"/>
            <a:chOff x="113769" y="634753"/>
            <a:chExt cx="1147140" cy="980797"/>
          </a:xfrm>
        </p:grpSpPr>
        <p:pic>
          <p:nvPicPr>
            <p:cNvPr id="15" name="Image 14">
              <a:extLst>
                <a:ext uri="{FF2B5EF4-FFF2-40B4-BE49-F238E27FC236}">
                  <a16:creationId xmlns:a16="http://schemas.microsoft.com/office/drawing/2014/main" xmlns="" id="{E4A6C81B-A9C1-7F65-9F3E-7ABBFFA928A9}"/>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D46FC538-0C6D-81C0-1B3E-DFF79DD370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0" name="Rectangle : coins arrondis 9">
            <a:extLst>
              <a:ext uri="{FF2B5EF4-FFF2-40B4-BE49-F238E27FC236}">
                <a16:creationId xmlns:a16="http://schemas.microsoft.com/office/drawing/2014/main" xmlns="" id="{A268983F-E374-2811-9374-415AF57BCAD4}"/>
              </a:ext>
            </a:extLst>
          </p:cNvPr>
          <p:cNvSpPr/>
          <p:nvPr/>
        </p:nvSpPr>
        <p:spPr>
          <a:xfrm>
            <a:off x="6873724" y="3429587"/>
            <a:ext cx="1504666"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lvl="0" algn="ctr" defTabSz="609660">
              <a:defRPr/>
            </a:pPr>
            <a:r>
              <a:rPr lang="fr-FR" sz="2800" b="1" kern="0" dirty="0">
                <a:solidFill>
                  <a:srgbClr val="424D7B"/>
                </a:solidFill>
                <a:latin typeface="Dosis SemiBold" pitchFamily="2" charset="0"/>
              </a:rPr>
              <a:t>venir</a:t>
            </a:r>
          </a:p>
        </p:txBody>
      </p:sp>
      <p:sp>
        <p:nvSpPr>
          <p:cNvPr id="5" name="Rectangle : coins arrondis 4">
            <a:extLst>
              <a:ext uri="{FF2B5EF4-FFF2-40B4-BE49-F238E27FC236}">
                <a16:creationId xmlns:a16="http://schemas.microsoft.com/office/drawing/2014/main" xmlns="" id="{16BB1E26-C636-120A-DC65-16840BCEB34A}"/>
              </a:ext>
            </a:extLst>
          </p:cNvPr>
          <p:cNvSpPr/>
          <p:nvPr/>
        </p:nvSpPr>
        <p:spPr>
          <a:xfrm>
            <a:off x="4630211" y="3429000"/>
            <a:ext cx="2010959"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kern="0" dirty="0">
                <a:solidFill>
                  <a:srgbClr val="424D7B"/>
                </a:solidFill>
                <a:latin typeface="Dosis SemiBold" pitchFamily="2" charset="0"/>
              </a:rPr>
              <a:t>à la fête</a:t>
            </a:r>
            <a:endParaRPr kumimoji="0" lang="fr-FR" sz="2800" b="0" i="0" u="none" strike="noStrike" kern="0" cap="none" spc="0" normalizeH="0" baseline="0" noProof="0" dirty="0">
              <a:ln>
                <a:noFill/>
              </a:ln>
              <a:solidFill>
                <a:srgbClr val="424D7B"/>
              </a:solidFill>
              <a:effectLst/>
              <a:uLnTx/>
              <a:uFillTx/>
              <a:latin typeface="Dosis SemiBold" pitchFamily="2" charset="0"/>
            </a:endParaRPr>
          </a:p>
        </p:txBody>
      </p:sp>
      <p:sp>
        <p:nvSpPr>
          <p:cNvPr id="4" name="Rectangle : coins arrondis 3">
            <a:extLst>
              <a:ext uri="{FF2B5EF4-FFF2-40B4-BE49-F238E27FC236}">
                <a16:creationId xmlns:a16="http://schemas.microsoft.com/office/drawing/2014/main" xmlns="" id="{D7CD8CC1-6FB7-BE59-4098-47A6CA62FA7C}"/>
              </a:ext>
            </a:extLst>
          </p:cNvPr>
          <p:cNvSpPr/>
          <p:nvPr/>
        </p:nvSpPr>
        <p:spPr>
          <a:xfrm>
            <a:off x="2186354" y="3429000"/>
            <a:ext cx="2211303"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rPr>
              <a:t>mon oncle</a:t>
            </a:r>
          </a:p>
        </p:txBody>
      </p:sp>
      <p:sp>
        <p:nvSpPr>
          <p:cNvPr id="6" name="Rectangle : coins arrondis 5">
            <a:extLst>
              <a:ext uri="{FF2B5EF4-FFF2-40B4-BE49-F238E27FC236}">
                <a16:creationId xmlns:a16="http://schemas.microsoft.com/office/drawing/2014/main" xmlns="" id="{D15E82B0-87A4-75E1-5D1C-DBD266E67ABF}"/>
              </a:ext>
            </a:extLst>
          </p:cNvPr>
          <p:cNvSpPr/>
          <p:nvPr/>
        </p:nvSpPr>
        <p:spPr>
          <a:xfrm>
            <a:off x="612001" y="3429000"/>
            <a:ext cx="1388534"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lang="fr-FR" sz="2800" kern="0" dirty="0">
                <a:solidFill>
                  <a:srgbClr val="424D7B"/>
                </a:solidFill>
                <a:latin typeface="Dosis SemiBold" pitchFamily="2" charset="0"/>
              </a:rPr>
              <a:t>va</a:t>
            </a:r>
            <a:endParaRPr kumimoji="0" lang="fr-FR" sz="2800" b="0" i="0" u="none" strike="noStrike" kern="0" cap="none" spc="0" normalizeH="0" baseline="0" noProof="0" dirty="0">
              <a:ln>
                <a:noFill/>
              </a:ln>
              <a:solidFill>
                <a:srgbClr val="424D7B"/>
              </a:solidFill>
              <a:effectLst/>
              <a:uLnTx/>
              <a:uFillTx/>
              <a:latin typeface="Dosis SemiBold" pitchFamily="2" charset="0"/>
            </a:endParaRPr>
          </a:p>
        </p:txBody>
      </p:sp>
    </p:spTree>
    <p:extLst>
      <p:ext uri="{BB962C8B-B14F-4D97-AF65-F5344CB8AC3E}">
        <p14:creationId xmlns:p14="http://schemas.microsoft.com/office/powerpoint/2010/main" val="4087417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F7BD770-80F9-DAB7-EFDE-A242140473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A5B687C9-8A73-289A-40C0-4A70E1CE13C6}"/>
              </a:ext>
            </a:extLst>
          </p:cNvPr>
          <p:cNvSpPr>
            <a:spLocks noGrp="1"/>
          </p:cNvSpPr>
          <p:nvPr>
            <p:ph type="title"/>
          </p:nvPr>
        </p:nvSpPr>
        <p:spPr/>
        <p:txBody>
          <a:bodyPr/>
          <a:lstStyle/>
          <a:p>
            <a:r>
              <a:rPr lang="fr-FR" dirty="0">
                <a:solidFill>
                  <a:schemeClr val="tx1">
                    <a:lumMod val="65000"/>
                    <a:lumOff val="35000"/>
                  </a:schemeClr>
                </a:solidFill>
              </a:rPr>
              <a:t>Qui veut lire sa phrase ?</a:t>
            </a:r>
          </a:p>
        </p:txBody>
      </p:sp>
      <p:grpSp>
        <p:nvGrpSpPr>
          <p:cNvPr id="3" name="Groupe 2">
            <a:extLst>
              <a:ext uri="{FF2B5EF4-FFF2-40B4-BE49-F238E27FC236}">
                <a16:creationId xmlns:a16="http://schemas.microsoft.com/office/drawing/2014/main" xmlns="" id="{6B8C9F56-25DD-9B6F-76D2-791FFB4A85AF}"/>
              </a:ext>
            </a:extLst>
          </p:cNvPr>
          <p:cNvGrpSpPr/>
          <p:nvPr/>
        </p:nvGrpSpPr>
        <p:grpSpPr>
          <a:xfrm>
            <a:off x="96835" y="643220"/>
            <a:ext cx="1147140" cy="980797"/>
            <a:chOff x="113769" y="634753"/>
            <a:chExt cx="1147140" cy="980797"/>
          </a:xfrm>
        </p:grpSpPr>
        <p:pic>
          <p:nvPicPr>
            <p:cNvPr id="15" name="Image 14">
              <a:extLst>
                <a:ext uri="{FF2B5EF4-FFF2-40B4-BE49-F238E27FC236}">
                  <a16:creationId xmlns:a16="http://schemas.microsoft.com/office/drawing/2014/main" xmlns="" id="{BBEE839C-A1C5-C38A-F4AF-089F2EAA7DA8}"/>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120F3C29-52CF-4D7A-FB27-214D83E996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4" name="Image 3">
            <a:extLst>
              <a:ext uri="{FF2B5EF4-FFF2-40B4-BE49-F238E27FC236}">
                <a16:creationId xmlns:a16="http://schemas.microsoft.com/office/drawing/2014/main" xmlns="" id="{11843A54-99EC-0E18-7FA2-1F89E80D3D3C}"/>
              </a:ext>
            </a:extLst>
          </p:cNvPr>
          <p:cNvPicPr>
            <a:picLocks noChangeAspect="1"/>
          </p:cNvPicPr>
          <p:nvPr/>
        </p:nvPicPr>
        <p:blipFill>
          <a:blip r:embed="rId4"/>
          <a:srcRect l="-404" t="4749" r="47093" b="-4749"/>
          <a:stretch>
            <a:fillRect/>
          </a:stretch>
        </p:blipFill>
        <p:spPr>
          <a:xfrm>
            <a:off x="2764936" y="1980783"/>
            <a:ext cx="2750339" cy="3445616"/>
          </a:xfrm>
          <a:prstGeom prst="roundRect">
            <a:avLst>
              <a:gd name="adj" fmla="val 27319"/>
            </a:avLst>
          </a:prstGeom>
        </p:spPr>
      </p:pic>
    </p:spTree>
    <p:extLst>
      <p:ext uri="{BB962C8B-B14F-4D97-AF65-F5344CB8AC3E}">
        <p14:creationId xmlns:p14="http://schemas.microsoft.com/office/powerpoint/2010/main" val="1373031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91B513-D36D-E261-EF76-54603449020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F9198A6-D702-16B5-D75D-E92FB515F82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 Je n’oublie pas la majuscule au début de la phrase et le point à la fin.  </a:t>
            </a:r>
          </a:p>
        </p:txBody>
      </p:sp>
      <p:grpSp>
        <p:nvGrpSpPr>
          <p:cNvPr id="3" name="Groupe 2">
            <a:extLst>
              <a:ext uri="{FF2B5EF4-FFF2-40B4-BE49-F238E27FC236}">
                <a16:creationId xmlns:a16="http://schemas.microsoft.com/office/drawing/2014/main" xmlns="" id="{8A41C55C-D657-BDF7-2967-160852A88335}"/>
              </a:ext>
            </a:extLst>
          </p:cNvPr>
          <p:cNvGrpSpPr/>
          <p:nvPr/>
        </p:nvGrpSpPr>
        <p:grpSpPr>
          <a:xfrm>
            <a:off x="96835" y="643220"/>
            <a:ext cx="1147140" cy="980797"/>
            <a:chOff x="113769" y="634753"/>
            <a:chExt cx="1147140" cy="980797"/>
          </a:xfrm>
        </p:grpSpPr>
        <p:pic>
          <p:nvPicPr>
            <p:cNvPr id="5" name="Image 4">
              <a:extLst>
                <a:ext uri="{FF2B5EF4-FFF2-40B4-BE49-F238E27FC236}">
                  <a16:creationId xmlns:a16="http://schemas.microsoft.com/office/drawing/2014/main" xmlns="" id="{8C3A443D-1527-6131-3C33-7195B638C446}"/>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27F7FC84-08DD-50FE-5C02-7460B708E3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7" name="Image 6">
            <a:extLst>
              <a:ext uri="{FF2B5EF4-FFF2-40B4-BE49-F238E27FC236}">
                <a16:creationId xmlns:a16="http://schemas.microsoft.com/office/drawing/2014/main" xmlns="" id="{22A76C23-6720-16DC-F204-4E63E2104463}"/>
              </a:ext>
            </a:extLst>
          </p:cNvPr>
          <p:cNvPicPr>
            <a:picLocks noChangeAspect="1"/>
          </p:cNvPicPr>
          <p:nvPr/>
        </p:nvPicPr>
        <p:blipFill>
          <a:blip r:embed="rId4"/>
          <a:srcRect l="12037" t="14863" r="21111" b="36745"/>
          <a:stretch>
            <a:fillRect/>
          </a:stretch>
        </p:blipFill>
        <p:spPr>
          <a:xfrm>
            <a:off x="771350" y="2387600"/>
            <a:ext cx="7601299" cy="2421466"/>
          </a:xfrm>
          <a:prstGeom prst="rect">
            <a:avLst/>
          </a:prstGeom>
        </p:spPr>
      </p:pic>
    </p:spTree>
    <p:extLst>
      <p:ext uri="{BB962C8B-B14F-4D97-AF65-F5344CB8AC3E}">
        <p14:creationId xmlns:p14="http://schemas.microsoft.com/office/powerpoint/2010/main" val="511356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E91AC9D-0C0C-4684-927E-D7846FC8300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séance d’aujourd’hui est terminée. À la maison, dans la page 53, vous allez mettre en ordre ces mots pour écrire une phrase correcte.</a:t>
            </a:r>
            <a:endParaRPr lang="fr-MA" dirty="0">
              <a:solidFill>
                <a:schemeClr val="tx1">
                  <a:lumMod val="65000"/>
                  <a:lumOff val="35000"/>
                </a:schemeClr>
              </a:solidFill>
              <a:latin typeface="Dosis Medium" pitchFamily="2" charset="0"/>
            </a:endParaRPr>
          </a:p>
        </p:txBody>
      </p:sp>
      <p:pic>
        <p:nvPicPr>
          <p:cNvPr id="7" name="Nada-Wave">
            <a:hlinkClick r:id="" action="ppaction://media"/>
            <a:extLst>
              <a:ext uri="{FF2B5EF4-FFF2-40B4-BE49-F238E27FC236}">
                <a16:creationId xmlns:a16="http://schemas.microsoft.com/office/drawing/2014/main" xmlns="" id="{8F03A6ED-8091-1670-C590-B575DFF481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5834" y="2310978"/>
            <a:ext cx="1985162" cy="3170332"/>
          </a:xfrm>
          <a:prstGeom prst="rect">
            <a:avLst/>
          </a:prstGeom>
        </p:spPr>
      </p:pic>
      <p:pic>
        <p:nvPicPr>
          <p:cNvPr id="3" name="Image 2">
            <a:extLst>
              <a:ext uri="{FF2B5EF4-FFF2-40B4-BE49-F238E27FC236}">
                <a16:creationId xmlns:a16="http://schemas.microsoft.com/office/drawing/2014/main" xmlns="" id="{D367F329-B94D-BB84-DE3E-7C834A88E8A1}"/>
              </a:ext>
            </a:extLst>
          </p:cNvPr>
          <p:cNvPicPr>
            <a:picLocks noChangeAspect="1"/>
          </p:cNvPicPr>
          <p:nvPr/>
        </p:nvPicPr>
        <p:blipFill>
          <a:blip r:embed="rId5" cstate="print">
            <a:extLst>
              <a:ext uri="{28A0092B-C50C-407E-A947-70E740481C1C}">
                <a14:useLocalDpi xmlns:a14="http://schemas.microsoft.com/office/drawing/2010/main" val="0"/>
              </a:ext>
            </a:extLst>
          </a:blip>
          <a:srcRect b="26481"/>
          <a:stretch>
            <a:fillRect/>
          </a:stretch>
        </p:blipFill>
        <p:spPr>
          <a:xfrm>
            <a:off x="69048" y="575254"/>
            <a:ext cx="1393241" cy="1024294"/>
          </a:xfrm>
          <a:prstGeom prst="ellipse">
            <a:avLst/>
          </a:prstGeom>
        </p:spPr>
      </p:pic>
      <p:pic>
        <p:nvPicPr>
          <p:cNvPr id="6" name="Image 5">
            <a:extLst>
              <a:ext uri="{FF2B5EF4-FFF2-40B4-BE49-F238E27FC236}">
                <a16:creationId xmlns:a16="http://schemas.microsoft.com/office/drawing/2014/main" xmlns="" id="{2512B439-AF38-9DB8-F148-5047302194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2274" y="1599548"/>
            <a:ext cx="2971608" cy="4558035"/>
          </a:xfrm>
          <a:prstGeom prst="rect">
            <a:avLst/>
          </a:prstGeom>
        </p:spPr>
      </p:pic>
      <p:sp>
        <p:nvSpPr>
          <p:cNvPr id="10" name="Rectangle : coins arrondis 9">
            <a:extLst>
              <a:ext uri="{FF2B5EF4-FFF2-40B4-BE49-F238E27FC236}">
                <a16:creationId xmlns:a16="http://schemas.microsoft.com/office/drawing/2014/main" xmlns="" id="{D9531340-0F32-6E85-7607-5F5CD3761F22}"/>
              </a:ext>
            </a:extLst>
          </p:cNvPr>
          <p:cNvSpPr/>
          <p:nvPr/>
        </p:nvSpPr>
        <p:spPr>
          <a:xfrm>
            <a:off x="4380149" y="4276327"/>
            <a:ext cx="2815781" cy="481415"/>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47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xmlns="" id="{653CB3B7-B045-1907-12B9-E6AC293B2E8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0" b="110"/>
          <a:stretch/>
        </p:blipFill>
        <p:spPr>
          <a:xfrm>
            <a:off x="381000" y="711081"/>
            <a:ext cx="809386" cy="809386"/>
          </a:xfrm>
        </p:spPr>
      </p:pic>
      <p:sp>
        <p:nvSpPr>
          <p:cNvPr id="4" name="Titre 8">
            <a:extLst>
              <a:ext uri="{FF2B5EF4-FFF2-40B4-BE49-F238E27FC236}">
                <a16:creationId xmlns:a16="http://schemas.microsoft.com/office/drawing/2014/main" xmlns="" id="{7AE76DBD-DBA9-930E-6A9E-B2725446DC8A}"/>
              </a:ext>
            </a:extLst>
          </p:cNvPr>
          <p:cNvSpPr>
            <a:spLocks noGrp="1"/>
          </p:cNvSpPr>
          <p:nvPr>
            <p:ph type="title"/>
          </p:nvPr>
        </p:nvSpPr>
        <p:spPr>
          <a:xfrm>
            <a:off x="1692000" y="756000"/>
            <a:ext cx="6840000" cy="612000"/>
          </a:xfrm>
        </p:spPr>
        <p:txBody>
          <a:bodyPr>
            <a:normAutofit/>
          </a:bodyPr>
          <a:lstStyle/>
          <a:p>
            <a:r>
              <a:rPr lang="fr-MA" i="1" dirty="0">
                <a:solidFill>
                  <a:schemeClr val="tx1">
                    <a:lumMod val="50000"/>
                    <a:lumOff val="50000"/>
                  </a:schemeClr>
                </a:solidFill>
                <a:latin typeface="Dosis Medium" pitchFamily="2" charset="0"/>
              </a:rPr>
              <a:t>Lecture de la vidéo </a:t>
            </a:r>
            <a:endParaRPr lang="fr-MA" dirty="0">
              <a:solidFill>
                <a:schemeClr val="tx1">
                  <a:lumMod val="50000"/>
                  <a:lumOff val="50000"/>
                </a:schemeClr>
              </a:solidFill>
              <a:latin typeface="Dosis Medium" pitchFamily="2" charset="0"/>
            </a:endParaRPr>
          </a:p>
        </p:txBody>
      </p:sp>
      <p:pic>
        <p:nvPicPr>
          <p:cNvPr id="13" name="Image 12" descr="Une image contenant noir, obscurité&#10;&#10;Le contenu généré par l’IA peut être incorrect.">
            <a:extLst>
              <a:ext uri="{FF2B5EF4-FFF2-40B4-BE49-F238E27FC236}">
                <a16:creationId xmlns:a16="http://schemas.microsoft.com/office/drawing/2014/main" xmlns="" id="{D9EF8EE5-1AE4-1C66-E78A-3E44E79596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5" name="FR_N4_P2_W4_S4 (dialogue)">
            <a:hlinkClick r:id="" action="ppaction://media"/>
            <a:extLst>
              <a:ext uri="{FF2B5EF4-FFF2-40B4-BE49-F238E27FC236}">
                <a16:creationId xmlns:a16="http://schemas.microsoft.com/office/drawing/2014/main" xmlns="" id="{AE80D491-5A88-7611-AE1F-E214B70E8DD5}"/>
              </a:ext>
            </a:extLst>
          </p:cNvPr>
          <p:cNvPicPr>
            <a:picLocks noChangeAspect="1"/>
          </p:cNvPicPr>
          <p:nvPr>
            <a:videoFile r:link="rId1"/>
            <p:extLst>
              <p:ext uri="{DAA4B4D4-6D71-4841-9C94-3DE7FCFB9230}">
                <p14:media xmlns:p14="http://schemas.microsoft.com/office/powerpoint/2010/main" r:embed="rId2">
                  <p14:trim st="3637"/>
                </p14:media>
              </p:ext>
            </p:extLst>
          </p:nvPr>
        </p:nvPicPr>
        <p:blipFill>
          <a:blip r:embed="rId6"/>
          <a:stretch>
            <a:fillRect/>
          </a:stretch>
        </p:blipFill>
        <p:spPr>
          <a:xfrm>
            <a:off x="478420" y="2218266"/>
            <a:ext cx="8128004" cy="2895601"/>
          </a:xfrm>
          <a:prstGeom prst="rect">
            <a:avLst/>
          </a:prstGeom>
        </p:spPr>
      </p:pic>
    </p:spTree>
    <p:extLst>
      <p:ext uri="{BB962C8B-B14F-4D97-AF65-F5344CB8AC3E}">
        <p14:creationId xmlns:p14="http://schemas.microsoft.com/office/powerpoint/2010/main" val="1924069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23" fill="hold"/>
                                        <p:tgtEl>
                                          <p:spTgt spid="5"/>
                                        </p:tgtEl>
                                      </p:cBhvr>
                                    </p:cmd>
                                  </p:childTnLst>
                                </p:cTn>
                              </p:par>
                            </p:childTnLst>
                          </p:cTn>
                        </p:par>
                        <p:par>
                          <p:cTn id="7" fill="hold">
                            <p:stCondLst>
                              <p:cond delay="62923"/>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420C46-0B24-C8BD-5218-3C7A2F2887C1}"/>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E3BF4DBA-F02B-6899-C017-79316CD6F4B0}"/>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dirty="0">
                <a:solidFill>
                  <a:prstClr val="black">
                    <a:lumMod val="65000"/>
                    <a:lumOff val="35000"/>
                  </a:prstClr>
                </a:solidFill>
                <a:latin typeface="Dosis Medium" pitchFamily="2" charset="0"/>
              </a:rPr>
              <a:t>Nous allons écouter le dialogue une deuxième fois.</a:t>
            </a:r>
            <a:endParaRPr lang="fr-FR" dirty="0">
              <a:solidFill>
                <a:prstClr val="black">
                  <a:lumMod val="65000"/>
                  <a:lumOff val="35000"/>
                </a:prstClr>
              </a:solidFill>
              <a:latin typeface="Dosis Medium" pitchFamily="2" charset="0"/>
            </a:endParaRPr>
          </a:p>
        </p:txBody>
      </p:sp>
      <p:grpSp>
        <p:nvGrpSpPr>
          <p:cNvPr id="4" name="Groupe 3">
            <a:extLst>
              <a:ext uri="{FF2B5EF4-FFF2-40B4-BE49-F238E27FC236}">
                <a16:creationId xmlns:a16="http://schemas.microsoft.com/office/drawing/2014/main" xmlns="" id="{1FF751EC-2B5E-48BD-6B88-38F3C9856177}"/>
              </a:ext>
            </a:extLst>
          </p:cNvPr>
          <p:cNvGrpSpPr/>
          <p:nvPr/>
        </p:nvGrpSpPr>
        <p:grpSpPr>
          <a:xfrm>
            <a:off x="96835" y="643220"/>
            <a:ext cx="1147140" cy="980797"/>
            <a:chOff x="113769" y="634753"/>
            <a:chExt cx="1147140" cy="980797"/>
          </a:xfrm>
        </p:grpSpPr>
        <p:pic>
          <p:nvPicPr>
            <p:cNvPr id="5" name="Image 4">
              <a:extLst>
                <a:ext uri="{FF2B5EF4-FFF2-40B4-BE49-F238E27FC236}">
                  <a16:creationId xmlns:a16="http://schemas.microsoft.com/office/drawing/2014/main" xmlns="" id="{DEF9A797-C462-7CCB-3A89-925B766EC968}"/>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7C4A18B3-AA84-FE64-E71E-4BF914B545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xmlns="" id="{4F9CC13E-51ED-7026-27DE-27BE93E1C093}"/>
              </a:ext>
            </a:extLst>
          </p:cNvPr>
          <p:cNvPicPr>
            <a:picLocks noChangeAspect="1"/>
          </p:cNvPicPr>
          <p:nvPr/>
        </p:nvPicPr>
        <p:blipFill>
          <a:blip r:embed="rId4"/>
          <a:stretch>
            <a:fillRect/>
          </a:stretch>
        </p:blipFill>
        <p:spPr>
          <a:xfrm>
            <a:off x="3087301" y="2425565"/>
            <a:ext cx="2950143" cy="2950143"/>
          </a:xfrm>
          <a:prstGeom prst="roundRect">
            <a:avLst>
              <a:gd name="adj" fmla="val 10201"/>
            </a:avLst>
          </a:prstGeom>
        </p:spPr>
      </p:pic>
    </p:spTree>
    <p:extLst>
      <p:ext uri="{BB962C8B-B14F-4D97-AF65-F5344CB8AC3E}">
        <p14:creationId xmlns:p14="http://schemas.microsoft.com/office/powerpoint/2010/main" val="3450437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xmlns="" id="{653CB3B7-B045-1907-12B9-E6AC293B2E8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0" b="110"/>
          <a:stretch/>
        </p:blipFill>
        <p:spPr>
          <a:xfrm>
            <a:off x="381000" y="711081"/>
            <a:ext cx="809386" cy="809386"/>
          </a:xfrm>
        </p:spPr>
      </p:pic>
      <p:sp>
        <p:nvSpPr>
          <p:cNvPr id="4" name="Titre 8">
            <a:extLst>
              <a:ext uri="{FF2B5EF4-FFF2-40B4-BE49-F238E27FC236}">
                <a16:creationId xmlns:a16="http://schemas.microsoft.com/office/drawing/2014/main" xmlns="" id="{7AE76DBD-DBA9-930E-6A9E-B2725446DC8A}"/>
              </a:ext>
            </a:extLst>
          </p:cNvPr>
          <p:cNvSpPr>
            <a:spLocks noGrp="1"/>
          </p:cNvSpPr>
          <p:nvPr>
            <p:ph type="title"/>
          </p:nvPr>
        </p:nvSpPr>
        <p:spPr>
          <a:xfrm>
            <a:off x="1692000" y="756000"/>
            <a:ext cx="6840000" cy="612000"/>
          </a:xfrm>
        </p:spPr>
        <p:txBody>
          <a:bodyPr>
            <a:normAutofit/>
          </a:bodyPr>
          <a:lstStyle/>
          <a:p>
            <a:r>
              <a:rPr lang="fr-MA" i="1" dirty="0">
                <a:solidFill>
                  <a:schemeClr val="tx1">
                    <a:lumMod val="50000"/>
                    <a:lumOff val="50000"/>
                  </a:schemeClr>
                </a:solidFill>
                <a:latin typeface="Dosis Medium" pitchFamily="2" charset="0"/>
              </a:rPr>
              <a:t>Lecture de la vidéo </a:t>
            </a:r>
            <a:endParaRPr lang="fr-MA" dirty="0">
              <a:solidFill>
                <a:schemeClr val="tx1">
                  <a:lumMod val="50000"/>
                  <a:lumOff val="50000"/>
                </a:schemeClr>
              </a:solidFill>
              <a:latin typeface="Dosis Medium" pitchFamily="2" charset="0"/>
            </a:endParaRPr>
          </a:p>
        </p:txBody>
      </p:sp>
      <p:pic>
        <p:nvPicPr>
          <p:cNvPr id="13" name="Image 12" descr="Une image contenant noir, obscurité&#10;&#10;Le contenu généré par l’IA peut être incorrect.">
            <a:extLst>
              <a:ext uri="{FF2B5EF4-FFF2-40B4-BE49-F238E27FC236}">
                <a16:creationId xmlns:a16="http://schemas.microsoft.com/office/drawing/2014/main" xmlns="" id="{D9EF8EE5-1AE4-1C66-E78A-3E44E79596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5" name="FR_N4_P2_W4_S4 (dialogue)">
            <a:hlinkClick r:id="" action="ppaction://media"/>
            <a:extLst>
              <a:ext uri="{FF2B5EF4-FFF2-40B4-BE49-F238E27FC236}">
                <a16:creationId xmlns:a16="http://schemas.microsoft.com/office/drawing/2014/main" xmlns="" id="{AE80D491-5A88-7611-AE1F-E214B70E8DD5}"/>
              </a:ext>
            </a:extLst>
          </p:cNvPr>
          <p:cNvPicPr>
            <a:picLocks noChangeAspect="1"/>
          </p:cNvPicPr>
          <p:nvPr>
            <a:videoFile r:link="rId1"/>
            <p:extLst>
              <p:ext uri="{DAA4B4D4-6D71-4841-9C94-3DE7FCFB9230}">
                <p14:media xmlns:p14="http://schemas.microsoft.com/office/powerpoint/2010/main" r:embed="rId2">
                  <p14:trim st="3637"/>
                </p14:media>
              </p:ext>
            </p:extLst>
          </p:nvPr>
        </p:nvPicPr>
        <p:blipFill>
          <a:blip r:embed="rId6"/>
          <a:stretch>
            <a:fillRect/>
          </a:stretch>
        </p:blipFill>
        <p:spPr>
          <a:xfrm>
            <a:off x="478420" y="2218266"/>
            <a:ext cx="8128004" cy="2895601"/>
          </a:xfrm>
          <a:prstGeom prst="rect">
            <a:avLst/>
          </a:prstGeom>
        </p:spPr>
      </p:pic>
    </p:spTree>
    <p:extLst>
      <p:ext uri="{BB962C8B-B14F-4D97-AF65-F5344CB8AC3E}">
        <p14:creationId xmlns:p14="http://schemas.microsoft.com/office/powerpoint/2010/main" val="255177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23" fill="hold"/>
                                        <p:tgtEl>
                                          <p:spTgt spid="5"/>
                                        </p:tgtEl>
                                      </p:cBhvr>
                                    </p:cmd>
                                  </p:childTnLst>
                                </p:cTn>
                              </p:par>
                            </p:childTnLst>
                          </p:cTn>
                        </p:par>
                        <p:par>
                          <p:cTn id="7" fill="hold">
                            <p:stCondLst>
                              <p:cond delay="62923"/>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EF6294C-455F-BE2A-C9AC-3D30B5B9C85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881703C1-D4B4-25CF-1A68-131F217A5174}"/>
              </a:ext>
            </a:extLst>
          </p:cNvPr>
          <p:cNvSpPr>
            <a:spLocks noGrp="1"/>
          </p:cNvSpPr>
          <p:nvPr>
            <p:ph type="title"/>
          </p:nvPr>
        </p:nvSpPr>
        <p:spPr>
          <a:xfrm>
            <a:off x="1692000" y="788341"/>
            <a:ext cx="6840000" cy="612000"/>
          </a:xfrm>
        </p:spPr>
        <p:txBody>
          <a:bodyPr>
            <a:normAutofit/>
          </a:bodyPr>
          <a:lstStyle/>
          <a:p>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rPr>
              <a:t>Maintenant, on va répéter le dialogue ensemble. </a:t>
            </a:r>
            <a:r>
              <a:rPr lang="fr-FR" dirty="0">
                <a:solidFill>
                  <a:prstClr val="black">
                    <a:lumMod val="65000"/>
                    <a:lumOff val="35000"/>
                  </a:prstClr>
                </a:solidFill>
                <a:latin typeface="Dosis Medium" pitchFamily="2" charset="0"/>
              </a:rPr>
              <a:t>Je vais lire chaque réplique et vous allez répéter après moi. </a:t>
            </a:r>
            <a:endParaRPr lang="fr-MA" dirty="0">
              <a:latin typeface="Dosis Medium" pitchFamily="2" charset="0"/>
            </a:endParaRPr>
          </a:p>
        </p:txBody>
      </p:sp>
      <p:grpSp>
        <p:nvGrpSpPr>
          <p:cNvPr id="103" name="Groupe 102">
            <a:extLst>
              <a:ext uri="{FF2B5EF4-FFF2-40B4-BE49-F238E27FC236}">
                <a16:creationId xmlns:a16="http://schemas.microsoft.com/office/drawing/2014/main" xmlns="" id="{63709E11-1FC6-0AC2-A69B-9EA02C01C94E}"/>
              </a:ext>
            </a:extLst>
          </p:cNvPr>
          <p:cNvGrpSpPr/>
          <p:nvPr/>
        </p:nvGrpSpPr>
        <p:grpSpPr>
          <a:xfrm>
            <a:off x="113769" y="634753"/>
            <a:ext cx="1147140" cy="980797"/>
            <a:chOff x="113769" y="634753"/>
            <a:chExt cx="1147140" cy="980797"/>
          </a:xfrm>
        </p:grpSpPr>
        <p:pic>
          <p:nvPicPr>
            <p:cNvPr id="104" name="Image 103">
              <a:extLst>
                <a:ext uri="{FF2B5EF4-FFF2-40B4-BE49-F238E27FC236}">
                  <a16:creationId xmlns:a16="http://schemas.microsoft.com/office/drawing/2014/main" xmlns="" id="{09E62EB3-811D-3DDB-142A-9B7C405B7E4A}"/>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CADC727B-2D07-8F7B-5841-3F4AE7E0E7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3" name="Rectangle : coins arrondis 2">
            <a:extLst>
              <a:ext uri="{FF2B5EF4-FFF2-40B4-BE49-F238E27FC236}">
                <a16:creationId xmlns:a16="http://schemas.microsoft.com/office/drawing/2014/main" xmlns="" id="{00EE93F0-2EE5-6656-14B1-8C26FE4AD178}"/>
              </a:ext>
            </a:extLst>
          </p:cNvPr>
          <p:cNvSpPr/>
          <p:nvPr/>
        </p:nvSpPr>
        <p:spPr>
          <a:xfrm>
            <a:off x="2491954" y="1703163"/>
            <a:ext cx="4400399"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4" name="Ellipse 3">
            <a:extLst>
              <a:ext uri="{FF2B5EF4-FFF2-40B4-BE49-F238E27FC236}">
                <a16:creationId xmlns:a16="http://schemas.microsoft.com/office/drawing/2014/main" xmlns="" id="{CF117C80-0BFE-E256-6895-9805ADBD3CF3}"/>
              </a:ext>
            </a:extLst>
          </p:cNvPr>
          <p:cNvSpPr/>
          <p:nvPr/>
        </p:nvSpPr>
        <p:spPr>
          <a:xfrm>
            <a:off x="2229742" y="1473473"/>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6" name="Ellipse 5">
            <a:extLst>
              <a:ext uri="{FF2B5EF4-FFF2-40B4-BE49-F238E27FC236}">
                <a16:creationId xmlns:a16="http://schemas.microsoft.com/office/drawing/2014/main" xmlns="" id="{5EC79690-379E-B79D-711C-3B09B441DFB7}"/>
              </a:ext>
            </a:extLst>
          </p:cNvPr>
          <p:cNvSpPr/>
          <p:nvPr/>
        </p:nvSpPr>
        <p:spPr>
          <a:xfrm>
            <a:off x="1846950" y="1657997"/>
            <a:ext cx="693023" cy="679305"/>
          </a:xfrm>
          <a:prstGeom prst="ellipse">
            <a:avLst/>
          </a:prstGeom>
          <a:solidFill>
            <a:srgbClr val="D9BBD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8" name="AutoShape 2" descr="Image générée">
            <a:extLst>
              <a:ext uri="{FF2B5EF4-FFF2-40B4-BE49-F238E27FC236}">
                <a16:creationId xmlns:a16="http://schemas.microsoft.com/office/drawing/2014/main" xmlns="" id="{3857F047-8938-258A-16B5-573E2AB5121B}"/>
              </a:ext>
            </a:extLst>
          </p:cNvPr>
          <p:cNvSpPr>
            <a:spLocks noChangeAspect="1" noChangeArrowheads="1"/>
          </p:cNvSpPr>
          <p:nvPr/>
        </p:nvSpPr>
        <p:spPr bwMode="auto">
          <a:xfrm>
            <a:off x="6208235" y="25722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Dosis SemiBold" pitchFamily="2" charset="0"/>
            </a:endParaRPr>
          </a:p>
        </p:txBody>
      </p:sp>
      <p:sp>
        <p:nvSpPr>
          <p:cNvPr id="9" name="ZoneTexte 8">
            <a:extLst>
              <a:ext uri="{FF2B5EF4-FFF2-40B4-BE49-F238E27FC236}">
                <a16:creationId xmlns:a16="http://schemas.microsoft.com/office/drawing/2014/main" xmlns="" id="{34039D61-FAC9-9101-EAD5-F2A14F55E5B7}"/>
              </a:ext>
            </a:extLst>
          </p:cNvPr>
          <p:cNvSpPr txBox="1"/>
          <p:nvPr/>
        </p:nvSpPr>
        <p:spPr>
          <a:xfrm>
            <a:off x="2819215" y="1663907"/>
            <a:ext cx="1524454" cy="4558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74F71"/>
                </a:solidFill>
                <a:effectLst/>
                <a:uLnTx/>
                <a:uFillTx/>
                <a:latin typeface="Dosis SemiBold" pitchFamily="2" charset="0"/>
              </a:rPr>
              <a:t>Bonjour ! </a:t>
            </a:r>
          </a:p>
        </p:txBody>
      </p:sp>
      <p:sp>
        <p:nvSpPr>
          <p:cNvPr id="10" name="Rectangle : coins arrondis 9">
            <a:extLst>
              <a:ext uri="{FF2B5EF4-FFF2-40B4-BE49-F238E27FC236}">
                <a16:creationId xmlns:a16="http://schemas.microsoft.com/office/drawing/2014/main" xmlns="" id="{9991661A-8A02-A4C9-925C-0B6BFBA27E98}"/>
              </a:ext>
            </a:extLst>
          </p:cNvPr>
          <p:cNvSpPr/>
          <p:nvPr/>
        </p:nvSpPr>
        <p:spPr>
          <a:xfrm>
            <a:off x="3055297" y="2326094"/>
            <a:ext cx="5038728"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11" name="Ellipse 10">
            <a:extLst>
              <a:ext uri="{FF2B5EF4-FFF2-40B4-BE49-F238E27FC236}">
                <a16:creationId xmlns:a16="http://schemas.microsoft.com/office/drawing/2014/main" xmlns="" id="{41C03175-A79C-5B38-8CF2-947CA1BE3233}"/>
              </a:ext>
            </a:extLst>
          </p:cNvPr>
          <p:cNvSpPr/>
          <p:nvPr/>
        </p:nvSpPr>
        <p:spPr>
          <a:xfrm>
            <a:off x="8162208" y="1397971"/>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12" name="Ellipse 11">
            <a:extLst>
              <a:ext uri="{FF2B5EF4-FFF2-40B4-BE49-F238E27FC236}">
                <a16:creationId xmlns:a16="http://schemas.microsoft.com/office/drawing/2014/main" xmlns="" id="{A384CC5E-C7FF-C7C9-EA9D-5AC6AA87571F}"/>
              </a:ext>
            </a:extLst>
          </p:cNvPr>
          <p:cNvSpPr/>
          <p:nvPr/>
        </p:nvSpPr>
        <p:spPr>
          <a:xfrm>
            <a:off x="7934073" y="2112236"/>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13" name="Ellipse 12">
            <a:extLst>
              <a:ext uri="{FF2B5EF4-FFF2-40B4-BE49-F238E27FC236}">
                <a16:creationId xmlns:a16="http://schemas.microsoft.com/office/drawing/2014/main" xmlns="" id="{A3124D23-814D-712B-682A-6E40FF0ED26F}"/>
              </a:ext>
            </a:extLst>
          </p:cNvPr>
          <p:cNvSpPr/>
          <p:nvPr/>
        </p:nvSpPr>
        <p:spPr>
          <a:xfrm>
            <a:off x="8001251" y="2421372"/>
            <a:ext cx="693023" cy="679305"/>
          </a:xfrm>
          <a:prstGeom prst="ellipse">
            <a:avLst/>
          </a:prstGeom>
          <a:solidFill>
            <a:srgbClr val="D9BBD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14" name="ZoneTexte 13">
            <a:extLst>
              <a:ext uri="{FF2B5EF4-FFF2-40B4-BE49-F238E27FC236}">
                <a16:creationId xmlns:a16="http://schemas.microsoft.com/office/drawing/2014/main" xmlns="" id="{82A96884-34A4-5704-3FBB-D594C93EC64F}"/>
              </a:ext>
            </a:extLst>
          </p:cNvPr>
          <p:cNvSpPr txBox="1"/>
          <p:nvPr/>
        </p:nvSpPr>
        <p:spPr>
          <a:xfrm>
            <a:off x="6223962" y="2412131"/>
            <a:ext cx="1484305" cy="3713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74F71"/>
                </a:solidFill>
                <a:effectLst/>
                <a:uLnTx/>
                <a:uFillTx/>
                <a:latin typeface="Dosis SemiBold" pitchFamily="2" charset="0"/>
              </a:rPr>
              <a:t> Salut ! </a:t>
            </a:r>
            <a:endParaRPr kumimoji="0" lang="fr-FR" sz="1800" b="0" i="0" u="none" strike="noStrike" kern="1200" cap="none" spc="0" normalizeH="0" baseline="0" noProof="0" dirty="0">
              <a:ln>
                <a:noFill/>
              </a:ln>
              <a:solidFill>
                <a:prstClr val="black"/>
              </a:solidFill>
              <a:effectLst/>
              <a:uLnTx/>
              <a:uFillTx/>
              <a:latin typeface="Dosis SemiBold" pitchFamily="2" charset="0"/>
            </a:endParaRPr>
          </a:p>
        </p:txBody>
      </p:sp>
      <p:sp>
        <p:nvSpPr>
          <p:cNvPr id="16" name="Rectangle : coins arrondis 15">
            <a:extLst>
              <a:ext uri="{FF2B5EF4-FFF2-40B4-BE49-F238E27FC236}">
                <a16:creationId xmlns:a16="http://schemas.microsoft.com/office/drawing/2014/main" xmlns="" id="{837EA9E3-5B47-C756-7FF5-8C949A425893}"/>
              </a:ext>
            </a:extLst>
          </p:cNvPr>
          <p:cNvSpPr/>
          <p:nvPr/>
        </p:nvSpPr>
        <p:spPr>
          <a:xfrm>
            <a:off x="2460551" y="3011659"/>
            <a:ext cx="4410020" cy="500684"/>
          </a:xfrm>
          <a:prstGeom prst="roundRect">
            <a:avLst/>
          </a:prstGeom>
          <a:solidFill>
            <a:srgbClr val="DEEBF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74F71"/>
                </a:solidFill>
                <a:effectLst/>
                <a:uLnTx/>
                <a:uFillTx/>
                <a:latin typeface="Dosis SemiBold" pitchFamily="2" charset="0"/>
              </a:rPr>
              <a:t>Est-ce que tu as un frère ? </a:t>
            </a:r>
          </a:p>
        </p:txBody>
      </p:sp>
      <p:sp>
        <p:nvSpPr>
          <p:cNvPr id="17" name="Ellipse 16">
            <a:extLst>
              <a:ext uri="{FF2B5EF4-FFF2-40B4-BE49-F238E27FC236}">
                <a16:creationId xmlns:a16="http://schemas.microsoft.com/office/drawing/2014/main" xmlns="" id="{8D5DA24C-DB44-5255-CC07-762FCEDFF0F0}"/>
              </a:ext>
            </a:extLst>
          </p:cNvPr>
          <p:cNvSpPr/>
          <p:nvPr/>
        </p:nvSpPr>
        <p:spPr>
          <a:xfrm>
            <a:off x="7452385" y="3252426"/>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18" name="Rectangle : coins arrondis 17">
            <a:extLst>
              <a:ext uri="{FF2B5EF4-FFF2-40B4-BE49-F238E27FC236}">
                <a16:creationId xmlns:a16="http://schemas.microsoft.com/office/drawing/2014/main" xmlns="" id="{869867FE-FB16-671E-0D75-6177D0A52762}"/>
              </a:ext>
            </a:extLst>
          </p:cNvPr>
          <p:cNvSpPr/>
          <p:nvPr/>
        </p:nvSpPr>
        <p:spPr>
          <a:xfrm>
            <a:off x="2875867" y="3675133"/>
            <a:ext cx="4971367" cy="500684"/>
          </a:xfrm>
          <a:prstGeom prst="roundRect">
            <a:avLst/>
          </a:prstGeom>
          <a:solidFill>
            <a:srgbClr val="DEEBF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74F71"/>
                </a:solidFill>
                <a:effectLst/>
                <a:uLnTx/>
                <a:uFillTx/>
                <a:latin typeface="Dosis SemiBold" pitchFamily="2" charset="0"/>
              </a:rPr>
              <a:t>Oui, j’ai un frère, il s’appelle Samir. </a:t>
            </a:r>
          </a:p>
        </p:txBody>
      </p:sp>
      <p:sp>
        <p:nvSpPr>
          <p:cNvPr id="19" name="Ellipse 18">
            <a:extLst>
              <a:ext uri="{FF2B5EF4-FFF2-40B4-BE49-F238E27FC236}">
                <a16:creationId xmlns:a16="http://schemas.microsoft.com/office/drawing/2014/main" xmlns="" id="{9A7A81F4-5201-4E17-C2AE-10FD3D5D3457}"/>
              </a:ext>
            </a:extLst>
          </p:cNvPr>
          <p:cNvSpPr/>
          <p:nvPr/>
        </p:nvSpPr>
        <p:spPr>
          <a:xfrm>
            <a:off x="7979329" y="2868820"/>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20" name="Ellipse 19">
            <a:extLst>
              <a:ext uri="{FF2B5EF4-FFF2-40B4-BE49-F238E27FC236}">
                <a16:creationId xmlns:a16="http://schemas.microsoft.com/office/drawing/2014/main" xmlns="" id="{7D1E14A3-1191-8AE3-6831-BD624AB31E67}"/>
              </a:ext>
            </a:extLst>
          </p:cNvPr>
          <p:cNvSpPr/>
          <p:nvPr/>
        </p:nvSpPr>
        <p:spPr>
          <a:xfrm>
            <a:off x="7905198" y="3554210"/>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23" name="Ellipse 22">
            <a:extLst>
              <a:ext uri="{FF2B5EF4-FFF2-40B4-BE49-F238E27FC236}">
                <a16:creationId xmlns:a16="http://schemas.microsoft.com/office/drawing/2014/main" xmlns="" id="{CF9EF680-63AC-4A99-85E7-20846CA65729}"/>
              </a:ext>
            </a:extLst>
          </p:cNvPr>
          <p:cNvSpPr/>
          <p:nvPr/>
        </p:nvSpPr>
        <p:spPr>
          <a:xfrm>
            <a:off x="7912299" y="3640831"/>
            <a:ext cx="693023" cy="679305"/>
          </a:xfrm>
          <a:prstGeom prst="ellipse">
            <a:avLst/>
          </a:prstGeom>
          <a:solidFill>
            <a:srgbClr val="A7C9E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25" name="AutoShape 2" descr="Image générée">
            <a:extLst>
              <a:ext uri="{FF2B5EF4-FFF2-40B4-BE49-F238E27FC236}">
                <a16:creationId xmlns:a16="http://schemas.microsoft.com/office/drawing/2014/main" xmlns="" id="{D1886196-224F-5AB2-EA41-E430D55CF92D}"/>
              </a:ext>
            </a:extLst>
          </p:cNvPr>
          <p:cNvSpPr>
            <a:spLocks noChangeAspect="1" noChangeArrowheads="1"/>
          </p:cNvSpPr>
          <p:nvPr/>
        </p:nvSpPr>
        <p:spPr bwMode="auto">
          <a:xfrm>
            <a:off x="6096204" y="71850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 coins arrondis 25">
            <a:extLst>
              <a:ext uri="{FF2B5EF4-FFF2-40B4-BE49-F238E27FC236}">
                <a16:creationId xmlns:a16="http://schemas.microsoft.com/office/drawing/2014/main" xmlns="" id="{2C3172C4-4AD3-A770-1EFE-81EB04FED6AE}"/>
              </a:ext>
            </a:extLst>
          </p:cNvPr>
          <p:cNvSpPr/>
          <p:nvPr/>
        </p:nvSpPr>
        <p:spPr>
          <a:xfrm>
            <a:off x="2266325" y="7181148"/>
            <a:ext cx="3644500" cy="500684"/>
          </a:xfrm>
          <a:prstGeom prst="roundRect">
            <a:avLst/>
          </a:prstGeom>
          <a:solidFill>
            <a:srgbClr val="DEEBF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xmlns="" id="{896D4380-DEC5-B20B-AD9C-2BEA87F93B01}"/>
              </a:ext>
            </a:extLst>
          </p:cNvPr>
          <p:cNvSpPr txBox="1"/>
          <p:nvPr/>
        </p:nvSpPr>
        <p:spPr>
          <a:xfrm>
            <a:off x="2519710" y="7139691"/>
            <a:ext cx="2334208" cy="4558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74F71"/>
                </a:solidFill>
                <a:effectLst/>
                <a:uLnTx/>
                <a:uFillTx/>
                <a:latin typeface="Dosis Medium" pitchFamily="2" charset="0"/>
                <a:ea typeface="+mn-ea"/>
                <a:cs typeface="+mn-cs"/>
              </a:rPr>
              <a:t>A bientôt Majd !  </a:t>
            </a:r>
          </a:p>
        </p:txBody>
      </p:sp>
      <p:sp>
        <p:nvSpPr>
          <p:cNvPr id="28" name="Ellipse 27">
            <a:extLst>
              <a:ext uri="{FF2B5EF4-FFF2-40B4-BE49-F238E27FC236}">
                <a16:creationId xmlns:a16="http://schemas.microsoft.com/office/drawing/2014/main" xmlns="" id="{7ECE8AF3-560C-C4BE-E242-7D5C6984469D}"/>
              </a:ext>
            </a:extLst>
          </p:cNvPr>
          <p:cNvSpPr/>
          <p:nvPr/>
        </p:nvSpPr>
        <p:spPr>
          <a:xfrm>
            <a:off x="2220120" y="2915447"/>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29" name="Ellipse 28">
            <a:extLst>
              <a:ext uri="{FF2B5EF4-FFF2-40B4-BE49-F238E27FC236}">
                <a16:creationId xmlns:a16="http://schemas.microsoft.com/office/drawing/2014/main" xmlns="" id="{E93B1343-6006-83FD-1B22-6A6C0B3DEE41}"/>
              </a:ext>
            </a:extLst>
          </p:cNvPr>
          <p:cNvSpPr/>
          <p:nvPr/>
        </p:nvSpPr>
        <p:spPr>
          <a:xfrm>
            <a:off x="1778405" y="2917542"/>
            <a:ext cx="693023" cy="679305"/>
          </a:xfrm>
          <a:prstGeom prst="ellipse">
            <a:avLst/>
          </a:prstGeom>
          <a:solidFill>
            <a:srgbClr val="9DC3E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31" name="AutoShape 2" descr="Image générée">
            <a:extLst>
              <a:ext uri="{FF2B5EF4-FFF2-40B4-BE49-F238E27FC236}">
                <a16:creationId xmlns:a16="http://schemas.microsoft.com/office/drawing/2014/main" xmlns="" id="{43BCB301-C01B-E6D8-745C-9C8E814FE0B6}"/>
              </a:ext>
            </a:extLst>
          </p:cNvPr>
          <p:cNvSpPr>
            <a:spLocks noChangeAspect="1" noChangeArrowheads="1"/>
          </p:cNvSpPr>
          <p:nvPr/>
        </p:nvSpPr>
        <p:spPr bwMode="auto">
          <a:xfrm>
            <a:off x="6071562" y="6722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 coins arrondis 33">
            <a:extLst>
              <a:ext uri="{FF2B5EF4-FFF2-40B4-BE49-F238E27FC236}">
                <a16:creationId xmlns:a16="http://schemas.microsoft.com/office/drawing/2014/main" xmlns="" id="{4FAB2CBF-4429-D9BA-808C-74A6E2F6B1EA}"/>
              </a:ext>
            </a:extLst>
          </p:cNvPr>
          <p:cNvSpPr/>
          <p:nvPr/>
        </p:nvSpPr>
        <p:spPr>
          <a:xfrm>
            <a:off x="2411515" y="4436139"/>
            <a:ext cx="4833361"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35" name="Ellipse 34">
            <a:extLst>
              <a:ext uri="{FF2B5EF4-FFF2-40B4-BE49-F238E27FC236}">
                <a16:creationId xmlns:a16="http://schemas.microsoft.com/office/drawing/2014/main" xmlns="" id="{72E705BC-ED2C-9312-4B94-8086CFF4A2F2}"/>
              </a:ext>
            </a:extLst>
          </p:cNvPr>
          <p:cNvSpPr/>
          <p:nvPr/>
        </p:nvSpPr>
        <p:spPr>
          <a:xfrm>
            <a:off x="2133290" y="4384163"/>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36" name="Ellipse 35">
            <a:extLst>
              <a:ext uri="{FF2B5EF4-FFF2-40B4-BE49-F238E27FC236}">
                <a16:creationId xmlns:a16="http://schemas.microsoft.com/office/drawing/2014/main" xmlns="" id="{9A6C959D-3433-378F-347D-5B904B26F12A}"/>
              </a:ext>
            </a:extLst>
          </p:cNvPr>
          <p:cNvSpPr/>
          <p:nvPr/>
        </p:nvSpPr>
        <p:spPr>
          <a:xfrm>
            <a:off x="1757791" y="4476571"/>
            <a:ext cx="693023" cy="679305"/>
          </a:xfrm>
          <a:prstGeom prst="ellipse">
            <a:avLst/>
          </a:prstGeom>
          <a:solidFill>
            <a:srgbClr val="D9BBD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37" name="Ellipse 36">
            <a:extLst>
              <a:ext uri="{FF2B5EF4-FFF2-40B4-BE49-F238E27FC236}">
                <a16:creationId xmlns:a16="http://schemas.microsoft.com/office/drawing/2014/main" xmlns="" id="{B8580DF2-2101-463D-16C8-1054BCBA7948}"/>
              </a:ext>
            </a:extLst>
          </p:cNvPr>
          <p:cNvSpPr/>
          <p:nvPr/>
        </p:nvSpPr>
        <p:spPr>
          <a:xfrm>
            <a:off x="7384808" y="4651245"/>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38" name="AutoShape 2" descr="Image générée">
            <a:extLst>
              <a:ext uri="{FF2B5EF4-FFF2-40B4-BE49-F238E27FC236}">
                <a16:creationId xmlns:a16="http://schemas.microsoft.com/office/drawing/2014/main" xmlns="" id="{75259E08-534E-0DC7-1D16-FB70D5B8A41F}"/>
              </a:ext>
            </a:extLst>
          </p:cNvPr>
          <p:cNvSpPr>
            <a:spLocks noChangeAspect="1" noChangeArrowheads="1"/>
          </p:cNvSpPr>
          <p:nvPr/>
        </p:nvSpPr>
        <p:spPr bwMode="auto">
          <a:xfrm>
            <a:off x="6111783" y="54393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Dosis SemiBold" pitchFamily="2" charset="0"/>
            </a:endParaRPr>
          </a:p>
        </p:txBody>
      </p:sp>
      <p:sp>
        <p:nvSpPr>
          <p:cNvPr id="40" name="ZoneTexte 39">
            <a:extLst>
              <a:ext uri="{FF2B5EF4-FFF2-40B4-BE49-F238E27FC236}">
                <a16:creationId xmlns:a16="http://schemas.microsoft.com/office/drawing/2014/main" xmlns="" id="{7FFBA5BD-1A8B-0036-8B4C-11F606984FB1}"/>
              </a:ext>
            </a:extLst>
          </p:cNvPr>
          <p:cNvSpPr txBox="1"/>
          <p:nvPr/>
        </p:nvSpPr>
        <p:spPr>
          <a:xfrm>
            <a:off x="2738776" y="4359944"/>
            <a:ext cx="4410020" cy="4558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74F71"/>
                </a:solidFill>
                <a:effectLst/>
                <a:uLnTx/>
                <a:uFillTx/>
                <a:latin typeface="Dosis SemiBold" pitchFamily="2" charset="0"/>
              </a:rPr>
              <a:t>Il est comment ton frère ? </a:t>
            </a:r>
          </a:p>
        </p:txBody>
      </p:sp>
      <p:sp>
        <p:nvSpPr>
          <p:cNvPr id="41" name="Rectangle : coins arrondis 40">
            <a:extLst>
              <a:ext uri="{FF2B5EF4-FFF2-40B4-BE49-F238E27FC236}">
                <a16:creationId xmlns:a16="http://schemas.microsoft.com/office/drawing/2014/main" xmlns="" id="{A96952B6-9846-FB18-8C2C-9E9C404E556B}"/>
              </a:ext>
            </a:extLst>
          </p:cNvPr>
          <p:cNvSpPr/>
          <p:nvPr/>
        </p:nvSpPr>
        <p:spPr>
          <a:xfrm>
            <a:off x="2740923" y="5303732"/>
            <a:ext cx="5038728"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42" name="Ellipse 41">
            <a:extLst>
              <a:ext uri="{FF2B5EF4-FFF2-40B4-BE49-F238E27FC236}">
                <a16:creationId xmlns:a16="http://schemas.microsoft.com/office/drawing/2014/main" xmlns="" id="{D22DE449-7AB1-395C-4C78-C098541670B8}"/>
              </a:ext>
            </a:extLst>
          </p:cNvPr>
          <p:cNvSpPr/>
          <p:nvPr/>
        </p:nvSpPr>
        <p:spPr>
          <a:xfrm>
            <a:off x="8065756" y="4308661"/>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43" name="Ellipse 42">
            <a:extLst>
              <a:ext uri="{FF2B5EF4-FFF2-40B4-BE49-F238E27FC236}">
                <a16:creationId xmlns:a16="http://schemas.microsoft.com/office/drawing/2014/main" xmlns="" id="{0E79E684-FD0E-9FC3-F39A-4D07AB479EA2}"/>
              </a:ext>
            </a:extLst>
          </p:cNvPr>
          <p:cNvSpPr/>
          <p:nvPr/>
        </p:nvSpPr>
        <p:spPr>
          <a:xfrm>
            <a:off x="7837621" y="5001154"/>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44" name="Ellipse 43">
            <a:extLst>
              <a:ext uri="{FF2B5EF4-FFF2-40B4-BE49-F238E27FC236}">
                <a16:creationId xmlns:a16="http://schemas.microsoft.com/office/drawing/2014/main" xmlns="" id="{1A8EB29D-85B1-F9D2-0CD9-19F35E8814F6}"/>
              </a:ext>
            </a:extLst>
          </p:cNvPr>
          <p:cNvSpPr/>
          <p:nvPr/>
        </p:nvSpPr>
        <p:spPr>
          <a:xfrm>
            <a:off x="7912299" y="5161240"/>
            <a:ext cx="693023" cy="679305"/>
          </a:xfrm>
          <a:prstGeom prst="ellipse">
            <a:avLst/>
          </a:prstGeom>
          <a:solidFill>
            <a:srgbClr val="D9BBD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45" name="ZoneTexte 44">
            <a:extLst>
              <a:ext uri="{FF2B5EF4-FFF2-40B4-BE49-F238E27FC236}">
                <a16:creationId xmlns:a16="http://schemas.microsoft.com/office/drawing/2014/main" xmlns="" id="{B9818D21-E96D-DC38-3FFE-0277A9A8A97B}"/>
              </a:ext>
            </a:extLst>
          </p:cNvPr>
          <p:cNvSpPr txBox="1"/>
          <p:nvPr/>
        </p:nvSpPr>
        <p:spPr>
          <a:xfrm>
            <a:off x="3122971" y="5308456"/>
            <a:ext cx="4995673" cy="4558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74F71"/>
                </a:solidFill>
                <a:effectLst/>
                <a:uLnTx/>
                <a:uFillTx/>
                <a:latin typeface="Dosis SemiBold" pitchFamily="2" charset="0"/>
              </a:rPr>
              <a:t>Il est grand. Il a des cheveux courts et bouclés. </a:t>
            </a:r>
          </a:p>
        </p:txBody>
      </p:sp>
      <p:sp>
        <p:nvSpPr>
          <p:cNvPr id="48" name="Ellipse 47">
            <a:extLst>
              <a:ext uri="{FF2B5EF4-FFF2-40B4-BE49-F238E27FC236}">
                <a16:creationId xmlns:a16="http://schemas.microsoft.com/office/drawing/2014/main" xmlns="" id="{A7616D15-9972-C08B-0449-E7ACAA0FF8B1}"/>
              </a:ext>
            </a:extLst>
          </p:cNvPr>
          <p:cNvSpPr/>
          <p:nvPr/>
        </p:nvSpPr>
        <p:spPr>
          <a:xfrm>
            <a:off x="2177217" y="5593028"/>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55" name="Ellipse 54">
            <a:extLst>
              <a:ext uri="{FF2B5EF4-FFF2-40B4-BE49-F238E27FC236}">
                <a16:creationId xmlns:a16="http://schemas.microsoft.com/office/drawing/2014/main" xmlns="" id="{1C1C9AE4-AE0E-D109-B762-EB3731DBA71F}"/>
              </a:ext>
            </a:extLst>
          </p:cNvPr>
          <p:cNvSpPr/>
          <p:nvPr/>
        </p:nvSpPr>
        <p:spPr>
          <a:xfrm>
            <a:off x="2158296" y="7073834"/>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Ellipse 55">
            <a:extLst>
              <a:ext uri="{FF2B5EF4-FFF2-40B4-BE49-F238E27FC236}">
                <a16:creationId xmlns:a16="http://schemas.microsoft.com/office/drawing/2014/main" xmlns="" id="{E49FA774-5F98-1CBC-B15A-6515154C6557}"/>
              </a:ext>
            </a:extLst>
          </p:cNvPr>
          <p:cNvSpPr/>
          <p:nvPr/>
        </p:nvSpPr>
        <p:spPr>
          <a:xfrm>
            <a:off x="1751987" y="7032923"/>
            <a:ext cx="693023" cy="679305"/>
          </a:xfrm>
          <a:prstGeom prst="ellipse">
            <a:avLst/>
          </a:prstGeom>
          <a:solidFill>
            <a:srgbClr val="9DC3E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2" name="Image 31">
            <a:extLst>
              <a:ext uri="{FF2B5EF4-FFF2-40B4-BE49-F238E27FC236}">
                <a16:creationId xmlns:a16="http://schemas.microsoft.com/office/drawing/2014/main" xmlns="" id="{5211A351-06C2-12C9-2542-A8145B6F8E1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49890" y="4292676"/>
            <a:ext cx="761443" cy="1020186"/>
          </a:xfrm>
          <a:prstGeom prst="rect">
            <a:avLst/>
          </a:prstGeom>
        </p:spPr>
      </p:pic>
      <p:pic>
        <p:nvPicPr>
          <p:cNvPr id="61" name="Image 60">
            <a:extLst>
              <a:ext uri="{FF2B5EF4-FFF2-40B4-BE49-F238E27FC236}">
                <a16:creationId xmlns:a16="http://schemas.microsoft.com/office/drawing/2014/main" xmlns="" id="{BA92141A-E0DB-C394-EB13-D565528D07CE}"/>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7779646" y="4911656"/>
            <a:ext cx="999895" cy="999895"/>
          </a:xfrm>
          <a:prstGeom prst="rect">
            <a:avLst/>
          </a:prstGeom>
        </p:spPr>
      </p:pic>
      <p:pic>
        <p:nvPicPr>
          <p:cNvPr id="24" name="Image 23">
            <a:extLst>
              <a:ext uri="{FF2B5EF4-FFF2-40B4-BE49-F238E27FC236}">
                <a16:creationId xmlns:a16="http://schemas.microsoft.com/office/drawing/2014/main" xmlns="" id="{5424F85A-F3ED-4A08-2859-013ED707233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44196" y="2920960"/>
            <a:ext cx="761443" cy="1020186"/>
          </a:xfrm>
          <a:prstGeom prst="rect">
            <a:avLst/>
          </a:prstGeom>
        </p:spPr>
      </p:pic>
      <p:pic>
        <p:nvPicPr>
          <p:cNvPr id="39" name="Image 38">
            <a:extLst>
              <a:ext uri="{FF2B5EF4-FFF2-40B4-BE49-F238E27FC236}">
                <a16:creationId xmlns:a16="http://schemas.microsoft.com/office/drawing/2014/main" xmlns="" id="{E56B77F2-96C8-F49F-3DAB-340FB3E66031}"/>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7661043" y="3477943"/>
            <a:ext cx="999895" cy="999895"/>
          </a:xfrm>
          <a:prstGeom prst="rect">
            <a:avLst/>
          </a:prstGeom>
        </p:spPr>
      </p:pic>
      <p:pic>
        <p:nvPicPr>
          <p:cNvPr id="46" name="Image 45">
            <a:extLst>
              <a:ext uri="{FF2B5EF4-FFF2-40B4-BE49-F238E27FC236}">
                <a16:creationId xmlns:a16="http://schemas.microsoft.com/office/drawing/2014/main" xmlns="" id="{48BD1321-3A31-58AB-3189-0F1A148C4AB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02477" y="1534980"/>
            <a:ext cx="761443" cy="1020186"/>
          </a:xfrm>
          <a:prstGeom prst="rect">
            <a:avLst/>
          </a:prstGeom>
        </p:spPr>
      </p:pic>
      <p:pic>
        <p:nvPicPr>
          <p:cNvPr id="59" name="Image 58">
            <a:extLst>
              <a:ext uri="{FF2B5EF4-FFF2-40B4-BE49-F238E27FC236}">
                <a16:creationId xmlns:a16="http://schemas.microsoft.com/office/drawing/2014/main" xmlns="" id="{3BBB45DC-9607-636D-C9F4-CD57A6717D78}"/>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7861512" y="2264337"/>
            <a:ext cx="999895" cy="999895"/>
          </a:xfrm>
          <a:prstGeom prst="rect">
            <a:avLst/>
          </a:prstGeom>
        </p:spPr>
      </p:pic>
    </p:spTree>
    <p:extLst>
      <p:ext uri="{BB962C8B-B14F-4D97-AF65-F5344CB8AC3E}">
        <p14:creationId xmlns:p14="http://schemas.microsoft.com/office/powerpoint/2010/main" val="3061131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0B3552A-4E49-C10F-3BEB-A162488D004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6F21B7EA-6949-E0AE-9CBD-4FE56863FA22}"/>
              </a:ext>
            </a:extLst>
          </p:cNvPr>
          <p:cNvSpPr>
            <a:spLocks noGrp="1"/>
          </p:cNvSpPr>
          <p:nvPr>
            <p:ph type="title"/>
          </p:nvPr>
        </p:nvSpPr>
        <p:spPr>
          <a:xfrm>
            <a:off x="1692000" y="788341"/>
            <a:ext cx="6840000" cy="612000"/>
          </a:xfrm>
        </p:spPr>
        <p:txBody>
          <a:bodyPr>
            <a:normAutofit/>
          </a:bodyPr>
          <a:lstStyle/>
          <a:p>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rPr>
              <a:t>Maintenant, on va répéter le dialogue ensemble. </a:t>
            </a:r>
            <a:r>
              <a:rPr lang="fr-FR" dirty="0">
                <a:solidFill>
                  <a:prstClr val="black">
                    <a:lumMod val="65000"/>
                    <a:lumOff val="35000"/>
                  </a:prstClr>
                </a:solidFill>
                <a:latin typeface="Dosis Medium" pitchFamily="2" charset="0"/>
              </a:rPr>
              <a:t>Je vais lire chaque réplique et vous allez répéter après moi. </a:t>
            </a:r>
            <a:endParaRPr lang="fr-MA" dirty="0">
              <a:latin typeface="Dosis Medium" pitchFamily="2" charset="0"/>
            </a:endParaRPr>
          </a:p>
        </p:txBody>
      </p:sp>
      <p:grpSp>
        <p:nvGrpSpPr>
          <p:cNvPr id="103" name="Groupe 102">
            <a:extLst>
              <a:ext uri="{FF2B5EF4-FFF2-40B4-BE49-F238E27FC236}">
                <a16:creationId xmlns:a16="http://schemas.microsoft.com/office/drawing/2014/main" xmlns="" id="{2C02B349-EA09-65EB-DAC8-1BFFB84191EE}"/>
              </a:ext>
            </a:extLst>
          </p:cNvPr>
          <p:cNvGrpSpPr/>
          <p:nvPr/>
        </p:nvGrpSpPr>
        <p:grpSpPr>
          <a:xfrm>
            <a:off x="113769" y="634753"/>
            <a:ext cx="1147140" cy="980797"/>
            <a:chOff x="113769" y="634753"/>
            <a:chExt cx="1147140" cy="980797"/>
          </a:xfrm>
        </p:grpSpPr>
        <p:pic>
          <p:nvPicPr>
            <p:cNvPr id="104" name="Image 103">
              <a:extLst>
                <a:ext uri="{FF2B5EF4-FFF2-40B4-BE49-F238E27FC236}">
                  <a16:creationId xmlns:a16="http://schemas.microsoft.com/office/drawing/2014/main" xmlns="" id="{7CDEECE6-32D4-64F3-9FB4-A133BF13B99A}"/>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9AED3023-86F7-3D9D-D31C-8DA56B42CB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3" name="Rectangle : coins arrondis 2">
            <a:extLst>
              <a:ext uri="{FF2B5EF4-FFF2-40B4-BE49-F238E27FC236}">
                <a16:creationId xmlns:a16="http://schemas.microsoft.com/office/drawing/2014/main" xmlns="" id="{11B236F7-9040-53B0-F33B-6B48800D93A8}"/>
              </a:ext>
            </a:extLst>
          </p:cNvPr>
          <p:cNvSpPr/>
          <p:nvPr/>
        </p:nvSpPr>
        <p:spPr>
          <a:xfrm>
            <a:off x="2491954" y="1703163"/>
            <a:ext cx="5287692"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4" name="Ellipse 3">
            <a:extLst>
              <a:ext uri="{FF2B5EF4-FFF2-40B4-BE49-F238E27FC236}">
                <a16:creationId xmlns:a16="http://schemas.microsoft.com/office/drawing/2014/main" xmlns="" id="{DC4F0E04-4B52-71C4-6C65-3DAFEB0B025D}"/>
              </a:ext>
            </a:extLst>
          </p:cNvPr>
          <p:cNvSpPr/>
          <p:nvPr/>
        </p:nvSpPr>
        <p:spPr>
          <a:xfrm>
            <a:off x="2229742" y="1473473"/>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6" name="Ellipse 5">
            <a:extLst>
              <a:ext uri="{FF2B5EF4-FFF2-40B4-BE49-F238E27FC236}">
                <a16:creationId xmlns:a16="http://schemas.microsoft.com/office/drawing/2014/main" xmlns="" id="{C06FF3B5-F5D9-E633-579D-9E1925C7B954}"/>
              </a:ext>
            </a:extLst>
          </p:cNvPr>
          <p:cNvSpPr/>
          <p:nvPr/>
        </p:nvSpPr>
        <p:spPr>
          <a:xfrm>
            <a:off x="1846950" y="1657997"/>
            <a:ext cx="693023" cy="679305"/>
          </a:xfrm>
          <a:prstGeom prst="ellipse">
            <a:avLst/>
          </a:prstGeom>
          <a:solidFill>
            <a:srgbClr val="D9BBD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8" name="AutoShape 2" descr="Image générée">
            <a:extLst>
              <a:ext uri="{FF2B5EF4-FFF2-40B4-BE49-F238E27FC236}">
                <a16:creationId xmlns:a16="http://schemas.microsoft.com/office/drawing/2014/main" xmlns="" id="{F53C1261-AB4F-8A23-BAF7-D716F9120BD5}"/>
              </a:ext>
            </a:extLst>
          </p:cNvPr>
          <p:cNvSpPr>
            <a:spLocks noChangeAspect="1" noChangeArrowheads="1"/>
          </p:cNvSpPr>
          <p:nvPr/>
        </p:nvSpPr>
        <p:spPr bwMode="auto">
          <a:xfrm>
            <a:off x="6208235" y="25722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latin typeface="Dosis SemiBold" pitchFamily="2" charset="0"/>
            </a:endParaRPr>
          </a:p>
        </p:txBody>
      </p:sp>
      <p:sp>
        <p:nvSpPr>
          <p:cNvPr id="9" name="ZoneTexte 8">
            <a:extLst>
              <a:ext uri="{FF2B5EF4-FFF2-40B4-BE49-F238E27FC236}">
                <a16:creationId xmlns:a16="http://schemas.microsoft.com/office/drawing/2014/main" xmlns="" id="{19D3758D-A899-5D38-1655-827EBA05E16D}"/>
              </a:ext>
            </a:extLst>
          </p:cNvPr>
          <p:cNvSpPr txBox="1"/>
          <p:nvPr/>
        </p:nvSpPr>
        <p:spPr>
          <a:xfrm>
            <a:off x="2455048" y="1806473"/>
            <a:ext cx="4973524" cy="369332"/>
          </a:xfrm>
          <a:prstGeom prst="rect">
            <a:avLst/>
          </a:prstGeom>
          <a:noFill/>
        </p:spPr>
        <p:txBody>
          <a:bodyPr wrap="square">
            <a:spAutoFit/>
          </a:bodyPr>
          <a:lstStyle/>
          <a:p>
            <a:pPr algn="ctr"/>
            <a:r>
              <a:rPr lang="fr-FR" b="1" dirty="0">
                <a:solidFill>
                  <a:srgbClr val="474F71"/>
                </a:solidFill>
                <a:latin typeface="Dosis SemiBold" pitchFamily="2" charset="0"/>
              </a:rPr>
              <a:t>Qu’est-ce que tu as fait avec ton grand-père ? </a:t>
            </a:r>
          </a:p>
        </p:txBody>
      </p:sp>
      <p:sp>
        <p:nvSpPr>
          <p:cNvPr id="10" name="Rectangle : coins arrondis 9">
            <a:extLst>
              <a:ext uri="{FF2B5EF4-FFF2-40B4-BE49-F238E27FC236}">
                <a16:creationId xmlns:a16="http://schemas.microsoft.com/office/drawing/2014/main" xmlns="" id="{30ABDE35-079E-1CE6-6277-B0F97A3C2905}"/>
              </a:ext>
            </a:extLst>
          </p:cNvPr>
          <p:cNvSpPr/>
          <p:nvPr/>
        </p:nvSpPr>
        <p:spPr>
          <a:xfrm>
            <a:off x="2804351" y="2326094"/>
            <a:ext cx="5289674"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11" name="Ellipse 10">
            <a:extLst>
              <a:ext uri="{FF2B5EF4-FFF2-40B4-BE49-F238E27FC236}">
                <a16:creationId xmlns:a16="http://schemas.microsoft.com/office/drawing/2014/main" xmlns="" id="{62AF3FD8-CB09-5328-2BF6-4E15735AEA68}"/>
              </a:ext>
            </a:extLst>
          </p:cNvPr>
          <p:cNvSpPr/>
          <p:nvPr/>
        </p:nvSpPr>
        <p:spPr>
          <a:xfrm>
            <a:off x="8162208" y="1397971"/>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12" name="Ellipse 11">
            <a:extLst>
              <a:ext uri="{FF2B5EF4-FFF2-40B4-BE49-F238E27FC236}">
                <a16:creationId xmlns:a16="http://schemas.microsoft.com/office/drawing/2014/main" xmlns="" id="{8EAC081A-5025-D0D5-E24B-7D58A9F54636}"/>
              </a:ext>
            </a:extLst>
          </p:cNvPr>
          <p:cNvSpPr/>
          <p:nvPr/>
        </p:nvSpPr>
        <p:spPr>
          <a:xfrm>
            <a:off x="7934073" y="2112236"/>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13" name="Ellipse 12">
            <a:extLst>
              <a:ext uri="{FF2B5EF4-FFF2-40B4-BE49-F238E27FC236}">
                <a16:creationId xmlns:a16="http://schemas.microsoft.com/office/drawing/2014/main" xmlns="" id="{075E2DE1-6CF8-39A4-30DB-AA032AAB102F}"/>
              </a:ext>
            </a:extLst>
          </p:cNvPr>
          <p:cNvSpPr/>
          <p:nvPr/>
        </p:nvSpPr>
        <p:spPr>
          <a:xfrm>
            <a:off x="7905198" y="2093988"/>
            <a:ext cx="693023" cy="679305"/>
          </a:xfrm>
          <a:prstGeom prst="ellipse">
            <a:avLst/>
          </a:prstGeom>
          <a:solidFill>
            <a:srgbClr val="D9BBD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14" name="ZoneTexte 13">
            <a:extLst>
              <a:ext uri="{FF2B5EF4-FFF2-40B4-BE49-F238E27FC236}">
                <a16:creationId xmlns:a16="http://schemas.microsoft.com/office/drawing/2014/main" xmlns="" id="{F2E184FE-FD7B-1314-F68F-A311D1AA3520}"/>
              </a:ext>
            </a:extLst>
          </p:cNvPr>
          <p:cNvSpPr txBox="1"/>
          <p:nvPr/>
        </p:nvSpPr>
        <p:spPr>
          <a:xfrm>
            <a:off x="2804351" y="2412131"/>
            <a:ext cx="4903917" cy="369332"/>
          </a:xfrm>
          <a:prstGeom prst="rect">
            <a:avLst/>
          </a:prstGeom>
          <a:noFill/>
        </p:spPr>
        <p:txBody>
          <a:bodyPr wrap="square">
            <a:spAutoFit/>
          </a:bodyPr>
          <a:lstStyle/>
          <a:p>
            <a:r>
              <a:rPr lang="fr-FR" b="1" dirty="0">
                <a:solidFill>
                  <a:srgbClr val="474F71"/>
                </a:solidFill>
                <a:latin typeface="Dosis SemiBold" pitchFamily="2" charset="0"/>
              </a:rPr>
              <a:t> Avec mon grand-père, j’ai planté des légumes.</a:t>
            </a:r>
            <a:endParaRPr lang="fr-FR" dirty="0">
              <a:latin typeface="Dosis SemiBold" pitchFamily="2" charset="0"/>
            </a:endParaRPr>
          </a:p>
        </p:txBody>
      </p:sp>
      <p:sp>
        <p:nvSpPr>
          <p:cNvPr id="16" name="Rectangle : coins arrondis 15">
            <a:extLst>
              <a:ext uri="{FF2B5EF4-FFF2-40B4-BE49-F238E27FC236}">
                <a16:creationId xmlns:a16="http://schemas.microsoft.com/office/drawing/2014/main" xmlns="" id="{0B227494-8B13-E887-8199-307CD451F42F}"/>
              </a:ext>
            </a:extLst>
          </p:cNvPr>
          <p:cNvSpPr/>
          <p:nvPr/>
        </p:nvSpPr>
        <p:spPr>
          <a:xfrm>
            <a:off x="2485557" y="2869043"/>
            <a:ext cx="4410020" cy="500684"/>
          </a:xfrm>
          <a:prstGeom prst="roundRect">
            <a:avLst/>
          </a:prstGeom>
          <a:solidFill>
            <a:srgbClr val="DEEBF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474F71"/>
                </a:solidFill>
                <a:latin typeface="Dosis SemiBold" pitchFamily="2" charset="0"/>
              </a:rPr>
              <a:t>Où se trouve le potager ? </a:t>
            </a:r>
          </a:p>
        </p:txBody>
      </p:sp>
      <p:sp>
        <p:nvSpPr>
          <p:cNvPr id="17" name="Ellipse 16">
            <a:extLst>
              <a:ext uri="{FF2B5EF4-FFF2-40B4-BE49-F238E27FC236}">
                <a16:creationId xmlns:a16="http://schemas.microsoft.com/office/drawing/2014/main" xmlns="" id="{6B314002-34BF-4DCA-0213-A740B83E80D1}"/>
              </a:ext>
            </a:extLst>
          </p:cNvPr>
          <p:cNvSpPr/>
          <p:nvPr/>
        </p:nvSpPr>
        <p:spPr>
          <a:xfrm>
            <a:off x="7452385" y="3252426"/>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18" name="Rectangle : coins arrondis 17">
            <a:extLst>
              <a:ext uri="{FF2B5EF4-FFF2-40B4-BE49-F238E27FC236}">
                <a16:creationId xmlns:a16="http://schemas.microsoft.com/office/drawing/2014/main" xmlns="" id="{08A27BCD-BBCC-9916-2ACA-0C18EF985428}"/>
              </a:ext>
            </a:extLst>
          </p:cNvPr>
          <p:cNvSpPr/>
          <p:nvPr/>
        </p:nvSpPr>
        <p:spPr>
          <a:xfrm>
            <a:off x="2836603" y="3429021"/>
            <a:ext cx="4971367" cy="500684"/>
          </a:xfrm>
          <a:prstGeom prst="roundRect">
            <a:avLst/>
          </a:prstGeom>
          <a:solidFill>
            <a:srgbClr val="DEEBF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defRPr/>
            </a:pPr>
            <a:r>
              <a:rPr lang="fr-FR" b="1" dirty="0">
                <a:solidFill>
                  <a:srgbClr val="474F71"/>
                </a:solidFill>
                <a:latin typeface="Dosis SemiBold" pitchFamily="2" charset="0"/>
              </a:rPr>
              <a:t>Le potager est devant la maison.</a:t>
            </a:r>
          </a:p>
        </p:txBody>
      </p:sp>
      <p:sp>
        <p:nvSpPr>
          <p:cNvPr id="20" name="Ellipse 19">
            <a:extLst>
              <a:ext uri="{FF2B5EF4-FFF2-40B4-BE49-F238E27FC236}">
                <a16:creationId xmlns:a16="http://schemas.microsoft.com/office/drawing/2014/main" xmlns="" id="{2E5058DE-BE7A-CCC8-E951-8699B9672743}"/>
              </a:ext>
            </a:extLst>
          </p:cNvPr>
          <p:cNvSpPr/>
          <p:nvPr/>
        </p:nvSpPr>
        <p:spPr>
          <a:xfrm>
            <a:off x="7905198" y="3554210"/>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23" name="Ellipse 22">
            <a:extLst>
              <a:ext uri="{FF2B5EF4-FFF2-40B4-BE49-F238E27FC236}">
                <a16:creationId xmlns:a16="http://schemas.microsoft.com/office/drawing/2014/main" xmlns="" id="{0A4DFC77-1EDB-900D-61A3-821A3CB7C999}"/>
              </a:ext>
            </a:extLst>
          </p:cNvPr>
          <p:cNvSpPr/>
          <p:nvPr/>
        </p:nvSpPr>
        <p:spPr>
          <a:xfrm>
            <a:off x="7905198" y="3329613"/>
            <a:ext cx="693023" cy="679305"/>
          </a:xfrm>
          <a:prstGeom prst="ellipse">
            <a:avLst/>
          </a:prstGeom>
          <a:solidFill>
            <a:srgbClr val="A7C9E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25" name="AutoShape 2" descr="Image générée">
            <a:extLst>
              <a:ext uri="{FF2B5EF4-FFF2-40B4-BE49-F238E27FC236}">
                <a16:creationId xmlns:a16="http://schemas.microsoft.com/office/drawing/2014/main" xmlns="" id="{6EC71D8B-A6E4-B33D-5087-BE9EBC17E839}"/>
              </a:ext>
            </a:extLst>
          </p:cNvPr>
          <p:cNvSpPr>
            <a:spLocks noChangeAspect="1" noChangeArrowheads="1"/>
          </p:cNvSpPr>
          <p:nvPr/>
        </p:nvSpPr>
        <p:spPr bwMode="auto">
          <a:xfrm>
            <a:off x="6096204" y="71850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6" name="Rectangle : coins arrondis 25">
            <a:extLst>
              <a:ext uri="{FF2B5EF4-FFF2-40B4-BE49-F238E27FC236}">
                <a16:creationId xmlns:a16="http://schemas.microsoft.com/office/drawing/2014/main" xmlns="" id="{7B5732B9-A743-8066-001E-365AA2335F22}"/>
              </a:ext>
            </a:extLst>
          </p:cNvPr>
          <p:cNvSpPr/>
          <p:nvPr/>
        </p:nvSpPr>
        <p:spPr>
          <a:xfrm>
            <a:off x="2266325" y="7181148"/>
            <a:ext cx="3644500" cy="500684"/>
          </a:xfrm>
          <a:prstGeom prst="roundRect">
            <a:avLst/>
          </a:prstGeom>
          <a:solidFill>
            <a:srgbClr val="DEEBF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a:extLst>
              <a:ext uri="{FF2B5EF4-FFF2-40B4-BE49-F238E27FC236}">
                <a16:creationId xmlns:a16="http://schemas.microsoft.com/office/drawing/2014/main" xmlns="" id="{F55CC0B0-51A0-B23D-4DA4-899D5EF7DA57}"/>
              </a:ext>
            </a:extLst>
          </p:cNvPr>
          <p:cNvSpPr txBox="1"/>
          <p:nvPr/>
        </p:nvSpPr>
        <p:spPr>
          <a:xfrm>
            <a:off x="2519710" y="7139691"/>
            <a:ext cx="2334208" cy="455894"/>
          </a:xfrm>
          <a:prstGeom prst="rect">
            <a:avLst/>
          </a:prstGeom>
          <a:noFill/>
        </p:spPr>
        <p:txBody>
          <a:bodyPr wrap="square">
            <a:spAutoFit/>
          </a:bodyPr>
          <a:lstStyle/>
          <a:p>
            <a:pPr>
              <a:lnSpc>
                <a:spcPct val="150000"/>
              </a:lnSpc>
              <a:defRPr/>
            </a:pPr>
            <a:r>
              <a:rPr lang="fr-FR" b="1" dirty="0">
                <a:solidFill>
                  <a:srgbClr val="474F71"/>
                </a:solidFill>
                <a:latin typeface="Dosis Medium" pitchFamily="2" charset="0"/>
              </a:rPr>
              <a:t>A bientôt Majd !  </a:t>
            </a:r>
          </a:p>
        </p:txBody>
      </p:sp>
      <p:sp>
        <p:nvSpPr>
          <p:cNvPr id="28" name="Ellipse 27">
            <a:extLst>
              <a:ext uri="{FF2B5EF4-FFF2-40B4-BE49-F238E27FC236}">
                <a16:creationId xmlns:a16="http://schemas.microsoft.com/office/drawing/2014/main" xmlns="" id="{6BBEBAFB-17E9-BF5C-31A4-75C410EBC8E9}"/>
              </a:ext>
            </a:extLst>
          </p:cNvPr>
          <p:cNvSpPr/>
          <p:nvPr/>
        </p:nvSpPr>
        <p:spPr>
          <a:xfrm>
            <a:off x="2220120" y="2915447"/>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29" name="Ellipse 28">
            <a:extLst>
              <a:ext uri="{FF2B5EF4-FFF2-40B4-BE49-F238E27FC236}">
                <a16:creationId xmlns:a16="http://schemas.microsoft.com/office/drawing/2014/main" xmlns="" id="{073907B4-9019-32A9-4AA4-2B35104DC58E}"/>
              </a:ext>
            </a:extLst>
          </p:cNvPr>
          <p:cNvSpPr/>
          <p:nvPr/>
        </p:nvSpPr>
        <p:spPr>
          <a:xfrm>
            <a:off x="1883230" y="2798494"/>
            <a:ext cx="693023" cy="679305"/>
          </a:xfrm>
          <a:prstGeom prst="ellipse">
            <a:avLst/>
          </a:prstGeom>
          <a:solidFill>
            <a:srgbClr val="9DC3E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31" name="AutoShape 2" descr="Image générée">
            <a:extLst>
              <a:ext uri="{FF2B5EF4-FFF2-40B4-BE49-F238E27FC236}">
                <a16:creationId xmlns:a16="http://schemas.microsoft.com/office/drawing/2014/main" xmlns="" id="{EC09DF2A-E74A-7BD7-2A7F-8C66FF30506E}"/>
              </a:ext>
            </a:extLst>
          </p:cNvPr>
          <p:cNvSpPr>
            <a:spLocks noChangeAspect="1" noChangeArrowheads="1"/>
          </p:cNvSpPr>
          <p:nvPr/>
        </p:nvSpPr>
        <p:spPr bwMode="auto">
          <a:xfrm>
            <a:off x="6071562" y="6722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4" name="Rectangle : coins arrondis 33">
            <a:extLst>
              <a:ext uri="{FF2B5EF4-FFF2-40B4-BE49-F238E27FC236}">
                <a16:creationId xmlns:a16="http://schemas.microsoft.com/office/drawing/2014/main" xmlns="" id="{8AAEEF9C-52B0-7CC6-5278-6A2BFB5D4EE1}"/>
              </a:ext>
            </a:extLst>
          </p:cNvPr>
          <p:cNvSpPr/>
          <p:nvPr/>
        </p:nvSpPr>
        <p:spPr>
          <a:xfrm>
            <a:off x="2393372" y="4104031"/>
            <a:ext cx="4833361"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35" name="Ellipse 34">
            <a:extLst>
              <a:ext uri="{FF2B5EF4-FFF2-40B4-BE49-F238E27FC236}">
                <a16:creationId xmlns:a16="http://schemas.microsoft.com/office/drawing/2014/main" xmlns="" id="{DEAB7CF0-5F84-9445-4AA5-812843BE8FF0}"/>
              </a:ext>
            </a:extLst>
          </p:cNvPr>
          <p:cNvSpPr/>
          <p:nvPr/>
        </p:nvSpPr>
        <p:spPr>
          <a:xfrm>
            <a:off x="2133290" y="4384163"/>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36" name="Ellipse 35">
            <a:extLst>
              <a:ext uri="{FF2B5EF4-FFF2-40B4-BE49-F238E27FC236}">
                <a16:creationId xmlns:a16="http://schemas.microsoft.com/office/drawing/2014/main" xmlns="" id="{EEB87B3B-9C9A-1F00-DBF5-77EDB579A367}"/>
              </a:ext>
            </a:extLst>
          </p:cNvPr>
          <p:cNvSpPr/>
          <p:nvPr/>
        </p:nvSpPr>
        <p:spPr>
          <a:xfrm>
            <a:off x="1771764" y="4046989"/>
            <a:ext cx="693023" cy="679305"/>
          </a:xfrm>
          <a:prstGeom prst="ellipse">
            <a:avLst/>
          </a:prstGeom>
          <a:solidFill>
            <a:srgbClr val="D9BBD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37" name="Ellipse 36">
            <a:extLst>
              <a:ext uri="{FF2B5EF4-FFF2-40B4-BE49-F238E27FC236}">
                <a16:creationId xmlns:a16="http://schemas.microsoft.com/office/drawing/2014/main" xmlns="" id="{633AF1CC-1C01-9224-1D23-2D8D5D3E7576}"/>
              </a:ext>
            </a:extLst>
          </p:cNvPr>
          <p:cNvSpPr/>
          <p:nvPr/>
        </p:nvSpPr>
        <p:spPr>
          <a:xfrm>
            <a:off x="7384808" y="4651245"/>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38" name="AutoShape 2" descr="Image générée">
            <a:extLst>
              <a:ext uri="{FF2B5EF4-FFF2-40B4-BE49-F238E27FC236}">
                <a16:creationId xmlns:a16="http://schemas.microsoft.com/office/drawing/2014/main" xmlns="" id="{D720863F-51B2-603E-B9AF-4FC78C5955EF}"/>
              </a:ext>
            </a:extLst>
          </p:cNvPr>
          <p:cNvSpPr>
            <a:spLocks noChangeAspect="1" noChangeArrowheads="1"/>
          </p:cNvSpPr>
          <p:nvPr/>
        </p:nvSpPr>
        <p:spPr bwMode="auto">
          <a:xfrm>
            <a:off x="6111783" y="54393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latin typeface="Dosis SemiBold" pitchFamily="2" charset="0"/>
            </a:endParaRPr>
          </a:p>
        </p:txBody>
      </p:sp>
      <p:sp>
        <p:nvSpPr>
          <p:cNvPr id="40" name="ZoneTexte 39">
            <a:extLst>
              <a:ext uri="{FF2B5EF4-FFF2-40B4-BE49-F238E27FC236}">
                <a16:creationId xmlns:a16="http://schemas.microsoft.com/office/drawing/2014/main" xmlns="" id="{060D32B0-D90E-64B7-B0C8-BDF8FA22C659}"/>
              </a:ext>
            </a:extLst>
          </p:cNvPr>
          <p:cNvSpPr txBox="1"/>
          <p:nvPr/>
        </p:nvSpPr>
        <p:spPr>
          <a:xfrm>
            <a:off x="2680817" y="4058166"/>
            <a:ext cx="4410020" cy="455894"/>
          </a:xfrm>
          <a:prstGeom prst="rect">
            <a:avLst/>
          </a:prstGeom>
          <a:noFill/>
        </p:spPr>
        <p:txBody>
          <a:bodyPr wrap="square">
            <a:spAutoFit/>
          </a:bodyPr>
          <a:lstStyle/>
          <a:p>
            <a:pPr>
              <a:lnSpc>
                <a:spcPct val="150000"/>
              </a:lnSpc>
              <a:defRPr/>
            </a:pPr>
            <a:r>
              <a:rPr lang="fr-FR" b="1" dirty="0">
                <a:solidFill>
                  <a:srgbClr val="474F71"/>
                </a:solidFill>
                <a:latin typeface="Dosis SemiBold" pitchFamily="2" charset="0"/>
              </a:rPr>
              <a:t>Qu’est-ce qu’on mangera aujourd’hui ? </a:t>
            </a:r>
          </a:p>
        </p:txBody>
      </p:sp>
      <p:sp>
        <p:nvSpPr>
          <p:cNvPr id="41" name="Rectangle : coins arrondis 40">
            <a:extLst>
              <a:ext uri="{FF2B5EF4-FFF2-40B4-BE49-F238E27FC236}">
                <a16:creationId xmlns:a16="http://schemas.microsoft.com/office/drawing/2014/main" xmlns="" id="{6A21DB56-D844-4514-7238-5EB719FA05A2}"/>
              </a:ext>
            </a:extLst>
          </p:cNvPr>
          <p:cNvSpPr/>
          <p:nvPr/>
        </p:nvSpPr>
        <p:spPr>
          <a:xfrm>
            <a:off x="3299574" y="4699345"/>
            <a:ext cx="4434792"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42" name="Ellipse 41">
            <a:extLst>
              <a:ext uri="{FF2B5EF4-FFF2-40B4-BE49-F238E27FC236}">
                <a16:creationId xmlns:a16="http://schemas.microsoft.com/office/drawing/2014/main" xmlns="" id="{4822B5CD-9E95-7B01-1A4B-98154495FF98}"/>
              </a:ext>
            </a:extLst>
          </p:cNvPr>
          <p:cNvSpPr/>
          <p:nvPr/>
        </p:nvSpPr>
        <p:spPr>
          <a:xfrm>
            <a:off x="8065756" y="4308661"/>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43" name="Ellipse 42">
            <a:extLst>
              <a:ext uri="{FF2B5EF4-FFF2-40B4-BE49-F238E27FC236}">
                <a16:creationId xmlns:a16="http://schemas.microsoft.com/office/drawing/2014/main" xmlns="" id="{80AA030E-2305-0C2F-1B40-FDC8D01C9E97}"/>
              </a:ext>
            </a:extLst>
          </p:cNvPr>
          <p:cNvSpPr/>
          <p:nvPr/>
        </p:nvSpPr>
        <p:spPr>
          <a:xfrm>
            <a:off x="7837621" y="5001154"/>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44" name="Ellipse 43">
            <a:extLst>
              <a:ext uri="{FF2B5EF4-FFF2-40B4-BE49-F238E27FC236}">
                <a16:creationId xmlns:a16="http://schemas.microsoft.com/office/drawing/2014/main" xmlns="" id="{F5ED53AE-DD5E-A8B2-3704-89CA1C8A1846}"/>
              </a:ext>
            </a:extLst>
          </p:cNvPr>
          <p:cNvSpPr/>
          <p:nvPr/>
        </p:nvSpPr>
        <p:spPr>
          <a:xfrm>
            <a:off x="7854870" y="4669520"/>
            <a:ext cx="693023" cy="679305"/>
          </a:xfrm>
          <a:prstGeom prst="ellipse">
            <a:avLst/>
          </a:prstGeom>
          <a:solidFill>
            <a:srgbClr val="D9BBD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45" name="ZoneTexte 44">
            <a:extLst>
              <a:ext uri="{FF2B5EF4-FFF2-40B4-BE49-F238E27FC236}">
                <a16:creationId xmlns:a16="http://schemas.microsoft.com/office/drawing/2014/main" xmlns="" id="{E7C2B5AA-4576-CDF3-B5A7-EA3BA73BE3F3}"/>
              </a:ext>
            </a:extLst>
          </p:cNvPr>
          <p:cNvSpPr txBox="1"/>
          <p:nvPr/>
        </p:nvSpPr>
        <p:spPr>
          <a:xfrm>
            <a:off x="4278134" y="4637270"/>
            <a:ext cx="3533670" cy="455894"/>
          </a:xfrm>
          <a:prstGeom prst="rect">
            <a:avLst/>
          </a:prstGeom>
          <a:noFill/>
        </p:spPr>
        <p:txBody>
          <a:bodyPr wrap="square">
            <a:spAutoFit/>
          </a:bodyPr>
          <a:lstStyle/>
          <a:p>
            <a:pPr>
              <a:lnSpc>
                <a:spcPct val="150000"/>
              </a:lnSpc>
              <a:defRPr/>
            </a:pPr>
            <a:r>
              <a:rPr lang="fr-FR" b="1" dirty="0">
                <a:solidFill>
                  <a:srgbClr val="474F71"/>
                </a:solidFill>
                <a:latin typeface="Dosis SemiBold" pitchFamily="2" charset="0"/>
              </a:rPr>
              <a:t>Aujourd’hui, on mangera un tagine.</a:t>
            </a:r>
          </a:p>
        </p:txBody>
      </p:sp>
      <p:sp>
        <p:nvSpPr>
          <p:cNvPr id="48" name="Ellipse 47">
            <a:extLst>
              <a:ext uri="{FF2B5EF4-FFF2-40B4-BE49-F238E27FC236}">
                <a16:creationId xmlns:a16="http://schemas.microsoft.com/office/drawing/2014/main" xmlns="" id="{1AA91138-96E6-12FF-C33F-BB5BF9B1932F}"/>
              </a:ext>
            </a:extLst>
          </p:cNvPr>
          <p:cNvSpPr/>
          <p:nvPr/>
        </p:nvSpPr>
        <p:spPr>
          <a:xfrm>
            <a:off x="2177217" y="5593028"/>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55" name="Ellipse 54">
            <a:extLst>
              <a:ext uri="{FF2B5EF4-FFF2-40B4-BE49-F238E27FC236}">
                <a16:creationId xmlns:a16="http://schemas.microsoft.com/office/drawing/2014/main" xmlns="" id="{211C6D9F-E615-2FA7-E28C-1BE695BA0F63}"/>
              </a:ext>
            </a:extLst>
          </p:cNvPr>
          <p:cNvSpPr/>
          <p:nvPr/>
        </p:nvSpPr>
        <p:spPr>
          <a:xfrm>
            <a:off x="2158296" y="7073834"/>
            <a:ext cx="327261" cy="5830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Ellipse 55">
            <a:extLst>
              <a:ext uri="{FF2B5EF4-FFF2-40B4-BE49-F238E27FC236}">
                <a16:creationId xmlns:a16="http://schemas.microsoft.com/office/drawing/2014/main" xmlns="" id="{5DEBDDAA-E68C-37EB-0EFA-73E70D79FA87}"/>
              </a:ext>
            </a:extLst>
          </p:cNvPr>
          <p:cNvSpPr/>
          <p:nvPr/>
        </p:nvSpPr>
        <p:spPr>
          <a:xfrm>
            <a:off x="1751987" y="7032923"/>
            <a:ext cx="693023" cy="679305"/>
          </a:xfrm>
          <a:prstGeom prst="ellipse">
            <a:avLst/>
          </a:prstGeom>
          <a:solidFill>
            <a:srgbClr val="9DC3E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2" name="Image 31">
            <a:extLst>
              <a:ext uri="{FF2B5EF4-FFF2-40B4-BE49-F238E27FC236}">
                <a16:creationId xmlns:a16="http://schemas.microsoft.com/office/drawing/2014/main" xmlns="" id="{7AE3504F-5146-074D-8224-A0F5FB54EF1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83479" y="3814960"/>
            <a:ext cx="761443" cy="1020186"/>
          </a:xfrm>
          <a:prstGeom prst="rect">
            <a:avLst/>
          </a:prstGeom>
        </p:spPr>
      </p:pic>
      <p:pic>
        <p:nvPicPr>
          <p:cNvPr id="61" name="Image 60">
            <a:extLst>
              <a:ext uri="{FF2B5EF4-FFF2-40B4-BE49-F238E27FC236}">
                <a16:creationId xmlns:a16="http://schemas.microsoft.com/office/drawing/2014/main" xmlns="" id="{7D186C2E-76E9-991D-17BD-B1EE02A12B0D}"/>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7708268" y="4361279"/>
            <a:ext cx="999895" cy="999895"/>
          </a:xfrm>
          <a:prstGeom prst="rect">
            <a:avLst/>
          </a:prstGeom>
        </p:spPr>
      </p:pic>
      <p:pic>
        <p:nvPicPr>
          <p:cNvPr id="24" name="Image 23">
            <a:extLst>
              <a:ext uri="{FF2B5EF4-FFF2-40B4-BE49-F238E27FC236}">
                <a16:creationId xmlns:a16="http://schemas.microsoft.com/office/drawing/2014/main" xmlns="" id="{639A7E37-7523-E702-8870-DEBFEDBDD1C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85257" y="2442303"/>
            <a:ext cx="761443" cy="1020186"/>
          </a:xfrm>
          <a:prstGeom prst="rect">
            <a:avLst/>
          </a:prstGeom>
        </p:spPr>
      </p:pic>
      <p:pic>
        <p:nvPicPr>
          <p:cNvPr id="39" name="Image 38">
            <a:extLst>
              <a:ext uri="{FF2B5EF4-FFF2-40B4-BE49-F238E27FC236}">
                <a16:creationId xmlns:a16="http://schemas.microsoft.com/office/drawing/2014/main" xmlns="" id="{FEF7BCBE-2A1B-9226-CCB9-9EE3AA5B62EA}"/>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7662260" y="3151529"/>
            <a:ext cx="999895" cy="999895"/>
          </a:xfrm>
          <a:prstGeom prst="rect">
            <a:avLst/>
          </a:prstGeom>
        </p:spPr>
      </p:pic>
      <p:pic>
        <p:nvPicPr>
          <p:cNvPr id="46" name="Image 45">
            <a:extLst>
              <a:ext uri="{FF2B5EF4-FFF2-40B4-BE49-F238E27FC236}">
                <a16:creationId xmlns:a16="http://schemas.microsoft.com/office/drawing/2014/main" xmlns="" id="{D94D0C28-7933-2C99-B570-B0B0EAD7BE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02477" y="1534980"/>
            <a:ext cx="761443" cy="1020186"/>
          </a:xfrm>
          <a:prstGeom prst="rect">
            <a:avLst/>
          </a:prstGeom>
        </p:spPr>
      </p:pic>
      <p:pic>
        <p:nvPicPr>
          <p:cNvPr id="59" name="Image 58">
            <a:extLst>
              <a:ext uri="{FF2B5EF4-FFF2-40B4-BE49-F238E27FC236}">
                <a16:creationId xmlns:a16="http://schemas.microsoft.com/office/drawing/2014/main" xmlns="" id="{0F4684B2-A9EC-6185-3563-91E8CAC0A335}"/>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7816552" y="1802231"/>
            <a:ext cx="999895" cy="999895"/>
          </a:xfrm>
          <a:prstGeom prst="rect">
            <a:avLst/>
          </a:prstGeom>
        </p:spPr>
      </p:pic>
      <p:sp>
        <p:nvSpPr>
          <p:cNvPr id="21" name="Rectangle : coins arrondis 20">
            <a:extLst>
              <a:ext uri="{FF2B5EF4-FFF2-40B4-BE49-F238E27FC236}">
                <a16:creationId xmlns:a16="http://schemas.microsoft.com/office/drawing/2014/main" xmlns="" id="{9A0F6162-D433-C7C6-59F7-BEB7FD658E43}"/>
              </a:ext>
            </a:extLst>
          </p:cNvPr>
          <p:cNvSpPr/>
          <p:nvPr/>
        </p:nvSpPr>
        <p:spPr>
          <a:xfrm>
            <a:off x="2624171" y="5282211"/>
            <a:ext cx="4221350"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solidFill>
                  <a:srgbClr val="474F71"/>
                </a:solidFill>
                <a:latin typeface="Dosis SemiBold" pitchFamily="2" charset="0"/>
              </a:rPr>
              <a:t>Qu’est-ce qu’on fait avant le repas ? </a:t>
            </a:r>
          </a:p>
        </p:txBody>
      </p:sp>
      <p:sp>
        <p:nvSpPr>
          <p:cNvPr id="22" name="Ellipse 21">
            <a:extLst>
              <a:ext uri="{FF2B5EF4-FFF2-40B4-BE49-F238E27FC236}">
                <a16:creationId xmlns:a16="http://schemas.microsoft.com/office/drawing/2014/main" xmlns="" id="{3F7CAB83-96B7-72EA-D4AD-A720509C728D}"/>
              </a:ext>
            </a:extLst>
          </p:cNvPr>
          <p:cNvSpPr/>
          <p:nvPr/>
        </p:nvSpPr>
        <p:spPr>
          <a:xfrm>
            <a:off x="7934073" y="5739341"/>
            <a:ext cx="693023" cy="679305"/>
          </a:xfrm>
          <a:prstGeom prst="ellipse">
            <a:avLst/>
          </a:prstGeom>
          <a:solidFill>
            <a:srgbClr val="9DC3E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30" name="Rectangle : coins arrondis 29">
            <a:extLst>
              <a:ext uri="{FF2B5EF4-FFF2-40B4-BE49-F238E27FC236}">
                <a16:creationId xmlns:a16="http://schemas.microsoft.com/office/drawing/2014/main" xmlns="" id="{7903E262-348C-7C46-AC5E-A5AB281EBAF8}"/>
              </a:ext>
            </a:extLst>
          </p:cNvPr>
          <p:cNvSpPr/>
          <p:nvPr/>
        </p:nvSpPr>
        <p:spPr>
          <a:xfrm>
            <a:off x="3166533" y="5896773"/>
            <a:ext cx="4543026" cy="500684"/>
          </a:xfrm>
          <a:prstGeom prst="roundRect">
            <a:avLst/>
          </a:prstGeom>
          <a:solidFill>
            <a:srgbClr val="EBE3F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sp>
        <p:nvSpPr>
          <p:cNvPr id="33" name="ZoneTexte 32">
            <a:extLst>
              <a:ext uri="{FF2B5EF4-FFF2-40B4-BE49-F238E27FC236}">
                <a16:creationId xmlns:a16="http://schemas.microsoft.com/office/drawing/2014/main" xmlns="" id="{FC8B877B-2796-1135-78F8-0CA691D3D793}"/>
              </a:ext>
            </a:extLst>
          </p:cNvPr>
          <p:cNvSpPr txBox="1"/>
          <p:nvPr/>
        </p:nvSpPr>
        <p:spPr>
          <a:xfrm>
            <a:off x="3480574" y="5875865"/>
            <a:ext cx="4221350" cy="455894"/>
          </a:xfrm>
          <a:prstGeom prst="rect">
            <a:avLst/>
          </a:prstGeom>
          <a:noFill/>
        </p:spPr>
        <p:txBody>
          <a:bodyPr wrap="square">
            <a:spAutoFit/>
          </a:bodyPr>
          <a:lstStyle/>
          <a:p>
            <a:pPr>
              <a:lnSpc>
                <a:spcPct val="150000"/>
              </a:lnSpc>
              <a:defRPr/>
            </a:pPr>
            <a:r>
              <a:rPr lang="fr-FR" b="1" dirty="0">
                <a:solidFill>
                  <a:srgbClr val="474F71"/>
                </a:solidFill>
                <a:latin typeface="Dosis SemiBold" pitchFamily="2" charset="0"/>
              </a:rPr>
              <a:t>Avant le repas, on se lave les mains. </a:t>
            </a:r>
          </a:p>
        </p:txBody>
      </p:sp>
      <p:sp>
        <p:nvSpPr>
          <p:cNvPr id="64" name="Ellipse 63">
            <a:extLst>
              <a:ext uri="{FF2B5EF4-FFF2-40B4-BE49-F238E27FC236}">
                <a16:creationId xmlns:a16="http://schemas.microsoft.com/office/drawing/2014/main" xmlns="" id="{8DCF338C-60D4-4B9F-F04F-8D0A4B57CDB4}"/>
              </a:ext>
            </a:extLst>
          </p:cNvPr>
          <p:cNvSpPr/>
          <p:nvPr/>
        </p:nvSpPr>
        <p:spPr>
          <a:xfrm>
            <a:off x="1990274" y="5152206"/>
            <a:ext cx="693023" cy="679305"/>
          </a:xfrm>
          <a:prstGeom prst="ellipse">
            <a:avLst/>
          </a:prstGeom>
          <a:solidFill>
            <a:srgbClr val="D9BBD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Dosis SemiBold" pitchFamily="2" charset="0"/>
            </a:endParaRPr>
          </a:p>
        </p:txBody>
      </p:sp>
      <p:pic>
        <p:nvPicPr>
          <p:cNvPr id="65" name="Image 64">
            <a:extLst>
              <a:ext uri="{FF2B5EF4-FFF2-40B4-BE49-F238E27FC236}">
                <a16:creationId xmlns:a16="http://schemas.microsoft.com/office/drawing/2014/main" xmlns="" id="{BE10C5EC-6EC4-20D5-2F1B-6802BBC739B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961816" y="4908849"/>
            <a:ext cx="761443" cy="1020186"/>
          </a:xfrm>
          <a:prstGeom prst="rect">
            <a:avLst/>
          </a:prstGeom>
        </p:spPr>
      </p:pic>
      <p:pic>
        <p:nvPicPr>
          <p:cNvPr id="66" name="Image 65">
            <a:extLst>
              <a:ext uri="{FF2B5EF4-FFF2-40B4-BE49-F238E27FC236}">
                <a16:creationId xmlns:a16="http://schemas.microsoft.com/office/drawing/2014/main" xmlns="" id="{F3479E7D-DD2F-273C-7970-066B9109C91E}"/>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7791900" y="5439366"/>
            <a:ext cx="999895" cy="999895"/>
          </a:xfrm>
          <a:prstGeom prst="rect">
            <a:avLst/>
          </a:prstGeom>
        </p:spPr>
      </p:pic>
    </p:spTree>
    <p:extLst>
      <p:ext uri="{BB962C8B-B14F-4D97-AF65-F5344CB8AC3E}">
        <p14:creationId xmlns:p14="http://schemas.microsoft.com/office/powerpoint/2010/main" val="1339474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3_New Voc_01-Pré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10967</TotalTime>
  <Words>1362</Words>
  <Application>Microsoft Office PowerPoint</Application>
  <PresentationFormat>Affichage à l'écran (4:3)</PresentationFormat>
  <Paragraphs>177</Paragraphs>
  <Slides>45</Slides>
  <Notes>0</Notes>
  <HiddenSlides>0</HiddenSlides>
  <MMClips>8</MMClips>
  <ScaleCrop>false</ScaleCrop>
  <HeadingPairs>
    <vt:vector size="6" baseType="variant">
      <vt:variant>
        <vt:lpstr>Polices utilisées</vt:lpstr>
      </vt:variant>
      <vt:variant>
        <vt:i4>11</vt:i4>
      </vt:variant>
      <vt:variant>
        <vt:lpstr>Thème</vt:lpstr>
      </vt:variant>
      <vt:variant>
        <vt:i4>16</vt:i4>
      </vt:variant>
      <vt:variant>
        <vt:lpstr>Titres des diapositives</vt:lpstr>
      </vt:variant>
      <vt:variant>
        <vt:i4>45</vt:i4>
      </vt:variant>
    </vt:vector>
  </HeadingPairs>
  <TitlesOfParts>
    <vt:vector size="72" baseType="lpstr">
      <vt:lpstr>Dosis Medium</vt:lpstr>
      <vt:lpstr>Aptos Display</vt:lpstr>
      <vt:lpstr>Arial</vt:lpstr>
      <vt:lpstr>AlwynNewRounded-Bold</vt:lpstr>
      <vt:lpstr>Dosis SemiBold</vt:lpstr>
      <vt:lpstr>Dosis ExtraBold</vt:lpstr>
      <vt:lpstr>Calibri</vt:lpstr>
      <vt:lpstr>Dosis</vt:lpstr>
      <vt:lpstr>Times New Roman</vt:lpstr>
      <vt:lpstr>Aptos</vt:lpstr>
      <vt:lpstr>Wingdings</vt:lpstr>
      <vt:lpstr>2_Conception personnalisée</vt:lpstr>
      <vt:lpstr>00_Env-Enseignant</vt:lpstr>
      <vt:lpstr>Oral</vt:lpstr>
      <vt:lpstr>Lecture</vt:lpstr>
      <vt:lpstr>Ecriture</vt:lpstr>
      <vt:lpstr>1_Lecture</vt:lpstr>
      <vt:lpstr>1_Oral</vt:lpstr>
      <vt:lpstr>3_Conception personnalisée</vt:lpstr>
      <vt:lpstr>3_New Voc_01-Présentation</vt:lpstr>
      <vt:lpstr>4_New Voc_01-Livret</vt:lpstr>
      <vt:lpstr>1_Ecriture</vt:lpstr>
      <vt:lpstr>2_Lecture</vt:lpstr>
      <vt:lpstr>3_Lecture</vt:lpstr>
      <vt:lpstr>4_Lecture</vt:lpstr>
      <vt:lpstr>2_Env-Enseignant</vt:lpstr>
      <vt:lpstr>Thème Office</vt:lpstr>
      <vt:lpstr>Présentation PowerPoint</vt:lpstr>
      <vt:lpstr>Contenu de la semaine </vt:lpstr>
      <vt:lpstr>Plan de la séance 4</vt:lpstr>
      <vt:lpstr>Bonjour les enfants !  La leçon de français commence maintenant. </vt:lpstr>
      <vt:lpstr>Lecture de la vidéo </vt:lpstr>
      <vt:lpstr>Nous allons écouter le dialogue une deuxième fois.</vt:lpstr>
      <vt:lpstr>Lecture de la vidéo </vt:lpstr>
      <vt:lpstr>Maintenant, on va répéter le dialogue ensemble. Je vais lire chaque réplique et vous allez répéter après moi. </vt:lpstr>
      <vt:lpstr>Maintenant, on va répéter le dialogue ensemble. Je vais lire chaque réplique et vous allez répéter après moi. </vt:lpstr>
      <vt:lpstr>On continue à répéter ensemble le dialogue. </vt:lpstr>
      <vt:lpstr>On continue à répéter ensemble le dialogue. </vt:lpstr>
      <vt:lpstr>Maintenant, on va comprendre le sens du dialogue. Qui veut expliquer, dans sa langue, de quoi ont parlé Majd et Nada ? </vt:lpstr>
      <vt:lpstr>Maintenant, on va jouer ce dialogue. On va le faire en 3 étapes. Soyez attentifs. </vt:lpstr>
      <vt:lpstr>Etape 1. Je vais vous expliquer la situation.  </vt:lpstr>
      <vt:lpstr>Etape 2.  Chacun réfléchit silencieusement à ce qu’il va dire dans le dialogue.</vt:lpstr>
      <vt:lpstr>Etape 3.  Maintenant, vous allez jouer le dialogue. Qui veut passer au tableau ? </vt:lpstr>
      <vt:lpstr>Maintenant, tout le monde participe. Jouez le dialogue avec votre voisin.</vt:lpstr>
      <vt:lpstr>Plan de la séance  4 </vt:lpstr>
      <vt:lpstr>Maintenant, on va faire de la lecture. </vt:lpstr>
      <vt:lpstr>C’est le mot : Ensuite.  On va l’épeler  : E – n – s – u –  i – t – e . </vt:lpstr>
      <vt:lpstr>C’est le mot : pour.  On va l’épeler : p – o – u – r .</vt:lpstr>
      <vt:lpstr>Qui veut lire ? </vt:lpstr>
      <vt:lpstr>On va lire ensemble ce texte du livret. On va le découper en 3 parties. Après, vous allez le lire tout seuls. </vt:lpstr>
      <vt:lpstr>Lisez la première partie du texte silencieusement. Après, je vais diffuser une lecture audio. </vt:lpstr>
      <vt:lpstr>Lecture en cours. </vt:lpstr>
      <vt:lpstr>Qui veut lire le texte ?</vt:lpstr>
      <vt:lpstr>On passe à la deuxième partie du texte. Lisez en silence.</vt:lpstr>
      <vt:lpstr>Lecture en cours. </vt:lpstr>
      <vt:lpstr>Qui veut lire le texte ?</vt:lpstr>
      <vt:lpstr>On passe à la troisième partie du texte. Lisez en silence.</vt:lpstr>
      <vt:lpstr>Lecture en cours. </vt:lpstr>
      <vt:lpstr>Qui veut lire le texte ?</vt:lpstr>
      <vt:lpstr>Prenez vos livrets à la page 52.</vt:lpstr>
      <vt:lpstr>Présentation PowerPoint</vt:lpstr>
      <vt:lpstr>Plan de la séance 4</vt:lpstr>
      <vt:lpstr>Maintenant, on va faire de l’écriture. On va apprendre à écrire des phrases comme celles-ci. </vt:lpstr>
      <vt:lpstr>Qui veut lire ? </vt:lpstr>
      <vt:lpstr>Prenez vos cahiers.  </vt:lpstr>
      <vt:lpstr>Ces mots sont en désordre. Ecrivez sur vos cahiers une phrase correcte à partir de ces mots. </vt:lpstr>
      <vt:lpstr>Qui veut lire sa phrase ? </vt:lpstr>
      <vt:lpstr>Corrigez. Je n’oublie pas la majuscule au début de la phrase et le point à la fin.  </vt:lpstr>
      <vt:lpstr>Ces mots sont en désordre. Ecrivez sur vos cahiers une phrase correcte à partir de ces mots. </vt:lpstr>
      <vt:lpstr>Qui veut lire sa phrase ?</vt:lpstr>
      <vt:lpstr>Corrigez. Je n’oublie pas la majuscule au début de la phrase et le point à la fin.  </vt:lpstr>
      <vt:lpstr>La séance d’aujourd’hui est terminée. À la maison, dans la page 53, vous allez mettre en ordre ces mots pour écrire une phrase correcte.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Jalila</dc:creator>
  <cp:lastModifiedBy>HP</cp:lastModifiedBy>
  <cp:revision>63</cp:revision>
  <cp:lastPrinted>2025-08-13T10:11:39Z</cp:lastPrinted>
  <dcterms:created xsi:type="dcterms:W3CDTF">2025-08-01T12:31:49Z</dcterms:created>
  <dcterms:modified xsi:type="dcterms:W3CDTF">2026-01-08T02:26:28Z</dcterms:modified>
</cp:coreProperties>
</file>