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66" r:id="rId7"/>
    <p:sldMasterId id="2147483781" r:id="rId8"/>
    <p:sldMasterId id="2147483784" r:id="rId9"/>
    <p:sldMasterId id="2147483799" r:id="rId10"/>
    <p:sldMasterId id="2147483804" r:id="rId11"/>
    <p:sldMasterId id="2147483814" r:id="rId12"/>
    <p:sldMasterId id="2147483824" r:id="rId13"/>
    <p:sldMasterId id="2147483834" r:id="rId14"/>
    <p:sldMasterId id="2147483849" r:id="rId15"/>
    <p:sldMasterId id="2147483859" r:id="rId16"/>
    <p:sldMasterId id="2147483869" r:id="rId17"/>
    <p:sldMasterId id="2147483879" r:id="rId18"/>
  </p:sldMasterIdLst>
  <p:notesMasterIdLst>
    <p:notesMasterId r:id="rId60"/>
  </p:notesMasterIdLst>
  <p:handoutMasterIdLst>
    <p:handoutMasterId r:id="rId61"/>
  </p:handoutMasterIdLst>
  <p:sldIdLst>
    <p:sldId id="258" r:id="rId19"/>
    <p:sldId id="1107" r:id="rId20"/>
    <p:sldId id="799" r:id="rId21"/>
    <p:sldId id="779" r:id="rId22"/>
    <p:sldId id="780" r:id="rId23"/>
    <p:sldId id="784" r:id="rId24"/>
    <p:sldId id="1104" r:id="rId25"/>
    <p:sldId id="1048" r:id="rId26"/>
    <p:sldId id="1049" r:id="rId27"/>
    <p:sldId id="1032" r:id="rId28"/>
    <p:sldId id="1033" r:id="rId29"/>
    <p:sldId id="800" r:id="rId30"/>
    <p:sldId id="902" r:id="rId31"/>
    <p:sldId id="867" r:id="rId32"/>
    <p:sldId id="1102" r:id="rId33"/>
    <p:sldId id="1064" r:id="rId34"/>
    <p:sldId id="1065" r:id="rId35"/>
    <p:sldId id="1068" r:id="rId36"/>
    <p:sldId id="1066" r:id="rId37"/>
    <p:sldId id="1067" r:id="rId38"/>
    <p:sldId id="1069" r:id="rId39"/>
    <p:sldId id="1070" r:id="rId40"/>
    <p:sldId id="1071" r:id="rId41"/>
    <p:sldId id="1072" r:id="rId42"/>
    <p:sldId id="1073" r:id="rId43"/>
    <p:sldId id="1074" r:id="rId44"/>
    <p:sldId id="1039" r:id="rId45"/>
    <p:sldId id="805" r:id="rId46"/>
    <p:sldId id="1076" r:id="rId47"/>
    <p:sldId id="1084" r:id="rId48"/>
    <p:sldId id="1086" r:id="rId49"/>
    <p:sldId id="1106" r:id="rId50"/>
    <p:sldId id="1087" r:id="rId51"/>
    <p:sldId id="1091" r:id="rId52"/>
    <p:sldId id="1094" r:id="rId53"/>
    <p:sldId id="1095" r:id="rId54"/>
    <p:sldId id="895" r:id="rId55"/>
    <p:sldId id="1013" r:id="rId56"/>
    <p:sldId id="1014" r:id="rId57"/>
    <p:sldId id="983" r:id="rId58"/>
    <p:sldId id="1105" r:id="rId59"/>
  </p:sldIdLst>
  <p:sldSz cx="9144000" cy="6858000" type="screen4x3"/>
  <p:notesSz cx="6735763" cy="9866313"/>
  <p:embeddedFontLst>
    <p:embeddedFont>
      <p:font typeface="Dosis Medium" panose="020B0604020202020204" charset="0"/>
      <p:regular r:id="rId62"/>
    </p:embeddedFont>
    <p:embeddedFont>
      <p:font typeface="Calibri" panose="020F0502020204030204" pitchFamily="34" charset="0"/>
      <p:regular r:id="rId63"/>
      <p:bold r:id="rId64"/>
      <p:italic r:id="rId65"/>
      <p:boldItalic r:id="rId66"/>
    </p:embeddedFont>
    <p:embeddedFont>
      <p:font typeface="Dosis SemiBold" panose="020B0604020202020204" charset="0"/>
      <p:bold r:id="rId67"/>
    </p:embeddedFont>
    <p:embeddedFont>
      <p:font typeface="Dosis" panose="020B0604020202020204" charset="0"/>
      <p:regular r:id="rId68"/>
      <p:bold r:id="rId69"/>
    </p:embeddedFont>
    <p:embeddedFont>
      <p:font typeface="Dosis ExtraBold" panose="020B0604020202020204" charset="0"/>
      <p:bold r:id="rId7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7C2DAF4-5AF7-4212-9C32-4699ED346BA8}">
          <p14:sldIdLst>
            <p14:sldId id="258"/>
            <p14:sldId id="1107"/>
            <p14:sldId id="799"/>
            <p14:sldId id="779"/>
            <p14:sldId id="780"/>
            <p14:sldId id="784"/>
            <p14:sldId id="1104"/>
            <p14:sldId id="1048"/>
            <p14:sldId id="1049"/>
          </p14:sldIdLst>
        </p14:section>
        <p14:section name="Section sans titre" id="{056EF2E3-45E4-4299-94B5-C62106725CAC}">
          <p14:sldIdLst>
            <p14:sldId id="1032"/>
            <p14:sldId id="1033"/>
            <p14:sldId id="800"/>
            <p14:sldId id="902"/>
            <p14:sldId id="867"/>
            <p14:sldId id="1102"/>
            <p14:sldId id="1064"/>
            <p14:sldId id="1065"/>
            <p14:sldId id="1068"/>
            <p14:sldId id="1066"/>
            <p14:sldId id="1067"/>
            <p14:sldId id="1069"/>
            <p14:sldId id="1070"/>
            <p14:sldId id="1071"/>
            <p14:sldId id="1072"/>
            <p14:sldId id="1073"/>
            <p14:sldId id="1074"/>
            <p14:sldId id="1039"/>
            <p14:sldId id="805"/>
            <p14:sldId id="1076"/>
            <p14:sldId id="1084"/>
            <p14:sldId id="1086"/>
            <p14:sldId id="1106"/>
            <p14:sldId id="1087"/>
            <p14:sldId id="1091"/>
            <p14:sldId id="1094"/>
            <p14:sldId id="1095"/>
            <p14:sldId id="895"/>
            <p14:sldId id="1013"/>
            <p14:sldId id="1014"/>
            <p14:sldId id="983"/>
            <p14:sldId id="110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4D7B"/>
    <a:srgbClr val="E84234"/>
    <a:srgbClr val="4B5377"/>
    <a:srgbClr val="565F88"/>
    <a:srgbClr val="00ACA4"/>
    <a:srgbClr val="F26553"/>
    <a:srgbClr val="2AB6D7"/>
    <a:srgbClr val="55B7DE"/>
    <a:srgbClr val="A1A6B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87607" autoAdjust="0"/>
  </p:normalViewPr>
  <p:slideViewPr>
    <p:cSldViewPr snapToGrid="0">
      <p:cViewPr varScale="1">
        <p:scale>
          <a:sx n="74" d="100"/>
          <a:sy n="74" d="100"/>
        </p:scale>
        <p:origin x="456" y="60"/>
      </p:cViewPr>
      <p:guideLst>
        <p:guide orient="horz" pos="2160"/>
        <p:guide pos="2880"/>
      </p:guideLst>
    </p:cSldViewPr>
  </p:slideViewPr>
  <p:notesTextViewPr>
    <p:cViewPr>
      <p:scale>
        <a:sx n="3" d="2"/>
        <a:sy n="3" d="2"/>
      </p:scale>
      <p:origin x="0" y="0"/>
    </p:cViewPr>
  </p:notesTextViewPr>
  <p:notesViewPr>
    <p:cSldViewPr snapToGrid="0">
      <p:cViewPr varScale="1">
        <p:scale>
          <a:sx n="44" d="100"/>
          <a:sy n="44" d="100"/>
        </p:scale>
        <p:origin x="3036"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font" Target="fonts/font5.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font" Target="fonts/font6.fntdata"/><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font" Target="fonts/font1.fntdata"/><Relationship Id="rId70" Type="http://schemas.openxmlformats.org/officeDocument/2006/relationships/font" Target="fonts/font9.fntdata"/><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88E69A76-CC9A-4CAB-0DD3-EAB2DD09383E}"/>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r-MA"/>
          </a:p>
        </p:txBody>
      </p:sp>
      <p:sp>
        <p:nvSpPr>
          <p:cNvPr id="3" name="Espace réservé de la date 2">
            <a:extLst>
              <a:ext uri="{FF2B5EF4-FFF2-40B4-BE49-F238E27FC236}">
                <a16:creationId xmlns:a16="http://schemas.microsoft.com/office/drawing/2014/main" xmlns="" id="{154C9BAF-6A10-052C-63BB-C652082001FD}"/>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B49A5921-9957-4897-9968-90007B6EA16F}" type="datetimeFigureOut">
              <a:rPr lang="fr-MA" smtClean="0"/>
              <a:t>09/01/2026</a:t>
            </a:fld>
            <a:endParaRPr lang="fr-MA"/>
          </a:p>
        </p:txBody>
      </p:sp>
      <p:sp>
        <p:nvSpPr>
          <p:cNvPr id="4" name="Espace réservé du pied de page 3">
            <a:extLst>
              <a:ext uri="{FF2B5EF4-FFF2-40B4-BE49-F238E27FC236}">
                <a16:creationId xmlns:a16="http://schemas.microsoft.com/office/drawing/2014/main" xmlns="" id="{097085AA-038F-4B5C-0A1D-D5E15752AD5D}"/>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fr-MA"/>
          </a:p>
        </p:txBody>
      </p:sp>
      <p:sp>
        <p:nvSpPr>
          <p:cNvPr id="5" name="Espace réservé du numéro de diapositive 4">
            <a:extLst>
              <a:ext uri="{FF2B5EF4-FFF2-40B4-BE49-F238E27FC236}">
                <a16:creationId xmlns:a16="http://schemas.microsoft.com/office/drawing/2014/main" xmlns="" id="{D0219909-8CF1-5877-4D0E-CD409DEB4F02}"/>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CDC4724A-AD15-4737-9983-ED686C9FBEA2}" type="slidenum">
              <a:rPr lang="fr-MA" smtClean="0"/>
              <a:t>‹N°›</a:t>
            </a:fld>
            <a:endParaRPr lang="fr-MA"/>
          </a:p>
        </p:txBody>
      </p:sp>
    </p:spTree>
    <p:extLst>
      <p:ext uri="{BB962C8B-B14F-4D97-AF65-F5344CB8AC3E}">
        <p14:creationId xmlns:p14="http://schemas.microsoft.com/office/powerpoint/2010/main" val="221030922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51.81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6:19.3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6:19.33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7:37.75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7:37.75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8:00.34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8:00.34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9:08.61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9:08.61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34.22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34.22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57.98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0:57.98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20.57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20.57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46.19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52:46.19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26.86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26.86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5:51.81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09/01/2026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6809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80715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87980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869703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1304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43069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02702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404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10946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58335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3781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5151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90010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474261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57398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535893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3447563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5227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832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90509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741583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66386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08300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8857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xmlns=""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xmlns=""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xmlns=""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4019068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40479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248059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435203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53700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827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16589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78271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07088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470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212427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53072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25026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5647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13687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77332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54804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13304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75626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61302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253329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839703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4772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66836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27454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54955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7495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68127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75912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09/01/2026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3762786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09/01/2026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7214427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13DAA0F-561D-4310-B270-430A07023EF2}" type="datetimeFigureOut">
              <a:rPr lang="fr-MA" smtClean="0"/>
              <a:t>09/01/2026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16853668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13DAA0F-561D-4310-B270-430A07023EF2}" type="datetimeFigureOut">
              <a:rPr lang="fr-MA" smtClean="0"/>
              <a:t>09/01/2026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41909092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3DAA0F-561D-4310-B270-430A07023EF2}" type="datetimeFigureOut">
              <a:rPr lang="fr-MA" smtClean="0"/>
              <a:t>09/01/2026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13251679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13DAA0F-561D-4310-B270-430A07023EF2}" type="datetimeFigureOut">
              <a:rPr lang="fr-MA" smtClean="0"/>
              <a:t>09/01/2026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34144165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DAA0F-561D-4310-B270-430A07023EF2}" type="datetimeFigureOut">
              <a:rPr lang="fr-MA" smtClean="0"/>
              <a:t>09/01/2026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639417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DAA0F-561D-4310-B270-430A07023EF2}" type="datetimeFigureOut">
              <a:rPr lang="fr-MA" smtClean="0"/>
              <a:t>09/01/2026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2515585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DAA0F-561D-4310-B270-430A07023EF2}" type="datetimeFigureOut">
              <a:rPr lang="fr-MA" smtClean="0"/>
              <a:t>09/01/2026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38196549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09/01/2026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39193635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09/01/2026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a:p>
        </p:txBody>
      </p:sp>
    </p:spTree>
    <p:extLst>
      <p:ext uri="{BB962C8B-B14F-4D97-AF65-F5344CB8AC3E}">
        <p14:creationId xmlns:p14="http://schemas.microsoft.com/office/powerpoint/2010/main" val="3044768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xmlns=""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xmlns=""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xmlns=""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52012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600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3463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87159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70987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31024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4147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402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31297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8214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75356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0267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430168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60611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26399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2079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8853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76124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72487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Oral</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31051"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7" y="5126699"/>
            <a:ext cx="1572007"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Écriture </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2925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959205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40964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xmlns=""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xmlns=""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xmlns=""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65326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2838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04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737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367368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33659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427750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4820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Prise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7" y="5126699"/>
            <a:ext cx="1881973"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Écriture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49786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xmlns=""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69789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54382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768956" y="1802903"/>
            <a:ext cx="1423044" cy="1350495"/>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3" name="Espace réservé pour une image  6">
            <a:extLst>
              <a:ext uri="{FF2B5EF4-FFF2-40B4-BE49-F238E27FC236}">
                <a16:creationId xmlns:a16="http://schemas.microsoft.com/office/drawing/2014/main" xmlns="" id="{B7FD94A6-28B0-9955-E289-E405ACB9AE69}"/>
              </a:ext>
            </a:extLst>
          </p:cNvPr>
          <p:cNvSpPr>
            <a:spLocks noGrp="1" noChangeAspect="1"/>
          </p:cNvSpPr>
          <p:nvPr>
            <p:ph type="pic" sz="quarter" idx="30"/>
          </p:nvPr>
        </p:nvSpPr>
        <p:spPr>
          <a:xfrm>
            <a:off x="7108956" y="1802903"/>
            <a:ext cx="1423044" cy="1350495"/>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xmlns="" id="{0C226263-C865-0772-0CF9-3B553CC145C1}"/>
              </a:ext>
            </a:extLst>
          </p:cNvPr>
          <p:cNvSpPr>
            <a:spLocks noGrp="1" noChangeAspect="1"/>
          </p:cNvSpPr>
          <p:nvPr>
            <p:ph type="pic" sz="quarter" idx="31"/>
          </p:nvPr>
        </p:nvSpPr>
        <p:spPr>
          <a:xfrm>
            <a:off x="4768956" y="3480276"/>
            <a:ext cx="1423044" cy="1350495"/>
          </a:xfrm>
          <a:prstGeom prst="rect">
            <a:avLst/>
          </a:prstGeom>
        </p:spPr>
        <p:txBody>
          <a:bodyPr/>
          <a:lstStyle/>
          <a:p>
            <a:endParaRPr lang="fr-MA"/>
          </a:p>
        </p:txBody>
      </p:sp>
      <p:sp>
        <p:nvSpPr>
          <p:cNvPr id="7" name="Espace réservé pour une image  6">
            <a:extLst>
              <a:ext uri="{FF2B5EF4-FFF2-40B4-BE49-F238E27FC236}">
                <a16:creationId xmlns:a16="http://schemas.microsoft.com/office/drawing/2014/main" xmlns="" id="{8B4F1161-2824-68E8-4975-6126DCF35E65}"/>
              </a:ext>
            </a:extLst>
          </p:cNvPr>
          <p:cNvSpPr>
            <a:spLocks noGrp="1" noChangeAspect="1"/>
          </p:cNvSpPr>
          <p:nvPr>
            <p:ph type="pic" sz="quarter" idx="32"/>
          </p:nvPr>
        </p:nvSpPr>
        <p:spPr>
          <a:xfrm>
            <a:off x="7108956" y="3480276"/>
            <a:ext cx="1423044" cy="1350495"/>
          </a:xfrm>
          <a:prstGeom prst="rect">
            <a:avLst/>
          </a:prstGeom>
        </p:spPr>
        <p:txBody>
          <a:bodyPr/>
          <a:lstStyle/>
          <a:p>
            <a:endParaRPr lang="fr-MA"/>
          </a:p>
        </p:txBody>
      </p:sp>
      <p:sp>
        <p:nvSpPr>
          <p:cNvPr id="8" name="Espace réservé pour une image  6">
            <a:extLst>
              <a:ext uri="{FF2B5EF4-FFF2-40B4-BE49-F238E27FC236}">
                <a16:creationId xmlns:a16="http://schemas.microsoft.com/office/drawing/2014/main" xmlns="" id="{26BD3BA5-CB00-807B-AB32-3C7BF1D21B74}"/>
              </a:ext>
            </a:extLst>
          </p:cNvPr>
          <p:cNvSpPr>
            <a:spLocks noGrp="1" noChangeAspect="1"/>
          </p:cNvSpPr>
          <p:nvPr>
            <p:ph type="pic" sz="quarter" idx="33"/>
          </p:nvPr>
        </p:nvSpPr>
        <p:spPr>
          <a:xfrm>
            <a:off x="4768956" y="5135922"/>
            <a:ext cx="1423044" cy="1350495"/>
          </a:xfrm>
          <a:prstGeom prst="rect">
            <a:avLst/>
          </a:prstGeom>
        </p:spPr>
        <p:txBody>
          <a:bodyPr/>
          <a:lstStyle/>
          <a:p>
            <a:endParaRPr lang="fr-MA"/>
          </a:p>
        </p:txBody>
      </p:sp>
      <p:sp>
        <p:nvSpPr>
          <p:cNvPr id="9" name="Espace réservé pour une image  6">
            <a:extLst>
              <a:ext uri="{FF2B5EF4-FFF2-40B4-BE49-F238E27FC236}">
                <a16:creationId xmlns:a16="http://schemas.microsoft.com/office/drawing/2014/main" xmlns="" id="{BC5F490F-E24C-E0B1-44E4-34C9BB344C28}"/>
              </a:ext>
            </a:extLst>
          </p:cNvPr>
          <p:cNvSpPr>
            <a:spLocks noGrp="1" noChangeAspect="1"/>
          </p:cNvSpPr>
          <p:nvPr>
            <p:ph type="pic" sz="quarter" idx="34"/>
          </p:nvPr>
        </p:nvSpPr>
        <p:spPr>
          <a:xfrm>
            <a:off x="7108956" y="5135922"/>
            <a:ext cx="1423044" cy="1350495"/>
          </a:xfrm>
          <a:prstGeom prst="rect">
            <a:avLst/>
          </a:prstGeom>
        </p:spPr>
        <p:txBody>
          <a:bodyPr/>
          <a:lstStyle/>
          <a:p>
            <a:endParaRPr lang="fr-MA"/>
          </a:p>
        </p:txBody>
      </p:sp>
    </p:spTree>
    <p:extLst>
      <p:ext uri="{BB962C8B-B14F-4D97-AF65-F5344CB8AC3E}">
        <p14:creationId xmlns:p14="http://schemas.microsoft.com/office/powerpoint/2010/main" val="3612637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1832315"/>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1832315"/>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1832315"/>
            <a:ext cx="1980000" cy="1980000"/>
          </a:xfrm>
          <a:prstGeom prst="rect">
            <a:avLst/>
          </a:prstGeom>
          <a:ln>
            <a:noFill/>
          </a:ln>
        </p:spPr>
        <p:txBody>
          <a:bodyPr/>
          <a:lstStyle/>
          <a:p>
            <a:endParaRPr lang="fr-MA"/>
          </a:p>
        </p:txBody>
      </p:sp>
      <p:sp>
        <p:nvSpPr>
          <p:cNvPr id="4" name="Espace réservé pour une image  16">
            <a:extLst>
              <a:ext uri="{FF2B5EF4-FFF2-40B4-BE49-F238E27FC236}">
                <a16:creationId xmlns:a16="http://schemas.microsoft.com/office/drawing/2014/main" xmlns=""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888704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1890371"/>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1890371"/>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1890371"/>
            <a:ext cx="1980000" cy="1980000"/>
          </a:xfrm>
          <a:prstGeom prst="rect">
            <a:avLst/>
          </a:prstGeom>
          <a:ln>
            <a:noFill/>
          </a:ln>
        </p:spPr>
        <p:txBody>
          <a:bodyPr/>
          <a:lstStyle/>
          <a:p>
            <a:endParaRPr lang="fr-MA"/>
          </a:p>
        </p:txBody>
      </p:sp>
      <p:sp>
        <p:nvSpPr>
          <p:cNvPr id="4" name="Espace réservé pour une image  16">
            <a:extLst>
              <a:ext uri="{FF2B5EF4-FFF2-40B4-BE49-F238E27FC236}">
                <a16:creationId xmlns:a16="http://schemas.microsoft.com/office/drawing/2014/main" xmlns=""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5" name="Espace réservé pour une image  14">
            <a:extLst>
              <a:ext uri="{FF2B5EF4-FFF2-40B4-BE49-F238E27FC236}">
                <a16:creationId xmlns:a16="http://schemas.microsoft.com/office/drawing/2014/main" xmlns="" id="{DEFEDF2B-55A0-3D92-2B90-328B2D918BE5}"/>
              </a:ext>
            </a:extLst>
          </p:cNvPr>
          <p:cNvSpPr>
            <a:spLocks noGrp="1" noChangeAspect="1"/>
          </p:cNvSpPr>
          <p:nvPr>
            <p:ph type="pic" sz="quarter" idx="22"/>
          </p:nvPr>
        </p:nvSpPr>
        <p:spPr>
          <a:xfrm>
            <a:off x="1479323" y="3994942"/>
            <a:ext cx="1980000" cy="1980000"/>
          </a:xfrm>
          <a:prstGeom prst="rect">
            <a:avLst/>
          </a:prstGeom>
          <a:ln>
            <a:noFill/>
          </a:ln>
        </p:spPr>
        <p:txBody>
          <a:bodyPr/>
          <a:lstStyle/>
          <a:p>
            <a:endParaRPr lang="fr-MA"/>
          </a:p>
        </p:txBody>
      </p:sp>
      <p:sp>
        <p:nvSpPr>
          <p:cNvPr id="7" name="Espace réservé pour une image  14">
            <a:extLst>
              <a:ext uri="{FF2B5EF4-FFF2-40B4-BE49-F238E27FC236}">
                <a16:creationId xmlns:a16="http://schemas.microsoft.com/office/drawing/2014/main" xmlns="" id="{6F83557E-1C52-59E9-48CE-EA6306972B1C}"/>
              </a:ext>
            </a:extLst>
          </p:cNvPr>
          <p:cNvSpPr>
            <a:spLocks noGrp="1" noChangeAspect="1"/>
          </p:cNvSpPr>
          <p:nvPr>
            <p:ph type="pic" sz="quarter" idx="23"/>
          </p:nvPr>
        </p:nvSpPr>
        <p:spPr>
          <a:xfrm>
            <a:off x="3759312" y="3994942"/>
            <a:ext cx="1980000" cy="198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7576EF6C-B3F1-A7B8-D645-182669BC42FD}"/>
              </a:ext>
            </a:extLst>
          </p:cNvPr>
          <p:cNvSpPr>
            <a:spLocks noGrp="1" noChangeAspect="1"/>
          </p:cNvSpPr>
          <p:nvPr>
            <p:ph type="pic" sz="quarter" idx="24"/>
          </p:nvPr>
        </p:nvSpPr>
        <p:spPr>
          <a:xfrm>
            <a:off x="6039301" y="3994942"/>
            <a:ext cx="1980000" cy="1980000"/>
          </a:xfrm>
          <a:prstGeom prst="rect">
            <a:avLst/>
          </a:prstGeom>
          <a:ln>
            <a:noFill/>
          </a:ln>
        </p:spPr>
        <p:txBody>
          <a:bodyPr/>
          <a:lstStyle/>
          <a:p>
            <a:endParaRPr lang="fr-MA"/>
          </a:p>
        </p:txBody>
      </p:sp>
    </p:spTree>
    <p:extLst>
      <p:ext uri="{BB962C8B-B14F-4D97-AF65-F5344CB8AC3E}">
        <p14:creationId xmlns:p14="http://schemas.microsoft.com/office/powerpoint/2010/main" val="581183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708942" y="1972706"/>
            <a:ext cx="1456294" cy="1456294"/>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730971" y="1972706"/>
            <a:ext cx="1456294" cy="1456294"/>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753000" y="1972706"/>
            <a:ext cx="1456294" cy="1456294"/>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775030" y="1972706"/>
            <a:ext cx="1456294" cy="1456294"/>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5" name="Espace réservé pour une image  14">
            <a:extLst>
              <a:ext uri="{FF2B5EF4-FFF2-40B4-BE49-F238E27FC236}">
                <a16:creationId xmlns:a16="http://schemas.microsoft.com/office/drawing/2014/main" xmlns="" id="{F1DDB8CB-39A2-DAB6-124F-83D9FDCA3CA7}"/>
              </a:ext>
            </a:extLst>
          </p:cNvPr>
          <p:cNvSpPr>
            <a:spLocks noGrp="1" noChangeAspect="1"/>
          </p:cNvSpPr>
          <p:nvPr>
            <p:ph type="pic" sz="quarter" idx="23"/>
          </p:nvPr>
        </p:nvSpPr>
        <p:spPr>
          <a:xfrm>
            <a:off x="708942" y="3545133"/>
            <a:ext cx="1456294" cy="1456294"/>
          </a:xfrm>
          <a:prstGeom prst="rect">
            <a:avLst/>
          </a:prstGeom>
          <a:ln>
            <a:noFill/>
          </a:ln>
        </p:spPr>
        <p:txBody>
          <a:bodyPr/>
          <a:lstStyle/>
          <a:p>
            <a:endParaRPr lang="fr-MA"/>
          </a:p>
        </p:txBody>
      </p:sp>
      <p:sp>
        <p:nvSpPr>
          <p:cNvPr id="10" name="Espace réservé pour une image  14">
            <a:extLst>
              <a:ext uri="{FF2B5EF4-FFF2-40B4-BE49-F238E27FC236}">
                <a16:creationId xmlns:a16="http://schemas.microsoft.com/office/drawing/2014/main" xmlns="" id="{032E51FE-C7D9-3883-7F7A-BFEC19D36C5E}"/>
              </a:ext>
            </a:extLst>
          </p:cNvPr>
          <p:cNvSpPr>
            <a:spLocks noGrp="1" noChangeAspect="1"/>
          </p:cNvSpPr>
          <p:nvPr>
            <p:ph type="pic" sz="quarter" idx="24"/>
          </p:nvPr>
        </p:nvSpPr>
        <p:spPr>
          <a:xfrm>
            <a:off x="2730971" y="3545133"/>
            <a:ext cx="1456294" cy="1456294"/>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6954FEF7-5F60-5B4B-84DF-A82F1F2ACD25}"/>
              </a:ext>
            </a:extLst>
          </p:cNvPr>
          <p:cNvSpPr>
            <a:spLocks noGrp="1" noChangeAspect="1"/>
          </p:cNvSpPr>
          <p:nvPr>
            <p:ph type="pic" sz="quarter" idx="25"/>
          </p:nvPr>
        </p:nvSpPr>
        <p:spPr>
          <a:xfrm>
            <a:off x="4753000" y="3545133"/>
            <a:ext cx="1456294" cy="1456294"/>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D1C2B0FE-6323-21DA-17C8-E72AFF2B1DA2}"/>
              </a:ext>
            </a:extLst>
          </p:cNvPr>
          <p:cNvSpPr>
            <a:spLocks noGrp="1" noChangeAspect="1"/>
          </p:cNvSpPr>
          <p:nvPr>
            <p:ph type="pic" sz="quarter" idx="26"/>
          </p:nvPr>
        </p:nvSpPr>
        <p:spPr>
          <a:xfrm>
            <a:off x="6775030" y="3545133"/>
            <a:ext cx="1456294" cy="1456294"/>
          </a:xfrm>
          <a:prstGeom prst="rect">
            <a:avLst/>
          </a:prstGeom>
          <a:ln>
            <a:noFill/>
          </a:ln>
        </p:spPr>
        <p:txBody>
          <a:bodyPr/>
          <a:lstStyle/>
          <a:p>
            <a:endParaRPr lang="fr-MA" dirty="0"/>
          </a:p>
        </p:txBody>
      </p:sp>
      <p:sp>
        <p:nvSpPr>
          <p:cNvPr id="16" name="Espace réservé pour une image  14">
            <a:extLst>
              <a:ext uri="{FF2B5EF4-FFF2-40B4-BE49-F238E27FC236}">
                <a16:creationId xmlns:a16="http://schemas.microsoft.com/office/drawing/2014/main" xmlns="" id="{F0C49881-4377-E6C4-DC29-F5C78D761D34}"/>
              </a:ext>
            </a:extLst>
          </p:cNvPr>
          <p:cNvSpPr>
            <a:spLocks noGrp="1" noChangeAspect="1"/>
          </p:cNvSpPr>
          <p:nvPr>
            <p:ph type="pic" sz="quarter" idx="27"/>
          </p:nvPr>
        </p:nvSpPr>
        <p:spPr>
          <a:xfrm>
            <a:off x="708942" y="5117560"/>
            <a:ext cx="1456294" cy="1456294"/>
          </a:xfrm>
          <a:prstGeom prst="rect">
            <a:avLst/>
          </a:prstGeom>
          <a:ln>
            <a:noFill/>
          </a:ln>
        </p:spPr>
        <p:txBody>
          <a:bodyPr/>
          <a:lstStyle/>
          <a:p>
            <a:endParaRPr lang="fr-MA"/>
          </a:p>
        </p:txBody>
      </p:sp>
      <p:sp>
        <p:nvSpPr>
          <p:cNvPr id="17" name="Espace réservé pour une image  14">
            <a:extLst>
              <a:ext uri="{FF2B5EF4-FFF2-40B4-BE49-F238E27FC236}">
                <a16:creationId xmlns:a16="http://schemas.microsoft.com/office/drawing/2014/main" xmlns="" id="{3FE32F3D-30FA-B64A-59BF-8E1031E43A9C}"/>
              </a:ext>
            </a:extLst>
          </p:cNvPr>
          <p:cNvSpPr>
            <a:spLocks noGrp="1" noChangeAspect="1"/>
          </p:cNvSpPr>
          <p:nvPr>
            <p:ph type="pic" sz="quarter" idx="28"/>
          </p:nvPr>
        </p:nvSpPr>
        <p:spPr>
          <a:xfrm>
            <a:off x="2730971" y="5117560"/>
            <a:ext cx="1456294" cy="1456294"/>
          </a:xfrm>
          <a:prstGeom prst="rect">
            <a:avLst/>
          </a:prstGeom>
          <a:ln>
            <a:noFill/>
          </a:ln>
        </p:spPr>
        <p:txBody>
          <a:bodyPr/>
          <a:lstStyle/>
          <a:p>
            <a:endParaRPr lang="fr-MA"/>
          </a:p>
        </p:txBody>
      </p:sp>
      <p:sp>
        <p:nvSpPr>
          <p:cNvPr id="18" name="Espace réservé pour une image  14">
            <a:extLst>
              <a:ext uri="{FF2B5EF4-FFF2-40B4-BE49-F238E27FC236}">
                <a16:creationId xmlns:a16="http://schemas.microsoft.com/office/drawing/2014/main" xmlns="" id="{565D4B95-EEC3-C604-DD3F-E9EC9289CA4F}"/>
              </a:ext>
            </a:extLst>
          </p:cNvPr>
          <p:cNvSpPr>
            <a:spLocks noGrp="1" noChangeAspect="1"/>
          </p:cNvSpPr>
          <p:nvPr>
            <p:ph type="pic" sz="quarter" idx="29"/>
          </p:nvPr>
        </p:nvSpPr>
        <p:spPr>
          <a:xfrm>
            <a:off x="4753000" y="5117560"/>
            <a:ext cx="1456294" cy="1456294"/>
          </a:xfrm>
          <a:prstGeom prst="rect">
            <a:avLst/>
          </a:prstGeom>
          <a:ln>
            <a:noFill/>
          </a:ln>
        </p:spPr>
        <p:txBody>
          <a:bodyPr/>
          <a:lstStyle/>
          <a:p>
            <a:endParaRPr lang="fr-MA"/>
          </a:p>
        </p:txBody>
      </p:sp>
      <p:sp>
        <p:nvSpPr>
          <p:cNvPr id="19" name="Espace réservé pour une image  14">
            <a:extLst>
              <a:ext uri="{FF2B5EF4-FFF2-40B4-BE49-F238E27FC236}">
                <a16:creationId xmlns:a16="http://schemas.microsoft.com/office/drawing/2014/main" xmlns="" id="{612BB425-D520-CE98-D8FF-0ED39620E73D}"/>
              </a:ext>
            </a:extLst>
          </p:cNvPr>
          <p:cNvSpPr>
            <a:spLocks noGrp="1" noChangeAspect="1"/>
          </p:cNvSpPr>
          <p:nvPr>
            <p:ph type="pic" sz="quarter" idx="30"/>
          </p:nvPr>
        </p:nvSpPr>
        <p:spPr>
          <a:xfrm>
            <a:off x="6775030" y="5117560"/>
            <a:ext cx="1456294" cy="1456294"/>
          </a:xfrm>
          <a:prstGeom prst="rect">
            <a:avLst/>
          </a:prstGeom>
          <a:ln>
            <a:noFill/>
          </a:ln>
        </p:spPr>
        <p:txBody>
          <a:bodyPr/>
          <a:lstStyle/>
          <a:p>
            <a:endParaRPr lang="fr-MA" dirty="0"/>
          </a:p>
        </p:txBody>
      </p:sp>
    </p:spTree>
    <p:extLst>
      <p:ext uri="{BB962C8B-B14F-4D97-AF65-F5344CB8AC3E}">
        <p14:creationId xmlns:p14="http://schemas.microsoft.com/office/powerpoint/2010/main" val="1058989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811579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xmlns=""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67991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545965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618563" cy="338554"/>
          </a:xfrm>
          <a:prstGeom prst="rect">
            <a:avLst/>
          </a:prstGeom>
          <a:noFill/>
        </p:spPr>
        <p:txBody>
          <a:bodyPr wrap="squar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5608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Écriture </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72487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Oral</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96911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91896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8352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27093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07568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22095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84058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0873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87568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370029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02327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44437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3812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53211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049252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04946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71657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77920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9929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02040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3.xml"/><Relationship Id="rId7" Type="http://schemas.openxmlformats.org/officeDocument/2006/relationships/image" Target="../media/image8.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7.jpg"/><Relationship Id="rId5" Type="http://schemas.openxmlformats.org/officeDocument/2006/relationships/theme" Target="../theme/theme10.xml"/><Relationship Id="rId4" Type="http://schemas.openxmlformats.org/officeDocument/2006/relationships/slideLayout" Target="../slideLayouts/slideLayout84.xml"/><Relationship Id="rId9"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9.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8.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11.jpg"/><Relationship Id="rId5" Type="http://schemas.openxmlformats.org/officeDocument/2006/relationships/slideLayout" Target="../slideLayouts/slideLayout89.xml"/><Relationship Id="rId10" Type="http://schemas.openxmlformats.org/officeDocument/2006/relationships/theme" Target="../theme/theme11.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9.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7.jpg"/><Relationship Id="rId5" Type="http://schemas.openxmlformats.org/officeDocument/2006/relationships/slideLayout" Target="../slideLayouts/slideLayout98.xml"/><Relationship Id="rId10" Type="http://schemas.openxmlformats.org/officeDocument/2006/relationships/theme" Target="../theme/theme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image" Target="../media/image8.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7.jpg"/><Relationship Id="rId5" Type="http://schemas.openxmlformats.org/officeDocument/2006/relationships/slideLayout" Target="../slideLayouts/slideLayout107.xml"/><Relationship Id="rId10" Type="http://schemas.openxmlformats.org/officeDocument/2006/relationships/theme" Target="../theme/theme1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9.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8.png"/><Relationship Id="rId2" Type="http://schemas.openxmlformats.org/officeDocument/2006/relationships/slideLayout" Target="../slideLayouts/slideLayout113.xml"/><Relationship Id="rId16" Type="http://schemas.openxmlformats.org/officeDocument/2006/relationships/image" Target="../media/image7.jp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4.xml"/><Relationship Id="rId10" Type="http://schemas.openxmlformats.org/officeDocument/2006/relationships/slideLayout" Target="../slideLayouts/slideLayout121.xml"/><Relationship Id="rId19" Type="http://schemas.openxmlformats.org/officeDocument/2006/relationships/image" Target="../media/image10.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9.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image" Target="../media/image8.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7.jpg"/><Relationship Id="rId5" Type="http://schemas.openxmlformats.org/officeDocument/2006/relationships/slideLayout" Target="../slideLayouts/slideLayout130.xml"/><Relationship Id="rId10" Type="http://schemas.openxmlformats.org/officeDocument/2006/relationships/theme" Target="../theme/theme1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0.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image" Target="../media/image8.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image" Target="../media/image7.jpg"/><Relationship Id="rId5" Type="http://schemas.openxmlformats.org/officeDocument/2006/relationships/slideLayout" Target="../slideLayouts/slideLayout139.xml"/><Relationship Id="rId10" Type="http://schemas.openxmlformats.org/officeDocument/2006/relationships/theme" Target="../theme/theme16.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0.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9.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image" Target="../media/image8.png"/><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image" Target="../media/image11.jpg"/><Relationship Id="rId5" Type="http://schemas.openxmlformats.org/officeDocument/2006/relationships/slideLayout" Target="../slideLayouts/slideLayout148.xml"/><Relationship Id="rId10" Type="http://schemas.openxmlformats.org/officeDocument/2006/relationships/theme" Target="../theme/theme17.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8.png"/><Relationship Id="rId2" Type="http://schemas.openxmlformats.org/officeDocument/2006/relationships/slideLayout" Target="../slideLayouts/slideLayout11.xml"/><Relationship Id="rId16"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7.jp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1.jpg"/><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8.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7.jp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9.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8.png"/><Relationship Id="rId2" Type="http://schemas.openxmlformats.org/officeDocument/2006/relationships/slideLayout" Target="../slideLayouts/slideLayout52.xml"/><Relationship Id="rId16" Type="http://schemas.openxmlformats.org/officeDocument/2006/relationships/image" Target="../media/image7.jp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19" Type="http://schemas.openxmlformats.org/officeDocument/2006/relationships/image" Target="../media/image1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8.png"/><Relationship Id="rId2" Type="http://schemas.openxmlformats.org/officeDocument/2006/relationships/slideLayout" Target="../slideLayouts/slideLayout68.xml"/><Relationship Id="rId16" Type="http://schemas.openxmlformats.org/officeDocument/2006/relationships/image" Target="../media/image7.jp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9.xml"/><Relationship Id="rId10" Type="http://schemas.openxmlformats.org/officeDocument/2006/relationships/slideLayout" Target="../slideLayouts/slideLayout76.xml"/><Relationship Id="rId19" Type="http://schemas.openxmlformats.org/officeDocument/2006/relationships/image" Target="../media/image10.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xmlns=""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xmlns=""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xmlns=""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Activités sur livret</a:t>
            </a:r>
          </a:p>
        </p:txBody>
      </p:sp>
      <p:pic>
        <p:nvPicPr>
          <p:cNvPr id="12" name="Image 11">
            <a:extLst>
              <a:ext uri="{FF2B5EF4-FFF2-40B4-BE49-F238E27FC236}">
                <a16:creationId xmlns:a16="http://schemas.microsoft.com/office/drawing/2014/main" xmlns=""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xmlns=""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xmlns=""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212735156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D6CC7EE1-E266-3710-9D6B-DA4E80E58182}"/>
              </a:ext>
            </a:extLst>
          </p:cNvPr>
          <p:cNvSpPr txBox="1"/>
          <p:nvPr userDrawn="1"/>
        </p:nvSpPr>
        <p:spPr>
          <a:xfrm>
            <a:off x="1937909" y="209734"/>
            <a:ext cx="149028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sp>
        <p:nvSpPr>
          <p:cNvPr id="12" name="ZoneTexte 11">
            <a:extLst>
              <a:ext uri="{FF2B5EF4-FFF2-40B4-BE49-F238E27FC236}">
                <a16:creationId xmlns:a16="http://schemas.microsoft.com/office/drawing/2014/main" xmlns=""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xmlns=""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81792551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Oral</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182663372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Oral</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23016498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493936" cy="307777"/>
          </a:xfrm>
          <a:prstGeom prst="rect">
            <a:avLst/>
          </a:prstGeom>
          <a:noFill/>
          <a:ln>
            <a:noFill/>
          </a:ln>
        </p:spPr>
        <p:txBody>
          <a:bodyPr wrap="square" rtlCol="0" anchor="ctr" anchorCtr="0">
            <a:spAutoFit/>
          </a:bodyPr>
          <a:lstStyle/>
          <a:p>
            <a:r>
              <a:rPr lang="fr-MA" sz="1400" b="1" dirty="0">
                <a:solidFill>
                  <a:srgbClr val="424D7B"/>
                </a:solidFill>
              </a:rPr>
              <a:t>Prise de parole</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3963435" y="226705"/>
            <a:ext cx="1493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6295924"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Écriture </a:t>
            </a:r>
          </a:p>
        </p:txBody>
      </p:sp>
    </p:spTree>
    <p:extLst>
      <p:ext uri="{BB962C8B-B14F-4D97-AF65-F5344CB8AC3E}">
        <p14:creationId xmlns:p14="http://schemas.microsoft.com/office/powerpoint/2010/main" val="357086258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09" y="209734"/>
            <a:ext cx="149028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95895857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09" y="209734"/>
            <a:ext cx="1689153"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191846789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D6CC7EE1-E266-3710-9D6B-DA4E80E58182}"/>
              </a:ext>
            </a:extLst>
          </p:cNvPr>
          <p:cNvSpPr txBox="1"/>
          <p:nvPr userDrawn="1"/>
        </p:nvSpPr>
        <p:spPr>
          <a:xfrm>
            <a:off x="1937910" y="209734"/>
            <a:ext cx="1397822"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sp>
        <p:nvSpPr>
          <p:cNvPr id="12" name="ZoneTexte 11">
            <a:extLst>
              <a:ext uri="{FF2B5EF4-FFF2-40B4-BE49-F238E27FC236}">
                <a16:creationId xmlns:a16="http://schemas.microsoft.com/office/drawing/2014/main" xmlns=""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a:t>
            </a:r>
          </a:p>
        </p:txBody>
      </p:sp>
      <p:pic>
        <p:nvPicPr>
          <p:cNvPr id="13" name="Image 12">
            <a:extLst>
              <a:ext uri="{FF2B5EF4-FFF2-40B4-BE49-F238E27FC236}">
                <a16:creationId xmlns:a16="http://schemas.microsoft.com/office/drawing/2014/main" xmlns=""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8622F559-467F-635B-8216-3126DBD539D6}"/>
              </a:ext>
            </a:extLst>
          </p:cNvPr>
          <p:cNvSpPr txBox="1"/>
          <p:nvPr userDrawn="1"/>
        </p:nvSpPr>
        <p:spPr>
          <a:xfrm>
            <a:off x="4220318" y="209734"/>
            <a:ext cx="1725773"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a:t>
            </a:r>
          </a:p>
        </p:txBody>
      </p:sp>
    </p:spTree>
    <p:extLst>
      <p:ext uri="{BB962C8B-B14F-4D97-AF65-F5344CB8AC3E}">
        <p14:creationId xmlns:p14="http://schemas.microsoft.com/office/powerpoint/2010/main" val="16481982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3DAA0F-561D-4310-B270-430A07023EF2}" type="datetimeFigureOut">
              <a:rPr lang="fr-MA" smtClean="0"/>
              <a:t>09/01/2026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82A17E-933F-427E-A2DA-D7EA2E9E76C5}" type="slidenum">
              <a:rPr lang="fr-MA" smtClean="0"/>
              <a:t>‹N°›</a:t>
            </a:fld>
            <a:endParaRPr lang="fr-MA"/>
          </a:p>
        </p:txBody>
      </p:sp>
    </p:spTree>
    <p:extLst>
      <p:ext uri="{BB962C8B-B14F-4D97-AF65-F5344CB8AC3E}">
        <p14:creationId xmlns:p14="http://schemas.microsoft.com/office/powerpoint/2010/main" val="297072465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709847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6626982"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4220318" y="209734"/>
            <a:ext cx="220768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 point de langue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95494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483452"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2032852"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 : point de langue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B6BC049F-4686-7F5C-28F9-498C8168F34B}"/>
              </a:ext>
            </a:extLst>
          </p:cNvPr>
          <p:cNvSpPr txBox="1"/>
          <p:nvPr userDrawn="1"/>
        </p:nvSpPr>
        <p:spPr>
          <a:xfrm>
            <a:off x="7272000" y="189520"/>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Lecture </a:t>
            </a:r>
          </a:p>
        </p:txBody>
      </p:sp>
      <p:pic>
        <p:nvPicPr>
          <p:cNvPr id="13" name="Image 12">
            <a:extLst>
              <a:ext uri="{FF2B5EF4-FFF2-40B4-BE49-F238E27FC236}">
                <a16:creationId xmlns:a16="http://schemas.microsoft.com/office/drawing/2014/main" xmlns=""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6800511" y="249642"/>
            <a:ext cx="243310" cy="243310"/>
          </a:xfrm>
          <a:prstGeom prst="rect">
            <a:avLst/>
          </a:prstGeom>
          <a:ln>
            <a:noFill/>
          </a:ln>
        </p:spPr>
      </p:pic>
      <p:pic>
        <p:nvPicPr>
          <p:cNvPr id="14" name="Image 13">
            <a:extLst>
              <a:ext uri="{FF2B5EF4-FFF2-40B4-BE49-F238E27FC236}">
                <a16:creationId xmlns:a16="http://schemas.microsoft.com/office/drawing/2014/main" xmlns=""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8622F559-467F-635B-8216-3126DBD539D6}"/>
              </a:ext>
            </a:extLst>
          </p:cNvPr>
          <p:cNvSpPr txBox="1"/>
          <p:nvPr userDrawn="1"/>
        </p:nvSpPr>
        <p:spPr>
          <a:xfrm>
            <a:off x="4220318" y="209734"/>
            <a:ext cx="199450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 Point de langue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708533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613842"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201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 : Point de langue</a:t>
            </a:r>
          </a:p>
        </p:txBody>
      </p:sp>
    </p:spTree>
    <p:extLst>
      <p:ext uri="{BB962C8B-B14F-4D97-AF65-F5344CB8AC3E}">
        <p14:creationId xmlns:p14="http://schemas.microsoft.com/office/powerpoint/2010/main" val="2217349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Oral</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411000762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469204"/>
      </p:ext>
    </p:extLst>
  </p:cSld>
  <p:clrMap bg1="lt1" tx1="dk1" bg2="lt2" tx2="dk2" accent1="accent1" accent2="accent2" accent3="accent3" accent4="accent4" accent5="accent5" accent6="accent6" hlink="hlink" folHlink="folHlink"/>
  <p:sldLayoutIdLst>
    <p:sldLayoutId id="2147483782" r:id="rId1"/>
    <p:sldLayoutId id="2147483783"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xmlns="" id="{5CF72EB2-A578-D9B3-F96C-7FA4120E6A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20" name="ZoneTexte 19">
            <a:extLst>
              <a:ext uri="{FF2B5EF4-FFF2-40B4-BE49-F238E27FC236}">
                <a16:creationId xmlns:a16="http://schemas.microsoft.com/office/drawing/2014/main" xmlns="" id="{419AA3E2-C97B-4E1C-C41F-FC643B7164F8}"/>
              </a:ext>
            </a:extLst>
          </p:cNvPr>
          <p:cNvSpPr txBox="1"/>
          <p:nvPr userDrawn="1"/>
        </p:nvSpPr>
        <p:spPr>
          <a:xfrm>
            <a:off x="152004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Présentation</a:t>
            </a:r>
          </a:p>
        </p:txBody>
      </p:sp>
      <p:sp>
        <p:nvSpPr>
          <p:cNvPr id="25" name="ZoneTexte 24">
            <a:extLst>
              <a:ext uri="{FF2B5EF4-FFF2-40B4-BE49-F238E27FC236}">
                <a16:creationId xmlns:a16="http://schemas.microsoft.com/office/drawing/2014/main" xmlns="" id="{A0B61CDC-F015-CBC7-EF00-FFCF61530133}"/>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Activités  sur livret</a:t>
            </a:r>
          </a:p>
        </p:txBody>
      </p:sp>
      <p:pic>
        <p:nvPicPr>
          <p:cNvPr id="26" name="Image 25">
            <a:extLst>
              <a:ext uri="{FF2B5EF4-FFF2-40B4-BE49-F238E27FC236}">
                <a16:creationId xmlns:a16="http://schemas.microsoft.com/office/drawing/2014/main" xmlns="" id="{A1379DC8-EC71-E744-D47E-23E0317CDD99}"/>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27" name="Image 26">
            <a:extLst>
              <a:ext uri="{FF2B5EF4-FFF2-40B4-BE49-F238E27FC236}">
                <a16:creationId xmlns:a16="http://schemas.microsoft.com/office/drawing/2014/main" xmlns="" id="{F1321752-BEC9-DE05-C168-144781E7F3CF}"/>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28" name="ZoneTexte 27">
            <a:extLst>
              <a:ext uri="{FF2B5EF4-FFF2-40B4-BE49-F238E27FC236}">
                <a16:creationId xmlns:a16="http://schemas.microsoft.com/office/drawing/2014/main" xmlns="" id="{8AADDEF4-2CAB-5DEF-96DC-2499FCBCE5F2}"/>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8498529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customXml" Target="../ink/ink1.xml"/><Relationship Id="rId1" Type="http://schemas.openxmlformats.org/officeDocument/2006/relationships/slideLayout" Target="../slideLayouts/slideLayout136.xml"/><Relationship Id="rId6" Type="http://schemas.openxmlformats.org/officeDocument/2006/relationships/image" Target="../media/image24.png"/><Relationship Id="rId5" Type="http://schemas.openxmlformats.org/officeDocument/2006/relationships/image" Target="../media/image390.png"/><Relationship Id="rId4" Type="http://schemas.openxmlformats.org/officeDocument/2006/relationships/customXml" Target="../ink/ink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0.png"/><Relationship Id="rId7" Type="http://schemas.openxmlformats.org/officeDocument/2006/relationships/customXml" Target="../ink/ink6.xml"/><Relationship Id="rId2" Type="http://schemas.openxmlformats.org/officeDocument/2006/relationships/customXml" Target="../ink/ink3.xml"/><Relationship Id="rId1" Type="http://schemas.openxmlformats.org/officeDocument/2006/relationships/slideLayout" Target="../slideLayouts/slideLayout136.xml"/><Relationship Id="rId6" Type="http://schemas.openxmlformats.org/officeDocument/2006/relationships/customXml" Target="../ink/ink5.xml"/><Relationship Id="rId5" Type="http://schemas.openxmlformats.org/officeDocument/2006/relationships/image" Target="../media/image360.png"/><Relationship Id="rId4" Type="http://schemas.openxmlformats.org/officeDocument/2006/relationships/customXml" Target="../ink/ink4.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50.png"/><Relationship Id="rId7" Type="http://schemas.openxmlformats.org/officeDocument/2006/relationships/customXml" Target="../ink/ink10.xml"/><Relationship Id="rId2" Type="http://schemas.openxmlformats.org/officeDocument/2006/relationships/customXml" Target="../ink/ink7.xml"/><Relationship Id="rId1" Type="http://schemas.openxmlformats.org/officeDocument/2006/relationships/slideLayout" Target="../slideLayouts/slideLayout136.xml"/><Relationship Id="rId6" Type="http://schemas.openxmlformats.org/officeDocument/2006/relationships/customXml" Target="../ink/ink9.xml"/><Relationship Id="rId5" Type="http://schemas.openxmlformats.org/officeDocument/2006/relationships/image" Target="../media/image360.png"/><Relationship Id="rId4" Type="http://schemas.openxmlformats.org/officeDocument/2006/relationships/customXml" Target="../ink/ink8.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0.png"/><Relationship Id="rId7" Type="http://schemas.openxmlformats.org/officeDocument/2006/relationships/customXml" Target="../ink/ink14.xml"/><Relationship Id="rId2" Type="http://schemas.openxmlformats.org/officeDocument/2006/relationships/customXml" Target="../ink/ink11.xml"/><Relationship Id="rId1" Type="http://schemas.openxmlformats.org/officeDocument/2006/relationships/slideLayout" Target="../slideLayouts/slideLayout136.xml"/><Relationship Id="rId6" Type="http://schemas.openxmlformats.org/officeDocument/2006/relationships/customXml" Target="../ink/ink13.xml"/><Relationship Id="rId5" Type="http://schemas.openxmlformats.org/officeDocument/2006/relationships/image" Target="../media/image360.png"/><Relationship Id="rId4" Type="http://schemas.openxmlformats.org/officeDocument/2006/relationships/customXml" Target="../ink/ink12.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0.png"/><Relationship Id="rId7" Type="http://schemas.openxmlformats.org/officeDocument/2006/relationships/customXml" Target="../ink/ink18.xml"/><Relationship Id="rId2" Type="http://schemas.openxmlformats.org/officeDocument/2006/relationships/customXml" Target="../ink/ink15.xml"/><Relationship Id="rId1" Type="http://schemas.openxmlformats.org/officeDocument/2006/relationships/slideLayout" Target="../slideLayouts/slideLayout136.xml"/><Relationship Id="rId6" Type="http://schemas.openxmlformats.org/officeDocument/2006/relationships/customXml" Target="../ink/ink17.xml"/><Relationship Id="rId5" Type="http://schemas.openxmlformats.org/officeDocument/2006/relationships/image" Target="../media/image360.png"/><Relationship Id="rId4" Type="http://schemas.openxmlformats.org/officeDocument/2006/relationships/customXml" Target="../ink/ink1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0.png"/><Relationship Id="rId7" Type="http://schemas.openxmlformats.org/officeDocument/2006/relationships/customXml" Target="../ink/ink22.xml"/><Relationship Id="rId2" Type="http://schemas.openxmlformats.org/officeDocument/2006/relationships/customXml" Target="../ink/ink19.xml"/><Relationship Id="rId1" Type="http://schemas.openxmlformats.org/officeDocument/2006/relationships/slideLayout" Target="../slideLayouts/slideLayout136.xml"/><Relationship Id="rId6" Type="http://schemas.openxmlformats.org/officeDocument/2006/relationships/customXml" Target="../ink/ink21.xml"/><Relationship Id="rId5" Type="http://schemas.openxmlformats.org/officeDocument/2006/relationships/image" Target="../media/image360.png"/><Relationship Id="rId4" Type="http://schemas.openxmlformats.org/officeDocument/2006/relationships/customXml" Target="../ink/ink20.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50.png"/><Relationship Id="rId7" Type="http://schemas.openxmlformats.org/officeDocument/2006/relationships/customXml" Target="../ink/ink26.xml"/><Relationship Id="rId2" Type="http://schemas.openxmlformats.org/officeDocument/2006/relationships/customXml" Target="../ink/ink23.xml"/><Relationship Id="rId1" Type="http://schemas.openxmlformats.org/officeDocument/2006/relationships/slideLayout" Target="../slideLayouts/slideLayout136.xml"/><Relationship Id="rId6" Type="http://schemas.openxmlformats.org/officeDocument/2006/relationships/customXml" Target="../ink/ink25.xml"/><Relationship Id="rId5" Type="http://schemas.openxmlformats.org/officeDocument/2006/relationships/image" Target="../media/image360.png"/><Relationship Id="rId4" Type="http://schemas.openxmlformats.org/officeDocument/2006/relationships/customXml" Target="../ink/ink24.xml"/></Relationships>
</file>

<file path=ppt/slides/_rels/slide2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customXml" Target="../ink/ink27.xml"/><Relationship Id="rId1" Type="http://schemas.openxmlformats.org/officeDocument/2006/relationships/slideLayout" Target="../slideLayouts/slideLayout136.xml"/><Relationship Id="rId6" Type="http://schemas.openxmlformats.org/officeDocument/2006/relationships/image" Target="../media/image24.png"/><Relationship Id="rId5" Type="http://schemas.openxmlformats.org/officeDocument/2006/relationships/image" Target="../media/image360.png"/><Relationship Id="rId4" Type="http://schemas.openxmlformats.org/officeDocument/2006/relationships/customXml" Target="../ink/ink28.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0.png"/><Relationship Id="rId7" Type="http://schemas.openxmlformats.org/officeDocument/2006/relationships/customXml" Target="../ink/ink32.xml"/><Relationship Id="rId2" Type="http://schemas.openxmlformats.org/officeDocument/2006/relationships/customXml" Target="../ink/ink29.xml"/><Relationship Id="rId1" Type="http://schemas.openxmlformats.org/officeDocument/2006/relationships/slideLayout" Target="../slideLayouts/slideLayout136.xml"/><Relationship Id="rId6" Type="http://schemas.openxmlformats.org/officeDocument/2006/relationships/customXml" Target="../ink/ink31.xml"/><Relationship Id="rId5" Type="http://schemas.openxmlformats.org/officeDocument/2006/relationships/image" Target="../media/image360.png"/><Relationship Id="rId4" Type="http://schemas.openxmlformats.org/officeDocument/2006/relationships/customXml" Target="../ink/ink30.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0.png"/><Relationship Id="rId7" Type="http://schemas.openxmlformats.org/officeDocument/2006/relationships/customXml" Target="../ink/ink36.xml"/><Relationship Id="rId2" Type="http://schemas.openxmlformats.org/officeDocument/2006/relationships/customXml" Target="../ink/ink33.xml"/><Relationship Id="rId1" Type="http://schemas.openxmlformats.org/officeDocument/2006/relationships/slideLayout" Target="../slideLayouts/slideLayout136.xml"/><Relationship Id="rId6" Type="http://schemas.openxmlformats.org/officeDocument/2006/relationships/customXml" Target="../ink/ink35.xml"/><Relationship Id="rId5" Type="http://schemas.openxmlformats.org/officeDocument/2006/relationships/image" Target="../media/image360.png"/><Relationship Id="rId4" Type="http://schemas.openxmlformats.org/officeDocument/2006/relationships/customXml" Target="../ink/ink34.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50.png"/><Relationship Id="rId7" Type="http://schemas.openxmlformats.org/officeDocument/2006/relationships/customXml" Target="../ink/ink40.xml"/><Relationship Id="rId2" Type="http://schemas.openxmlformats.org/officeDocument/2006/relationships/customXml" Target="../ink/ink37.xml"/><Relationship Id="rId1" Type="http://schemas.openxmlformats.org/officeDocument/2006/relationships/slideLayout" Target="../slideLayouts/slideLayout136.xml"/><Relationship Id="rId6" Type="http://schemas.openxmlformats.org/officeDocument/2006/relationships/customXml" Target="../ink/ink39.xml"/><Relationship Id="rId5" Type="http://schemas.openxmlformats.org/officeDocument/2006/relationships/image" Target="../media/image360.png"/><Relationship Id="rId4" Type="http://schemas.openxmlformats.org/officeDocument/2006/relationships/customXml" Target="../ink/ink38.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0.png"/><Relationship Id="rId7" Type="http://schemas.openxmlformats.org/officeDocument/2006/relationships/customXml" Target="../ink/ink44.xml"/><Relationship Id="rId2" Type="http://schemas.openxmlformats.org/officeDocument/2006/relationships/customXml" Target="../ink/ink41.xml"/><Relationship Id="rId1" Type="http://schemas.openxmlformats.org/officeDocument/2006/relationships/slideLayout" Target="../slideLayouts/slideLayout136.xml"/><Relationship Id="rId6" Type="http://schemas.openxmlformats.org/officeDocument/2006/relationships/customXml" Target="../ink/ink43.xml"/><Relationship Id="rId5" Type="http://schemas.openxmlformats.org/officeDocument/2006/relationships/image" Target="../media/image360.png"/><Relationship Id="rId4" Type="http://schemas.openxmlformats.org/officeDocument/2006/relationships/customXml" Target="../ink/ink4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230.png"/><Relationship Id="rId2" Type="http://schemas.openxmlformats.org/officeDocument/2006/relationships/customXml" Target="../ink/ink45.xml"/><Relationship Id="rId1" Type="http://schemas.openxmlformats.org/officeDocument/2006/relationships/slideLayout" Target="../slideLayouts/slideLayout93.xml"/><Relationship Id="rId6" Type="http://schemas.openxmlformats.org/officeDocument/2006/relationships/customXml" Target="../ink/ink46.xml"/><Relationship Id="rId5" Type="http://schemas.openxmlformats.org/officeDocument/2006/relationships/image" Target="../media/image220.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47.xml"/><Relationship Id="rId1" Type="http://schemas.openxmlformats.org/officeDocument/2006/relationships/slideLayout" Target="../slideLayouts/slideLayout93.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customXml" Target="../ink/ink48.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93.xml"/><Relationship Id="rId7" Type="http://schemas.openxmlformats.org/officeDocument/2006/relationships/image" Target="../media/image4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customXml" Target="../ink/ink50.xml"/><Relationship Id="rId11" Type="http://schemas.openxmlformats.org/officeDocument/2006/relationships/image" Target="../media/image36.png"/><Relationship Id="rId5" Type="http://schemas.openxmlformats.org/officeDocument/2006/relationships/image" Target="../media/image47.png"/><Relationship Id="rId10" Type="http://schemas.openxmlformats.org/officeDocument/2006/relationships/image" Target="../media/image35.png"/><Relationship Id="rId4" Type="http://schemas.openxmlformats.org/officeDocument/2006/relationships/customXml" Target="../ink/ink49.xml"/><Relationship Id="rId9" Type="http://schemas.openxmlformats.org/officeDocument/2006/relationships/image" Target="../media/image27.gif"/></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93.xml"/><Relationship Id="rId7" Type="http://schemas.openxmlformats.org/officeDocument/2006/relationships/image" Target="../media/image4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customXml" Target="../ink/ink52.xml"/><Relationship Id="rId11"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customXml" Target="../ink/ink51.xml"/><Relationship Id="rId9" Type="http://schemas.openxmlformats.org/officeDocument/2006/relationships/image" Target="../media/image27.gif"/></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7.JPG"/><Relationship Id="rId2" Type="http://schemas.openxmlformats.org/officeDocument/2006/relationships/customXml" Target="../ink/ink53.xml"/><Relationship Id="rId1" Type="http://schemas.openxmlformats.org/officeDocument/2006/relationships/slideLayout" Target="../slideLayouts/slideLayout93.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customXml" Target="../ink/ink5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55.xml"/><Relationship Id="rId1" Type="http://schemas.openxmlformats.org/officeDocument/2006/relationships/slideLayout" Target="../slideLayouts/slideLayout93.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customXml" Target="../ink/ink56.xml"/></Relationships>
</file>

<file path=ppt/slides/_rels/slide3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customXml" Target="../ink/ink57.xml"/><Relationship Id="rId1" Type="http://schemas.openxmlformats.org/officeDocument/2006/relationships/slideLayout" Target="../slideLayouts/slideLayout93.xml"/><Relationship Id="rId6" Type="http://schemas.openxmlformats.org/officeDocument/2006/relationships/image" Target="../media/image29.png"/><Relationship Id="rId5" Type="http://schemas.openxmlformats.org/officeDocument/2006/relationships/image" Target="../media/image391.png"/><Relationship Id="rId4" Type="http://schemas.openxmlformats.org/officeDocument/2006/relationships/customXml" Target="../ink/ink58.xml"/></Relationships>
</file>

<file path=ppt/slides/_rels/slide36.xml.rels><?xml version="1.0" encoding="UTF-8" standalone="yes"?>
<Relationships xmlns="http://schemas.openxmlformats.org/package/2006/relationships"><Relationship Id="rId8" Type="http://schemas.openxmlformats.org/officeDocument/2006/relationships/image" Target="../media/image37.JPG"/><Relationship Id="rId7" Type="http://schemas.openxmlformats.org/officeDocument/2006/relationships/image" Target="../media/image29.png"/><Relationship Id="rId2" Type="http://schemas.openxmlformats.org/officeDocument/2006/relationships/customXml" Target="../ink/ink59.xml"/><Relationship Id="rId1" Type="http://schemas.openxmlformats.org/officeDocument/2006/relationships/slideLayout" Target="../slideLayouts/slideLayout93.xml"/><Relationship Id="rId6" Type="http://schemas.openxmlformats.org/officeDocument/2006/relationships/image" Target="../media/image391.png"/><Relationship Id="rId5" Type="http://schemas.openxmlformats.org/officeDocument/2006/relationships/customXml" Target="../ink/ink60.xml"/><Relationship Id="rId4" Type="http://schemas.openxmlformats.org/officeDocument/2006/relationships/image" Target="../media/image381.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8.png"/><Relationship Id="rId2" Type="http://schemas.openxmlformats.org/officeDocument/2006/relationships/customXml" Target="../ink/ink61.xml"/><Relationship Id="rId1" Type="http://schemas.openxmlformats.org/officeDocument/2006/relationships/slideLayout" Target="../slideLayouts/slideLayout93.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customXml" Target="../ink/ink6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customXml" Target="../ink/ink63.xml"/><Relationship Id="rId1" Type="http://schemas.openxmlformats.org/officeDocument/2006/relationships/slideLayout" Target="../slideLayouts/slideLayout93.xml"/><Relationship Id="rId6" Type="http://schemas.openxmlformats.org/officeDocument/2006/relationships/image" Target="../media/image24.png"/><Relationship Id="rId5" Type="http://schemas.openxmlformats.org/officeDocument/2006/relationships/image" Target="../media/image470.png"/><Relationship Id="rId4" Type="http://schemas.openxmlformats.org/officeDocument/2006/relationships/customXml" Target="../ink/ink64.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24.png"/><Relationship Id="rId2" Type="http://schemas.openxmlformats.org/officeDocument/2006/relationships/customXml" Target="../ink/ink65.xml"/><Relationship Id="rId1" Type="http://schemas.openxmlformats.org/officeDocument/2006/relationships/slideLayout" Target="../slideLayouts/slideLayout93.xml"/><Relationship Id="rId6" Type="http://schemas.openxmlformats.org/officeDocument/2006/relationships/image" Target="../media/image470.png"/><Relationship Id="rId5" Type="http://schemas.openxmlformats.org/officeDocument/2006/relationships/customXml" Target="../ink/ink6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3.xml"/><Relationship Id="rId4" Type="http://schemas.openxmlformats.org/officeDocument/2006/relationships/video" Target="../media/media2.mp4"/></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9.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3.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3.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a:extLst>
              <a:ext uri="{FF2B5EF4-FFF2-40B4-BE49-F238E27FC236}">
                <a16:creationId xmlns:a16="http://schemas.microsoft.com/office/drawing/2014/main" xmlns="" id="{EFA8C08E-0632-CB7E-E914-595030943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2856" cy="6858000"/>
          </a:xfrm>
          <a:prstGeom prst="rect">
            <a:avLst/>
          </a:prstGeom>
        </p:spPr>
      </p:pic>
    </p:spTree>
    <p:extLst>
      <p:ext uri="{BB962C8B-B14F-4D97-AF65-F5344CB8AC3E}">
        <p14:creationId xmlns:p14="http://schemas.microsoft.com/office/powerpoint/2010/main" val="25556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0BEF00-2BBA-FDB7-430B-3873EE4E467D}"/>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xmlns="" id="{6629E5C7-DBE3-7232-F6E1-67188A19F0C0}"/>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Titre 1">
            <a:extLst>
              <a:ext uri="{FF2B5EF4-FFF2-40B4-BE49-F238E27FC236}">
                <a16:creationId xmlns:a16="http://schemas.microsoft.com/office/drawing/2014/main" xmlns="" id="{9DC7F31C-B726-9BF7-84AA-E42D7732E7B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Étape 3.  Maintenant, vous allez prendre la parole. Qui veut passer au tableau ? </a:t>
            </a:r>
          </a:p>
        </p:txBody>
      </p:sp>
      <p:sp>
        <p:nvSpPr>
          <p:cNvPr id="5" name="Rectangle : coins arrondis 4">
            <a:extLst>
              <a:ext uri="{FF2B5EF4-FFF2-40B4-BE49-F238E27FC236}">
                <a16:creationId xmlns:a16="http://schemas.microsoft.com/office/drawing/2014/main" xmlns="" id="{0AE1DE89-A34C-7860-88E6-1A05EFB39F54}"/>
              </a:ext>
            </a:extLst>
          </p:cNvPr>
          <p:cNvSpPr/>
          <p:nvPr/>
        </p:nvSpPr>
        <p:spPr>
          <a:xfrm>
            <a:off x="2349443" y="1632307"/>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fr-FR" b="1" dirty="0">
                <a:solidFill>
                  <a:prstClr val="white">
                    <a:lumMod val="95000"/>
                  </a:prstClr>
                </a:solidFill>
              </a:rPr>
              <a:t>Étape 1</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xmlns="" id="{0B393856-930C-5F89-CCF5-EBEDDC96DA40}"/>
              </a:ext>
            </a:extLst>
          </p:cNvPr>
          <p:cNvSpPr/>
          <p:nvPr/>
        </p:nvSpPr>
        <p:spPr>
          <a:xfrm>
            <a:off x="5880605" y="1632307"/>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E2E348F2-084D-3D12-69EF-E8B09075EF7D}"/>
              </a:ext>
            </a:extLst>
          </p:cNvPr>
          <p:cNvSpPr txBox="1"/>
          <p:nvPr/>
        </p:nvSpPr>
        <p:spPr>
          <a:xfrm>
            <a:off x="6049558" y="1627627"/>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12" name="Rectangle : coins arrondis 11">
            <a:extLst>
              <a:ext uri="{FF2B5EF4-FFF2-40B4-BE49-F238E27FC236}">
                <a16:creationId xmlns:a16="http://schemas.microsoft.com/office/drawing/2014/main" xmlns="" id="{DDC95C61-5481-9213-FF20-07C454E3E1BC}"/>
              </a:ext>
            </a:extLst>
          </p:cNvPr>
          <p:cNvSpPr/>
          <p:nvPr/>
        </p:nvSpPr>
        <p:spPr>
          <a:xfrm>
            <a:off x="4115024" y="1628353"/>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fr-FR" b="1" dirty="0">
                <a:solidFill>
                  <a:prstClr val="white">
                    <a:lumMod val="95000"/>
                  </a:prstClr>
                </a:solidFill>
              </a:rPr>
              <a:t>Étape 2</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xmlns="" id="{8A64622A-258F-C6F2-F06B-AAEA5F3E1F29}"/>
              </a:ext>
            </a:extLst>
          </p:cNvPr>
          <p:cNvPicPr>
            <a:picLocks noChangeAspect="1"/>
          </p:cNvPicPr>
          <p:nvPr/>
        </p:nvPicPr>
        <p:blipFill>
          <a:blip r:embed="rId3"/>
          <a:stretch>
            <a:fillRect/>
          </a:stretch>
        </p:blipFill>
        <p:spPr>
          <a:xfrm>
            <a:off x="972771" y="3944314"/>
            <a:ext cx="1438457" cy="2157686"/>
          </a:xfrm>
          <a:prstGeom prst="rect">
            <a:avLst/>
          </a:prstGeom>
        </p:spPr>
      </p:pic>
      <p:pic>
        <p:nvPicPr>
          <p:cNvPr id="17" name="Image 16">
            <a:extLst>
              <a:ext uri="{FF2B5EF4-FFF2-40B4-BE49-F238E27FC236}">
                <a16:creationId xmlns:a16="http://schemas.microsoft.com/office/drawing/2014/main" xmlns="" id="{0C84A85F-54F2-7708-9D72-EAF540686B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6145" y="3130435"/>
            <a:ext cx="938876" cy="1048901"/>
          </a:xfrm>
          <a:prstGeom prst="rect">
            <a:avLst/>
          </a:prstGeom>
        </p:spPr>
      </p:pic>
      <p:sp>
        <p:nvSpPr>
          <p:cNvPr id="18" name="ZoneTexte 17">
            <a:extLst>
              <a:ext uri="{FF2B5EF4-FFF2-40B4-BE49-F238E27FC236}">
                <a16:creationId xmlns:a16="http://schemas.microsoft.com/office/drawing/2014/main" xmlns="" id="{F7D7072C-7F7F-6188-FC52-567B5ACC8E5D}"/>
              </a:ext>
            </a:extLst>
          </p:cNvPr>
          <p:cNvSpPr txBox="1"/>
          <p:nvPr/>
        </p:nvSpPr>
        <p:spPr>
          <a:xfrm>
            <a:off x="565648" y="2134127"/>
            <a:ext cx="7443819" cy="1015663"/>
          </a:xfrm>
          <a:prstGeom prst="rect">
            <a:avLst/>
          </a:prstGeom>
          <a:noFill/>
        </p:spPr>
        <p:txBody>
          <a:bodyPr wrap="square" rtlCol="0">
            <a:spAutoFit/>
          </a:bodyPr>
          <a:lstStyle/>
          <a:p>
            <a:pPr lvl="0" algn="ju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t>
            </a:r>
            <a:r>
              <a:rPr kumimoji="0" lang="fr-FR" sz="2000" b="0" i="0" u="none" strike="noStrike" kern="1200" cap="none" spc="0" normalizeH="0" baseline="0" noProof="0" dirty="0" err="1">
                <a:ln>
                  <a:noFill/>
                </a:ln>
                <a:solidFill>
                  <a:srgbClr val="5B9BD5">
                    <a:lumMod val="50000"/>
                  </a:srgbClr>
                </a:solidFill>
                <a:effectLst/>
                <a:uLnTx/>
                <a:uFillTx/>
                <a:latin typeface="Dosis Medium" pitchFamily="2" charset="0"/>
                <a:ea typeface="+mn-ea"/>
                <a:cs typeface="+mn-cs"/>
              </a:rPr>
              <a:t>arle</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 de </a:t>
            </a:r>
            <a:r>
              <a:rPr lang="fr-FR" sz="2000" dirty="0">
                <a:solidFill>
                  <a:srgbClr val="5B9BD5">
                    <a:lumMod val="50000"/>
                  </a:srgbClr>
                </a:solidFill>
                <a:latin typeface="Dosis Medium" pitchFamily="2" charset="0"/>
              </a:rPr>
              <a:t>ton frère ou ta sœur, de </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ce que tu as fait avec tes grands-parents,</a:t>
            </a:r>
            <a:r>
              <a:rPr lang="fr-FR" sz="2000" dirty="0">
                <a:solidFill>
                  <a:srgbClr val="5B9BD5">
                    <a:lumMod val="50000"/>
                  </a:srgbClr>
                </a:solidFill>
                <a:latin typeface="Dosis Medium" pitchFamily="2" charset="0"/>
              </a:rPr>
              <a:t> de ce que tu mangeras, de ce que tu fais avant et après chaque repas et de la fête.</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 </a:t>
            </a:r>
          </a:p>
        </p:txBody>
      </p:sp>
      <p:sp>
        <p:nvSpPr>
          <p:cNvPr id="19" name="ZoneTexte 18">
            <a:extLst>
              <a:ext uri="{FF2B5EF4-FFF2-40B4-BE49-F238E27FC236}">
                <a16:creationId xmlns:a16="http://schemas.microsoft.com/office/drawing/2014/main" xmlns="" id="{439758F3-9A4D-89C2-8CD6-5C17164CE7B6}"/>
              </a:ext>
            </a:extLst>
          </p:cNvPr>
          <p:cNvSpPr txBox="1"/>
          <p:nvPr/>
        </p:nvSpPr>
        <p:spPr>
          <a:xfrm>
            <a:off x="2521909" y="3470169"/>
            <a:ext cx="6010091" cy="2533386"/>
          </a:xfrm>
          <a:prstGeom prst="rect">
            <a:avLst/>
          </a:prstGeom>
          <a:noFill/>
        </p:spPr>
        <p:txBody>
          <a:bodyPr wrap="square">
            <a:spAutoFit/>
          </a:bodyPr>
          <a:lstStyle/>
          <a:p>
            <a:pPr lvl="0">
              <a:lnSpc>
                <a:spcPct val="150000"/>
              </a:lnSpc>
              <a:defRPr/>
            </a:pPr>
            <a:r>
              <a:rPr lang="fr-FR" dirty="0">
                <a:solidFill>
                  <a:schemeClr val="accent5">
                    <a:lumMod val="50000"/>
                  </a:schemeClr>
                </a:solidFill>
                <a:latin typeface="Dosis" pitchFamily="2" charset="0"/>
              </a:rPr>
              <a:t>J’ai  </a:t>
            </a:r>
            <a:r>
              <a:rPr lang="fr-FR" dirty="0">
                <a:solidFill>
                  <a:srgbClr val="5B9BD5">
                    <a:lumMod val="50000"/>
                  </a:srgbClr>
                </a:solidFill>
                <a:latin typeface="Dosis" pitchFamily="2" charset="0"/>
              </a:rPr>
              <a:t>______ </a:t>
            </a:r>
            <a:r>
              <a:rPr lang="fr-FR" b="1" dirty="0">
                <a:solidFill>
                  <a:srgbClr val="5B9BD5">
                    <a:lumMod val="50000"/>
                  </a:srgbClr>
                </a:solidFill>
                <a:latin typeface="Dosis" pitchFamily="2" charset="0"/>
              </a:rPr>
              <a:t>[frère ou sœur ] </a:t>
            </a:r>
            <a:r>
              <a:rPr lang="fr-FR" dirty="0">
                <a:solidFill>
                  <a:srgbClr val="5B9BD5">
                    <a:lumMod val="50000"/>
                  </a:srgbClr>
                </a:solidFill>
                <a:latin typeface="Dosis" pitchFamily="2" charset="0"/>
              </a:rPr>
              <a:t>. Il s’appelle ____ </a:t>
            </a:r>
            <a:r>
              <a:rPr lang="fr-FR" b="1" dirty="0">
                <a:solidFill>
                  <a:srgbClr val="5B9BD5">
                    <a:lumMod val="50000"/>
                  </a:srgbClr>
                </a:solidFill>
                <a:latin typeface="Dosis" pitchFamily="2" charset="0"/>
              </a:rPr>
              <a:t>[prénom].</a:t>
            </a:r>
          </a:p>
          <a:p>
            <a:pPr lvl="0">
              <a:lnSpc>
                <a:spcPct val="150000"/>
              </a:lnSpc>
              <a:defRPr/>
            </a:pPr>
            <a:r>
              <a:rPr lang="fr-FR" dirty="0">
                <a:solidFill>
                  <a:srgbClr val="5B9BD5">
                    <a:lumMod val="50000"/>
                  </a:srgbClr>
                </a:solidFill>
                <a:latin typeface="Dosis" pitchFamily="2" charset="0"/>
              </a:rPr>
              <a:t>J’ai _____ </a:t>
            </a:r>
            <a:r>
              <a:rPr lang="fr-FR" b="1" dirty="0">
                <a:solidFill>
                  <a:srgbClr val="5B9BD5">
                    <a:lumMod val="50000"/>
                  </a:srgbClr>
                </a:solidFill>
                <a:latin typeface="Dosis" pitchFamily="2" charset="0"/>
              </a:rPr>
              <a:t>[ activité ] </a:t>
            </a:r>
            <a:r>
              <a:rPr lang="fr-FR" dirty="0">
                <a:solidFill>
                  <a:srgbClr val="5B9BD5">
                    <a:lumMod val="50000"/>
                  </a:srgbClr>
                </a:solidFill>
                <a:latin typeface="Dosis" pitchFamily="2" charset="0"/>
              </a:rPr>
              <a:t>avec ____ </a:t>
            </a:r>
            <a:r>
              <a:rPr lang="fr-FR" b="1" dirty="0">
                <a:solidFill>
                  <a:srgbClr val="5B9BD5">
                    <a:lumMod val="50000"/>
                  </a:srgbClr>
                </a:solidFill>
                <a:latin typeface="Dosis" pitchFamily="2" charset="0"/>
              </a:rPr>
              <a:t>[grand-père ou grand-mère].</a:t>
            </a:r>
            <a:endParaRPr lang="fr-FR" b="1" dirty="0">
              <a:solidFill>
                <a:schemeClr val="accent5">
                  <a:lumMod val="50000"/>
                </a:schemeClr>
              </a:solidFill>
              <a:latin typeface="Dosis"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Aujourd’hui, nous mangerons __________ </a:t>
            </a:r>
            <a:r>
              <a:rPr lang="fr-FR" b="1" dirty="0">
                <a:solidFill>
                  <a:srgbClr val="5B9BD5">
                    <a:lumMod val="50000"/>
                  </a:srgbClr>
                </a:solidFill>
                <a:latin typeface="Dosis" pitchFamily="2" charset="0"/>
              </a:rPr>
              <a:t>[plat].</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A</a:t>
            </a:r>
            <a:r>
              <a:rPr lang="fr-FR" dirty="0" err="1">
                <a:solidFill>
                  <a:srgbClr val="5B9BD5">
                    <a:lumMod val="50000"/>
                  </a:srgbClr>
                </a:solidFill>
                <a:latin typeface="Dosis" pitchFamily="2" charset="0"/>
              </a:rPr>
              <a:t>vant</a:t>
            </a:r>
            <a:r>
              <a:rPr lang="fr-FR" dirty="0">
                <a:solidFill>
                  <a:srgbClr val="5B9BD5">
                    <a:lumMod val="50000"/>
                  </a:srgbClr>
                </a:solidFill>
                <a:latin typeface="Dosis" pitchFamily="2" charset="0"/>
              </a:rPr>
              <a:t> le repas, on</a:t>
            </a: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  ____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rPr>
              <a:t>[activité] </a:t>
            </a: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  Après le repas on</a:t>
            </a:r>
            <a:r>
              <a:rPr lang="fr-FR" dirty="0">
                <a:solidFill>
                  <a:srgbClr val="5B9BD5">
                    <a:lumMod val="50000"/>
                  </a:srgbClr>
                </a:solidFill>
                <a:latin typeface="Dosis" pitchFamily="2" charset="0"/>
              </a:rPr>
              <a:t>___ </a:t>
            </a:r>
            <a:r>
              <a:rPr lang="fr-FR" b="1" dirty="0">
                <a:solidFill>
                  <a:srgbClr val="5B9BD5">
                    <a:lumMod val="50000"/>
                  </a:srgbClr>
                </a:solidFill>
                <a:latin typeface="Dosis" pitchFamily="2" charset="0"/>
              </a:rPr>
              <a:t>[activité].</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 Mes ____ </a:t>
            </a:r>
            <a:r>
              <a:rPr lang="fr-FR" b="1" dirty="0">
                <a:solidFill>
                  <a:srgbClr val="5B9BD5">
                    <a:lumMod val="50000"/>
                  </a:srgbClr>
                </a:solidFill>
                <a:latin typeface="Dosis" pitchFamily="2" charset="0"/>
              </a:rPr>
              <a:t>[ membres de la famille ] </a:t>
            </a:r>
            <a:r>
              <a:rPr lang="fr-FR" dirty="0">
                <a:solidFill>
                  <a:srgbClr val="5B9BD5">
                    <a:lumMod val="50000"/>
                  </a:srgbClr>
                </a:solidFill>
                <a:latin typeface="Dosis" pitchFamily="2" charset="0"/>
              </a:rPr>
              <a:t>vont venir à la fête.</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___________</a:t>
            </a:r>
            <a:r>
              <a:rPr lang="fr-FR" b="1" dirty="0">
                <a:solidFill>
                  <a:srgbClr val="5B9BD5">
                    <a:lumMod val="50000"/>
                  </a:srgbClr>
                </a:solidFill>
                <a:latin typeface="Dosis" pitchFamily="2" charset="0"/>
              </a:rPr>
              <a:t> [membres de la famille ] </a:t>
            </a:r>
            <a:r>
              <a:rPr lang="fr-FR" dirty="0">
                <a:solidFill>
                  <a:srgbClr val="5B9BD5">
                    <a:lumMod val="50000"/>
                  </a:srgbClr>
                </a:solidFill>
                <a:latin typeface="Dosis" pitchFamily="2" charset="0"/>
              </a:rPr>
              <a:t>sont __________ </a:t>
            </a:r>
            <a:r>
              <a:rPr lang="fr-FR" b="1" dirty="0">
                <a:solidFill>
                  <a:srgbClr val="5B9BD5">
                    <a:lumMod val="50000"/>
                  </a:srgbClr>
                </a:solidFill>
                <a:latin typeface="Dosis" pitchFamily="2" charset="0"/>
              </a:rPr>
              <a:t>[ description ].</a:t>
            </a:r>
            <a:endParaRPr kumimoji="0" lang="fr-FR" sz="1800" b="1" i="0" u="none" strike="noStrike" kern="1200" cap="none" spc="0" normalizeH="0" baseline="0" noProof="0" dirty="0">
              <a:ln>
                <a:noFill/>
              </a:ln>
              <a:solidFill>
                <a:schemeClr val="accent5">
                  <a:lumMod val="50000"/>
                </a:schemeClr>
              </a:solidFill>
              <a:effectLst/>
              <a:uLnTx/>
              <a:uFillTx/>
              <a:latin typeface="Dosis" pitchFamily="2" charset="0"/>
            </a:endParaRPr>
          </a:p>
        </p:txBody>
      </p:sp>
    </p:spTree>
    <p:extLst>
      <p:ext uri="{BB962C8B-B14F-4D97-AF65-F5344CB8AC3E}">
        <p14:creationId xmlns:p14="http://schemas.microsoft.com/office/powerpoint/2010/main" val="4223267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D686881-4317-E92B-F523-04E6ED59412F}"/>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B2147BA4-9C97-9685-44A4-4CA3F5E73013}"/>
              </a:ext>
            </a:extLst>
          </p:cNvPr>
          <p:cNvSpPr>
            <a:spLocks noGrp="1"/>
          </p:cNvSpPr>
          <p:nvPr>
            <p:ph type="title"/>
          </p:nvPr>
        </p:nvSpPr>
        <p:spPr>
          <a:xfrm>
            <a:off x="1539601" y="756000"/>
            <a:ext cx="7045600" cy="612000"/>
          </a:xfrm>
        </p:spPr>
        <p:txBody>
          <a:bodyPr>
            <a:normAutofit/>
          </a:bodyPr>
          <a:lstStyle/>
          <a:p>
            <a:r>
              <a:rPr lang="fr-FR" dirty="0">
                <a:solidFill>
                  <a:schemeClr val="tx1">
                    <a:lumMod val="65000"/>
                    <a:lumOff val="35000"/>
                  </a:schemeClr>
                </a:solidFill>
                <a:latin typeface="Dosis Medium" pitchFamily="2" charset="0"/>
              </a:rPr>
              <a:t>Maintenant, tout le monde participe. Chacun parle de sa famille. Je vais passer entre les rangs pour vous aider.</a:t>
            </a:r>
          </a:p>
        </p:txBody>
      </p:sp>
      <p:pic>
        <p:nvPicPr>
          <p:cNvPr id="3" name="Image 2">
            <a:extLst>
              <a:ext uri="{FF2B5EF4-FFF2-40B4-BE49-F238E27FC236}">
                <a16:creationId xmlns:a16="http://schemas.microsoft.com/office/drawing/2014/main" xmlns="" id="{A4D9EDF2-58ED-F518-673A-67C8F8600530}"/>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xmlns="" id="{A7186A8E-1B42-F4C8-C122-7CD548078DEE}"/>
              </a:ext>
            </a:extLst>
          </p:cNvPr>
          <p:cNvPicPr>
            <a:picLocks noChangeAspect="1"/>
          </p:cNvPicPr>
          <p:nvPr/>
        </p:nvPicPr>
        <p:blipFill>
          <a:blip r:embed="rId3"/>
          <a:stretch>
            <a:fillRect/>
          </a:stretch>
        </p:blipFill>
        <p:spPr>
          <a:xfrm flipH="1">
            <a:off x="2313973" y="2721157"/>
            <a:ext cx="4279332" cy="2852888"/>
          </a:xfrm>
          <a:prstGeom prst="rect">
            <a:avLst/>
          </a:prstGeom>
        </p:spPr>
      </p:pic>
    </p:spTree>
    <p:extLst>
      <p:ext uri="{BB962C8B-B14F-4D97-AF65-F5344CB8AC3E}">
        <p14:creationId xmlns:p14="http://schemas.microsoft.com/office/powerpoint/2010/main" val="25443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39ED5C-C040-80F4-C6F8-FC9A99FD4BB6}"/>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22B0E816-C668-91EC-D2B7-C93A034CD3F0}"/>
              </a:ext>
            </a:extLst>
          </p:cNvPr>
          <p:cNvPicPr>
            <a:picLocks noChangeAspect="1"/>
          </p:cNvPicPr>
          <p:nvPr/>
        </p:nvPicPr>
        <p:blipFill>
          <a:blip r:embed="rId2"/>
          <a:srcRect l="1542" t="8381" r="3284" b="18195"/>
          <a:stretch>
            <a:fillRect/>
          </a:stretch>
        </p:blipFill>
        <p:spPr>
          <a:xfrm>
            <a:off x="1414736" y="3497177"/>
            <a:ext cx="6246795" cy="1349939"/>
          </a:xfrm>
          <a:prstGeom prst="rect">
            <a:avLst/>
          </a:prstGeom>
        </p:spPr>
      </p:pic>
      <p:sp>
        <p:nvSpPr>
          <p:cNvPr id="13" name="Espace réservé du texte 12">
            <a:extLst>
              <a:ext uri="{FF2B5EF4-FFF2-40B4-BE49-F238E27FC236}">
                <a16:creationId xmlns:a16="http://schemas.microsoft.com/office/drawing/2014/main" xmlns="" id="{1AAB39AE-C88C-2050-B1F8-20189324A922}"/>
              </a:ext>
            </a:extLst>
          </p:cNvPr>
          <p:cNvSpPr>
            <a:spLocks noGrp="1"/>
          </p:cNvSpPr>
          <p:nvPr>
            <p:ph type="body" sz="quarter" idx="19"/>
          </p:nvPr>
        </p:nvSpPr>
        <p:spPr>
          <a:xfrm>
            <a:off x="2050334" y="2520979"/>
            <a:ext cx="5460121" cy="756000"/>
          </a:xfrm>
        </p:spPr>
        <p:txBody>
          <a:bodyPr/>
          <a:lstStyle/>
          <a:p>
            <a:r>
              <a:rPr lang="fr-FR" sz="1400" dirty="0"/>
              <a:t>Prendre la parole pour parler de la famille, de ce qu’on mange et de la fête.</a:t>
            </a:r>
          </a:p>
        </p:txBody>
      </p:sp>
      <p:sp>
        <p:nvSpPr>
          <p:cNvPr id="14" name="Espace réservé du texte 13">
            <a:extLst>
              <a:ext uri="{FF2B5EF4-FFF2-40B4-BE49-F238E27FC236}">
                <a16:creationId xmlns:a16="http://schemas.microsoft.com/office/drawing/2014/main" xmlns="" id="{516F0179-3CB0-BDC7-0565-AE10D8CF1805}"/>
              </a:ext>
            </a:extLst>
          </p:cNvPr>
          <p:cNvSpPr>
            <a:spLocks noGrp="1"/>
          </p:cNvSpPr>
          <p:nvPr>
            <p:ph type="body" sz="quarter" idx="20"/>
          </p:nvPr>
        </p:nvSpPr>
        <p:spPr>
          <a:xfrm>
            <a:off x="2201410" y="5508429"/>
            <a:ext cx="4960805" cy="756000"/>
          </a:xfrm>
        </p:spPr>
        <p:txBody>
          <a:bodyPr/>
          <a:lstStyle/>
          <a:p>
            <a:r>
              <a:rPr lang="fr-FR" sz="1400" dirty="0"/>
              <a:t>Écrire des phrases.</a:t>
            </a:r>
          </a:p>
        </p:txBody>
      </p:sp>
      <p:pic>
        <p:nvPicPr>
          <p:cNvPr id="3" name="Espace réservé pour une image  2">
            <a:extLst>
              <a:ext uri="{FF2B5EF4-FFF2-40B4-BE49-F238E27FC236}">
                <a16:creationId xmlns:a16="http://schemas.microsoft.com/office/drawing/2014/main" xmlns="" id="{0D64BE76-0E65-B67C-7698-F10F00C7319F}"/>
              </a:ext>
            </a:extLst>
          </p:cNvPr>
          <p:cNvPicPr>
            <a:picLocks noGrp="1" noChangeAspect="1"/>
          </p:cNvPicPr>
          <p:nvPr>
            <p:ph type="pic" sz="quarter" idx="11"/>
          </p:nvPr>
        </p:nvPicPr>
        <p:blipFill rotWithShape="1">
          <a:blip r:embed="rId3" cstate="print">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5611B869-3B20-6F0A-E988-DBF6A748461D}"/>
              </a:ext>
            </a:extLst>
          </p:cNvPr>
          <p:cNvPicPr>
            <a:picLocks noGrp="1" noChangeAspect="1"/>
          </p:cNvPicPr>
          <p:nvPr>
            <p:ph type="pic" sz="quarter" idx="13"/>
          </p:nvPr>
        </p:nvPicPr>
        <p:blipFill rotWithShape="1">
          <a:blip r:embed="rId3" cstate="print">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sp>
        <p:nvSpPr>
          <p:cNvPr id="16" name="ZoneTexte 15">
            <a:extLst>
              <a:ext uri="{FF2B5EF4-FFF2-40B4-BE49-F238E27FC236}">
                <a16:creationId xmlns:a16="http://schemas.microsoft.com/office/drawing/2014/main" xmlns="" id="{BBCCB2E0-8516-CD6C-1D4D-01872C33CF9F}"/>
              </a:ext>
            </a:extLst>
          </p:cNvPr>
          <p:cNvSpPr txBox="1"/>
          <p:nvPr/>
        </p:nvSpPr>
        <p:spPr>
          <a:xfrm>
            <a:off x="2201409" y="3641803"/>
            <a:ext cx="2260231" cy="338554"/>
          </a:xfrm>
          <a:prstGeom prst="rect">
            <a:avLst/>
          </a:prstGeom>
          <a:noFill/>
        </p:spPr>
        <p:txBody>
          <a:bodyPr wrap="squar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xmlns="" id="{147ED9BD-C99B-11DB-4E09-9646AAF91999}"/>
              </a:ext>
            </a:extLst>
          </p:cNvPr>
          <p:cNvSpPr txBox="1">
            <a:spLocks/>
          </p:cNvSpPr>
          <p:nvPr/>
        </p:nvSpPr>
        <p:spPr>
          <a:xfrm>
            <a:off x="2201410" y="402531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Comprendre un texte.</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C2E9EBEF-C46E-04F5-5174-F0ECD3CBE75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7526" r="-7526"/>
          <a:stretch>
            <a:fillRect/>
          </a:stretch>
        </p:blipFill>
        <p:spPr>
          <a:xfrm>
            <a:off x="7298796" y="3473285"/>
            <a:ext cx="540000" cy="540000"/>
          </a:xfrm>
          <a:prstGeom prst="rect">
            <a:avLst/>
          </a:prstGeom>
        </p:spPr>
      </p:pic>
      <p:sp>
        <p:nvSpPr>
          <p:cNvPr id="15" name="Titre 1">
            <a:extLst>
              <a:ext uri="{FF2B5EF4-FFF2-40B4-BE49-F238E27FC236}">
                <a16:creationId xmlns:a16="http://schemas.microsoft.com/office/drawing/2014/main" xmlns="" id="{BAC939C2-3428-46C0-25DA-75F8C5823B7F}"/>
              </a:ext>
            </a:extLst>
          </p:cNvPr>
          <p:cNvSpPr>
            <a:spLocks noGrp="1"/>
          </p:cNvSpPr>
          <p:nvPr>
            <p:ph type="title"/>
          </p:nvPr>
        </p:nvSpPr>
        <p:spPr>
          <a:xfrm>
            <a:off x="522773" y="1347954"/>
            <a:ext cx="7886700" cy="705267"/>
          </a:xfrm>
        </p:spPr>
        <p:txBody>
          <a:bodyPr/>
          <a:lstStyle/>
          <a:p>
            <a:r>
              <a:rPr lang="fr-MA" sz="3600" dirty="0"/>
              <a:t>Plan de la séance </a:t>
            </a:r>
            <a:r>
              <a:rPr lang="ar-MA" sz="3600" dirty="0"/>
              <a:t> </a:t>
            </a:r>
            <a:r>
              <a:rPr lang="fr-MA" sz="3600" dirty="0"/>
              <a:t>5 </a:t>
            </a:r>
          </a:p>
        </p:txBody>
      </p:sp>
      <p:grpSp>
        <p:nvGrpSpPr>
          <p:cNvPr id="2" name="Groupe 1">
            <a:extLst>
              <a:ext uri="{FF2B5EF4-FFF2-40B4-BE49-F238E27FC236}">
                <a16:creationId xmlns:a16="http://schemas.microsoft.com/office/drawing/2014/main" xmlns="" id="{298C3C06-2D8E-AF68-B654-DA3B4FF1E942}"/>
              </a:ext>
            </a:extLst>
          </p:cNvPr>
          <p:cNvGrpSpPr/>
          <p:nvPr/>
        </p:nvGrpSpPr>
        <p:grpSpPr>
          <a:xfrm>
            <a:off x="2959621" y="0"/>
            <a:ext cx="2902163" cy="1096802"/>
            <a:chOff x="2911496" y="0"/>
            <a:chExt cx="2902163" cy="1096802"/>
          </a:xfrm>
        </p:grpSpPr>
        <p:sp>
          <p:nvSpPr>
            <p:cNvPr id="4" name="Rectangle 3">
              <a:extLst>
                <a:ext uri="{FF2B5EF4-FFF2-40B4-BE49-F238E27FC236}">
                  <a16:creationId xmlns:a16="http://schemas.microsoft.com/office/drawing/2014/main" xmlns="" id="{125281BF-748D-A560-1AD4-493798AD74F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xmlns="" id="{A510697C-28AF-D182-445D-99ADF9615DEE}"/>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53">
              <a:extLst>
                <a:ext uri="{FF2B5EF4-FFF2-40B4-BE49-F238E27FC236}">
                  <a16:creationId xmlns:a16="http://schemas.microsoft.com/office/drawing/2014/main" xmlns="" id="{009A0FA1-8E19-B5B4-0631-CD4C341EEE80}"/>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D662D6-7D07-FCF4-7AA6-E25B6289374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07242A26-0ACF-F71F-1F62-F486DF0A0C5B}"/>
              </a:ext>
            </a:extLst>
          </p:cNvPr>
          <p:cNvSpPr>
            <a:spLocks noGrp="1"/>
          </p:cNvSpPr>
          <p:nvPr>
            <p:ph type="title"/>
          </p:nvPr>
        </p:nvSpPr>
        <p:spPr>
          <a:xfrm>
            <a:off x="1692000" y="756000"/>
            <a:ext cx="6571502" cy="612000"/>
          </a:xfrm>
        </p:spPr>
        <p:txBody>
          <a:bodyPr>
            <a:normAutofit/>
          </a:bodyPr>
          <a:lstStyle/>
          <a:p>
            <a:r>
              <a:rPr lang="fr-FR" dirty="0">
                <a:solidFill>
                  <a:schemeClr val="tx1">
                    <a:lumMod val="65000"/>
                    <a:lumOff val="35000"/>
                  </a:schemeClr>
                </a:solidFill>
                <a:latin typeface="Dosis Medium" pitchFamily="2" charset="0"/>
              </a:rPr>
              <a:t>Prenez vos livrets à la page 52. Nous avons déjà lu ce texte. Maintenant, on va essayer de le comprendre, partie par partie. </a:t>
            </a:r>
          </a:p>
        </p:txBody>
      </p:sp>
      <p:pic>
        <p:nvPicPr>
          <p:cNvPr id="6" name="Image 5">
            <a:extLst>
              <a:ext uri="{FF2B5EF4-FFF2-40B4-BE49-F238E27FC236}">
                <a16:creationId xmlns:a16="http://schemas.microsoft.com/office/drawing/2014/main" xmlns="" id="{7FEA3B04-7166-827A-5FC8-7BF634A21180}"/>
              </a:ext>
            </a:extLst>
          </p:cNvPr>
          <p:cNvPicPr>
            <a:picLocks noChangeAspect="1"/>
          </p:cNvPicPr>
          <p:nvPr/>
        </p:nvPicPr>
        <p:blipFill>
          <a:blip r:embed="rId2"/>
          <a:stretch>
            <a:fillRect/>
          </a:stretch>
        </p:blipFill>
        <p:spPr>
          <a:xfrm>
            <a:off x="178063" y="515358"/>
            <a:ext cx="1152244" cy="1072989"/>
          </a:xfrm>
          <a:prstGeom prst="rect">
            <a:avLst/>
          </a:prstGeom>
        </p:spPr>
      </p:pic>
      <p:pic>
        <p:nvPicPr>
          <p:cNvPr id="2" name="Image 1">
            <a:extLst>
              <a:ext uri="{FF2B5EF4-FFF2-40B4-BE49-F238E27FC236}">
                <a16:creationId xmlns:a16="http://schemas.microsoft.com/office/drawing/2014/main" xmlns="" id="{39CE69D0-05F1-1B8B-462F-DB9DD5AE7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264" y="1683762"/>
            <a:ext cx="3068278" cy="4706314"/>
          </a:xfrm>
          <a:prstGeom prst="rect">
            <a:avLst/>
          </a:prstGeom>
        </p:spPr>
      </p:pic>
      <p:sp>
        <p:nvSpPr>
          <p:cNvPr id="5" name="Rectangle : coins arrondis 4">
            <a:extLst>
              <a:ext uri="{FF2B5EF4-FFF2-40B4-BE49-F238E27FC236}">
                <a16:creationId xmlns:a16="http://schemas.microsoft.com/office/drawing/2014/main" xmlns="" id="{11E0166B-E0F0-97AA-7D82-DE228C45C1E6}"/>
              </a:ext>
            </a:extLst>
          </p:cNvPr>
          <p:cNvSpPr/>
          <p:nvPr/>
        </p:nvSpPr>
        <p:spPr>
          <a:xfrm>
            <a:off x="3006168" y="2520563"/>
            <a:ext cx="2862470" cy="116362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315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xmlns="" id="{C7ECBABE-9167-9ED8-2DF5-63E26C3DE859}"/>
              </a:ext>
            </a:extLst>
          </p:cNvPr>
          <p:cNvSpPr/>
          <p:nvPr/>
        </p:nvSpPr>
        <p:spPr>
          <a:xfrm>
            <a:off x="6131192" y="2752343"/>
            <a:ext cx="2331022" cy="256994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xmlns="" id="{DC002DEF-1B99-872A-35D7-0FBE02BABFFC}"/>
              </a:ext>
            </a:extLst>
          </p:cNvPr>
          <p:cNvSpPr/>
          <p:nvPr/>
        </p:nvSpPr>
        <p:spPr>
          <a:xfrm>
            <a:off x="3463691" y="2754821"/>
            <a:ext cx="2331022" cy="256994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 coins arrondis 1">
            <a:extLst>
              <a:ext uri="{FF2B5EF4-FFF2-40B4-BE49-F238E27FC236}">
                <a16:creationId xmlns:a16="http://schemas.microsoft.com/office/drawing/2014/main" xmlns="" id="{77E2AD42-3DE7-FF72-068B-B8B2F9B0B7A5}"/>
              </a:ext>
            </a:extLst>
          </p:cNvPr>
          <p:cNvSpPr/>
          <p:nvPr/>
        </p:nvSpPr>
        <p:spPr>
          <a:xfrm>
            <a:off x="754185" y="2791327"/>
            <a:ext cx="2331022" cy="256994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xmlns="" id="{1F8BD085-C810-AE70-36F6-50BBF564E32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Pour chaque partie du texte, on va suivre les mêmes étapes. </a:t>
            </a:r>
          </a:p>
        </p:txBody>
      </p:sp>
      <p:pic>
        <p:nvPicPr>
          <p:cNvPr id="6" name="Image 5">
            <a:extLst>
              <a:ext uri="{FF2B5EF4-FFF2-40B4-BE49-F238E27FC236}">
                <a16:creationId xmlns:a16="http://schemas.microsoft.com/office/drawing/2014/main" xmlns="" id="{399E2316-7816-20E6-09FC-C4EFDBEBCA64}"/>
              </a:ext>
            </a:extLst>
          </p:cNvPr>
          <p:cNvPicPr>
            <a:picLocks noChangeAspect="1"/>
          </p:cNvPicPr>
          <p:nvPr/>
        </p:nvPicPr>
        <p:blipFill>
          <a:blip r:embed="rId2"/>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xmlns="" id="{F79B56BC-9190-2EDE-B796-B65BB3CAB36E}"/>
              </a:ext>
            </a:extLst>
          </p:cNvPr>
          <p:cNvSpPr/>
          <p:nvPr/>
        </p:nvSpPr>
        <p:spPr>
          <a:xfrm>
            <a:off x="1310092" y="2598820"/>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246A6EDB-9980-670F-71CA-C770C6B1AF63}"/>
              </a:ext>
            </a:extLst>
          </p:cNvPr>
          <p:cNvSpPr txBox="1"/>
          <p:nvPr/>
        </p:nvSpPr>
        <p:spPr>
          <a:xfrm>
            <a:off x="1512091" y="2628404"/>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Étape 1</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14" name="ZoneTexte 13">
            <a:extLst>
              <a:ext uri="{FF2B5EF4-FFF2-40B4-BE49-F238E27FC236}">
                <a16:creationId xmlns:a16="http://schemas.microsoft.com/office/drawing/2014/main" xmlns="" id="{B4D93103-DCB7-2E10-8546-B4551CE1BFA7}"/>
              </a:ext>
            </a:extLst>
          </p:cNvPr>
          <p:cNvSpPr txBox="1"/>
          <p:nvPr/>
        </p:nvSpPr>
        <p:spPr>
          <a:xfrm>
            <a:off x="1112433" y="3439630"/>
            <a:ext cx="163629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lis en silence </a:t>
            </a: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et j’essaie de comprendre le texte.</a:t>
            </a:r>
          </a:p>
        </p:txBody>
      </p:sp>
      <p:sp>
        <p:nvSpPr>
          <p:cNvPr id="15" name="Rectangle : coins arrondis 14">
            <a:extLst>
              <a:ext uri="{FF2B5EF4-FFF2-40B4-BE49-F238E27FC236}">
                <a16:creationId xmlns:a16="http://schemas.microsoft.com/office/drawing/2014/main" xmlns="" id="{F2AA33DB-479C-C198-EDEC-310DC8B5E439}"/>
              </a:ext>
            </a:extLst>
          </p:cNvPr>
          <p:cNvSpPr/>
          <p:nvPr/>
        </p:nvSpPr>
        <p:spPr>
          <a:xfrm>
            <a:off x="3990246" y="2503812"/>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xmlns="" id="{213FFFCA-E165-27FA-310D-7EDC2B6BCD56}"/>
              </a:ext>
            </a:extLst>
          </p:cNvPr>
          <p:cNvSpPr txBox="1"/>
          <p:nvPr/>
        </p:nvSpPr>
        <p:spPr>
          <a:xfrm>
            <a:off x="4211494" y="2533396"/>
            <a:ext cx="1054948" cy="400110"/>
          </a:xfrm>
          <a:prstGeom prst="rect">
            <a:avLst/>
          </a:prstGeom>
          <a:noFill/>
        </p:spPr>
        <p:txBody>
          <a:bodyPr wrap="square">
            <a:spAutoFit/>
          </a:bodyPr>
          <a:lstStyle/>
          <a:p>
            <a:pPr lvl="0" algn="just">
              <a:spcAft>
                <a:spcPts val="1800"/>
              </a:spcAft>
              <a:defRPr/>
            </a:pPr>
            <a:r>
              <a:rPr lang="fr-FR" sz="2000" b="1" dirty="0">
                <a:ln w="0"/>
                <a:solidFill>
                  <a:prstClr val="white">
                    <a:lumMod val="95000"/>
                  </a:prstClr>
                </a:solidFill>
                <a:latin typeface="Dosis" pitchFamily="2" charset="0"/>
              </a:rPr>
              <a:t>É</a:t>
            </a: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tape 2</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17" name="ZoneTexte 16">
            <a:extLst>
              <a:ext uri="{FF2B5EF4-FFF2-40B4-BE49-F238E27FC236}">
                <a16:creationId xmlns:a16="http://schemas.microsoft.com/office/drawing/2014/main" xmlns="" id="{EA4C80AA-83FC-68D0-EA4F-621537FB920E}"/>
              </a:ext>
            </a:extLst>
          </p:cNvPr>
          <p:cNvSpPr txBox="1"/>
          <p:nvPr/>
        </p:nvSpPr>
        <p:spPr>
          <a:xfrm>
            <a:off x="3661683" y="3336989"/>
            <a:ext cx="1947009"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repère les mots difficiles </a:t>
            </a: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et je demande à mon enseignant(e) de me les expliquer</a:t>
            </a:r>
          </a:p>
        </p:txBody>
      </p:sp>
      <p:sp>
        <p:nvSpPr>
          <p:cNvPr id="18" name="Rectangle : coins arrondis 17">
            <a:extLst>
              <a:ext uri="{FF2B5EF4-FFF2-40B4-BE49-F238E27FC236}">
                <a16:creationId xmlns:a16="http://schemas.microsoft.com/office/drawing/2014/main" xmlns="" id="{277AC3F7-D1BA-328F-FCCE-53E9341EC2CF}"/>
              </a:ext>
            </a:extLst>
          </p:cNvPr>
          <p:cNvSpPr/>
          <p:nvPr/>
        </p:nvSpPr>
        <p:spPr>
          <a:xfrm>
            <a:off x="6665737" y="2503812"/>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xmlns="" id="{638572A1-A560-C96B-3E8A-2679F9394C19}"/>
              </a:ext>
            </a:extLst>
          </p:cNvPr>
          <p:cNvSpPr txBox="1"/>
          <p:nvPr/>
        </p:nvSpPr>
        <p:spPr>
          <a:xfrm>
            <a:off x="6867736" y="2533396"/>
            <a:ext cx="1054948" cy="400110"/>
          </a:xfrm>
          <a:prstGeom prst="rect">
            <a:avLst/>
          </a:prstGeom>
          <a:noFill/>
        </p:spPr>
        <p:txBody>
          <a:bodyPr wrap="square">
            <a:spAutoFit/>
          </a:bodyPr>
          <a:lstStyle/>
          <a:p>
            <a:pPr lvl="0" algn="just">
              <a:spcAft>
                <a:spcPts val="1800"/>
              </a:spcAft>
              <a:defRPr/>
            </a:pPr>
            <a:r>
              <a:rPr lang="fr-FR" sz="2000" b="1" dirty="0">
                <a:ln w="0"/>
                <a:solidFill>
                  <a:prstClr val="white">
                    <a:lumMod val="95000"/>
                  </a:prstClr>
                </a:solidFill>
                <a:latin typeface="Dosis" pitchFamily="2" charset="0"/>
              </a:rPr>
              <a:t>É</a:t>
            </a: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tape 3</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20" name="ZoneTexte 19">
            <a:extLst>
              <a:ext uri="{FF2B5EF4-FFF2-40B4-BE49-F238E27FC236}">
                <a16:creationId xmlns:a16="http://schemas.microsoft.com/office/drawing/2014/main" xmlns="" id="{96BD9437-2A03-318E-C18C-60BD2838D929}"/>
              </a:ext>
            </a:extLst>
          </p:cNvPr>
          <p:cNvSpPr txBox="1"/>
          <p:nvPr/>
        </p:nvSpPr>
        <p:spPr>
          <a:xfrm>
            <a:off x="6352572" y="3373497"/>
            <a:ext cx="1796906" cy="17081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lis la question, puis </a:t>
            </a:r>
            <a:r>
              <a:rPr kumimoji="0" lang="fr-FR" sz="18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cherche la réponse </a:t>
            </a: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dans le texte. </a:t>
            </a:r>
          </a:p>
          <a:p>
            <a:pPr marL="0" marR="0" lvl="0" indent="0" algn="just" defTabSz="914400" rtl="0" eaLnBrk="1" fontAlgn="auto" latinLnBrk="0" hangingPunct="1">
              <a:lnSpc>
                <a:spcPct val="100000"/>
              </a:lnSpc>
              <a:spcBef>
                <a:spcPts val="0"/>
              </a:spcBef>
              <a:spcAft>
                <a:spcPts val="1800"/>
              </a:spcAft>
              <a:buClrTx/>
              <a:buSzTx/>
              <a:buFontTx/>
              <a:buNone/>
              <a:tabLst/>
              <a:defRPr/>
            </a:pPr>
            <a:endPar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20328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E92F61-CF3A-554E-EBB6-F85CAD804D1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909FE360-C4D2-1ECF-E09A-BF53B31150E9}"/>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909FE360-C4D2-1ECF-E09A-BF53B31150E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792154D0-F293-CC0D-4677-6DF1E273259A}"/>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792154D0-F293-CC0D-4677-6DF1E273259A}"/>
                  </a:ext>
                </a:extLst>
              </p:cNvPr>
              <p:cNvPicPr/>
              <p:nvPr/>
            </p:nvPicPr>
            <p:blipFill>
              <a:blip r:embed="rId5"/>
              <a:stretch>
                <a:fillRect/>
              </a:stretch>
            </p:blipFill>
            <p:spPr>
              <a:xfrm>
                <a:off x="1593492" y="833185"/>
                <a:ext cx="26730" cy="23400"/>
              </a:xfrm>
              <a:prstGeom prst="rect">
                <a:avLst/>
              </a:prstGeom>
            </p:spPr>
          </p:pic>
        </mc:Fallback>
      </mc:AlternateContent>
      <p:sp>
        <p:nvSpPr>
          <p:cNvPr id="4" name="Rectangle : coins arrondis 3">
            <a:extLst>
              <a:ext uri="{FF2B5EF4-FFF2-40B4-BE49-F238E27FC236}">
                <a16:creationId xmlns:a16="http://schemas.microsoft.com/office/drawing/2014/main" xmlns="" id="{3EAFA9CC-A684-296B-9EB9-BFABE122E5E0}"/>
              </a:ext>
            </a:extLst>
          </p:cNvPr>
          <p:cNvSpPr/>
          <p:nvPr/>
        </p:nvSpPr>
        <p:spPr>
          <a:xfrm>
            <a:off x="3303745" y="164085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xmlns="" id="{2FABE667-62A4-2A47-2821-35C1295C4B0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silencieusement le texte et essayez de le comprendre. </a:t>
            </a:r>
          </a:p>
        </p:txBody>
      </p:sp>
      <p:pic>
        <p:nvPicPr>
          <p:cNvPr id="6" name="Image 5">
            <a:extLst>
              <a:ext uri="{FF2B5EF4-FFF2-40B4-BE49-F238E27FC236}">
                <a16:creationId xmlns:a16="http://schemas.microsoft.com/office/drawing/2014/main" xmlns="" id="{76E1B4D0-62A7-3937-4C60-CCFF192CBA95}"/>
              </a:ext>
            </a:extLst>
          </p:cNvPr>
          <p:cNvPicPr>
            <a:picLocks noChangeAspect="1"/>
          </p:cNvPicPr>
          <p:nvPr/>
        </p:nvPicPr>
        <p:blipFill>
          <a:blip r:embed="rId6"/>
          <a:stretch>
            <a:fillRect/>
          </a:stretch>
        </p:blipFill>
        <p:spPr>
          <a:xfrm>
            <a:off x="178063" y="515358"/>
            <a:ext cx="1152244" cy="1072989"/>
          </a:xfrm>
          <a:prstGeom prst="rect">
            <a:avLst/>
          </a:prstGeom>
        </p:spPr>
      </p:pic>
      <p:sp>
        <p:nvSpPr>
          <p:cNvPr id="7" name="ZoneTexte 6">
            <a:extLst>
              <a:ext uri="{FF2B5EF4-FFF2-40B4-BE49-F238E27FC236}">
                <a16:creationId xmlns:a16="http://schemas.microsoft.com/office/drawing/2014/main" xmlns="" id="{AE1A9947-5F3E-AA4C-329C-D62292E4EF9C}"/>
              </a:ext>
            </a:extLst>
          </p:cNvPr>
          <p:cNvSpPr txBox="1"/>
          <p:nvPr/>
        </p:nvSpPr>
        <p:spPr>
          <a:xfrm>
            <a:off x="3505744" y="167044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Étape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8" name="ZoneTexte 7">
            <a:extLst>
              <a:ext uri="{FF2B5EF4-FFF2-40B4-BE49-F238E27FC236}">
                <a16:creationId xmlns:a16="http://schemas.microsoft.com/office/drawing/2014/main" xmlns="" id="{2F9BBD6D-4C64-E22E-EA8A-DDFBE45BAC21}"/>
              </a:ext>
            </a:extLst>
          </p:cNvPr>
          <p:cNvSpPr txBox="1"/>
          <p:nvPr/>
        </p:nvSpPr>
        <p:spPr>
          <a:xfrm>
            <a:off x="1602171" y="1670440"/>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9" name="Rectangle : coins arrondis 8">
            <a:extLst>
              <a:ext uri="{FF2B5EF4-FFF2-40B4-BE49-F238E27FC236}">
                <a16:creationId xmlns:a16="http://schemas.microsoft.com/office/drawing/2014/main" xmlns="" id="{0F679B62-59FC-455E-B086-7CAE348123A2}"/>
              </a:ext>
            </a:extLst>
          </p:cNvPr>
          <p:cNvSpPr/>
          <p:nvPr/>
        </p:nvSpPr>
        <p:spPr>
          <a:xfrm>
            <a:off x="5023234" y="164085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xmlns="" id="{82459D30-7F53-BC09-4BCF-A5F7129918BC}"/>
              </a:ext>
            </a:extLst>
          </p:cNvPr>
          <p:cNvSpPr txBox="1"/>
          <p:nvPr/>
        </p:nvSpPr>
        <p:spPr>
          <a:xfrm>
            <a:off x="5225233" y="1670440"/>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xmlns="" id="{48841A36-98E6-2863-87C6-1D523A76B0F6}"/>
              </a:ext>
            </a:extLst>
          </p:cNvPr>
          <p:cNvSpPr/>
          <p:nvPr/>
        </p:nvSpPr>
        <p:spPr>
          <a:xfrm>
            <a:off x="6742723" y="165288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9C5FC351-DAF4-280B-2AC6-8C138F737BC8}"/>
              </a:ext>
            </a:extLst>
          </p:cNvPr>
          <p:cNvSpPr txBox="1"/>
          <p:nvPr/>
        </p:nvSpPr>
        <p:spPr>
          <a:xfrm>
            <a:off x="6944722" y="1682472"/>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Ét</a:t>
            </a:r>
            <a:r>
              <a:rPr kumimoji="0" lang="fr-FR" sz="2000" b="1" i="0" u="none" strike="noStrike" kern="1200" cap="none" spc="0" normalizeH="0" baseline="0" noProof="0" dirty="0">
                <a:ln w="0"/>
                <a:solidFill>
                  <a:schemeClr val="bg1">
                    <a:lumMod val="85000"/>
                  </a:schemeClr>
                </a:solidFill>
                <a:effectLst/>
                <a:uLnTx/>
                <a:uFillTx/>
                <a:latin typeface="Dosis" pitchFamily="2" charset="0"/>
              </a:rPr>
              <a: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3" name="ZoneTexte 2">
            <a:extLst>
              <a:ext uri="{FF2B5EF4-FFF2-40B4-BE49-F238E27FC236}">
                <a16:creationId xmlns:a16="http://schemas.microsoft.com/office/drawing/2014/main" xmlns="" id="{AC3E5387-EC1F-D941-5496-A4E62EAA6FAC}"/>
              </a:ext>
            </a:extLst>
          </p:cNvPr>
          <p:cNvSpPr txBox="1"/>
          <p:nvPr/>
        </p:nvSpPr>
        <p:spPr>
          <a:xfrm>
            <a:off x="496221" y="2648598"/>
            <a:ext cx="8035779" cy="2885405"/>
          </a:xfrm>
          <a:prstGeom prst="rect">
            <a:avLst/>
          </a:prstGeom>
          <a:noFill/>
        </p:spPr>
        <p:txBody>
          <a:bodyPr wrap="square">
            <a:spAutoFit/>
          </a:bodyPr>
          <a:lstStyle/>
          <a:p>
            <a:pPr algn="just">
              <a:lnSpc>
                <a:spcPct val="150000"/>
              </a:lnSpc>
            </a:pPr>
            <a:r>
              <a:rPr lang="fr-FR" sz="2800" b="1" dirty="0">
                <a:latin typeface="AlwynNewRounded-Bold"/>
              </a:rPr>
              <a:t>                                  </a:t>
            </a:r>
            <a:r>
              <a:rPr lang="fr-FR" sz="2400" b="1" dirty="0">
                <a:solidFill>
                  <a:srgbClr val="565F88"/>
                </a:solidFill>
                <a:latin typeface="Dosis" pitchFamily="2" charset="0"/>
              </a:rPr>
              <a:t>La fête de l’Aïd</a:t>
            </a:r>
          </a:p>
          <a:p>
            <a:pPr algn="just">
              <a:lnSpc>
                <a:spcPct val="150000"/>
              </a:lnSpc>
            </a:pPr>
            <a:r>
              <a:rPr lang="fr-FR" sz="2400" dirty="0">
                <a:solidFill>
                  <a:srgbClr val="565F88"/>
                </a:solidFill>
                <a:latin typeface="Dosis SemiBold" pitchFamily="2" charset="0"/>
              </a:rPr>
              <a:t>Bonjour ! Je m’appelle Rim. Aujourd’hui, c’est le jour de l’Aïd. Toute la famille est heureuse. Je porte une belle robe neuve et mes parents me donnent 20 dirhams. Nous allons d’abord chez mes grands-parents, du côté de mon père.</a:t>
            </a:r>
          </a:p>
        </p:txBody>
      </p:sp>
    </p:spTree>
    <p:extLst>
      <p:ext uri="{BB962C8B-B14F-4D97-AF65-F5344CB8AC3E}">
        <p14:creationId xmlns:p14="http://schemas.microsoft.com/office/powerpoint/2010/main" val="2235975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98685C-90E9-8040-4CEB-F98008E8585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444B4544-644A-EDE3-C57A-4CE2DCAAAC6F}"/>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444B4544-644A-EDE3-C57A-4CE2DCAAAC6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B32611B3-CC56-EEBE-6926-A5AF2F2F5799}"/>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B32611B3-CC56-EEBE-6926-A5AF2F2F5799}"/>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xmlns="" id="{35D9D66A-79DD-051D-902F-456B478E168B}"/>
              </a:ext>
            </a:extLst>
          </p:cNvPr>
          <p:cNvSpPr/>
          <p:nvPr/>
        </p:nvSpPr>
        <p:spPr>
          <a:xfrm>
            <a:off x="3263343" y="161301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xmlns="" id="{20981CC0-CA09-A9BD-C802-73FF3AEDC7E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xmlns="" id="{09092097-3FFE-EEB3-78EC-400A252AED49}"/>
                  </a:ext>
                </a:extLst>
              </p14:cNvPr>
              <p14:cNvContentPartPr/>
              <p14:nvPr/>
            </p14:nvContentPartPr>
            <p14:xfrm>
              <a:off x="2912571" y="1083385"/>
              <a:ext cx="360" cy="360"/>
            </p14:xfrm>
          </p:contentPart>
        </mc:Choice>
        <mc:Fallback xmlns="">
          <p:pic>
            <p:nvPicPr>
              <p:cNvPr id="4" name="Encre 3">
                <a:extLst>
                  <a:ext uri="{FF2B5EF4-FFF2-40B4-BE49-F238E27FC236}">
                    <a16:creationId xmlns:a16="http://schemas.microsoft.com/office/drawing/2014/main" id="{09092097-3FFE-EEB3-78EC-400A252AED4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xmlns="" id="{7CDE47CF-2F19-079D-6FD6-96A42B17A266}"/>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7CDE47CF-2F19-079D-6FD6-96A42B17A266}"/>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xmlns="" id="{FD9AA370-96FA-9B11-3F37-DC1ABAFBD0F8}"/>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xmlns="" id="{F5B57BC2-5A1D-EF79-939D-72EA4D1554E7}"/>
              </a:ext>
            </a:extLst>
          </p:cNvPr>
          <p:cNvSpPr/>
          <p:nvPr/>
        </p:nvSpPr>
        <p:spPr>
          <a:xfrm>
            <a:off x="4952306" y="16123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8BAFD4AF-9F86-B5E6-FCCA-CBB1D7B8E7D6}"/>
              </a:ext>
            </a:extLst>
          </p:cNvPr>
          <p:cNvSpPr txBox="1"/>
          <p:nvPr/>
        </p:nvSpPr>
        <p:spPr>
          <a:xfrm>
            <a:off x="3434816" y="1649106"/>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xmlns="" id="{C70F4DC5-A0A3-EC84-EB87-85FB439F29BD}"/>
              </a:ext>
            </a:extLst>
          </p:cNvPr>
          <p:cNvSpPr txBox="1"/>
          <p:nvPr/>
        </p:nvSpPr>
        <p:spPr>
          <a:xfrm>
            <a:off x="1576811" y="1641888"/>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0" name="ZoneTexte 9">
            <a:extLst>
              <a:ext uri="{FF2B5EF4-FFF2-40B4-BE49-F238E27FC236}">
                <a16:creationId xmlns:a16="http://schemas.microsoft.com/office/drawing/2014/main" xmlns="" id="{7C8916F2-1DDB-7A75-00BE-27174D22E719}"/>
              </a:ext>
            </a:extLst>
          </p:cNvPr>
          <p:cNvSpPr txBox="1"/>
          <p:nvPr/>
        </p:nvSpPr>
        <p:spPr>
          <a:xfrm>
            <a:off x="5144680" y="1649106"/>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95000"/>
                  </a:schemeClr>
                </a:solidFill>
                <a:latin typeface="Dosis" pitchFamily="2" charset="0"/>
              </a:rPr>
              <a:t>É</a:t>
            </a:r>
            <a:r>
              <a:rPr kumimoji="0" lang="fr-FR" sz="2000" b="1" i="0" u="none" strike="noStrike" kern="1200" cap="none" spc="0" normalizeH="0" baseline="0" noProof="0" dirty="0">
                <a:ln w="0"/>
                <a:solidFill>
                  <a:schemeClr val="bg1"/>
                </a:solidFill>
                <a:effectLst/>
                <a:uLnTx/>
                <a:uFillTx/>
                <a:latin typeface="Dosis" pitchFamily="2" charset="0"/>
              </a:rPr>
              <a:t>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xmlns="" id="{3ED5F23B-66DF-8C7F-95B7-7DCB7B4186AB}"/>
              </a:ext>
            </a:extLst>
          </p:cNvPr>
          <p:cNvSpPr/>
          <p:nvPr/>
        </p:nvSpPr>
        <p:spPr>
          <a:xfrm>
            <a:off x="6671795" y="16123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81AD8A81-4116-F7BF-9C93-B86080D712A0}"/>
              </a:ext>
            </a:extLst>
          </p:cNvPr>
          <p:cNvSpPr txBox="1"/>
          <p:nvPr/>
        </p:nvSpPr>
        <p:spPr>
          <a:xfrm>
            <a:off x="6873794" y="1641888"/>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ZoneTexte 12">
            <a:extLst>
              <a:ext uri="{FF2B5EF4-FFF2-40B4-BE49-F238E27FC236}">
                <a16:creationId xmlns:a16="http://schemas.microsoft.com/office/drawing/2014/main" xmlns="" id="{FBF3002E-86FE-AE29-B667-4001B0908F78}"/>
              </a:ext>
            </a:extLst>
          </p:cNvPr>
          <p:cNvSpPr txBox="1"/>
          <p:nvPr/>
        </p:nvSpPr>
        <p:spPr>
          <a:xfrm>
            <a:off x="496221" y="2648598"/>
            <a:ext cx="8035779" cy="2885405"/>
          </a:xfrm>
          <a:prstGeom prst="rect">
            <a:avLst/>
          </a:prstGeom>
          <a:noFill/>
        </p:spPr>
        <p:txBody>
          <a:bodyPr wrap="square">
            <a:spAutoFit/>
          </a:bodyPr>
          <a:lstStyle/>
          <a:p>
            <a:pPr algn="just">
              <a:lnSpc>
                <a:spcPct val="150000"/>
              </a:lnSpc>
            </a:pPr>
            <a:r>
              <a:rPr lang="fr-FR" sz="2800" b="1" dirty="0">
                <a:latin typeface="AlwynNewRounded-Bold"/>
              </a:rPr>
              <a:t>                                  </a:t>
            </a:r>
            <a:r>
              <a:rPr lang="fr-FR" sz="2400" b="1" dirty="0">
                <a:solidFill>
                  <a:srgbClr val="565F88"/>
                </a:solidFill>
                <a:latin typeface="Dosis" pitchFamily="2" charset="0"/>
              </a:rPr>
              <a:t>La fête de l’Aïd</a:t>
            </a:r>
          </a:p>
          <a:p>
            <a:pPr algn="just">
              <a:lnSpc>
                <a:spcPct val="150000"/>
              </a:lnSpc>
            </a:pPr>
            <a:r>
              <a:rPr lang="fr-FR" sz="2400" dirty="0">
                <a:solidFill>
                  <a:srgbClr val="565F88"/>
                </a:solidFill>
                <a:latin typeface="Dosis SemiBold" pitchFamily="2" charset="0"/>
              </a:rPr>
              <a:t>Bonjour ! Je m’appelle Rim. Aujourd’hui, c’est le jour de l’Aïd. Toute la famille est heureuse. Je porte une belle robe neuve et mes parents me donnent 20 dirhams. Nous allons d’abord chez mes grands-parents, du côté de mon père.</a:t>
            </a:r>
          </a:p>
        </p:txBody>
      </p:sp>
    </p:spTree>
    <p:extLst>
      <p:ext uri="{BB962C8B-B14F-4D97-AF65-F5344CB8AC3E}">
        <p14:creationId xmlns:p14="http://schemas.microsoft.com/office/powerpoint/2010/main" val="2225218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23F8C9-3506-E40E-4D90-C3B41CF3B17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76246566-2FB7-FE9E-3286-312BFBECFE70}"/>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76246566-2FB7-FE9E-3286-312BFBECFE7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046E7A74-7372-78B0-C71E-2FBE0924BB95}"/>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046E7A74-7372-78B0-C71E-2FBE0924BB95}"/>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xmlns="" id="{2899167A-D5DA-F647-F4FD-892E5F56D9F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xmlns="" id="{90024A23-D02C-5954-E117-DC048EC08E06}"/>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90024A23-D02C-5954-E117-DC048EC08E0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xmlns="" id="{862722CC-208D-C911-F9C3-20BF398FD2AB}"/>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862722CC-208D-C911-F9C3-20BF398FD2AB}"/>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xmlns="" id="{96EEC795-98DB-E3B5-2A4C-D1C89C03147A}"/>
              </a:ext>
            </a:extLst>
          </p:cNvPr>
          <p:cNvPicPr>
            <a:picLocks noChangeAspect="1"/>
          </p:cNvPicPr>
          <p:nvPr/>
        </p:nvPicPr>
        <p:blipFill>
          <a:blip r:embed="rId8"/>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xmlns="" id="{311F5F9E-7E9F-442A-6B2F-A46B2B1442C6}"/>
              </a:ext>
            </a:extLst>
          </p:cNvPr>
          <p:cNvSpPr txBox="1"/>
          <p:nvPr/>
        </p:nvSpPr>
        <p:spPr>
          <a:xfrm>
            <a:off x="1091771" y="2302060"/>
            <a:ext cx="7440229" cy="461665"/>
          </a:xfrm>
          <a:prstGeom prst="rect">
            <a:avLst/>
          </a:prstGeom>
          <a:noFill/>
        </p:spPr>
        <p:txBody>
          <a:bodyPr wrap="square">
            <a:spAutoFit/>
          </a:bodyPr>
          <a:lstStyle/>
          <a:p>
            <a:r>
              <a:rPr lang="fr-FR" sz="2400" b="1" dirty="0">
                <a:solidFill>
                  <a:schemeClr val="accent1">
                    <a:lumMod val="50000"/>
                  </a:schemeClr>
                </a:solidFill>
                <a:latin typeface="Dosis SemiBold" pitchFamily="2" charset="0"/>
              </a:rPr>
              <a:t>Question 1 : Où va la famille de Rim le jour de l’Aïd ?</a:t>
            </a:r>
          </a:p>
        </p:txBody>
      </p:sp>
      <p:sp>
        <p:nvSpPr>
          <p:cNvPr id="7" name="Rectangle : coins arrondis 6">
            <a:extLst>
              <a:ext uri="{FF2B5EF4-FFF2-40B4-BE49-F238E27FC236}">
                <a16:creationId xmlns:a16="http://schemas.microsoft.com/office/drawing/2014/main" xmlns="" id="{231D37D0-E2DC-3129-0E35-739B9AAB57C2}"/>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5E00C24F-F3CA-0B5D-0F8E-8FBB85E20B47}"/>
              </a:ext>
            </a:extLst>
          </p:cNvPr>
          <p:cNvSpPr txBox="1"/>
          <p:nvPr/>
        </p:nvSpPr>
        <p:spPr>
          <a:xfrm>
            <a:off x="3407213" y="1621420"/>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xmlns="" id="{90263BF0-A762-8723-2BD5-585B001926F9}"/>
              </a:ext>
            </a:extLst>
          </p:cNvPr>
          <p:cNvSpPr txBox="1"/>
          <p:nvPr/>
        </p:nvSpPr>
        <p:spPr>
          <a:xfrm>
            <a:off x="1592546" y="1636498"/>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0" name="Rectangle : coins arrondis 9">
            <a:extLst>
              <a:ext uri="{FF2B5EF4-FFF2-40B4-BE49-F238E27FC236}">
                <a16:creationId xmlns:a16="http://schemas.microsoft.com/office/drawing/2014/main" xmlns="" id="{AF97DC67-1216-204D-A24F-15576ED99540}"/>
              </a:ext>
            </a:extLst>
          </p:cNvPr>
          <p:cNvSpPr/>
          <p:nvPr/>
        </p:nvSpPr>
        <p:spPr>
          <a:xfrm>
            <a:off x="4969398" y="160386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xmlns="" id="{D69956C1-564A-F6D6-EB13-3C7CC24DCCBF}"/>
              </a:ext>
            </a:extLst>
          </p:cNvPr>
          <p:cNvSpPr txBox="1"/>
          <p:nvPr/>
        </p:nvSpPr>
        <p:spPr>
          <a:xfrm>
            <a:off x="5171397" y="1633452"/>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2" name="Rectangle : coins arrondis 11">
            <a:extLst>
              <a:ext uri="{FF2B5EF4-FFF2-40B4-BE49-F238E27FC236}">
                <a16:creationId xmlns:a16="http://schemas.microsoft.com/office/drawing/2014/main" xmlns="" id="{4A208A2B-4982-1967-254C-25A2C3418B92}"/>
              </a:ext>
            </a:extLst>
          </p:cNvPr>
          <p:cNvSpPr/>
          <p:nvPr/>
        </p:nvSpPr>
        <p:spPr>
          <a:xfrm>
            <a:off x="6686127" y="160386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xmlns="" id="{901212CF-CEC8-DF68-F0D8-1EF5A1A67571}"/>
              </a:ext>
            </a:extLst>
          </p:cNvPr>
          <p:cNvSpPr txBox="1"/>
          <p:nvPr/>
        </p:nvSpPr>
        <p:spPr>
          <a:xfrm>
            <a:off x="6878501" y="1640670"/>
            <a:ext cx="1054948" cy="400110"/>
          </a:xfrm>
          <a:prstGeom prst="rect">
            <a:avLst/>
          </a:prstGeom>
          <a:noFill/>
        </p:spPr>
        <p:txBody>
          <a:bodyPr wrap="square">
            <a:spAutoFit/>
          </a:bodyPr>
          <a:lstStyle/>
          <a:p>
            <a:pPr lvl="0" algn="just">
              <a:spcAft>
                <a:spcPts val="1800"/>
              </a:spcAft>
              <a:defRPr/>
            </a:pPr>
            <a:r>
              <a:rPr lang="fr-FR" sz="2000" b="1" dirty="0">
                <a:ln w="0"/>
                <a:solidFill>
                  <a:schemeClr val="bg1"/>
                </a:solidFill>
                <a:latin typeface="Dosis" pitchFamily="2" charset="0"/>
              </a:rPr>
              <a:t>É</a:t>
            </a:r>
            <a:r>
              <a:rPr kumimoji="0" lang="fr-FR" sz="2000" b="1" i="0" u="none" strike="noStrike" kern="1200" cap="none" spc="0" normalizeH="0" baseline="0" noProof="0" dirty="0">
                <a:ln w="0"/>
                <a:solidFill>
                  <a:schemeClr val="bg1"/>
                </a:solidFill>
                <a:effectLst/>
                <a:uLnTx/>
                <a:uFillTx/>
                <a:latin typeface="Dosis" pitchFamily="2" charset="0"/>
              </a:rPr>
              <a:t>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6" name="ZoneTexte 15">
            <a:extLst>
              <a:ext uri="{FF2B5EF4-FFF2-40B4-BE49-F238E27FC236}">
                <a16:creationId xmlns:a16="http://schemas.microsoft.com/office/drawing/2014/main" xmlns="" id="{C95947DF-C6BF-078F-07BF-78E6F2E0962C}"/>
              </a:ext>
            </a:extLst>
          </p:cNvPr>
          <p:cNvSpPr txBox="1"/>
          <p:nvPr/>
        </p:nvSpPr>
        <p:spPr>
          <a:xfrm>
            <a:off x="554110" y="3039946"/>
            <a:ext cx="8035779" cy="2885405"/>
          </a:xfrm>
          <a:prstGeom prst="rect">
            <a:avLst/>
          </a:prstGeom>
          <a:noFill/>
        </p:spPr>
        <p:txBody>
          <a:bodyPr wrap="square">
            <a:spAutoFit/>
          </a:bodyPr>
          <a:lstStyle/>
          <a:p>
            <a:pPr algn="just">
              <a:lnSpc>
                <a:spcPct val="150000"/>
              </a:lnSpc>
            </a:pPr>
            <a:r>
              <a:rPr lang="fr-FR" sz="2800" b="1" dirty="0">
                <a:latin typeface="AlwynNewRounded-Bold"/>
              </a:rPr>
              <a:t>                                  </a:t>
            </a:r>
            <a:r>
              <a:rPr lang="fr-FR" sz="2400" b="1" dirty="0">
                <a:solidFill>
                  <a:srgbClr val="565F88"/>
                </a:solidFill>
                <a:latin typeface="Dosis" pitchFamily="2" charset="0"/>
              </a:rPr>
              <a:t>La fête de l’Aïd</a:t>
            </a:r>
          </a:p>
          <a:p>
            <a:pPr algn="just">
              <a:lnSpc>
                <a:spcPct val="150000"/>
              </a:lnSpc>
            </a:pPr>
            <a:r>
              <a:rPr lang="fr-FR" sz="2400" dirty="0">
                <a:solidFill>
                  <a:srgbClr val="565F88"/>
                </a:solidFill>
                <a:latin typeface="Dosis SemiBold" pitchFamily="2" charset="0"/>
              </a:rPr>
              <a:t>Bonjour ! Je m’appelle Rim. Aujourd’hui, c’est le jour de l’Aïd. Toute la famille est heureuse. Je porte une belle robe neuve et mes parents me donnent 20 dirhams. Nous allons d’abord chez mes grands-parents, du côté de mon père.</a:t>
            </a:r>
          </a:p>
        </p:txBody>
      </p:sp>
    </p:spTree>
    <p:extLst>
      <p:ext uri="{BB962C8B-B14F-4D97-AF65-F5344CB8AC3E}">
        <p14:creationId xmlns:p14="http://schemas.microsoft.com/office/powerpoint/2010/main" val="121803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EF263C-4AA4-9B47-4241-C90130DBBF2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0FE89B91-8CC5-63ED-DD39-2D63657FFD51}"/>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0FE89B91-8CC5-63ED-DD39-2D63657FFD51}"/>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5786B489-2C44-0D79-DA2E-0E1EA9EB103E}"/>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5786B489-2C44-0D79-DA2E-0E1EA9EB103E}"/>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xmlns="" id="{ECFA55C6-C8B9-5A23-4E5C-3986C88251A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latin typeface="Dosis Medium" pitchFamily="2" charset="0"/>
              </a:rPr>
              <a:t>La question est « où? ». Je cherche un lieu dans le texte. La réponse est : chez mes grands-parents, du côté de mon père.</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xmlns="" id="{EB69C06C-64CA-F880-5834-05821BD9D2A5}"/>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EB69C06C-64CA-F880-5834-05821BD9D2A5}"/>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xmlns="" id="{A38316E5-AB46-24EC-0737-84CFEAFA0E55}"/>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A38316E5-AB46-24EC-0737-84CFEAFA0E55}"/>
                  </a:ext>
                </a:extLst>
              </p:cNvPr>
              <p:cNvPicPr/>
              <p:nvPr/>
            </p:nvPicPr>
            <p:blipFill>
              <a:blip r:embed="rId5"/>
              <a:stretch>
                <a:fillRect/>
              </a:stretch>
            </p:blipFill>
            <p:spPr>
              <a:xfrm>
                <a:off x="1593492" y="833185"/>
                <a:ext cx="26730" cy="23400"/>
              </a:xfrm>
              <a:prstGeom prst="rect">
                <a:avLst/>
              </a:prstGeom>
            </p:spPr>
          </p:pic>
        </mc:Fallback>
      </mc:AlternateContent>
      <p:sp>
        <p:nvSpPr>
          <p:cNvPr id="8" name="Rectangle : coins arrondis 7">
            <a:extLst>
              <a:ext uri="{FF2B5EF4-FFF2-40B4-BE49-F238E27FC236}">
                <a16:creationId xmlns:a16="http://schemas.microsoft.com/office/drawing/2014/main" xmlns="" id="{899DFF3F-4901-D9F3-64C6-1A4E501B777A}"/>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xmlns="" id="{E036CEEB-EAC8-E877-CC78-32976936467C}"/>
              </a:ext>
            </a:extLst>
          </p:cNvPr>
          <p:cNvSpPr txBox="1"/>
          <p:nvPr/>
        </p:nvSpPr>
        <p:spPr>
          <a:xfrm>
            <a:off x="3407213" y="162142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0" name="ZoneTexte 9">
            <a:extLst>
              <a:ext uri="{FF2B5EF4-FFF2-40B4-BE49-F238E27FC236}">
                <a16:creationId xmlns:a16="http://schemas.microsoft.com/office/drawing/2014/main" xmlns="" id="{803B9DAB-1890-F763-5F1E-DA459322EBC0}"/>
              </a:ext>
            </a:extLst>
          </p:cNvPr>
          <p:cNvSpPr txBox="1"/>
          <p:nvPr/>
        </p:nvSpPr>
        <p:spPr>
          <a:xfrm>
            <a:off x="1592546" y="1607623"/>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1" name="Rectangle : coins arrondis 10">
            <a:extLst>
              <a:ext uri="{FF2B5EF4-FFF2-40B4-BE49-F238E27FC236}">
                <a16:creationId xmlns:a16="http://schemas.microsoft.com/office/drawing/2014/main" xmlns="" id="{0FF56E45-2F8C-2E0F-0410-6719905BE15D}"/>
              </a:ext>
            </a:extLst>
          </p:cNvPr>
          <p:cNvSpPr/>
          <p:nvPr/>
        </p:nvSpPr>
        <p:spPr>
          <a:xfrm>
            <a:off x="4950148" y="157499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E7C32EAF-B07C-1907-C01F-49811C6D640D}"/>
              </a:ext>
            </a:extLst>
          </p:cNvPr>
          <p:cNvSpPr txBox="1"/>
          <p:nvPr/>
        </p:nvSpPr>
        <p:spPr>
          <a:xfrm>
            <a:off x="5152147" y="1604577"/>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Rectangle : coins arrondis 12">
            <a:extLst>
              <a:ext uri="{FF2B5EF4-FFF2-40B4-BE49-F238E27FC236}">
                <a16:creationId xmlns:a16="http://schemas.microsoft.com/office/drawing/2014/main" xmlns="" id="{DA837AAC-3DAB-4912-444A-C88133BFF838}"/>
              </a:ext>
            </a:extLst>
          </p:cNvPr>
          <p:cNvSpPr/>
          <p:nvPr/>
        </p:nvSpPr>
        <p:spPr>
          <a:xfrm>
            <a:off x="6666877" y="1574993"/>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xmlns="" id="{57F6A21D-D32F-E79E-FEB6-CAFED51A4AB4}"/>
              </a:ext>
            </a:extLst>
          </p:cNvPr>
          <p:cNvSpPr txBox="1"/>
          <p:nvPr/>
        </p:nvSpPr>
        <p:spPr>
          <a:xfrm>
            <a:off x="6859251" y="161179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pic>
        <p:nvPicPr>
          <p:cNvPr id="15" name="Image 14">
            <a:extLst>
              <a:ext uri="{FF2B5EF4-FFF2-40B4-BE49-F238E27FC236}">
                <a16:creationId xmlns:a16="http://schemas.microsoft.com/office/drawing/2014/main" xmlns="" id="{B77057BC-5E3B-94C8-5BBB-D1262842A7AB}"/>
              </a:ext>
            </a:extLst>
          </p:cNvPr>
          <p:cNvPicPr>
            <a:picLocks noChangeAspect="1"/>
          </p:cNvPicPr>
          <p:nvPr/>
        </p:nvPicPr>
        <p:blipFill>
          <a:blip r:embed="rId8"/>
          <a:stretch>
            <a:fillRect/>
          </a:stretch>
        </p:blipFill>
        <p:spPr>
          <a:xfrm>
            <a:off x="178063" y="515358"/>
            <a:ext cx="1152244" cy="1072989"/>
          </a:xfrm>
          <a:prstGeom prst="rect">
            <a:avLst/>
          </a:prstGeom>
        </p:spPr>
      </p:pic>
      <p:sp>
        <p:nvSpPr>
          <p:cNvPr id="5" name="ZoneTexte 4">
            <a:extLst>
              <a:ext uri="{FF2B5EF4-FFF2-40B4-BE49-F238E27FC236}">
                <a16:creationId xmlns:a16="http://schemas.microsoft.com/office/drawing/2014/main" xmlns="" id="{37618323-46B8-5C49-01EB-5EC79655DA48}"/>
              </a:ext>
            </a:extLst>
          </p:cNvPr>
          <p:cNvSpPr txBox="1"/>
          <p:nvPr/>
        </p:nvSpPr>
        <p:spPr>
          <a:xfrm>
            <a:off x="586953" y="3130410"/>
            <a:ext cx="8035779" cy="2885405"/>
          </a:xfrm>
          <a:prstGeom prst="rect">
            <a:avLst/>
          </a:prstGeom>
          <a:noFill/>
        </p:spPr>
        <p:txBody>
          <a:bodyPr wrap="square">
            <a:spAutoFit/>
          </a:bodyPr>
          <a:lstStyle/>
          <a:p>
            <a:pPr algn="just">
              <a:lnSpc>
                <a:spcPct val="150000"/>
              </a:lnSpc>
            </a:pPr>
            <a:r>
              <a:rPr lang="fr-FR" sz="2800" b="1" dirty="0">
                <a:latin typeface="AlwynNewRounded-Bold"/>
              </a:rPr>
              <a:t>                                  </a:t>
            </a:r>
            <a:r>
              <a:rPr lang="fr-FR" sz="2400" b="1" dirty="0">
                <a:solidFill>
                  <a:srgbClr val="565F88"/>
                </a:solidFill>
                <a:latin typeface="Dosis" pitchFamily="2" charset="0"/>
              </a:rPr>
              <a:t>La fête de l’Aïd</a:t>
            </a:r>
          </a:p>
          <a:p>
            <a:pPr algn="just">
              <a:lnSpc>
                <a:spcPct val="150000"/>
              </a:lnSpc>
            </a:pPr>
            <a:r>
              <a:rPr lang="fr-FR" sz="2400" dirty="0">
                <a:solidFill>
                  <a:srgbClr val="565F88"/>
                </a:solidFill>
                <a:latin typeface="Dosis SemiBold" pitchFamily="2" charset="0"/>
              </a:rPr>
              <a:t>Bonjour ! Je m’appelle Rim. Aujourd’hui, c’est le jour de l’Aïd. Toute la famille est heureuse. Je porte une belle robe neuve et mes parents me donnent 20 dirhams. </a:t>
            </a:r>
            <a:r>
              <a:rPr lang="fr-FR" sz="2400" dirty="0">
                <a:solidFill>
                  <a:srgbClr val="C00000"/>
                </a:solidFill>
                <a:latin typeface="Dosis SemiBold" pitchFamily="2" charset="0"/>
              </a:rPr>
              <a:t>Nous allons d’abord chez mes grands-parents, du côté de mon père.</a:t>
            </a:r>
          </a:p>
        </p:txBody>
      </p:sp>
      <p:sp>
        <p:nvSpPr>
          <p:cNvPr id="7" name="ZoneTexte 6">
            <a:extLst>
              <a:ext uri="{FF2B5EF4-FFF2-40B4-BE49-F238E27FC236}">
                <a16:creationId xmlns:a16="http://schemas.microsoft.com/office/drawing/2014/main" xmlns="" id="{DE5EFC37-8669-B24C-1BD3-5E63D56A42D3}"/>
              </a:ext>
            </a:extLst>
          </p:cNvPr>
          <p:cNvSpPr txBox="1"/>
          <p:nvPr/>
        </p:nvSpPr>
        <p:spPr>
          <a:xfrm>
            <a:off x="1091771" y="2302060"/>
            <a:ext cx="7440229" cy="461665"/>
          </a:xfrm>
          <a:prstGeom prst="rect">
            <a:avLst/>
          </a:prstGeom>
          <a:noFill/>
        </p:spPr>
        <p:txBody>
          <a:bodyPr wrap="square">
            <a:spAutoFit/>
          </a:bodyPr>
          <a:lstStyle/>
          <a:p>
            <a:r>
              <a:rPr lang="fr-FR" sz="2400" b="1" dirty="0">
                <a:solidFill>
                  <a:schemeClr val="accent1">
                    <a:lumMod val="50000"/>
                  </a:schemeClr>
                </a:solidFill>
                <a:latin typeface="Dosis SemiBold" pitchFamily="2" charset="0"/>
              </a:rPr>
              <a:t>Question 1 : </a:t>
            </a:r>
            <a:r>
              <a:rPr lang="fr-FR" sz="2400" b="1" dirty="0">
                <a:solidFill>
                  <a:srgbClr val="C00000"/>
                </a:solidFill>
                <a:latin typeface="Dosis SemiBold" pitchFamily="2" charset="0"/>
              </a:rPr>
              <a:t>Où</a:t>
            </a:r>
            <a:r>
              <a:rPr lang="fr-FR" sz="2400" b="1" dirty="0">
                <a:solidFill>
                  <a:schemeClr val="accent1">
                    <a:lumMod val="50000"/>
                  </a:schemeClr>
                </a:solidFill>
                <a:latin typeface="Dosis SemiBold" pitchFamily="2" charset="0"/>
              </a:rPr>
              <a:t> va la famille de Rim le jour de l’Aïd ?</a:t>
            </a:r>
          </a:p>
        </p:txBody>
      </p:sp>
    </p:spTree>
    <p:extLst>
      <p:ext uri="{BB962C8B-B14F-4D97-AF65-F5344CB8AC3E}">
        <p14:creationId xmlns:p14="http://schemas.microsoft.com/office/powerpoint/2010/main" val="1487390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646F97-31A5-CF94-1459-90EFE07ED5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E9D16DA6-7812-5961-F344-36D9D8E5AF1C}"/>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E9D16DA6-7812-5961-F344-36D9D8E5AF1C}"/>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37D7DD0A-A3F7-E1E4-BCDC-5A775642DC39}"/>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37D7DD0A-A3F7-E1E4-BCDC-5A775642DC39}"/>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xmlns="" id="{06A53CB8-A6F4-1505-7331-8931629D00E1}"/>
              </a:ext>
            </a:extLst>
          </p:cNvPr>
          <p:cNvSpPr/>
          <p:nvPr/>
        </p:nvSpPr>
        <p:spPr>
          <a:xfrm>
            <a:off x="2993458" y="162212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xmlns="" id="{EDE8E616-CA42-08CA-C630-AB4E6A097BD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deuxième partie du texte. Lisez en silence et essayez de comprendre.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xmlns="" id="{DCA08EB8-CB76-21F4-600E-11B0DF8078C7}"/>
                  </a:ext>
                </a:extLst>
              </p14:cNvPr>
              <p14:cNvContentPartPr/>
              <p14:nvPr/>
            </p14:nvContentPartPr>
            <p14:xfrm>
              <a:off x="381127" y="1146750"/>
              <a:ext cx="360" cy="360"/>
            </p14:xfrm>
          </p:contentPart>
        </mc:Choice>
        <mc:Fallback xmlns="">
          <p:pic>
            <p:nvPicPr>
              <p:cNvPr id="4" name="Encre 3">
                <a:extLst>
                  <a:ext uri="{FF2B5EF4-FFF2-40B4-BE49-F238E27FC236}">
                    <a16:creationId xmlns:a16="http://schemas.microsoft.com/office/drawing/2014/main" id="{DCA08EB8-CB76-21F4-600E-11B0DF8078C7}"/>
                  </a:ext>
                </a:extLst>
              </p:cNvPr>
              <p:cNvPicPr/>
              <p:nvPr/>
            </p:nvPicPr>
            <p:blipFill>
              <a:blip r:embed="rId3"/>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xmlns="" id="{341C7E88-5020-B7EA-92A0-B69D334ABF58}"/>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341C7E88-5020-B7EA-92A0-B69D334ABF58}"/>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xmlns="" id="{D8AD1276-34C6-CEE2-3007-838B47E801A4}"/>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ZoneTexte 6">
            <a:extLst>
              <a:ext uri="{FF2B5EF4-FFF2-40B4-BE49-F238E27FC236}">
                <a16:creationId xmlns:a16="http://schemas.microsoft.com/office/drawing/2014/main" xmlns="" id="{FFFF747A-4C9F-6DF2-7ACC-AE59CF2B87C2}"/>
              </a:ext>
            </a:extLst>
          </p:cNvPr>
          <p:cNvSpPr txBox="1"/>
          <p:nvPr/>
        </p:nvSpPr>
        <p:spPr>
          <a:xfrm>
            <a:off x="3195457" y="1651712"/>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95000"/>
                  </a:schemeClr>
                </a:solidFill>
                <a:latin typeface="Dosis" pitchFamily="2" charset="0"/>
              </a:rPr>
              <a:t>É</a:t>
            </a:r>
            <a:r>
              <a:rPr kumimoji="0" lang="fr-FR" sz="2000" b="1" i="0" u="none" strike="noStrike" kern="1200" cap="none" spc="0" normalizeH="0" baseline="0" noProof="0" dirty="0">
                <a:ln w="0"/>
                <a:solidFill>
                  <a:schemeClr val="bg1">
                    <a:lumMod val="9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8" name="ZoneTexte 7">
            <a:extLst>
              <a:ext uri="{FF2B5EF4-FFF2-40B4-BE49-F238E27FC236}">
                <a16:creationId xmlns:a16="http://schemas.microsoft.com/office/drawing/2014/main" xmlns="" id="{4B823CAD-6398-F5E6-6668-FED4557D1F6B}"/>
              </a:ext>
            </a:extLst>
          </p:cNvPr>
          <p:cNvSpPr txBox="1"/>
          <p:nvPr/>
        </p:nvSpPr>
        <p:spPr>
          <a:xfrm>
            <a:off x="1494144" y="165171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9" name="Rectangle : coins arrondis 8">
            <a:extLst>
              <a:ext uri="{FF2B5EF4-FFF2-40B4-BE49-F238E27FC236}">
                <a16:creationId xmlns:a16="http://schemas.microsoft.com/office/drawing/2014/main" xmlns="" id="{2D9BB762-6ADE-0C4E-FAB9-4563E1EB4619}"/>
              </a:ext>
            </a:extLst>
          </p:cNvPr>
          <p:cNvSpPr/>
          <p:nvPr/>
        </p:nvSpPr>
        <p:spPr>
          <a:xfrm>
            <a:off x="4712947" y="162212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xmlns="" id="{15F7DE5F-46A8-F43E-3E06-DA4511287DE0}"/>
              </a:ext>
            </a:extLst>
          </p:cNvPr>
          <p:cNvSpPr txBox="1"/>
          <p:nvPr/>
        </p:nvSpPr>
        <p:spPr>
          <a:xfrm>
            <a:off x="4914946" y="1651712"/>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xmlns="" id="{88CEDB74-E910-D574-C91B-D74146D1B425}"/>
              </a:ext>
            </a:extLst>
          </p:cNvPr>
          <p:cNvSpPr/>
          <p:nvPr/>
        </p:nvSpPr>
        <p:spPr>
          <a:xfrm>
            <a:off x="6432436" y="1634160"/>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3E9BF061-A34E-A07B-2940-D7766CCDE4CB}"/>
              </a:ext>
            </a:extLst>
          </p:cNvPr>
          <p:cNvSpPr txBox="1"/>
          <p:nvPr/>
        </p:nvSpPr>
        <p:spPr>
          <a:xfrm>
            <a:off x="6634435" y="1663744"/>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ZoneTexte 12">
            <a:extLst>
              <a:ext uri="{FF2B5EF4-FFF2-40B4-BE49-F238E27FC236}">
                <a16:creationId xmlns:a16="http://schemas.microsoft.com/office/drawing/2014/main" xmlns="" id="{674DFE76-4AD4-1970-ABD3-9A9229C51C79}"/>
              </a:ext>
            </a:extLst>
          </p:cNvPr>
          <p:cNvSpPr txBox="1"/>
          <p:nvPr/>
        </p:nvSpPr>
        <p:spPr>
          <a:xfrm>
            <a:off x="754185" y="2697732"/>
            <a:ext cx="7695092" cy="2885405"/>
          </a:xfrm>
          <a:prstGeom prst="rect">
            <a:avLst/>
          </a:prstGeom>
          <a:noFill/>
        </p:spPr>
        <p:txBody>
          <a:bodyPr wrap="square">
            <a:spAutoFit/>
          </a:bodyPr>
          <a:lstStyle/>
          <a:p>
            <a:pPr algn="just" defTabSz="457200">
              <a:lnSpc>
                <a:spcPct val="150000"/>
              </a:lnSpc>
            </a:pPr>
            <a:r>
              <a:rPr lang="fr-FR" sz="2800" dirty="0">
                <a:solidFill>
                  <a:prstClr val="black"/>
                </a:solidFill>
                <a:latin typeface="Dosis" pitchFamily="2" charset="0"/>
              </a:rPr>
              <a:t> </a:t>
            </a:r>
            <a:r>
              <a:rPr lang="fr-FR" sz="2400" dirty="0">
                <a:solidFill>
                  <a:srgbClr val="424D7B"/>
                </a:solidFill>
                <a:latin typeface="Dosis SemiBold" pitchFamily="2" charset="0"/>
              </a:rPr>
              <a:t>Quand nous arrivons, mes cousins sont déjà là avec leurs habits neufs. </a:t>
            </a:r>
          </a:p>
          <a:p>
            <a:pPr algn="just" defTabSz="457200">
              <a:lnSpc>
                <a:spcPct val="150000"/>
              </a:lnSpc>
            </a:pPr>
            <a:r>
              <a:rPr lang="fr-FR" sz="2400" dirty="0">
                <a:solidFill>
                  <a:srgbClr val="424D7B"/>
                </a:solidFill>
                <a:latin typeface="Dosis SemiBold" pitchFamily="2" charset="0"/>
              </a:rPr>
              <a:t> Sur la table, il y a des gâteaux, des galettes au miel, du thé et du jus. Ensuite, ma tante et mes cousines vont venir à la fête chez nous .</a:t>
            </a:r>
          </a:p>
        </p:txBody>
      </p:sp>
    </p:spTree>
    <p:extLst>
      <p:ext uri="{BB962C8B-B14F-4D97-AF65-F5344CB8AC3E}">
        <p14:creationId xmlns:p14="http://schemas.microsoft.com/office/powerpoint/2010/main" val="2284006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4F4ED7-A87B-DF7C-8AEF-66BCE8AD876F}"/>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xmlns="" id="{2EC4969F-6B12-3832-3E18-6632078104FF}"/>
              </a:ext>
            </a:extLst>
          </p:cNvPr>
          <p:cNvSpPr>
            <a:spLocks noGrp="1"/>
          </p:cNvSpPr>
          <p:nvPr>
            <p:ph type="title"/>
          </p:nvPr>
        </p:nvSpPr>
        <p:spPr>
          <a:xfrm>
            <a:off x="628651" y="1391042"/>
            <a:ext cx="7886700" cy="720000"/>
          </a:xfrm>
        </p:spPr>
        <p:txBody>
          <a:bodyPr/>
          <a:lstStyle/>
          <a:p>
            <a:r>
              <a:rPr lang="fr-MA" dirty="0"/>
              <a:t>Contenu de la semaine </a:t>
            </a:r>
          </a:p>
        </p:txBody>
      </p:sp>
      <p:grpSp>
        <p:nvGrpSpPr>
          <p:cNvPr id="7" name="Groupe 6">
            <a:extLst>
              <a:ext uri="{FF2B5EF4-FFF2-40B4-BE49-F238E27FC236}">
                <a16:creationId xmlns:a16="http://schemas.microsoft.com/office/drawing/2014/main" xmlns="" id="{FB3F76F4-FD26-7296-AC14-1B39363E2A89}"/>
              </a:ext>
            </a:extLst>
          </p:cNvPr>
          <p:cNvGrpSpPr/>
          <p:nvPr/>
        </p:nvGrpSpPr>
        <p:grpSpPr>
          <a:xfrm>
            <a:off x="2959621" y="0"/>
            <a:ext cx="2902163" cy="1096802"/>
            <a:chOff x="2911496" y="0"/>
            <a:chExt cx="2902163" cy="1096802"/>
          </a:xfrm>
        </p:grpSpPr>
        <p:sp>
          <p:nvSpPr>
            <p:cNvPr id="8" name="Rectangle 7">
              <a:extLst>
                <a:ext uri="{FF2B5EF4-FFF2-40B4-BE49-F238E27FC236}">
                  <a16:creationId xmlns:a16="http://schemas.microsoft.com/office/drawing/2014/main" xmlns="" id="{A05CD24F-8D37-5A70-662A-C99BB2245DD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04D5A386-054A-2309-5039-B47F3A1C787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re 53">
              <a:extLst>
                <a:ext uri="{FF2B5EF4-FFF2-40B4-BE49-F238E27FC236}">
                  <a16:creationId xmlns:a16="http://schemas.microsoft.com/office/drawing/2014/main" xmlns="" id="{E0E37441-C9E8-AD8D-A2CF-C04A99E40DD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4" name="Image 3">
            <a:extLst>
              <a:ext uri="{FF2B5EF4-FFF2-40B4-BE49-F238E27FC236}">
                <a16:creationId xmlns:a16="http://schemas.microsoft.com/office/drawing/2014/main" xmlns="" id="{B772D2DD-EA87-A3DD-7F2A-B3DBEB0E1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7426" y="2604531"/>
            <a:ext cx="1698209" cy="2604819"/>
          </a:xfrm>
          <a:prstGeom prst="rect">
            <a:avLst/>
          </a:prstGeom>
        </p:spPr>
      </p:pic>
      <p:pic>
        <p:nvPicPr>
          <p:cNvPr id="10" name="Image 9">
            <a:extLst>
              <a:ext uri="{FF2B5EF4-FFF2-40B4-BE49-F238E27FC236}">
                <a16:creationId xmlns:a16="http://schemas.microsoft.com/office/drawing/2014/main" xmlns="" id="{D1847C91-2E39-E763-D9F5-21871D62F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3228" y="2646413"/>
            <a:ext cx="1648153" cy="2528037"/>
          </a:xfrm>
          <a:prstGeom prst="rect">
            <a:avLst/>
          </a:prstGeom>
        </p:spPr>
      </p:pic>
      <p:pic>
        <p:nvPicPr>
          <p:cNvPr id="15" name="Image 14">
            <a:extLst>
              <a:ext uri="{FF2B5EF4-FFF2-40B4-BE49-F238E27FC236}">
                <a16:creationId xmlns:a16="http://schemas.microsoft.com/office/drawing/2014/main" xmlns="" id="{ECE6B35E-7FD3-46D3-B64D-C6813C4F5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841" y="2624621"/>
            <a:ext cx="1698208" cy="2604816"/>
          </a:xfrm>
          <a:prstGeom prst="rect">
            <a:avLst/>
          </a:prstGeom>
        </p:spPr>
      </p:pic>
      <p:pic>
        <p:nvPicPr>
          <p:cNvPr id="18" name="Image 17">
            <a:extLst>
              <a:ext uri="{FF2B5EF4-FFF2-40B4-BE49-F238E27FC236}">
                <a16:creationId xmlns:a16="http://schemas.microsoft.com/office/drawing/2014/main" xmlns="" id="{DE770365-3189-B777-AB22-BCAF69D911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6007" y="2608024"/>
            <a:ext cx="1698208" cy="2604816"/>
          </a:xfrm>
          <a:prstGeom prst="rect">
            <a:avLst/>
          </a:prstGeom>
        </p:spPr>
      </p:pic>
      <p:pic>
        <p:nvPicPr>
          <p:cNvPr id="21" name="Image 20">
            <a:extLst>
              <a:ext uri="{FF2B5EF4-FFF2-40B4-BE49-F238E27FC236}">
                <a16:creationId xmlns:a16="http://schemas.microsoft.com/office/drawing/2014/main" xmlns="" id="{D8EBFC19-4C5A-5E80-9B79-96728204AA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455" y="2572293"/>
            <a:ext cx="1732323" cy="2657144"/>
          </a:xfrm>
          <a:prstGeom prst="rect">
            <a:avLst/>
          </a:prstGeom>
        </p:spPr>
      </p:pic>
    </p:spTree>
    <p:extLst>
      <p:ext uri="{BB962C8B-B14F-4D97-AF65-F5344CB8AC3E}">
        <p14:creationId xmlns:p14="http://schemas.microsoft.com/office/powerpoint/2010/main" val="1297824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5DD28E3-C175-8D1E-5B29-1C399378CCF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E23DE442-E2AF-0FD5-582D-1AAA5B5F800D}"/>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E23DE442-E2AF-0FD5-582D-1AAA5B5F800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DF281F64-E7DA-61C1-0998-82D56BC17BFF}"/>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DF281F64-E7DA-61C1-0998-82D56BC17BFF}"/>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xmlns="" id="{9FBCE2D4-1E63-C735-6F46-B751C1D9E1E8}"/>
              </a:ext>
            </a:extLst>
          </p:cNvPr>
          <p:cNvSpPr/>
          <p:nvPr/>
        </p:nvSpPr>
        <p:spPr>
          <a:xfrm>
            <a:off x="3424100" y="1595965"/>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xmlns="" id="{AA99DF69-C09E-A611-C017-00660DFE47A3}"/>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xmlns="" id="{2C2A7341-8316-A4D2-71E2-433595DEB793}"/>
                  </a:ext>
                </a:extLst>
              </p14:cNvPr>
              <p14:cNvContentPartPr/>
              <p14:nvPr/>
            </p14:nvContentPartPr>
            <p14:xfrm>
              <a:off x="2912571" y="1083385"/>
              <a:ext cx="360" cy="360"/>
            </p14:xfrm>
          </p:contentPart>
        </mc:Choice>
        <mc:Fallback xmlns="">
          <p:pic>
            <p:nvPicPr>
              <p:cNvPr id="4" name="Encre 3">
                <a:extLst>
                  <a:ext uri="{FF2B5EF4-FFF2-40B4-BE49-F238E27FC236}">
                    <a16:creationId xmlns:a16="http://schemas.microsoft.com/office/drawing/2014/main" id="{2C2A7341-8316-A4D2-71E2-433595DEB793}"/>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xmlns="" id="{9BDAAE4A-9F1B-D59D-9375-0B9A25934D0B}"/>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9BDAAE4A-9F1B-D59D-9375-0B9A25934D0B}"/>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xmlns="" id="{7EE881A2-BB4F-4467-E7C0-052273D2A39F}"/>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xmlns="" id="{B614E49D-9D5D-F270-C69D-34C9BD3286F8}"/>
              </a:ext>
            </a:extLst>
          </p:cNvPr>
          <p:cNvSpPr/>
          <p:nvPr/>
        </p:nvSpPr>
        <p:spPr>
          <a:xfrm>
            <a:off x="5113063" y="161450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2C2761D5-5E37-AB5A-7C7C-1CB0ABAB9639}"/>
              </a:ext>
            </a:extLst>
          </p:cNvPr>
          <p:cNvSpPr txBox="1"/>
          <p:nvPr/>
        </p:nvSpPr>
        <p:spPr>
          <a:xfrm>
            <a:off x="3595573" y="1632058"/>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xmlns="" id="{C4D1E162-E540-1FD7-C06D-593CBDF7B250}"/>
              </a:ext>
            </a:extLst>
          </p:cNvPr>
          <p:cNvSpPr txBox="1"/>
          <p:nvPr/>
        </p:nvSpPr>
        <p:spPr>
          <a:xfrm>
            <a:off x="1692000" y="163699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10" name="ZoneTexte 9">
            <a:extLst>
              <a:ext uri="{FF2B5EF4-FFF2-40B4-BE49-F238E27FC236}">
                <a16:creationId xmlns:a16="http://schemas.microsoft.com/office/drawing/2014/main" xmlns="" id="{73EB0CAD-49B8-F85D-7760-9641A593971B}"/>
              </a:ext>
            </a:extLst>
          </p:cNvPr>
          <p:cNvSpPr txBox="1"/>
          <p:nvPr/>
        </p:nvSpPr>
        <p:spPr>
          <a:xfrm>
            <a:off x="5305437" y="1651308"/>
            <a:ext cx="1054948" cy="400110"/>
          </a:xfrm>
          <a:prstGeom prst="rect">
            <a:avLst/>
          </a:prstGeom>
          <a:noFill/>
        </p:spPr>
        <p:txBody>
          <a:bodyPr wrap="square">
            <a:spAutoFit/>
          </a:bodyPr>
          <a:lstStyle/>
          <a:p>
            <a:pPr lvl="0" algn="just">
              <a:spcAft>
                <a:spcPts val="1800"/>
              </a:spcAft>
              <a:defRPr/>
            </a:pPr>
            <a:r>
              <a:rPr lang="fr-FR" sz="2000" b="1" dirty="0">
                <a:ln w="0"/>
                <a:solidFill>
                  <a:schemeClr val="bg1"/>
                </a:solidFill>
                <a:latin typeface="Dosis" pitchFamily="2" charset="0"/>
              </a:rPr>
              <a:t>É</a:t>
            </a:r>
            <a:r>
              <a:rPr kumimoji="0" lang="fr-FR" sz="2000" b="1" i="0" u="none" strike="noStrike" kern="1200" cap="none" spc="0" normalizeH="0" baseline="0" noProof="0" dirty="0">
                <a:ln w="0"/>
                <a:solidFill>
                  <a:schemeClr val="bg1"/>
                </a:solidFill>
                <a:effectLst/>
                <a:uLnTx/>
                <a:uFillTx/>
                <a:latin typeface="Dosis" pitchFamily="2" charset="0"/>
              </a:rPr>
              <a:t>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xmlns="" id="{6349A73B-3ACF-02B7-3B39-441F7758BFD4}"/>
              </a:ext>
            </a:extLst>
          </p:cNvPr>
          <p:cNvSpPr/>
          <p:nvPr/>
        </p:nvSpPr>
        <p:spPr>
          <a:xfrm>
            <a:off x="6832552" y="161450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3B207E26-094B-C642-C94C-825487FAB477}"/>
              </a:ext>
            </a:extLst>
          </p:cNvPr>
          <p:cNvSpPr txBox="1"/>
          <p:nvPr/>
        </p:nvSpPr>
        <p:spPr>
          <a:xfrm>
            <a:off x="7034551" y="1644090"/>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ZoneTexte 12">
            <a:extLst>
              <a:ext uri="{FF2B5EF4-FFF2-40B4-BE49-F238E27FC236}">
                <a16:creationId xmlns:a16="http://schemas.microsoft.com/office/drawing/2014/main" xmlns="" id="{4C078E0B-E71C-57F8-7FC9-C8558F4B73DF}"/>
              </a:ext>
            </a:extLst>
          </p:cNvPr>
          <p:cNvSpPr txBox="1"/>
          <p:nvPr/>
        </p:nvSpPr>
        <p:spPr>
          <a:xfrm>
            <a:off x="838674" y="2713165"/>
            <a:ext cx="7693326" cy="2885405"/>
          </a:xfrm>
          <a:prstGeom prst="rect">
            <a:avLst/>
          </a:prstGeom>
          <a:noFill/>
        </p:spPr>
        <p:txBody>
          <a:bodyPr wrap="square">
            <a:spAutoFit/>
          </a:bodyPr>
          <a:lstStyle/>
          <a:p>
            <a:pPr algn="just" defTabSz="457200">
              <a:lnSpc>
                <a:spcPct val="150000"/>
              </a:lnSpc>
            </a:pPr>
            <a:r>
              <a:rPr lang="fr-FR" sz="2800" dirty="0">
                <a:solidFill>
                  <a:prstClr val="black"/>
                </a:solidFill>
                <a:latin typeface="Dosis" pitchFamily="2" charset="0"/>
              </a:rPr>
              <a:t> </a:t>
            </a:r>
            <a:r>
              <a:rPr lang="fr-FR" sz="2400" dirty="0">
                <a:solidFill>
                  <a:srgbClr val="424D7B"/>
                </a:solidFill>
                <a:latin typeface="Dosis SemiBold" pitchFamily="2" charset="0"/>
              </a:rPr>
              <a:t>Quand nous arrivons, mes cousins sont déjà là avec leurs habits neufs. </a:t>
            </a:r>
          </a:p>
          <a:p>
            <a:pPr algn="just" defTabSz="457200">
              <a:lnSpc>
                <a:spcPct val="150000"/>
              </a:lnSpc>
            </a:pPr>
            <a:r>
              <a:rPr lang="fr-FR" sz="2400" dirty="0">
                <a:solidFill>
                  <a:srgbClr val="424D7B"/>
                </a:solidFill>
                <a:latin typeface="Dosis SemiBold" pitchFamily="2" charset="0"/>
              </a:rPr>
              <a:t> Sur la table, il y a des gâteaux, des galettes au miel, du thé et du jus. Ensuite, ma tante et mes cousines vont venir à la fête chez nous .</a:t>
            </a:r>
          </a:p>
        </p:txBody>
      </p:sp>
    </p:spTree>
    <p:extLst>
      <p:ext uri="{BB962C8B-B14F-4D97-AF65-F5344CB8AC3E}">
        <p14:creationId xmlns:p14="http://schemas.microsoft.com/office/powerpoint/2010/main" val="2712566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4F813B-9136-DDC6-FA14-EE2E2D8B4C4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75056187-5A11-4D3A-E281-CED25AF129BE}"/>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75056187-5A11-4D3A-E281-CED25AF129BE}"/>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5FAECC30-7E89-96D4-C683-C98F2A112807}"/>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5FAECC30-7E89-96D4-C683-C98F2A112807}"/>
                  </a:ext>
                </a:extLst>
              </p:cNvPr>
              <p:cNvPicPr/>
              <p:nvPr/>
            </p:nvPicPr>
            <p:blipFill>
              <a:blip r:embed="rId5"/>
              <a:stretch>
                <a:fillRect/>
              </a:stretch>
            </p:blipFill>
            <p:spPr>
              <a:xfrm>
                <a:off x="1593492" y="833185"/>
                <a:ext cx="26730" cy="23400"/>
              </a:xfrm>
              <a:prstGeom prst="rect">
                <a:avLst/>
              </a:prstGeom>
            </p:spPr>
          </p:pic>
        </mc:Fallback>
      </mc:AlternateContent>
      <p:sp>
        <p:nvSpPr>
          <p:cNvPr id="15" name="Titre 1">
            <a:extLst>
              <a:ext uri="{FF2B5EF4-FFF2-40B4-BE49-F238E27FC236}">
                <a16:creationId xmlns:a16="http://schemas.microsoft.com/office/drawing/2014/main" xmlns="" id="{14E68EDE-7397-82C3-B2F9-19971929FA0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6">
            <p14:nvContentPartPr>
              <p14:cNvPr id="16" name="Encre 15">
                <a:extLst>
                  <a:ext uri="{FF2B5EF4-FFF2-40B4-BE49-F238E27FC236}">
                    <a16:creationId xmlns:a16="http://schemas.microsoft.com/office/drawing/2014/main" xmlns="" id="{6EC1C9C2-C72C-F1FA-C187-47DFAA704A87}"/>
                  </a:ext>
                </a:extLst>
              </p14:cNvPr>
              <p14:cNvContentPartPr/>
              <p14:nvPr/>
            </p14:nvContentPartPr>
            <p14:xfrm>
              <a:off x="2912571" y="1083385"/>
              <a:ext cx="360" cy="360"/>
            </p14:xfrm>
          </p:contentPart>
        </mc:Choice>
        <mc:Fallback xmlns="">
          <p:pic>
            <p:nvPicPr>
              <p:cNvPr id="16" name="Encre 15">
                <a:extLst>
                  <a:ext uri="{FF2B5EF4-FFF2-40B4-BE49-F238E27FC236}">
                    <a16:creationId xmlns:a16="http://schemas.microsoft.com/office/drawing/2014/main" id="{6EC1C9C2-C72C-F1FA-C187-47DFAA704A8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cre 16">
                <a:extLst>
                  <a:ext uri="{FF2B5EF4-FFF2-40B4-BE49-F238E27FC236}">
                    <a16:creationId xmlns:a16="http://schemas.microsoft.com/office/drawing/2014/main" xmlns="" id="{58D93B54-46F9-AADB-B74C-5B9C2E26C8FE}"/>
                  </a:ext>
                </a:extLst>
              </p14:cNvPr>
              <p14:cNvContentPartPr/>
              <p14:nvPr/>
            </p14:nvContentPartPr>
            <p14:xfrm>
              <a:off x="1602171" y="842185"/>
              <a:ext cx="9720" cy="5760"/>
            </p14:xfrm>
          </p:contentPart>
        </mc:Choice>
        <mc:Fallback xmlns="">
          <p:pic>
            <p:nvPicPr>
              <p:cNvPr id="17" name="Encre 16">
                <a:extLst>
                  <a:ext uri="{FF2B5EF4-FFF2-40B4-BE49-F238E27FC236}">
                    <a16:creationId xmlns:a16="http://schemas.microsoft.com/office/drawing/2014/main" id="{58D93B54-46F9-AADB-B74C-5B9C2E26C8FE}"/>
                  </a:ext>
                </a:extLst>
              </p:cNvPr>
              <p:cNvPicPr/>
              <p:nvPr/>
            </p:nvPicPr>
            <p:blipFill>
              <a:blip r:embed="rId5"/>
              <a:stretch>
                <a:fillRect/>
              </a:stretch>
            </p:blipFill>
            <p:spPr>
              <a:xfrm>
                <a:off x="1593492" y="833185"/>
                <a:ext cx="26730" cy="23400"/>
              </a:xfrm>
              <a:prstGeom prst="rect">
                <a:avLst/>
              </a:prstGeom>
            </p:spPr>
          </p:pic>
        </mc:Fallback>
      </mc:AlternateContent>
      <p:pic>
        <p:nvPicPr>
          <p:cNvPr id="18" name="Image 17">
            <a:extLst>
              <a:ext uri="{FF2B5EF4-FFF2-40B4-BE49-F238E27FC236}">
                <a16:creationId xmlns:a16="http://schemas.microsoft.com/office/drawing/2014/main" xmlns="" id="{BF675FBB-E0E3-0AD5-BA3D-AA78C4ACD9BD}"/>
              </a:ext>
            </a:extLst>
          </p:cNvPr>
          <p:cNvPicPr>
            <a:picLocks noChangeAspect="1"/>
          </p:cNvPicPr>
          <p:nvPr/>
        </p:nvPicPr>
        <p:blipFill>
          <a:blip r:embed="rId8"/>
          <a:srcRect r="1593" b="11327"/>
          <a:stretch>
            <a:fillRect/>
          </a:stretch>
        </p:blipFill>
        <p:spPr>
          <a:xfrm>
            <a:off x="215393" y="650122"/>
            <a:ext cx="1087654" cy="980062"/>
          </a:xfrm>
          <a:prstGeom prst="ellipse">
            <a:avLst/>
          </a:prstGeom>
        </p:spPr>
      </p:pic>
      <p:sp>
        <p:nvSpPr>
          <p:cNvPr id="19" name="ZoneTexte 18">
            <a:extLst>
              <a:ext uri="{FF2B5EF4-FFF2-40B4-BE49-F238E27FC236}">
                <a16:creationId xmlns:a16="http://schemas.microsoft.com/office/drawing/2014/main" xmlns="" id="{83D7C677-C9B4-DE55-1896-14774F8AC7D7}"/>
              </a:ext>
            </a:extLst>
          </p:cNvPr>
          <p:cNvSpPr txBox="1"/>
          <p:nvPr/>
        </p:nvSpPr>
        <p:spPr>
          <a:xfrm>
            <a:off x="812802" y="2381389"/>
            <a:ext cx="7627946" cy="461665"/>
          </a:xfrm>
          <a:prstGeom prst="rect">
            <a:avLst/>
          </a:prstGeom>
          <a:noFill/>
        </p:spPr>
        <p:txBody>
          <a:bodyPr wrap="square">
            <a:spAutoFit/>
          </a:bodyPr>
          <a:lstStyle/>
          <a:p>
            <a:r>
              <a:rPr lang="fr-FR" sz="2400" b="1" dirty="0">
                <a:solidFill>
                  <a:schemeClr val="accent1">
                    <a:lumMod val="50000"/>
                  </a:schemeClr>
                </a:solidFill>
                <a:latin typeface="Dosis" pitchFamily="2" charset="0"/>
              </a:rPr>
              <a:t>Question 2 : Qu’est-ce qu’il y a sur la table ?</a:t>
            </a:r>
          </a:p>
        </p:txBody>
      </p:sp>
      <p:sp>
        <p:nvSpPr>
          <p:cNvPr id="20" name="Rectangle : coins arrondis 19">
            <a:extLst>
              <a:ext uri="{FF2B5EF4-FFF2-40B4-BE49-F238E27FC236}">
                <a16:creationId xmlns:a16="http://schemas.microsoft.com/office/drawing/2014/main" xmlns="" id="{A5171E87-B158-E27F-1CD3-B03A86613A26}"/>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xmlns="" id="{FE66E052-3C4E-BC3F-5406-F57E24F9815D}"/>
              </a:ext>
            </a:extLst>
          </p:cNvPr>
          <p:cNvSpPr txBox="1"/>
          <p:nvPr/>
        </p:nvSpPr>
        <p:spPr>
          <a:xfrm>
            <a:off x="3583180" y="1600688"/>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2" name="ZoneTexte 21">
            <a:extLst>
              <a:ext uri="{FF2B5EF4-FFF2-40B4-BE49-F238E27FC236}">
                <a16:creationId xmlns:a16="http://schemas.microsoft.com/office/drawing/2014/main" xmlns="" id="{4D0A7273-0CDA-F85E-1A94-74618B085312}"/>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25" name="Rectangle : coins arrondis 24">
            <a:extLst>
              <a:ext uri="{FF2B5EF4-FFF2-40B4-BE49-F238E27FC236}">
                <a16:creationId xmlns:a16="http://schemas.microsoft.com/office/drawing/2014/main" xmlns="" id="{A17328AB-20A6-21B1-BDB0-DB247E8ABC32}"/>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xmlns="" id="{D48F2FC4-DB39-AC39-C622-C2489BD8096E}"/>
              </a:ext>
            </a:extLst>
          </p:cNvPr>
          <p:cNvSpPr txBox="1"/>
          <p:nvPr/>
        </p:nvSpPr>
        <p:spPr>
          <a:xfrm>
            <a:off x="5352998" y="1600688"/>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7" name="Rectangle : coins arrondis 26">
            <a:extLst>
              <a:ext uri="{FF2B5EF4-FFF2-40B4-BE49-F238E27FC236}">
                <a16:creationId xmlns:a16="http://schemas.microsoft.com/office/drawing/2014/main" xmlns="" id="{16605CA8-0BC4-95DF-3CC6-D587F7406479}"/>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ZoneTexte 27">
            <a:extLst>
              <a:ext uri="{FF2B5EF4-FFF2-40B4-BE49-F238E27FC236}">
                <a16:creationId xmlns:a16="http://schemas.microsoft.com/office/drawing/2014/main" xmlns="" id="{94232EEA-EF31-F56C-A025-2AEB6AD4C788}"/>
              </a:ext>
            </a:extLst>
          </p:cNvPr>
          <p:cNvSpPr txBox="1"/>
          <p:nvPr/>
        </p:nvSpPr>
        <p:spPr>
          <a:xfrm>
            <a:off x="7060102" y="1607906"/>
            <a:ext cx="1054948" cy="400110"/>
          </a:xfrm>
          <a:prstGeom prst="rect">
            <a:avLst/>
          </a:prstGeom>
          <a:noFill/>
        </p:spPr>
        <p:txBody>
          <a:bodyPr wrap="square">
            <a:spAutoFit/>
          </a:bodyPr>
          <a:lstStyle/>
          <a:p>
            <a:pPr lvl="0" algn="just">
              <a:spcAft>
                <a:spcPts val="1800"/>
              </a:spcAft>
              <a:defRPr/>
            </a:pPr>
            <a:r>
              <a:rPr lang="fr-FR" sz="2000" b="1" dirty="0">
                <a:ln w="0"/>
                <a:solidFill>
                  <a:schemeClr val="bg1"/>
                </a:solidFill>
                <a:latin typeface="Dosis" pitchFamily="2" charset="0"/>
              </a:rPr>
              <a:t>É</a:t>
            </a:r>
            <a:r>
              <a:rPr kumimoji="0" lang="fr-FR" sz="2000" b="1" i="0" u="none" strike="noStrike" kern="1200" cap="none" spc="0" normalizeH="0" baseline="0" noProof="0" dirty="0">
                <a:ln w="0"/>
                <a:solidFill>
                  <a:schemeClr val="bg1"/>
                </a:solidFill>
                <a:effectLst/>
                <a:uLnTx/>
                <a:uFillTx/>
                <a:latin typeface="Dosis" pitchFamily="2" charset="0"/>
              </a:rPr>
              <a:t>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3" name="ZoneTexte 2">
            <a:extLst>
              <a:ext uri="{FF2B5EF4-FFF2-40B4-BE49-F238E27FC236}">
                <a16:creationId xmlns:a16="http://schemas.microsoft.com/office/drawing/2014/main" xmlns="" id="{7A2B17AC-4C45-2600-D56A-8B322D9ACB3F}"/>
              </a:ext>
            </a:extLst>
          </p:cNvPr>
          <p:cNvSpPr txBox="1"/>
          <p:nvPr/>
        </p:nvSpPr>
        <p:spPr>
          <a:xfrm>
            <a:off x="724454" y="2901444"/>
            <a:ext cx="7695092" cy="2885405"/>
          </a:xfrm>
          <a:prstGeom prst="rect">
            <a:avLst/>
          </a:prstGeom>
          <a:noFill/>
        </p:spPr>
        <p:txBody>
          <a:bodyPr wrap="square">
            <a:spAutoFit/>
          </a:bodyPr>
          <a:lstStyle/>
          <a:p>
            <a:pPr algn="just" defTabSz="457200">
              <a:lnSpc>
                <a:spcPct val="150000"/>
              </a:lnSpc>
            </a:pPr>
            <a:r>
              <a:rPr lang="fr-FR" sz="2800" dirty="0">
                <a:solidFill>
                  <a:prstClr val="black"/>
                </a:solidFill>
                <a:latin typeface="Dosis" pitchFamily="2" charset="0"/>
              </a:rPr>
              <a:t> </a:t>
            </a:r>
            <a:r>
              <a:rPr lang="fr-FR" sz="2400" dirty="0">
                <a:solidFill>
                  <a:srgbClr val="424D7B"/>
                </a:solidFill>
                <a:latin typeface="Dosis SemiBold" pitchFamily="2" charset="0"/>
              </a:rPr>
              <a:t>Quand nous arrivons, mes cousins sont déjà là avec leurs habits neufs. </a:t>
            </a:r>
          </a:p>
          <a:p>
            <a:pPr algn="just" defTabSz="457200">
              <a:lnSpc>
                <a:spcPct val="150000"/>
              </a:lnSpc>
            </a:pPr>
            <a:r>
              <a:rPr lang="fr-FR" sz="2400" dirty="0">
                <a:solidFill>
                  <a:srgbClr val="424D7B"/>
                </a:solidFill>
                <a:latin typeface="Dosis SemiBold" pitchFamily="2" charset="0"/>
              </a:rPr>
              <a:t> Sur la table, il y a des gâteaux, des galettes au miel, du thé et du jus. Ensuite, ma tante et mes cousines vont venir à la fête chez nous .</a:t>
            </a:r>
          </a:p>
        </p:txBody>
      </p:sp>
    </p:spTree>
    <p:extLst>
      <p:ext uri="{BB962C8B-B14F-4D97-AF65-F5344CB8AC3E}">
        <p14:creationId xmlns:p14="http://schemas.microsoft.com/office/powerpoint/2010/main" val="722903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12E668-9D20-0799-EE38-A0550C509A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FE44B57C-0FB2-5A44-72CB-28ED3AD63155}"/>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FE44B57C-0FB2-5A44-72CB-28ED3AD63155}"/>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A1C8326A-AE97-99B7-A679-5D72384CF4D7}"/>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A1C8326A-AE97-99B7-A679-5D72384CF4D7}"/>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xmlns="" id="{7E9B770F-3BC3-39D1-29DC-1C0A830D8EB5}"/>
              </a:ext>
            </a:extLst>
          </p:cNvPr>
          <p:cNvSpPr>
            <a:spLocks noGrp="1"/>
          </p:cNvSpPr>
          <p:nvPr>
            <p:ph type="title"/>
          </p:nvPr>
        </p:nvSpPr>
        <p:spPr>
          <a:xfrm>
            <a:off x="1692000" y="756000"/>
            <a:ext cx="6830230" cy="612000"/>
          </a:xfrm>
        </p:spPr>
        <p:txBody>
          <a:bodyPr>
            <a:normAutofit/>
          </a:bodyPr>
          <a:lstStyle/>
          <a:p>
            <a:r>
              <a:rPr lang="fr-FR" dirty="0">
                <a:solidFill>
                  <a:schemeClr val="tx1">
                    <a:lumMod val="65000"/>
                    <a:lumOff val="35000"/>
                  </a:schemeClr>
                </a:solidFill>
                <a:latin typeface="Dosis Medium" pitchFamily="2" charset="0"/>
              </a:rPr>
              <a:t>La question est : « Qu’est-ce que ? » Je cherche dans le texte ce qui est sur la table . La réponse est : sur la table, il y a des gâteaux, des galettes au miel, du thé et du jus. </a:t>
            </a:r>
          </a:p>
        </p:txBody>
      </p:sp>
      <p:sp>
        <p:nvSpPr>
          <p:cNvPr id="5" name="ZoneTexte 4">
            <a:extLst>
              <a:ext uri="{FF2B5EF4-FFF2-40B4-BE49-F238E27FC236}">
                <a16:creationId xmlns:a16="http://schemas.microsoft.com/office/drawing/2014/main" xmlns="" id="{615C9F7C-F2A7-44C9-896F-C514C6F98B60}"/>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pic>
        <p:nvPicPr>
          <p:cNvPr id="7" name="Image 6">
            <a:extLst>
              <a:ext uri="{FF2B5EF4-FFF2-40B4-BE49-F238E27FC236}">
                <a16:creationId xmlns:a16="http://schemas.microsoft.com/office/drawing/2014/main" xmlns="" id="{EC9B338F-2BA5-0656-3C78-1BD26DD87DCA}"/>
              </a:ext>
            </a:extLst>
          </p:cNvPr>
          <p:cNvPicPr>
            <a:picLocks noChangeAspect="1"/>
          </p:cNvPicPr>
          <p:nvPr/>
        </p:nvPicPr>
        <p:blipFill>
          <a:blip r:embed="rId6"/>
          <a:stretch>
            <a:fillRect/>
          </a:stretch>
        </p:blipFill>
        <p:spPr>
          <a:xfrm>
            <a:off x="178063" y="515358"/>
            <a:ext cx="1152244" cy="1072989"/>
          </a:xfrm>
          <a:prstGeom prst="rect">
            <a:avLst/>
          </a:prstGeom>
        </p:spPr>
      </p:pic>
      <p:sp>
        <p:nvSpPr>
          <p:cNvPr id="3" name="Rectangle : coins arrondis 2">
            <a:extLst>
              <a:ext uri="{FF2B5EF4-FFF2-40B4-BE49-F238E27FC236}">
                <a16:creationId xmlns:a16="http://schemas.microsoft.com/office/drawing/2014/main" xmlns="" id="{A8D8623F-AF22-9E93-4A88-928AA9D8FA66}"/>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790548DE-5D7A-0701-82F1-87E25BD5F442}"/>
              </a:ext>
            </a:extLst>
          </p:cNvPr>
          <p:cNvSpPr txBox="1"/>
          <p:nvPr/>
        </p:nvSpPr>
        <p:spPr>
          <a:xfrm>
            <a:off x="3588814" y="1588656"/>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xmlns="" id="{B90D7EE1-99F4-9C87-8967-A9AE58F30A7F}"/>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10" name="Rectangle : coins arrondis 9">
            <a:extLst>
              <a:ext uri="{FF2B5EF4-FFF2-40B4-BE49-F238E27FC236}">
                <a16:creationId xmlns:a16="http://schemas.microsoft.com/office/drawing/2014/main" xmlns="" id="{449687DC-1C8B-8B7D-52F2-0811FFF8A93B}"/>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xmlns="" id="{7C2C9B3A-FDB0-EA10-BB90-29E9AFC413B4}"/>
              </a:ext>
            </a:extLst>
          </p:cNvPr>
          <p:cNvSpPr txBox="1"/>
          <p:nvPr/>
        </p:nvSpPr>
        <p:spPr>
          <a:xfrm>
            <a:off x="5352998" y="1600688"/>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2" name="Rectangle : coins arrondis 11">
            <a:extLst>
              <a:ext uri="{FF2B5EF4-FFF2-40B4-BE49-F238E27FC236}">
                <a16:creationId xmlns:a16="http://schemas.microsoft.com/office/drawing/2014/main" xmlns="" id="{AB4F3D89-5736-BF2B-4360-0AB24FB1B818}"/>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xmlns="" id="{EB1E4EA4-6808-CA36-8669-E884944F5954}"/>
              </a:ext>
            </a:extLst>
          </p:cNvPr>
          <p:cNvSpPr txBox="1"/>
          <p:nvPr/>
        </p:nvSpPr>
        <p:spPr>
          <a:xfrm>
            <a:off x="7060102" y="1607906"/>
            <a:ext cx="1054948" cy="400110"/>
          </a:xfrm>
          <a:prstGeom prst="rect">
            <a:avLst/>
          </a:prstGeom>
          <a:noFill/>
        </p:spPr>
        <p:txBody>
          <a:bodyPr wrap="square">
            <a:spAutoFit/>
          </a:bodyPr>
          <a:lstStyle/>
          <a:p>
            <a:pPr lvl="0" algn="just">
              <a:spcAft>
                <a:spcPts val="1800"/>
              </a:spcAft>
              <a:defRPr/>
            </a:pPr>
            <a:r>
              <a:rPr lang="fr-FR" sz="2000" b="1" dirty="0">
                <a:ln w="0"/>
                <a:solidFill>
                  <a:schemeClr val="bg1"/>
                </a:solidFill>
                <a:latin typeface="Dosis" pitchFamily="2" charset="0"/>
              </a:rPr>
              <a:t>Ét</a:t>
            </a:r>
            <a:r>
              <a:rPr kumimoji="0" lang="fr-FR" sz="2000" b="1" i="0" u="none" strike="noStrike" kern="1200" cap="none" spc="0" normalizeH="0" baseline="0" noProof="0" dirty="0">
                <a:ln w="0"/>
                <a:solidFill>
                  <a:schemeClr val="bg1"/>
                </a:solidFill>
                <a:effectLst/>
                <a:uLnTx/>
                <a:uFillTx/>
                <a:latin typeface="Dosis" pitchFamily="2" charset="0"/>
              </a:rPr>
              <a: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4" name="ZoneTexte 3">
            <a:extLst>
              <a:ext uri="{FF2B5EF4-FFF2-40B4-BE49-F238E27FC236}">
                <a16:creationId xmlns:a16="http://schemas.microsoft.com/office/drawing/2014/main" xmlns="" id="{C9B1F998-680E-E177-C51E-696F86EB88F4}"/>
              </a:ext>
            </a:extLst>
          </p:cNvPr>
          <p:cNvSpPr txBox="1"/>
          <p:nvPr/>
        </p:nvSpPr>
        <p:spPr>
          <a:xfrm>
            <a:off x="663295" y="2988541"/>
            <a:ext cx="7695092" cy="2885405"/>
          </a:xfrm>
          <a:prstGeom prst="rect">
            <a:avLst/>
          </a:prstGeom>
          <a:noFill/>
        </p:spPr>
        <p:txBody>
          <a:bodyPr wrap="square">
            <a:spAutoFit/>
          </a:bodyPr>
          <a:lstStyle/>
          <a:p>
            <a:pPr algn="just" defTabSz="457200">
              <a:lnSpc>
                <a:spcPct val="150000"/>
              </a:lnSpc>
            </a:pPr>
            <a:r>
              <a:rPr lang="fr-FR" sz="2800" dirty="0">
                <a:solidFill>
                  <a:prstClr val="black"/>
                </a:solidFill>
                <a:latin typeface="Dosis" pitchFamily="2" charset="0"/>
              </a:rPr>
              <a:t> </a:t>
            </a:r>
            <a:r>
              <a:rPr lang="fr-FR" sz="2400" dirty="0">
                <a:solidFill>
                  <a:srgbClr val="424D7B"/>
                </a:solidFill>
                <a:latin typeface="Dosis SemiBold" pitchFamily="2" charset="0"/>
              </a:rPr>
              <a:t>Quand nous arrivons, mes cousins sont déjà là avec leurs habits neufs. </a:t>
            </a:r>
          </a:p>
          <a:p>
            <a:pPr algn="just" defTabSz="457200">
              <a:lnSpc>
                <a:spcPct val="150000"/>
              </a:lnSpc>
            </a:pPr>
            <a:r>
              <a:rPr lang="fr-FR" sz="2400" dirty="0">
                <a:solidFill>
                  <a:srgbClr val="424D7B"/>
                </a:solidFill>
                <a:latin typeface="Dosis SemiBold" pitchFamily="2" charset="0"/>
              </a:rPr>
              <a:t> </a:t>
            </a:r>
            <a:r>
              <a:rPr lang="fr-FR" sz="2400" dirty="0">
                <a:solidFill>
                  <a:srgbClr val="C00000"/>
                </a:solidFill>
                <a:latin typeface="Dosis SemiBold" pitchFamily="2" charset="0"/>
              </a:rPr>
              <a:t>Sur la table, il y a des gâteaux, des galettes au miel, du thé et du jus</a:t>
            </a:r>
            <a:r>
              <a:rPr lang="fr-FR" sz="2400" dirty="0">
                <a:solidFill>
                  <a:srgbClr val="FF0000"/>
                </a:solidFill>
                <a:latin typeface="Dosis SemiBold" pitchFamily="2" charset="0"/>
              </a:rPr>
              <a:t>. </a:t>
            </a:r>
            <a:r>
              <a:rPr lang="fr-FR" sz="2400" dirty="0">
                <a:solidFill>
                  <a:srgbClr val="424D7B"/>
                </a:solidFill>
                <a:latin typeface="Dosis SemiBold" pitchFamily="2" charset="0"/>
              </a:rPr>
              <a:t>Ensuite, ma tante et mes cousines vont venir à la fête chez nous .</a:t>
            </a:r>
          </a:p>
        </p:txBody>
      </p:sp>
      <p:sp>
        <p:nvSpPr>
          <p:cNvPr id="6" name="ZoneTexte 5">
            <a:extLst>
              <a:ext uri="{FF2B5EF4-FFF2-40B4-BE49-F238E27FC236}">
                <a16:creationId xmlns:a16="http://schemas.microsoft.com/office/drawing/2014/main" xmlns="" id="{D4CB2591-44FE-1F5A-DF26-580AD855BCE0}"/>
              </a:ext>
            </a:extLst>
          </p:cNvPr>
          <p:cNvSpPr txBox="1"/>
          <p:nvPr/>
        </p:nvSpPr>
        <p:spPr>
          <a:xfrm>
            <a:off x="1516054" y="2347357"/>
            <a:ext cx="7627946" cy="461665"/>
          </a:xfrm>
          <a:prstGeom prst="rect">
            <a:avLst/>
          </a:prstGeom>
          <a:noFill/>
        </p:spPr>
        <p:txBody>
          <a:bodyPr wrap="square">
            <a:spAutoFit/>
          </a:bodyPr>
          <a:lstStyle/>
          <a:p>
            <a:r>
              <a:rPr lang="fr-FR" sz="2400" b="1" dirty="0">
                <a:solidFill>
                  <a:schemeClr val="accent1">
                    <a:lumMod val="50000"/>
                  </a:schemeClr>
                </a:solidFill>
                <a:latin typeface="Dosis" pitchFamily="2" charset="0"/>
              </a:rPr>
              <a:t>Question 2 : </a:t>
            </a:r>
            <a:r>
              <a:rPr lang="fr-FR" sz="2400" b="1" dirty="0">
                <a:solidFill>
                  <a:srgbClr val="C00000"/>
                </a:solidFill>
                <a:latin typeface="Dosis" pitchFamily="2" charset="0"/>
              </a:rPr>
              <a:t>Qu’est-ce qu’il </a:t>
            </a:r>
            <a:r>
              <a:rPr lang="fr-FR" sz="2400" b="1" dirty="0">
                <a:solidFill>
                  <a:schemeClr val="accent1">
                    <a:lumMod val="50000"/>
                  </a:schemeClr>
                </a:solidFill>
                <a:latin typeface="Dosis" pitchFamily="2" charset="0"/>
              </a:rPr>
              <a:t>y a sur la table ?</a:t>
            </a:r>
          </a:p>
        </p:txBody>
      </p:sp>
    </p:spTree>
    <p:extLst>
      <p:ext uri="{BB962C8B-B14F-4D97-AF65-F5344CB8AC3E}">
        <p14:creationId xmlns:p14="http://schemas.microsoft.com/office/powerpoint/2010/main" val="4159167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BFAF9A-7FC0-9DA3-B488-CF9703A06F3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D21EFB9F-31BA-71AC-8FD5-C091415E6C56}"/>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D21EFB9F-31BA-71AC-8FD5-C091415E6C5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ABEE6D0F-EE87-F75B-655A-81A5F1CC5D7A}"/>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ABEE6D0F-EE87-F75B-655A-81A5F1CC5D7A}"/>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xmlns="" id="{D7A966D5-8948-DAAD-7EFB-555DC7A2EC25}"/>
              </a:ext>
            </a:extLst>
          </p:cNvPr>
          <p:cNvSpPr/>
          <p:nvPr/>
        </p:nvSpPr>
        <p:spPr>
          <a:xfrm>
            <a:off x="2993458" y="162212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xmlns="" id="{D84EA90E-5A5E-365C-087D-3E15ECBDA34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troisième partie du texte. Lisez en silence et essayez de comprendre.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xmlns="" id="{DF31DF09-A3C8-77D2-B649-57E280A4DAAA}"/>
                  </a:ext>
                </a:extLst>
              </p14:cNvPr>
              <p14:cNvContentPartPr/>
              <p14:nvPr/>
            </p14:nvContentPartPr>
            <p14:xfrm>
              <a:off x="381127" y="1146750"/>
              <a:ext cx="360" cy="360"/>
            </p14:xfrm>
          </p:contentPart>
        </mc:Choice>
        <mc:Fallback xmlns="">
          <p:pic>
            <p:nvPicPr>
              <p:cNvPr id="4" name="Encre 3">
                <a:extLst>
                  <a:ext uri="{FF2B5EF4-FFF2-40B4-BE49-F238E27FC236}">
                    <a16:creationId xmlns:a16="http://schemas.microsoft.com/office/drawing/2014/main" id="{DF31DF09-A3C8-77D2-B649-57E280A4DAAA}"/>
                  </a:ext>
                </a:extLst>
              </p:cNvPr>
              <p:cNvPicPr/>
              <p:nvPr/>
            </p:nvPicPr>
            <p:blipFill>
              <a:blip r:embed="rId3"/>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xmlns="" id="{98C1125E-7E9C-80EB-FD2D-005B4876C2B5}"/>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98C1125E-7E9C-80EB-FD2D-005B4876C2B5}"/>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xmlns="" id="{8E09ABFC-4350-029D-D456-EEB27FD4E223}"/>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ZoneTexte 6">
            <a:extLst>
              <a:ext uri="{FF2B5EF4-FFF2-40B4-BE49-F238E27FC236}">
                <a16:creationId xmlns:a16="http://schemas.microsoft.com/office/drawing/2014/main" xmlns="" id="{A94474B6-ECE3-7206-D2DB-405F4E939E4D}"/>
              </a:ext>
            </a:extLst>
          </p:cNvPr>
          <p:cNvSpPr txBox="1"/>
          <p:nvPr/>
        </p:nvSpPr>
        <p:spPr>
          <a:xfrm>
            <a:off x="3195457" y="1651712"/>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95000"/>
                  </a:schemeClr>
                </a:solidFill>
                <a:latin typeface="Dosis" pitchFamily="2" charset="0"/>
              </a:rPr>
              <a:t>Ét</a:t>
            </a:r>
            <a:r>
              <a:rPr kumimoji="0" lang="fr-FR" sz="2000" b="1" i="0" u="none" strike="noStrike" kern="1200" cap="none" spc="0" normalizeH="0" baseline="0" noProof="0" dirty="0">
                <a:ln w="0"/>
                <a:solidFill>
                  <a:schemeClr val="bg1">
                    <a:lumMod val="95000"/>
                  </a:schemeClr>
                </a:solidFill>
                <a:effectLst/>
                <a:uLnTx/>
                <a:uFillTx/>
                <a:latin typeface="Dosis" pitchFamily="2" charset="0"/>
              </a:rPr>
              <a: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8" name="ZoneTexte 7">
            <a:extLst>
              <a:ext uri="{FF2B5EF4-FFF2-40B4-BE49-F238E27FC236}">
                <a16:creationId xmlns:a16="http://schemas.microsoft.com/office/drawing/2014/main" xmlns="" id="{AA068326-B118-36AF-2A22-CA3BE24E7545}"/>
              </a:ext>
            </a:extLst>
          </p:cNvPr>
          <p:cNvSpPr txBox="1"/>
          <p:nvPr/>
        </p:nvSpPr>
        <p:spPr>
          <a:xfrm>
            <a:off x="1494144" y="165171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a:t>
            </a:r>
            <a:r>
              <a:rPr lang="fr-FR" sz="2200" b="1" dirty="0">
                <a:ln w="0"/>
                <a:solidFill>
                  <a:schemeClr val="accent5">
                    <a:lumMod val="50000"/>
                  </a:schemeClr>
                </a:solidFill>
                <a:latin typeface="Dosis Medium" pitchFamily="2" charset="0"/>
              </a:rPr>
              <a:t>3</a:t>
            </a: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/3</a:t>
            </a:r>
          </a:p>
        </p:txBody>
      </p:sp>
      <p:sp>
        <p:nvSpPr>
          <p:cNvPr id="9" name="Rectangle : coins arrondis 8">
            <a:extLst>
              <a:ext uri="{FF2B5EF4-FFF2-40B4-BE49-F238E27FC236}">
                <a16:creationId xmlns:a16="http://schemas.microsoft.com/office/drawing/2014/main" xmlns="" id="{566A193C-B876-179D-CFF1-31C4EC6769B9}"/>
              </a:ext>
            </a:extLst>
          </p:cNvPr>
          <p:cNvSpPr/>
          <p:nvPr/>
        </p:nvSpPr>
        <p:spPr>
          <a:xfrm>
            <a:off x="4712947" y="162212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xmlns="" id="{91B66E19-B553-42E1-E89A-CD757BEAEE1A}"/>
              </a:ext>
            </a:extLst>
          </p:cNvPr>
          <p:cNvSpPr txBox="1"/>
          <p:nvPr/>
        </p:nvSpPr>
        <p:spPr>
          <a:xfrm>
            <a:off x="4914946" y="1651712"/>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xmlns="" id="{66B14365-3FD5-D087-52BD-C4017916FA22}"/>
              </a:ext>
            </a:extLst>
          </p:cNvPr>
          <p:cNvSpPr/>
          <p:nvPr/>
        </p:nvSpPr>
        <p:spPr>
          <a:xfrm>
            <a:off x="6432436" y="1634160"/>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14E6CA1B-041B-5B6F-EA82-39BF7A359248}"/>
              </a:ext>
            </a:extLst>
          </p:cNvPr>
          <p:cNvSpPr txBox="1"/>
          <p:nvPr/>
        </p:nvSpPr>
        <p:spPr>
          <a:xfrm>
            <a:off x="6634435" y="1663744"/>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ZoneTexte 12">
            <a:extLst>
              <a:ext uri="{FF2B5EF4-FFF2-40B4-BE49-F238E27FC236}">
                <a16:creationId xmlns:a16="http://schemas.microsoft.com/office/drawing/2014/main" xmlns="" id="{EB287A7C-5156-FDA2-53F4-BB2109F452DE}"/>
              </a:ext>
            </a:extLst>
          </p:cNvPr>
          <p:cNvSpPr txBox="1"/>
          <p:nvPr/>
        </p:nvSpPr>
        <p:spPr>
          <a:xfrm>
            <a:off x="1227905" y="3001083"/>
            <a:ext cx="6884936"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Mes cousines me voient et courent pour me montrer leurs jolies robes. Elles sont contentes.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On joue, on rigole, et on compte notre argent. Puis, nous allons acheter des bonbons et des glaces à l’épicerie du quartier.</a:t>
            </a:r>
          </a:p>
        </p:txBody>
      </p:sp>
    </p:spTree>
    <p:extLst>
      <p:ext uri="{BB962C8B-B14F-4D97-AF65-F5344CB8AC3E}">
        <p14:creationId xmlns:p14="http://schemas.microsoft.com/office/powerpoint/2010/main" val="163156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BC5329D-E117-9C71-B05F-C5F1510896C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C3AC2E9E-F56F-C79E-5831-1C2787948BCE}"/>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C3AC2E9E-F56F-C79E-5831-1C2787948BCE}"/>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2BE93578-C38A-87D8-0457-41A7F2C1AABB}"/>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2BE93578-C38A-87D8-0457-41A7F2C1AABB}"/>
                  </a:ext>
                </a:extLst>
              </p:cNvPr>
              <p:cNvPicPr/>
              <p:nvPr/>
            </p:nvPicPr>
            <p:blipFill>
              <a:blip r:embed="rId5"/>
              <a:stretch>
                <a:fillRect/>
              </a:stretch>
            </p:blipFill>
            <p:spPr>
              <a:xfrm>
                <a:off x="1593492" y="833185"/>
                <a:ext cx="26730" cy="23400"/>
              </a:xfrm>
              <a:prstGeom prst="rect">
                <a:avLst/>
              </a:prstGeom>
            </p:spPr>
          </p:pic>
        </mc:Fallback>
      </mc:AlternateContent>
      <p:sp>
        <p:nvSpPr>
          <p:cNvPr id="2" name="Rectangle : coins arrondis 1">
            <a:extLst>
              <a:ext uri="{FF2B5EF4-FFF2-40B4-BE49-F238E27FC236}">
                <a16:creationId xmlns:a16="http://schemas.microsoft.com/office/drawing/2014/main" xmlns="" id="{FD07CAA5-19EB-C010-E9F1-E449D6E3AC50}"/>
              </a:ext>
            </a:extLst>
          </p:cNvPr>
          <p:cNvSpPr/>
          <p:nvPr/>
        </p:nvSpPr>
        <p:spPr>
          <a:xfrm>
            <a:off x="3424100" y="1595965"/>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xmlns="" id="{133E69FD-03A4-A8FC-5F5C-7C6544307F5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xmlns="" id="{7F9744DA-750D-2262-6009-165C2BBA13C6}"/>
                  </a:ext>
                </a:extLst>
              </p14:cNvPr>
              <p14:cNvContentPartPr/>
              <p14:nvPr/>
            </p14:nvContentPartPr>
            <p14:xfrm>
              <a:off x="2912571" y="1083385"/>
              <a:ext cx="360" cy="360"/>
            </p14:xfrm>
          </p:contentPart>
        </mc:Choice>
        <mc:Fallback xmlns="">
          <p:pic>
            <p:nvPicPr>
              <p:cNvPr id="4" name="Encre 3">
                <a:extLst>
                  <a:ext uri="{FF2B5EF4-FFF2-40B4-BE49-F238E27FC236}">
                    <a16:creationId xmlns:a16="http://schemas.microsoft.com/office/drawing/2014/main" id="{7F9744DA-750D-2262-6009-165C2BBA13C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xmlns="" id="{07BA0F66-E40D-2880-4CB2-2C0E24025A20}"/>
                  </a:ext>
                </a:extLst>
              </p14:cNvPr>
              <p14:cNvContentPartPr/>
              <p14:nvPr/>
            </p14:nvContentPartPr>
            <p14:xfrm>
              <a:off x="1602171" y="842185"/>
              <a:ext cx="9720" cy="5760"/>
            </p14:xfrm>
          </p:contentPart>
        </mc:Choice>
        <mc:Fallback xmlns="">
          <p:pic>
            <p:nvPicPr>
              <p:cNvPr id="5" name="Encre 4">
                <a:extLst>
                  <a:ext uri="{FF2B5EF4-FFF2-40B4-BE49-F238E27FC236}">
                    <a16:creationId xmlns:a16="http://schemas.microsoft.com/office/drawing/2014/main" id="{07BA0F66-E40D-2880-4CB2-2C0E24025A20}"/>
                  </a:ext>
                </a:extLst>
              </p:cNvPr>
              <p:cNvPicPr/>
              <p:nvPr/>
            </p:nvPicPr>
            <p:blipFill>
              <a:blip r:embed="rId5"/>
              <a:stretch>
                <a:fillRect/>
              </a:stretch>
            </p:blipFill>
            <p:spPr>
              <a:xfrm>
                <a:off x="1593492" y="833185"/>
                <a:ext cx="26730" cy="23400"/>
              </a:xfrm>
              <a:prstGeom prst="rect">
                <a:avLst/>
              </a:prstGeom>
            </p:spPr>
          </p:pic>
        </mc:Fallback>
      </mc:AlternateContent>
      <p:pic>
        <p:nvPicPr>
          <p:cNvPr id="6" name="Image 5">
            <a:extLst>
              <a:ext uri="{FF2B5EF4-FFF2-40B4-BE49-F238E27FC236}">
                <a16:creationId xmlns:a16="http://schemas.microsoft.com/office/drawing/2014/main" xmlns="" id="{80B930AF-E233-629C-4652-9179FF671C3A}"/>
              </a:ext>
            </a:extLst>
          </p:cNvPr>
          <p:cNvPicPr>
            <a:picLocks noChangeAspect="1"/>
          </p:cNvPicPr>
          <p:nvPr/>
        </p:nvPicPr>
        <p:blipFill>
          <a:blip r:embed="rId8"/>
          <a:stretch>
            <a:fillRect/>
          </a:stretch>
        </p:blipFill>
        <p:spPr>
          <a:xfrm>
            <a:off x="178063" y="515358"/>
            <a:ext cx="1152244" cy="1072989"/>
          </a:xfrm>
          <a:prstGeom prst="rect">
            <a:avLst/>
          </a:prstGeom>
        </p:spPr>
      </p:pic>
      <p:sp>
        <p:nvSpPr>
          <p:cNvPr id="7" name="Rectangle : coins arrondis 6">
            <a:extLst>
              <a:ext uri="{FF2B5EF4-FFF2-40B4-BE49-F238E27FC236}">
                <a16:creationId xmlns:a16="http://schemas.microsoft.com/office/drawing/2014/main" xmlns="" id="{14F76E61-9645-C40D-D38F-978C09D43867}"/>
              </a:ext>
            </a:extLst>
          </p:cNvPr>
          <p:cNvSpPr/>
          <p:nvPr/>
        </p:nvSpPr>
        <p:spPr>
          <a:xfrm>
            <a:off x="5113063" y="161450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C7685025-D78C-7FF6-0BD1-4BE2485BA769}"/>
              </a:ext>
            </a:extLst>
          </p:cNvPr>
          <p:cNvSpPr txBox="1"/>
          <p:nvPr/>
        </p:nvSpPr>
        <p:spPr>
          <a:xfrm>
            <a:off x="3595573" y="1632058"/>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xmlns="" id="{0B924772-1489-0868-A528-B0C764E94D56}"/>
              </a:ext>
            </a:extLst>
          </p:cNvPr>
          <p:cNvSpPr txBox="1"/>
          <p:nvPr/>
        </p:nvSpPr>
        <p:spPr>
          <a:xfrm>
            <a:off x="1692000" y="163699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a:t>
            </a:r>
            <a:r>
              <a:rPr lang="fr-FR" sz="2200" b="1" dirty="0">
                <a:ln w="0"/>
                <a:solidFill>
                  <a:schemeClr val="accent5">
                    <a:lumMod val="50000"/>
                  </a:schemeClr>
                </a:solidFill>
                <a:latin typeface="Dosis Medium" pitchFamily="2" charset="0"/>
              </a:rPr>
              <a:t>3</a:t>
            </a: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/3</a:t>
            </a:r>
          </a:p>
        </p:txBody>
      </p:sp>
      <p:sp>
        <p:nvSpPr>
          <p:cNvPr id="10" name="ZoneTexte 9">
            <a:extLst>
              <a:ext uri="{FF2B5EF4-FFF2-40B4-BE49-F238E27FC236}">
                <a16:creationId xmlns:a16="http://schemas.microsoft.com/office/drawing/2014/main" xmlns="" id="{35D2B7C3-8129-5A0E-F70C-95862453A471}"/>
              </a:ext>
            </a:extLst>
          </p:cNvPr>
          <p:cNvSpPr txBox="1"/>
          <p:nvPr/>
        </p:nvSpPr>
        <p:spPr>
          <a:xfrm>
            <a:off x="5305437" y="1651308"/>
            <a:ext cx="1054948" cy="400110"/>
          </a:xfrm>
          <a:prstGeom prst="rect">
            <a:avLst/>
          </a:prstGeom>
          <a:noFill/>
        </p:spPr>
        <p:txBody>
          <a:bodyPr wrap="square">
            <a:spAutoFit/>
          </a:bodyPr>
          <a:lstStyle/>
          <a:p>
            <a:pPr lvl="0" algn="just">
              <a:spcAft>
                <a:spcPts val="1800"/>
              </a:spcAft>
              <a:defRPr/>
            </a:pPr>
            <a:r>
              <a:rPr lang="fr-FR" sz="2000" b="1" dirty="0">
                <a:ln w="0"/>
                <a:solidFill>
                  <a:schemeClr val="bg1"/>
                </a:solidFill>
                <a:latin typeface="Dosis" pitchFamily="2" charset="0"/>
              </a:rPr>
              <a:t>É</a:t>
            </a:r>
            <a:r>
              <a:rPr kumimoji="0" lang="fr-FR" sz="2000" b="1" i="0" u="none" strike="noStrike" kern="1200" cap="none" spc="0" normalizeH="0" baseline="0" noProof="0" dirty="0">
                <a:ln w="0"/>
                <a:solidFill>
                  <a:schemeClr val="bg1"/>
                </a:solidFill>
                <a:effectLst/>
                <a:uLnTx/>
                <a:uFillTx/>
                <a:latin typeface="Dosis" pitchFamily="2" charset="0"/>
              </a:rPr>
              <a:t>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xmlns="" id="{0DA76441-4B1F-9C55-0F18-D32BF3C269AC}"/>
              </a:ext>
            </a:extLst>
          </p:cNvPr>
          <p:cNvSpPr/>
          <p:nvPr/>
        </p:nvSpPr>
        <p:spPr>
          <a:xfrm>
            <a:off x="6832552" y="161450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86FFB5B7-1C2F-97E9-63E2-2DCE681DAF47}"/>
              </a:ext>
            </a:extLst>
          </p:cNvPr>
          <p:cNvSpPr txBox="1"/>
          <p:nvPr/>
        </p:nvSpPr>
        <p:spPr>
          <a:xfrm>
            <a:off x="7034551" y="1644090"/>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4" name="ZoneTexte 13">
            <a:extLst>
              <a:ext uri="{FF2B5EF4-FFF2-40B4-BE49-F238E27FC236}">
                <a16:creationId xmlns:a16="http://schemas.microsoft.com/office/drawing/2014/main" xmlns="" id="{8AB65D8F-1F6E-BBAE-AA51-5AB16E2FEF24}"/>
              </a:ext>
            </a:extLst>
          </p:cNvPr>
          <p:cNvSpPr txBox="1"/>
          <p:nvPr/>
        </p:nvSpPr>
        <p:spPr>
          <a:xfrm>
            <a:off x="1208053" y="2770495"/>
            <a:ext cx="6884936"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Mes cousines me voient et courent pour me montrer leurs jolies robes. Elles sont contentes.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On joue, on rigole, et on compte notre argent. Puis, nous allons acheter des bonbons et des glaces à l’épicerie du quartier.</a:t>
            </a:r>
          </a:p>
        </p:txBody>
      </p:sp>
    </p:spTree>
    <p:extLst>
      <p:ext uri="{BB962C8B-B14F-4D97-AF65-F5344CB8AC3E}">
        <p14:creationId xmlns:p14="http://schemas.microsoft.com/office/powerpoint/2010/main" val="200732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74CA3B-9961-77D8-173C-E124A2CC4A3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FC4625B6-9A7E-E53D-6AC2-A498D5E95183}"/>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FC4625B6-9A7E-E53D-6AC2-A498D5E95183}"/>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EBECAE48-45D3-26C8-BAA9-EED978EA8D2A}"/>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EBECAE48-45D3-26C8-BAA9-EED978EA8D2A}"/>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xmlns="" id="{9252AAD3-6371-D874-50AA-F965424E124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xmlns="" id="{5676551E-588C-6C73-40BA-69742E57755F}"/>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5676551E-588C-6C73-40BA-69742E57755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xmlns="" id="{5D20094D-4237-D32B-5482-877AFFB23B3A}"/>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5D20094D-4237-D32B-5482-877AFFB23B3A}"/>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xmlns="" id="{44F8D82D-896F-8B70-163E-4C18106C3E44}"/>
              </a:ext>
            </a:extLst>
          </p:cNvPr>
          <p:cNvPicPr>
            <a:picLocks noChangeAspect="1"/>
          </p:cNvPicPr>
          <p:nvPr/>
        </p:nvPicPr>
        <p:blipFill>
          <a:blip r:embed="rId8"/>
          <a:srcRect r="1593" b="11327"/>
          <a:stretch>
            <a:fillRect/>
          </a:stretch>
        </p:blipFill>
        <p:spPr>
          <a:xfrm>
            <a:off x="215393" y="650122"/>
            <a:ext cx="1087654" cy="980062"/>
          </a:xfrm>
          <a:prstGeom prst="ellipse">
            <a:avLst/>
          </a:prstGeom>
        </p:spPr>
      </p:pic>
      <p:sp>
        <p:nvSpPr>
          <p:cNvPr id="7" name="Rectangle : coins arrondis 6">
            <a:extLst>
              <a:ext uri="{FF2B5EF4-FFF2-40B4-BE49-F238E27FC236}">
                <a16:creationId xmlns:a16="http://schemas.microsoft.com/office/drawing/2014/main" xmlns="" id="{D6EB8BF7-8C48-DE1F-6A2A-7ADD3B43CE00}"/>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xmlns="" id="{AF2B20DA-58C6-B492-A546-FA3DE7F90C5C}"/>
              </a:ext>
            </a:extLst>
          </p:cNvPr>
          <p:cNvSpPr txBox="1"/>
          <p:nvPr/>
        </p:nvSpPr>
        <p:spPr>
          <a:xfrm>
            <a:off x="3588814" y="1588656"/>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9" name="ZoneTexte 8">
            <a:extLst>
              <a:ext uri="{FF2B5EF4-FFF2-40B4-BE49-F238E27FC236}">
                <a16:creationId xmlns:a16="http://schemas.microsoft.com/office/drawing/2014/main" xmlns="" id="{F3784E6D-FD30-FB41-FA64-8819AD553C3A}"/>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a:t>
            </a:r>
            <a:r>
              <a:rPr lang="fr-FR" sz="2200" b="1" dirty="0">
                <a:ln w="0"/>
                <a:solidFill>
                  <a:schemeClr val="accent5">
                    <a:lumMod val="50000"/>
                  </a:schemeClr>
                </a:solidFill>
                <a:latin typeface="Dosis Medium" pitchFamily="2" charset="0"/>
              </a:rPr>
              <a:t>3</a:t>
            </a: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/3</a:t>
            </a:r>
          </a:p>
        </p:txBody>
      </p:sp>
      <p:sp>
        <p:nvSpPr>
          <p:cNvPr id="10" name="Rectangle : coins arrondis 9">
            <a:extLst>
              <a:ext uri="{FF2B5EF4-FFF2-40B4-BE49-F238E27FC236}">
                <a16:creationId xmlns:a16="http://schemas.microsoft.com/office/drawing/2014/main" xmlns="" id="{DFCEC048-3FF3-5FA5-C94C-0484D22DA00D}"/>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xmlns="" id="{888B7D98-0733-5029-7D11-906CED9F6D38}"/>
              </a:ext>
            </a:extLst>
          </p:cNvPr>
          <p:cNvSpPr txBox="1"/>
          <p:nvPr/>
        </p:nvSpPr>
        <p:spPr>
          <a:xfrm>
            <a:off x="5352998" y="1600688"/>
            <a:ext cx="1054948" cy="400110"/>
          </a:xfrm>
          <a:prstGeom prst="rect">
            <a:avLst/>
          </a:prstGeom>
          <a:noFill/>
        </p:spPr>
        <p:txBody>
          <a:bodyPr wrap="square">
            <a:spAutoFit/>
          </a:bodyPr>
          <a:lstStyle/>
          <a:p>
            <a:pPr lvl="0" algn="just">
              <a:spcAft>
                <a:spcPts val="1800"/>
              </a:spcAft>
              <a:defRPr/>
            </a:pPr>
            <a:r>
              <a:rPr lang="fr-FR" sz="2000" b="1" dirty="0">
                <a:ln w="0"/>
                <a:solidFill>
                  <a:schemeClr val="bg1">
                    <a:lumMod val="85000"/>
                  </a:schemeClr>
                </a:solidFill>
                <a:latin typeface="Dosis" pitchFamily="2" charset="0"/>
              </a:rPr>
              <a:t>É</a:t>
            </a:r>
            <a:r>
              <a:rPr kumimoji="0" lang="fr-FR" sz="2000" b="1" i="0" u="none" strike="noStrike" kern="1200" cap="none" spc="0" normalizeH="0" baseline="0" noProof="0" dirty="0">
                <a:ln w="0"/>
                <a:solidFill>
                  <a:schemeClr val="bg1">
                    <a:lumMod val="85000"/>
                  </a:schemeClr>
                </a:solidFill>
                <a:effectLst/>
                <a:uLnTx/>
                <a:uFillTx/>
                <a:latin typeface="Dosis" pitchFamily="2" charset="0"/>
              </a:rPr>
              <a:t>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2" name="Rectangle : coins arrondis 11">
            <a:extLst>
              <a:ext uri="{FF2B5EF4-FFF2-40B4-BE49-F238E27FC236}">
                <a16:creationId xmlns:a16="http://schemas.microsoft.com/office/drawing/2014/main" xmlns="" id="{BCFC23D3-C195-9CD6-41A1-366453F2BF22}"/>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xmlns="" id="{4052CF78-3CA5-03BC-EF4E-81650EE0F9A7}"/>
              </a:ext>
            </a:extLst>
          </p:cNvPr>
          <p:cNvSpPr txBox="1"/>
          <p:nvPr/>
        </p:nvSpPr>
        <p:spPr>
          <a:xfrm>
            <a:off x="7060102" y="1607906"/>
            <a:ext cx="1054948" cy="400110"/>
          </a:xfrm>
          <a:prstGeom prst="rect">
            <a:avLst/>
          </a:prstGeom>
          <a:noFill/>
        </p:spPr>
        <p:txBody>
          <a:bodyPr wrap="square">
            <a:spAutoFit/>
          </a:bodyPr>
          <a:lstStyle/>
          <a:p>
            <a:pPr lvl="0" algn="just">
              <a:spcAft>
                <a:spcPts val="1800"/>
              </a:spcAft>
              <a:defRPr/>
            </a:pPr>
            <a:r>
              <a:rPr lang="fr-FR" sz="2000" b="1" dirty="0">
                <a:ln w="0"/>
                <a:solidFill>
                  <a:schemeClr val="bg1"/>
                </a:solidFill>
                <a:latin typeface="Dosis" pitchFamily="2" charset="0"/>
              </a:rPr>
              <a:t>É</a:t>
            </a:r>
            <a:r>
              <a:rPr kumimoji="0" lang="fr-FR" sz="2000" b="1" i="0" u="none" strike="noStrike" kern="1200" cap="none" spc="0" normalizeH="0" baseline="0" noProof="0" dirty="0">
                <a:ln w="0"/>
                <a:solidFill>
                  <a:schemeClr val="bg1"/>
                </a:solidFill>
                <a:effectLst/>
                <a:uLnTx/>
                <a:uFillTx/>
                <a:latin typeface="Dosis" pitchFamily="2" charset="0"/>
              </a:rPr>
              <a:t>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5" name="ZoneTexte 14">
            <a:extLst>
              <a:ext uri="{FF2B5EF4-FFF2-40B4-BE49-F238E27FC236}">
                <a16:creationId xmlns:a16="http://schemas.microsoft.com/office/drawing/2014/main" xmlns="" id="{A051112B-A75C-62E3-4DE5-BC2CDDD129B2}"/>
              </a:ext>
            </a:extLst>
          </p:cNvPr>
          <p:cNvSpPr txBox="1"/>
          <p:nvPr/>
        </p:nvSpPr>
        <p:spPr>
          <a:xfrm>
            <a:off x="1023323" y="2407829"/>
            <a:ext cx="7435096" cy="461665"/>
          </a:xfrm>
          <a:prstGeom prst="rect">
            <a:avLst/>
          </a:prstGeom>
          <a:noFill/>
        </p:spPr>
        <p:txBody>
          <a:bodyPr wrap="square">
            <a:spAutoFit/>
          </a:bodyPr>
          <a:lstStyle/>
          <a:p>
            <a:r>
              <a:rPr lang="fr-FR" sz="2400" b="1" dirty="0">
                <a:solidFill>
                  <a:schemeClr val="accent1">
                    <a:lumMod val="50000"/>
                  </a:schemeClr>
                </a:solidFill>
                <a:latin typeface="Dosis SemiBold" pitchFamily="2" charset="0"/>
              </a:rPr>
              <a:t>Question 3 :  Pourquoi les cousines courent-elles vers Rim ?</a:t>
            </a:r>
          </a:p>
        </p:txBody>
      </p:sp>
      <p:sp>
        <p:nvSpPr>
          <p:cNvPr id="6" name="ZoneTexte 5">
            <a:extLst>
              <a:ext uri="{FF2B5EF4-FFF2-40B4-BE49-F238E27FC236}">
                <a16:creationId xmlns:a16="http://schemas.microsoft.com/office/drawing/2014/main" xmlns="" id="{4ADA2C59-6015-FC6B-E77B-AF28B7AFBAB4}"/>
              </a:ext>
            </a:extLst>
          </p:cNvPr>
          <p:cNvSpPr txBox="1"/>
          <p:nvPr/>
        </p:nvSpPr>
        <p:spPr>
          <a:xfrm>
            <a:off x="1129532" y="3094410"/>
            <a:ext cx="6884936"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Mes cousines me voient et courent pour me montrer leurs jolies robes. Elles sont contentes.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On joue, on rigole, et on compte notre argent. Puis, nous allons acheter des bonbons et des glaces à l’épicerie du quartier.</a:t>
            </a:r>
          </a:p>
        </p:txBody>
      </p:sp>
    </p:spTree>
    <p:extLst>
      <p:ext uri="{BB962C8B-B14F-4D97-AF65-F5344CB8AC3E}">
        <p14:creationId xmlns:p14="http://schemas.microsoft.com/office/powerpoint/2010/main" val="3796889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073528-9F9B-4D24-2D5A-9EEBB78C694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AC809070-8E75-F1A9-5B2F-1427ACB4D600}"/>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AC809070-8E75-F1A9-5B2F-1427ACB4D60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A5258A06-9250-9746-F64B-7EB9FC4B39D0}"/>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A5258A06-9250-9746-F64B-7EB9FC4B39D0}"/>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1">
            <a:extLst>
              <a:ext uri="{FF2B5EF4-FFF2-40B4-BE49-F238E27FC236}">
                <a16:creationId xmlns:a16="http://schemas.microsoft.com/office/drawing/2014/main" xmlns="" id="{8095D223-EF77-AC87-ECC9-D78C502E259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question est : « pourquoi ? » Je cherche une cause ou un but dans le texte. La réponse est </a:t>
            </a:r>
            <a:r>
              <a:rPr lang="fr-FR">
                <a:solidFill>
                  <a:schemeClr val="tx1">
                    <a:lumMod val="65000"/>
                    <a:lumOff val="35000"/>
                  </a:schemeClr>
                </a:solidFill>
                <a:latin typeface="Dosis Medium" pitchFamily="2" charset="0"/>
              </a:rPr>
              <a:t>: pour </a:t>
            </a:r>
            <a:r>
              <a:rPr lang="fr-FR" dirty="0">
                <a:solidFill>
                  <a:schemeClr val="tx1">
                    <a:lumMod val="65000"/>
                    <a:lumOff val="35000"/>
                  </a:schemeClr>
                </a:solidFill>
                <a:latin typeface="Dosis Medium" pitchFamily="2" charset="0"/>
              </a:rPr>
              <a:t>me montrer leurs jolies robes.</a:t>
            </a:r>
          </a:p>
        </p:txBody>
      </p:sp>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xmlns="" id="{C1BED743-43DA-1AD9-D58E-3834F9E1D6BD}"/>
                  </a:ext>
                </a:extLst>
              </p14:cNvPr>
              <p14:cNvContentPartPr/>
              <p14:nvPr/>
            </p14:nvContentPartPr>
            <p14:xfrm>
              <a:off x="2912571" y="1083385"/>
              <a:ext cx="360" cy="360"/>
            </p14:xfrm>
          </p:contentPart>
        </mc:Choice>
        <mc:Fallback xmlns="">
          <p:pic>
            <p:nvPicPr>
              <p:cNvPr id="3" name="Encre 2">
                <a:extLst>
                  <a:ext uri="{FF2B5EF4-FFF2-40B4-BE49-F238E27FC236}">
                    <a16:creationId xmlns:a16="http://schemas.microsoft.com/office/drawing/2014/main" id="{C1BED743-43DA-1AD9-D58E-3834F9E1D6B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Encre 3">
                <a:extLst>
                  <a:ext uri="{FF2B5EF4-FFF2-40B4-BE49-F238E27FC236}">
                    <a16:creationId xmlns:a16="http://schemas.microsoft.com/office/drawing/2014/main" xmlns="" id="{14405BA3-713D-5941-4CEB-6353F0AE259F}"/>
                  </a:ext>
                </a:extLst>
              </p14:cNvPr>
              <p14:cNvContentPartPr/>
              <p14:nvPr/>
            </p14:nvContentPartPr>
            <p14:xfrm>
              <a:off x="1602171" y="842185"/>
              <a:ext cx="9720" cy="5760"/>
            </p14:xfrm>
          </p:contentPart>
        </mc:Choice>
        <mc:Fallback xmlns="">
          <p:pic>
            <p:nvPicPr>
              <p:cNvPr id="4" name="Encre 3">
                <a:extLst>
                  <a:ext uri="{FF2B5EF4-FFF2-40B4-BE49-F238E27FC236}">
                    <a16:creationId xmlns:a16="http://schemas.microsoft.com/office/drawing/2014/main" id="{14405BA3-713D-5941-4CEB-6353F0AE259F}"/>
                  </a:ext>
                </a:extLst>
              </p:cNvPr>
              <p:cNvPicPr/>
              <p:nvPr/>
            </p:nvPicPr>
            <p:blipFill>
              <a:blip r:embed="rId5"/>
              <a:stretch>
                <a:fillRect/>
              </a:stretch>
            </p:blipFill>
            <p:spPr>
              <a:xfrm>
                <a:off x="1593492" y="833185"/>
                <a:ext cx="26730" cy="23400"/>
              </a:xfrm>
              <a:prstGeom prst="rect">
                <a:avLst/>
              </a:prstGeom>
            </p:spPr>
          </p:pic>
        </mc:Fallback>
      </mc:AlternateContent>
      <p:sp>
        <p:nvSpPr>
          <p:cNvPr id="6" name="Rectangle : coins arrondis 5">
            <a:extLst>
              <a:ext uri="{FF2B5EF4-FFF2-40B4-BE49-F238E27FC236}">
                <a16:creationId xmlns:a16="http://schemas.microsoft.com/office/drawing/2014/main" xmlns="" id="{A6AB1519-0C1D-7E1B-2089-26A952472848}"/>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xmlns="" id="{1F8F8F3B-42FE-D805-1D4B-DBEB01ADDF2C}"/>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ZoneTexte 7">
            <a:extLst>
              <a:ext uri="{FF2B5EF4-FFF2-40B4-BE49-F238E27FC236}">
                <a16:creationId xmlns:a16="http://schemas.microsoft.com/office/drawing/2014/main" xmlns="" id="{8C69EB62-7BE8-2830-86FF-6D4092FCFB09}"/>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3/3</a:t>
            </a:r>
          </a:p>
        </p:txBody>
      </p:sp>
      <p:sp>
        <p:nvSpPr>
          <p:cNvPr id="9" name="Rectangle : coins arrondis 8">
            <a:extLst>
              <a:ext uri="{FF2B5EF4-FFF2-40B4-BE49-F238E27FC236}">
                <a16:creationId xmlns:a16="http://schemas.microsoft.com/office/drawing/2014/main" xmlns="" id="{1CAA678D-C773-F027-7DBC-0236D5D3DEC1}"/>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xmlns="" id="{AD4FD697-92B3-57F8-A47A-4147528EEDCF}"/>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1" name="Rectangle : coins arrondis 10">
            <a:extLst>
              <a:ext uri="{FF2B5EF4-FFF2-40B4-BE49-F238E27FC236}">
                <a16:creationId xmlns:a16="http://schemas.microsoft.com/office/drawing/2014/main" xmlns="" id="{3D007F49-195D-72CD-E691-FF382DD69524}"/>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xmlns="" id="{D9B85EE2-BCA3-DC1C-6620-EDC0D658E641}"/>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pic>
        <p:nvPicPr>
          <p:cNvPr id="15" name="Image 14">
            <a:extLst>
              <a:ext uri="{FF2B5EF4-FFF2-40B4-BE49-F238E27FC236}">
                <a16:creationId xmlns:a16="http://schemas.microsoft.com/office/drawing/2014/main" xmlns="" id="{B0E719BC-8F07-57CF-86E2-046A2266FE50}"/>
              </a:ext>
            </a:extLst>
          </p:cNvPr>
          <p:cNvPicPr>
            <a:picLocks noChangeAspect="1"/>
          </p:cNvPicPr>
          <p:nvPr/>
        </p:nvPicPr>
        <p:blipFill>
          <a:blip r:embed="rId8"/>
          <a:stretch>
            <a:fillRect/>
          </a:stretch>
        </p:blipFill>
        <p:spPr>
          <a:xfrm>
            <a:off x="178063" y="515358"/>
            <a:ext cx="1152244" cy="1072989"/>
          </a:xfrm>
          <a:prstGeom prst="rect">
            <a:avLst/>
          </a:prstGeom>
        </p:spPr>
      </p:pic>
      <p:sp>
        <p:nvSpPr>
          <p:cNvPr id="13" name="ZoneTexte 12">
            <a:extLst>
              <a:ext uri="{FF2B5EF4-FFF2-40B4-BE49-F238E27FC236}">
                <a16:creationId xmlns:a16="http://schemas.microsoft.com/office/drawing/2014/main" xmlns="" id="{582828AE-3C49-F270-98AC-95BAAF0EFE8E}"/>
              </a:ext>
            </a:extLst>
          </p:cNvPr>
          <p:cNvSpPr txBox="1"/>
          <p:nvPr/>
        </p:nvSpPr>
        <p:spPr>
          <a:xfrm>
            <a:off x="1129532" y="3047845"/>
            <a:ext cx="6884936"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Mes cousines me voient et </a:t>
            </a:r>
            <a:r>
              <a:rPr lang="fr-FR" sz="2400" dirty="0">
                <a:solidFill>
                  <a:srgbClr val="565F88"/>
                </a:solidFill>
                <a:latin typeface="Dosis SemiBold" pitchFamily="2" charset="0"/>
                <a:cs typeface="Calibri" panose="020F0502020204030204" pitchFamily="34" charset="0"/>
              </a:rPr>
              <a:t>courent</a:t>
            </a:r>
            <a:r>
              <a:rPr kumimoji="0" lang="fr-FR" sz="2400" b="0" i="0" u="none" strike="noStrike" kern="1200" cap="none" spc="0" normalizeH="0" baseline="0" noProof="0" dirty="0">
                <a:ln>
                  <a:noFill/>
                </a:ln>
                <a:solidFill>
                  <a:srgbClr val="C00000"/>
                </a:solidFill>
                <a:effectLst/>
                <a:uLnTx/>
                <a:uFillTx/>
                <a:latin typeface="Dosis SemiBold" pitchFamily="2" charset="0"/>
                <a:ea typeface="+mn-ea"/>
                <a:cs typeface="Calibri" panose="020F0502020204030204" pitchFamily="34" charset="0"/>
              </a:rPr>
              <a:t> pour me montrer leurs jolies robes</a:t>
            </a: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 Elles sont contentes.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On joue, on rigole, et on compte notre argent. Puis, nous allons acheter des bonbons et des glaces à l’épicerie du quartier.</a:t>
            </a:r>
          </a:p>
        </p:txBody>
      </p:sp>
      <p:sp>
        <p:nvSpPr>
          <p:cNvPr id="5" name="ZoneTexte 4">
            <a:extLst>
              <a:ext uri="{FF2B5EF4-FFF2-40B4-BE49-F238E27FC236}">
                <a16:creationId xmlns:a16="http://schemas.microsoft.com/office/drawing/2014/main" xmlns="" id="{88ECDE1C-8EFD-F3CE-2B9A-E59F83845B24}"/>
              </a:ext>
            </a:extLst>
          </p:cNvPr>
          <p:cNvSpPr txBox="1"/>
          <p:nvPr/>
        </p:nvSpPr>
        <p:spPr>
          <a:xfrm>
            <a:off x="1023323" y="2407829"/>
            <a:ext cx="7204508" cy="461665"/>
          </a:xfrm>
          <a:prstGeom prst="rect">
            <a:avLst/>
          </a:prstGeom>
          <a:noFill/>
        </p:spPr>
        <p:txBody>
          <a:bodyPr wrap="square">
            <a:spAutoFit/>
          </a:bodyPr>
          <a:lstStyle/>
          <a:p>
            <a:r>
              <a:rPr lang="fr-FR" sz="2400" b="1" dirty="0">
                <a:solidFill>
                  <a:schemeClr val="accent1">
                    <a:lumMod val="50000"/>
                  </a:schemeClr>
                </a:solidFill>
                <a:latin typeface="Dosis SemiBold" pitchFamily="2" charset="0"/>
              </a:rPr>
              <a:t>Question 3 :  </a:t>
            </a:r>
            <a:r>
              <a:rPr lang="fr-FR" sz="2400" b="1" dirty="0">
                <a:solidFill>
                  <a:srgbClr val="C00000"/>
                </a:solidFill>
                <a:latin typeface="Dosis SemiBold" pitchFamily="2" charset="0"/>
              </a:rPr>
              <a:t>Pourquoi</a:t>
            </a:r>
            <a:r>
              <a:rPr lang="fr-FR" sz="2400" b="1" dirty="0">
                <a:solidFill>
                  <a:schemeClr val="accent1">
                    <a:lumMod val="50000"/>
                  </a:schemeClr>
                </a:solidFill>
                <a:latin typeface="Dosis SemiBold" pitchFamily="2" charset="0"/>
              </a:rPr>
              <a:t> les cousines courent vers Rim ?</a:t>
            </a:r>
          </a:p>
        </p:txBody>
      </p:sp>
    </p:spTree>
    <p:extLst>
      <p:ext uri="{BB962C8B-B14F-4D97-AF65-F5344CB8AC3E}">
        <p14:creationId xmlns:p14="http://schemas.microsoft.com/office/powerpoint/2010/main" val="15165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12AC17-7A7E-79B4-1347-BB211F439C6F}"/>
            </a:ext>
          </a:extLst>
        </p:cNvPr>
        <p:cNvGrpSpPr/>
        <p:nvPr/>
      </p:nvGrpSpPr>
      <p:grpSpPr>
        <a:xfrm>
          <a:off x="0" y="0"/>
          <a:ext cx="0" cy="0"/>
          <a:chOff x="0" y="0"/>
          <a:chExt cx="0" cy="0"/>
        </a:xfrm>
      </p:grpSpPr>
      <p:sp>
        <p:nvSpPr>
          <p:cNvPr id="15" name="Titre 3">
            <a:extLst>
              <a:ext uri="{FF2B5EF4-FFF2-40B4-BE49-F238E27FC236}">
                <a16:creationId xmlns:a16="http://schemas.microsoft.com/office/drawing/2014/main" xmlns="" id="{ECBE6AE4-DF3F-3BC8-3221-E1676FCF89ED}"/>
              </a:ext>
            </a:extLst>
          </p:cNvPr>
          <p:cNvSpPr>
            <a:spLocks noGrp="1"/>
          </p:cNvSpPr>
          <p:nvPr>
            <p:ph type="title"/>
          </p:nvPr>
        </p:nvSpPr>
        <p:spPr>
          <a:xfrm>
            <a:off x="1592849" y="779799"/>
            <a:ext cx="7099460" cy="612000"/>
          </a:xfrm>
        </p:spPr>
        <p:txBody>
          <a:bodyPr>
            <a:noAutofit/>
          </a:bodyPr>
          <a:lstStyle/>
          <a:p>
            <a:r>
              <a:rPr lang="fr-FR" dirty="0">
                <a:solidFill>
                  <a:schemeClr val="tx1">
                    <a:lumMod val="65000"/>
                    <a:lumOff val="35000"/>
                  </a:schemeClr>
                </a:solidFill>
                <a:latin typeface="Dosis Medium" pitchFamily="2" charset="0"/>
              </a:rPr>
              <a:t>Prenez vos livrets à la page 52. Relisez le texte en silence pour le comprendre. Si vous ne comprenez pas un mot, demandez à votre voisin ou levez la main pour que je vous aide.</a:t>
            </a:r>
          </a:p>
        </p:txBody>
      </p:sp>
      <p:pic>
        <p:nvPicPr>
          <p:cNvPr id="2" name="Image 1">
            <a:extLst>
              <a:ext uri="{FF2B5EF4-FFF2-40B4-BE49-F238E27FC236}">
                <a16:creationId xmlns:a16="http://schemas.microsoft.com/office/drawing/2014/main" xmlns="" id="{B269EC9C-D706-2FC1-000A-0E90BED9D398}"/>
              </a:ext>
            </a:extLst>
          </p:cNvPr>
          <p:cNvPicPr>
            <a:picLocks noChangeAspect="1"/>
          </p:cNvPicPr>
          <p:nvPr/>
        </p:nvPicPr>
        <p:blipFill>
          <a:blip r:embed="rId2"/>
          <a:stretch>
            <a:fillRect/>
          </a:stretch>
        </p:blipFill>
        <p:spPr>
          <a:xfrm>
            <a:off x="178063" y="515358"/>
            <a:ext cx="1152244" cy="1072989"/>
          </a:xfrm>
          <a:prstGeom prst="rect">
            <a:avLst/>
          </a:prstGeom>
        </p:spPr>
      </p:pic>
      <p:pic>
        <p:nvPicPr>
          <p:cNvPr id="3" name="Image 2">
            <a:extLst>
              <a:ext uri="{FF2B5EF4-FFF2-40B4-BE49-F238E27FC236}">
                <a16:creationId xmlns:a16="http://schemas.microsoft.com/office/drawing/2014/main" xmlns="" id="{4179B6EB-E8CE-DB7B-0C67-FB23BDA80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911" y="1812151"/>
            <a:ext cx="3068278" cy="4706314"/>
          </a:xfrm>
          <a:prstGeom prst="rect">
            <a:avLst/>
          </a:prstGeom>
        </p:spPr>
      </p:pic>
      <p:sp>
        <p:nvSpPr>
          <p:cNvPr id="6" name="Rectangle : coins arrondis 5">
            <a:extLst>
              <a:ext uri="{FF2B5EF4-FFF2-40B4-BE49-F238E27FC236}">
                <a16:creationId xmlns:a16="http://schemas.microsoft.com/office/drawing/2014/main" xmlns="" id="{03347D03-7F14-3D36-8326-5AB1906824E5}"/>
              </a:ext>
            </a:extLst>
          </p:cNvPr>
          <p:cNvSpPr/>
          <p:nvPr/>
        </p:nvSpPr>
        <p:spPr>
          <a:xfrm>
            <a:off x="3441719" y="2626873"/>
            <a:ext cx="2862470" cy="124239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65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7326F116-0B3B-22A7-E59B-9844B25FE91E}"/>
              </a:ext>
            </a:extLst>
          </p:cNvPr>
          <p:cNvPicPr>
            <a:picLocks noChangeAspect="1"/>
          </p:cNvPicPr>
          <p:nvPr/>
        </p:nvPicPr>
        <p:blipFill>
          <a:blip r:embed="rId2"/>
          <a:srcRect l="1542" t="8381" r="3284" b="18195"/>
          <a:stretch>
            <a:fillRect/>
          </a:stretch>
        </p:blipFill>
        <p:spPr>
          <a:xfrm>
            <a:off x="1424715" y="5007713"/>
            <a:ext cx="6246795" cy="1349939"/>
          </a:xfrm>
          <a:prstGeom prst="rect">
            <a:avLst/>
          </a:prstGeom>
        </p:spPr>
      </p:pic>
      <p:sp>
        <p:nvSpPr>
          <p:cNvPr id="10" name="Espace réservé du texte 9">
            <a:extLst>
              <a:ext uri="{FF2B5EF4-FFF2-40B4-BE49-F238E27FC236}">
                <a16:creationId xmlns:a16="http://schemas.microsoft.com/office/drawing/2014/main" xmlns="" id="{99076A47-0B8D-410C-5BE8-3468CCF0FF3A}"/>
              </a:ext>
            </a:extLst>
          </p:cNvPr>
          <p:cNvSpPr>
            <a:spLocks noGrp="1"/>
          </p:cNvSpPr>
          <p:nvPr>
            <p:ph type="body" sz="quarter" idx="19"/>
          </p:nvPr>
        </p:nvSpPr>
        <p:spPr/>
        <p:txBody>
          <a:bodyPr/>
          <a:lstStyle/>
          <a:p>
            <a:r>
              <a:rPr lang="fr-FR" sz="1400" dirty="0"/>
              <a:t>Comprendre un texte.</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xmlns="" id="{3DABA421-0643-F3B2-09E2-9F21CDBD4601}"/>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xmlns="" id="{798278C3-473A-7110-313B-F546DD4BFE12}"/>
              </a:ext>
            </a:extLst>
          </p:cNvPr>
          <p:cNvSpPr>
            <a:spLocks noGrp="1"/>
          </p:cNvSpPr>
          <p:nvPr>
            <p:ph type="body" sz="quarter" idx="21"/>
          </p:nvPr>
        </p:nvSpPr>
        <p:spPr/>
        <p:txBody>
          <a:bodyPr/>
          <a:lstStyle/>
          <a:p>
            <a:r>
              <a:rPr lang="fr-FR" sz="1400" dirty="0"/>
              <a:t>Prendre la parole pour parler de la famille, de ce qu’on mange et de la fête.</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xmlns="" id="{05AC2783-78BD-E6B4-CB23-ED15ABB0BE00}"/>
              </a:ext>
            </a:extLst>
          </p:cNvPr>
          <p:cNvPicPr>
            <a:picLocks noGrp="1" noChangeAspect="1"/>
          </p:cNvPicPr>
          <p:nvPr>
            <p:ph type="pic" sz="quarter" idx="11"/>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xmlns="" id="{62D4E4F4-7A38-347E-6A75-31D004B471B5}"/>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7560" r="-7560"/>
          <a:stretch>
            <a:fillRect/>
          </a:stretch>
        </p:blipFill>
        <p:spPr/>
      </p:pic>
      <p:sp>
        <p:nvSpPr>
          <p:cNvPr id="19" name="ZoneTexte 18">
            <a:extLst>
              <a:ext uri="{FF2B5EF4-FFF2-40B4-BE49-F238E27FC236}">
                <a16:creationId xmlns:a16="http://schemas.microsoft.com/office/drawing/2014/main" xmlns="" id="{335CB33E-BD6C-ABCE-F925-A7DB01A85400}"/>
              </a:ext>
            </a:extLst>
          </p:cNvPr>
          <p:cNvSpPr txBox="1"/>
          <p:nvPr/>
        </p:nvSpPr>
        <p:spPr>
          <a:xfrm>
            <a:off x="2201410" y="5133855"/>
            <a:ext cx="1188146" cy="338554"/>
          </a:xfrm>
          <a:prstGeom prst="rect">
            <a:avLst/>
          </a:prstGeom>
          <a:noFill/>
        </p:spPr>
        <p:txBody>
          <a:bodyPr wrap="none" rtlCol="0">
            <a:spAutoFit/>
          </a:bodyPr>
          <a:lstStyle/>
          <a:p>
            <a:r>
              <a:rPr lang="fr-MA" sz="1600" dirty="0">
                <a:solidFill>
                  <a:srgbClr val="424D7B"/>
                </a:solidFill>
                <a:latin typeface="Dosis ExtraBold" pitchFamily="2" charset="0"/>
              </a:rPr>
              <a:t>3.  Écriture  </a:t>
            </a:r>
          </a:p>
        </p:txBody>
      </p:sp>
      <p:sp>
        <p:nvSpPr>
          <p:cNvPr id="20" name="Espace réservé du texte 5">
            <a:extLst>
              <a:ext uri="{FF2B5EF4-FFF2-40B4-BE49-F238E27FC236}">
                <a16:creationId xmlns:a16="http://schemas.microsoft.com/office/drawing/2014/main" xmlns=""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Écrire des phrases.</a:t>
            </a:r>
          </a:p>
        </p:txBody>
      </p:sp>
      <p:sp>
        <p:nvSpPr>
          <p:cNvPr id="6" name="Titre 1">
            <a:extLst>
              <a:ext uri="{FF2B5EF4-FFF2-40B4-BE49-F238E27FC236}">
                <a16:creationId xmlns:a16="http://schemas.microsoft.com/office/drawing/2014/main" xmlns="" id="{436CF52F-EB33-43E1-19BB-ADA739EBB068}"/>
              </a:ext>
            </a:extLst>
          </p:cNvPr>
          <p:cNvSpPr>
            <a:spLocks noGrp="1"/>
          </p:cNvSpPr>
          <p:nvPr>
            <p:ph type="title"/>
          </p:nvPr>
        </p:nvSpPr>
        <p:spPr>
          <a:xfrm>
            <a:off x="522773" y="1347954"/>
            <a:ext cx="7886700" cy="705267"/>
          </a:xfrm>
        </p:spPr>
        <p:txBody>
          <a:bodyPr/>
          <a:lstStyle/>
          <a:p>
            <a:r>
              <a:rPr lang="fr-MA" sz="3600" dirty="0"/>
              <a:t>Plan de la séance 5</a:t>
            </a:r>
          </a:p>
        </p:txBody>
      </p:sp>
      <p:grpSp>
        <p:nvGrpSpPr>
          <p:cNvPr id="2" name="Groupe 1">
            <a:extLst>
              <a:ext uri="{FF2B5EF4-FFF2-40B4-BE49-F238E27FC236}">
                <a16:creationId xmlns:a16="http://schemas.microsoft.com/office/drawing/2014/main" xmlns="" id="{DC02BC1B-704A-1658-BE6D-9546A24FFD97}"/>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xmlns="" id="{3F08BF98-F3A9-6079-526A-A06775282D9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xmlns="" id="{47FDDCF9-C46D-908A-6E90-9FDCCB10A9F3}"/>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xmlns="" id="{2A238CFC-3237-6DAC-90A7-D2BA4E68F16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xmlns=""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sp>
        <p:nvSpPr>
          <p:cNvPr id="4" name="Titre 1">
            <a:extLst>
              <a:ext uri="{FF2B5EF4-FFF2-40B4-BE49-F238E27FC236}">
                <a16:creationId xmlns:a16="http://schemas.microsoft.com/office/drawing/2014/main" xmlns="" id="{D90BECDA-7FF6-2297-9B6F-D68831D2151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nous allons faire de l’écriture.  Prenez vos cahiers.</a:t>
            </a:r>
          </a:p>
        </p:txBody>
      </p:sp>
      <p:pic>
        <p:nvPicPr>
          <p:cNvPr id="6" name="Image 5">
            <a:extLst>
              <a:ext uri="{FF2B5EF4-FFF2-40B4-BE49-F238E27FC236}">
                <a16:creationId xmlns:a16="http://schemas.microsoft.com/office/drawing/2014/main" xmlns="" id="{ED89BBAC-7A06-3409-EC30-D28A328722E1}"/>
              </a:ext>
            </a:extLst>
          </p:cNvPr>
          <p:cNvPicPr>
            <a:picLocks noChangeAspect="1"/>
          </p:cNvPicPr>
          <p:nvPr/>
        </p:nvPicPr>
        <p:blipFill>
          <a:blip r:embed="rId8">
            <a:clrChange>
              <a:clrFrom>
                <a:srgbClr val="EAE8E4"/>
              </a:clrFrom>
              <a:clrTo>
                <a:srgbClr val="EAE8E4">
                  <a:alpha val="0"/>
                </a:srgbClr>
              </a:clrTo>
            </a:clrChange>
          </a:blip>
          <a:srcRect l="4527" t="16702" r="3992" b="15930"/>
          <a:stretch>
            <a:fillRect/>
          </a:stretch>
        </p:blipFill>
        <p:spPr>
          <a:xfrm>
            <a:off x="2440917" y="2435192"/>
            <a:ext cx="4397832" cy="3238624"/>
          </a:xfrm>
          <a:prstGeom prst="roundRect">
            <a:avLst>
              <a:gd name="adj" fmla="val 6988"/>
            </a:avLst>
          </a:prstGeom>
        </p:spPr>
      </p:pic>
      <p:pic>
        <p:nvPicPr>
          <p:cNvPr id="7" name="Image 6">
            <a:extLst>
              <a:ext uri="{FF2B5EF4-FFF2-40B4-BE49-F238E27FC236}">
                <a16:creationId xmlns:a16="http://schemas.microsoft.com/office/drawing/2014/main" xmlns="" id="{C03A3A46-15FE-AD54-170D-AF0E429487F3}"/>
              </a:ext>
            </a:extLst>
          </p:cNvPr>
          <p:cNvPicPr>
            <a:picLocks noChangeAspect="1"/>
          </p:cNvPicPr>
          <p:nvPr/>
        </p:nvPicPr>
        <p:blipFill>
          <a:blip r:embed="rId9"/>
          <a:stretch>
            <a:fillRect/>
          </a:stretch>
        </p:blipFill>
        <p:spPr>
          <a:xfrm>
            <a:off x="148577" y="535130"/>
            <a:ext cx="1152244" cy="1072989"/>
          </a:xfrm>
          <a:prstGeom prst="rect">
            <a:avLst/>
          </a:prstGeom>
        </p:spPr>
      </p:pic>
    </p:spTree>
    <p:extLst>
      <p:ext uri="{BB962C8B-B14F-4D97-AF65-F5344CB8AC3E}">
        <p14:creationId xmlns:p14="http://schemas.microsoft.com/office/powerpoint/2010/main" val="435687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F473BA22-D869-734A-7B4D-1403F501901C}"/>
              </a:ext>
            </a:extLst>
          </p:cNvPr>
          <p:cNvPicPr>
            <a:picLocks noChangeAspect="1"/>
          </p:cNvPicPr>
          <p:nvPr/>
        </p:nvPicPr>
        <p:blipFill>
          <a:blip r:embed="rId2"/>
          <a:srcRect l="1542" t="8381" r="3284" b="18195"/>
          <a:stretch>
            <a:fillRect/>
          </a:stretch>
        </p:blipFill>
        <p:spPr>
          <a:xfrm>
            <a:off x="1448602" y="2073208"/>
            <a:ext cx="6246795" cy="1349939"/>
          </a:xfrm>
          <a:prstGeom prst="rect">
            <a:avLst/>
          </a:prstGeom>
        </p:spPr>
      </p:pic>
      <p:sp>
        <p:nvSpPr>
          <p:cNvPr id="13" name="Espace réservé du texte 12">
            <a:extLst>
              <a:ext uri="{FF2B5EF4-FFF2-40B4-BE49-F238E27FC236}">
                <a16:creationId xmlns:a16="http://schemas.microsoft.com/office/drawing/2014/main" xmlns="" id="{AC6BF3D7-556E-448C-F085-3C1582824A2B}"/>
              </a:ext>
            </a:extLst>
          </p:cNvPr>
          <p:cNvSpPr>
            <a:spLocks noGrp="1"/>
          </p:cNvSpPr>
          <p:nvPr>
            <p:ph type="body" sz="quarter" idx="19"/>
          </p:nvPr>
        </p:nvSpPr>
        <p:spPr/>
        <p:txBody>
          <a:bodyPr/>
          <a:lstStyle/>
          <a:p>
            <a:r>
              <a:rPr lang="fr-FR" sz="1400" dirty="0"/>
              <a:t>Comprendre un texte.</a:t>
            </a:r>
          </a:p>
        </p:txBody>
      </p:sp>
      <p:sp>
        <p:nvSpPr>
          <p:cNvPr id="14" name="Espace réservé du texte 13">
            <a:extLst>
              <a:ext uri="{FF2B5EF4-FFF2-40B4-BE49-F238E27FC236}">
                <a16:creationId xmlns:a16="http://schemas.microsoft.com/office/drawing/2014/main" xmlns="" id="{55B1DD48-DCD5-6EEE-7311-AD30A741D962}"/>
              </a:ext>
            </a:extLst>
          </p:cNvPr>
          <p:cNvSpPr>
            <a:spLocks noGrp="1"/>
          </p:cNvSpPr>
          <p:nvPr>
            <p:ph type="body" sz="quarter" idx="20"/>
          </p:nvPr>
        </p:nvSpPr>
        <p:spPr/>
        <p:txBody>
          <a:bodyPr/>
          <a:lstStyle/>
          <a:p>
            <a:r>
              <a:rPr lang="fr-FR" sz="1400" dirty="0"/>
              <a:t>Écrire des phrases.</a:t>
            </a:r>
            <a:endParaRPr lang="fr-MA" sz="1400"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2F02A0D9-D793-8E90-F2B1-7F736C3BFEE6}"/>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3068D98F-B919-E1C8-FE2A-127F46CE9B27}"/>
              </a:ext>
            </a:extLst>
          </p:cNvPr>
          <p:cNvPicPr>
            <a:picLocks noGrp="1" noChangeAspect="1"/>
          </p:cNvPicPr>
          <p:nvPr>
            <p:ph type="pic" sz="quarter" idx="13"/>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xmlns="" id="{82B5FAC4-ACF8-1ECD-6767-F343568C1958}"/>
              </a:ext>
            </a:extLst>
          </p:cNvPr>
          <p:cNvSpPr txBox="1"/>
          <p:nvPr/>
        </p:nvSpPr>
        <p:spPr>
          <a:xfrm>
            <a:off x="2221199" y="2162541"/>
            <a:ext cx="2350801" cy="338554"/>
          </a:xfrm>
          <a:prstGeom prst="rect">
            <a:avLst/>
          </a:prstGeom>
          <a:noFill/>
        </p:spPr>
        <p:txBody>
          <a:bodyPr wrap="square" rtlCol="0">
            <a:spAutoFit/>
          </a:bodyPr>
          <a:lstStyle/>
          <a:p>
            <a:r>
              <a:rPr lang="fr-MA" sz="1600" dirty="0">
                <a:solidFill>
                  <a:srgbClr val="424D7B"/>
                </a:solidFill>
                <a:latin typeface="Dosis ExtraBold" pitchFamily="2" charset="0"/>
              </a:rPr>
              <a:t>1.  Prise de parole</a:t>
            </a:r>
          </a:p>
        </p:txBody>
      </p:sp>
      <p:sp>
        <p:nvSpPr>
          <p:cNvPr id="17" name="Espace réservé du texte 5">
            <a:extLst>
              <a:ext uri="{FF2B5EF4-FFF2-40B4-BE49-F238E27FC236}">
                <a16:creationId xmlns:a16="http://schemas.microsoft.com/office/drawing/2014/main" xmlns="" id="{39A7660A-DEEB-2C87-175B-55238BB1DF0E}"/>
              </a:ext>
            </a:extLst>
          </p:cNvPr>
          <p:cNvSpPr txBox="1">
            <a:spLocks/>
          </p:cNvSpPr>
          <p:nvPr/>
        </p:nvSpPr>
        <p:spPr>
          <a:xfrm>
            <a:off x="1801093" y="2591641"/>
            <a:ext cx="5767703"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Prendre la parole pour parler de la famille, de ce qu’on mange et de la fête.</a:t>
            </a:r>
          </a:p>
        </p:txBody>
      </p:sp>
      <p:sp>
        <p:nvSpPr>
          <p:cNvPr id="7" name="Titre 1">
            <a:extLst>
              <a:ext uri="{FF2B5EF4-FFF2-40B4-BE49-F238E27FC236}">
                <a16:creationId xmlns:a16="http://schemas.microsoft.com/office/drawing/2014/main" xmlns="" id="{F4072A8C-CA17-E815-A0C0-21BF3F80A258}"/>
              </a:ext>
            </a:extLst>
          </p:cNvPr>
          <p:cNvSpPr>
            <a:spLocks noGrp="1"/>
          </p:cNvSpPr>
          <p:nvPr>
            <p:ph type="title"/>
          </p:nvPr>
        </p:nvSpPr>
        <p:spPr>
          <a:xfrm>
            <a:off x="522773" y="1347954"/>
            <a:ext cx="7886700" cy="705267"/>
          </a:xfrm>
        </p:spPr>
        <p:txBody>
          <a:bodyPr/>
          <a:lstStyle/>
          <a:p>
            <a:r>
              <a:rPr lang="fr-MA" sz="3200" dirty="0"/>
              <a:t>Plan de la séance 5</a:t>
            </a:r>
          </a:p>
        </p:txBody>
      </p:sp>
      <p:grpSp>
        <p:nvGrpSpPr>
          <p:cNvPr id="2" name="Groupe 1">
            <a:extLst>
              <a:ext uri="{FF2B5EF4-FFF2-40B4-BE49-F238E27FC236}">
                <a16:creationId xmlns:a16="http://schemas.microsoft.com/office/drawing/2014/main" xmlns="" id="{C423D451-1907-A573-C8FB-AD8AFFFD8EC9}"/>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xmlns="" id="{EAD5DDEE-348F-CD58-BBF8-05D44BD5ABF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xmlns="" id="{11F10EC1-68BA-4D60-5D3C-5D10D3839EE0}"/>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xmlns="" id="{CE2A1C11-7711-631D-3DAF-3EDC7D35CF6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8" name="Espace réservé pour une image  13" descr="Une image contenant horloge, cercle, symbole, Police&#10;&#10;Le contenu généré par l’IA peut être incorrect.">
            <a:extLst>
              <a:ext uri="{FF2B5EF4-FFF2-40B4-BE49-F238E27FC236}">
                <a16:creationId xmlns:a16="http://schemas.microsoft.com/office/drawing/2014/main" xmlns="" id="{4ED3811F-732C-FA60-DCB3-8990F9D83D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0" r="-7560"/>
          <a:stretch>
            <a:fillRect/>
          </a:stretch>
        </p:blipFill>
        <p:spPr>
          <a:xfrm>
            <a:off x="7298796" y="1930910"/>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B22B60-9B95-EE19-E53F-4C42148CF75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93468B42-77AA-7E60-040D-86FD419EB05D}"/>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3468B42-77AA-7E60-040D-86FD419EB05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3FFDBE50-029F-83F9-315D-7F9DC9B738F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3FFDBE50-029F-83F9-315D-7F9DC9B738F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xmlns="" id="{C591B86B-5AE3-6C48-E7F8-4130E14EC6D4}"/>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xmlns="" id="{935F64DC-D814-866A-CB2C-D43292056FB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et observez ces phrases. Vous allez les écrire après. Tenez-vous prêts.  </a:t>
            </a:r>
          </a:p>
        </p:txBody>
      </p:sp>
      <p:sp>
        <p:nvSpPr>
          <p:cNvPr id="3" name="ZoneTexte 2">
            <a:extLst>
              <a:ext uri="{FF2B5EF4-FFF2-40B4-BE49-F238E27FC236}">
                <a16:creationId xmlns:a16="http://schemas.microsoft.com/office/drawing/2014/main" xmlns="" id="{6E712A35-0E84-0EFE-C94C-B39FC14F3D68}"/>
              </a:ext>
            </a:extLst>
          </p:cNvPr>
          <p:cNvSpPr txBox="1"/>
          <p:nvPr/>
        </p:nvSpPr>
        <p:spPr>
          <a:xfrm>
            <a:off x="880451" y="2647055"/>
            <a:ext cx="7383097" cy="1563890"/>
          </a:xfrm>
          <a:prstGeom prst="rect">
            <a:avLst/>
          </a:prstGeom>
          <a:noFill/>
        </p:spPr>
        <p:txBody>
          <a:bodyPr wrap="square">
            <a:spAutoFit/>
          </a:bodyPr>
          <a:lstStyle/>
          <a:p>
            <a:pPr algn="just">
              <a:lnSpc>
                <a:spcPct val="150000"/>
              </a:lnSpc>
            </a:pPr>
            <a:r>
              <a:rPr lang="fr-FR" sz="3400" b="1" dirty="0">
                <a:solidFill>
                  <a:srgbClr val="565F88"/>
                </a:solidFill>
                <a:latin typeface="Dosis SemiBold" pitchFamily="2" charset="0"/>
              </a:rPr>
              <a:t>Mes cousines vont venir à la fête.</a:t>
            </a:r>
          </a:p>
          <a:p>
            <a:pPr algn="just">
              <a:lnSpc>
                <a:spcPct val="150000"/>
              </a:lnSpc>
            </a:pPr>
            <a:r>
              <a:rPr lang="fr-FR" sz="3400" b="1" dirty="0">
                <a:solidFill>
                  <a:srgbClr val="565F88"/>
                </a:solidFill>
                <a:latin typeface="Dosis SemiBold" pitchFamily="2" charset="0"/>
              </a:rPr>
              <a:t>Mes oncles sont contents.</a:t>
            </a:r>
          </a:p>
        </p:txBody>
      </p:sp>
    </p:spTree>
    <p:extLst>
      <p:ext uri="{BB962C8B-B14F-4D97-AF65-F5344CB8AC3E}">
        <p14:creationId xmlns:p14="http://schemas.microsoft.com/office/powerpoint/2010/main" val="2961007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A258D69-731B-5511-D088-32459ADA50A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xmlns="" id="{ACAE33F4-377A-FF89-7C87-7E8731F4378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ACAE33F4-377A-FF89-7C87-7E8731F4378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xmlns="" id="{49DC383F-4CB3-AAF8-2E88-DC500E8CD66B}"/>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9DC383F-4CB3-AAF8-2E88-DC500E8CD66B}"/>
                  </a:ext>
                </a:extLst>
              </p:cNvPr>
              <p:cNvPicPr/>
              <p:nvPr/>
            </p:nvPicPr>
            <p:blipFill>
              <a:blip r:embed="rId7"/>
              <a:stretch>
                <a:fillRect/>
              </a:stretch>
            </p:blipFill>
            <p:spPr>
              <a:xfrm>
                <a:off x="1593492" y="833185"/>
                <a:ext cx="26730" cy="23400"/>
              </a:xfrm>
              <a:prstGeom prst="rect">
                <a:avLst/>
              </a:prstGeom>
            </p:spPr>
          </p:pic>
        </mc:Fallback>
      </mc:AlternateContent>
      <p:sp>
        <p:nvSpPr>
          <p:cNvPr id="27" name="Titre 1">
            <a:extLst>
              <a:ext uri="{FF2B5EF4-FFF2-40B4-BE49-F238E27FC236}">
                <a16:creationId xmlns:a16="http://schemas.microsoft.com/office/drawing/2014/main" xmlns="" id="{CB4776B4-EA99-38F3-EE87-E9A5B147F2DB}"/>
              </a:ext>
            </a:extLst>
          </p:cNvPr>
          <p:cNvSpPr>
            <a:spLocks noGrp="1"/>
          </p:cNvSpPr>
          <p:nvPr>
            <p:ph type="title"/>
          </p:nvPr>
        </p:nvSpPr>
        <p:spPr>
          <a:xfrm>
            <a:off x="1692000" y="756000"/>
            <a:ext cx="6840000" cy="612000"/>
          </a:xfrm>
        </p:spPr>
        <p:txBody>
          <a:bodyPr/>
          <a:lstStyle/>
          <a:p>
            <a:r>
              <a:rPr lang="fr-FR" i="1" dirty="0">
                <a:solidFill>
                  <a:schemeClr val="tx1">
                    <a:lumMod val="65000"/>
                    <a:lumOff val="35000"/>
                  </a:schemeClr>
                </a:solidFill>
                <a:latin typeface="Dosis Medium" pitchFamily="2" charset="0"/>
              </a:rPr>
              <a:t>Dictée en cours.</a:t>
            </a:r>
          </a:p>
        </p:txBody>
      </p:sp>
      <p:pic>
        <p:nvPicPr>
          <p:cNvPr id="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A34D00F7-5426-613E-3B02-80EBCB8FF974}"/>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t="110" b="110"/>
          <a:stretch>
            <a:fillRect/>
          </a:stretch>
        </p:blipFill>
        <p:spPr>
          <a:xfrm>
            <a:off x="333370" y="702310"/>
            <a:ext cx="857816" cy="857816"/>
          </a:xfrm>
        </p:spPr>
      </p:pic>
      <p:pic>
        <p:nvPicPr>
          <p:cNvPr id="5" name="Image 4" descr="Une image contenant noir, obscurité&#10;&#10;Le contenu généré par l’IA peut être incorrect.">
            <a:extLst>
              <a:ext uri="{FF2B5EF4-FFF2-40B4-BE49-F238E27FC236}">
                <a16:creationId xmlns:a16="http://schemas.microsoft.com/office/drawing/2014/main" xmlns="" id="{66CAD28F-2527-C269-ECB0-0FDE98A4C6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Image 3">
            <a:extLst>
              <a:ext uri="{FF2B5EF4-FFF2-40B4-BE49-F238E27FC236}">
                <a16:creationId xmlns:a16="http://schemas.microsoft.com/office/drawing/2014/main" xmlns="" id="{E209BCFC-F941-DAC2-EF27-38F72ADEC24A}"/>
              </a:ext>
            </a:extLst>
          </p:cNvPr>
          <p:cNvPicPr>
            <a:picLocks noChangeAspect="1"/>
          </p:cNvPicPr>
          <p:nvPr/>
        </p:nvPicPr>
        <p:blipFill>
          <a:blip r:embed="rId10"/>
          <a:stretch>
            <a:fillRect/>
          </a:stretch>
        </p:blipFill>
        <p:spPr>
          <a:xfrm>
            <a:off x="2289208" y="2286000"/>
            <a:ext cx="4565583" cy="3043722"/>
          </a:xfrm>
          <a:prstGeom prst="rect">
            <a:avLst/>
          </a:prstGeom>
        </p:spPr>
      </p:pic>
      <p:pic>
        <p:nvPicPr>
          <p:cNvPr id="2" name="Dictée N4 SEM 4 S5">
            <a:hlinkClick r:id="" action="ppaction://media"/>
            <a:extLst>
              <a:ext uri="{FF2B5EF4-FFF2-40B4-BE49-F238E27FC236}">
                <a16:creationId xmlns:a16="http://schemas.microsoft.com/office/drawing/2014/main" xmlns="" id="{71B2FDA8-4055-6921-24DB-60EBC65E14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04009" y="861664"/>
            <a:ext cx="443442" cy="443442"/>
          </a:xfrm>
          <a:prstGeom prst="rect">
            <a:avLst/>
          </a:prstGeom>
        </p:spPr>
      </p:pic>
    </p:spTree>
    <p:extLst>
      <p:ext uri="{BB962C8B-B14F-4D97-AF65-F5344CB8AC3E}">
        <p14:creationId xmlns:p14="http://schemas.microsoft.com/office/powerpoint/2010/main" val="307274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2079E8D-B7BD-7B41-CE79-4327B4A1710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xmlns="" id="{6D33D1B0-6A99-D4E9-D220-2C210189F6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6D33D1B0-6A99-D4E9-D220-2C210189F664}"/>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xmlns="" id="{88EACB0E-65CF-160B-A779-563E83C5EFA5}"/>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8EACB0E-65CF-160B-A779-563E83C5EFA5}"/>
                  </a:ext>
                </a:extLst>
              </p:cNvPr>
              <p:cNvPicPr/>
              <p:nvPr/>
            </p:nvPicPr>
            <p:blipFill>
              <a:blip r:embed="rId7"/>
              <a:stretch>
                <a:fillRect/>
              </a:stretch>
            </p:blipFill>
            <p:spPr>
              <a:xfrm>
                <a:off x="1593492" y="833185"/>
                <a:ext cx="26730" cy="23400"/>
              </a:xfrm>
              <a:prstGeom prst="rect">
                <a:avLst/>
              </a:prstGeom>
            </p:spPr>
          </p:pic>
        </mc:Fallback>
      </mc:AlternateContent>
      <p:sp>
        <p:nvSpPr>
          <p:cNvPr id="27" name="Titre 1">
            <a:extLst>
              <a:ext uri="{FF2B5EF4-FFF2-40B4-BE49-F238E27FC236}">
                <a16:creationId xmlns:a16="http://schemas.microsoft.com/office/drawing/2014/main" xmlns="" id="{892242CF-7AC6-BFE1-9038-CF0A587C9DA7}"/>
              </a:ext>
            </a:extLst>
          </p:cNvPr>
          <p:cNvSpPr>
            <a:spLocks noGrp="1"/>
          </p:cNvSpPr>
          <p:nvPr>
            <p:ph type="title"/>
          </p:nvPr>
        </p:nvSpPr>
        <p:spPr>
          <a:xfrm>
            <a:off x="1692000" y="756000"/>
            <a:ext cx="6840000" cy="612000"/>
          </a:xfrm>
        </p:spPr>
        <p:txBody>
          <a:bodyPr/>
          <a:lstStyle/>
          <a:p>
            <a:r>
              <a:rPr lang="fr-FR" i="1" dirty="0">
                <a:solidFill>
                  <a:schemeClr val="tx1">
                    <a:lumMod val="65000"/>
                    <a:lumOff val="35000"/>
                  </a:schemeClr>
                </a:solidFill>
                <a:latin typeface="Dosis Medium" pitchFamily="2" charset="0"/>
              </a:rPr>
              <a:t>Deuxième dictée en cours.</a:t>
            </a:r>
          </a:p>
        </p:txBody>
      </p:sp>
      <p:pic>
        <p:nvPicPr>
          <p:cNvPr id="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2769F9C7-7E16-5019-F0E6-36D2C62B93EE}"/>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t="110" b="110"/>
          <a:stretch>
            <a:fillRect/>
          </a:stretch>
        </p:blipFill>
        <p:spPr>
          <a:xfrm>
            <a:off x="333370" y="702310"/>
            <a:ext cx="857816" cy="857816"/>
          </a:xfrm>
        </p:spPr>
      </p:pic>
      <p:pic>
        <p:nvPicPr>
          <p:cNvPr id="5" name="Image 4" descr="Une image contenant noir, obscurité&#10;&#10;Le contenu généré par l’IA peut être incorrect.">
            <a:extLst>
              <a:ext uri="{FF2B5EF4-FFF2-40B4-BE49-F238E27FC236}">
                <a16:creationId xmlns:a16="http://schemas.microsoft.com/office/drawing/2014/main" xmlns="" id="{A7B6475B-CDF8-0DAC-629E-C0AC69ADFF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Image 3">
            <a:extLst>
              <a:ext uri="{FF2B5EF4-FFF2-40B4-BE49-F238E27FC236}">
                <a16:creationId xmlns:a16="http://schemas.microsoft.com/office/drawing/2014/main" xmlns="" id="{AAA3B510-E381-60B8-6F3B-4470CFD713B4}"/>
              </a:ext>
            </a:extLst>
          </p:cNvPr>
          <p:cNvPicPr>
            <a:picLocks noChangeAspect="1"/>
          </p:cNvPicPr>
          <p:nvPr/>
        </p:nvPicPr>
        <p:blipFill>
          <a:blip r:embed="rId10"/>
          <a:stretch>
            <a:fillRect/>
          </a:stretch>
        </p:blipFill>
        <p:spPr>
          <a:xfrm>
            <a:off x="2289208" y="2286000"/>
            <a:ext cx="4565583" cy="3043722"/>
          </a:xfrm>
          <a:prstGeom prst="rect">
            <a:avLst/>
          </a:prstGeom>
        </p:spPr>
      </p:pic>
      <p:pic>
        <p:nvPicPr>
          <p:cNvPr id="2" name="Dictée N4 SEM 4 S5">
            <a:hlinkClick r:id="" action="ppaction://media"/>
            <a:extLst>
              <a:ext uri="{FF2B5EF4-FFF2-40B4-BE49-F238E27FC236}">
                <a16:creationId xmlns:a16="http://schemas.microsoft.com/office/drawing/2014/main" xmlns="" id="{217D4AE5-657A-BFFC-CCC4-27A41429DBF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04009" y="861664"/>
            <a:ext cx="443442" cy="443442"/>
          </a:xfrm>
          <a:prstGeom prst="rect">
            <a:avLst/>
          </a:prstGeom>
        </p:spPr>
      </p:pic>
    </p:spTree>
    <p:extLst>
      <p:ext uri="{BB962C8B-B14F-4D97-AF65-F5344CB8AC3E}">
        <p14:creationId xmlns:p14="http://schemas.microsoft.com/office/powerpoint/2010/main" val="231089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F70BCB-4265-BFB0-6B7C-AB8DD8BC796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960AF255-4A87-84EA-D6E7-467A64B2CFF7}"/>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60AF255-4A87-84EA-D6E7-467A64B2CFF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0DA4B721-71A9-E352-2B27-832DEA4D708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DA4B721-71A9-E352-2B27-832DEA4D708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xmlns="" id="{D41647F0-5FD0-D094-2BC3-1E0B9A88594C}"/>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xmlns="" id="{2639DD85-0857-3B3F-4860-92DD3811930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latin typeface="Dosis Medium" pitchFamily="2" charset="0"/>
              </a:rPr>
              <a:t>Corrigez. </a:t>
            </a:r>
          </a:p>
        </p:txBody>
      </p:sp>
      <p:grpSp>
        <p:nvGrpSpPr>
          <p:cNvPr id="5" name="Groupe 4">
            <a:extLst>
              <a:ext uri="{FF2B5EF4-FFF2-40B4-BE49-F238E27FC236}">
                <a16:creationId xmlns:a16="http://schemas.microsoft.com/office/drawing/2014/main" xmlns="" id="{5E5538AA-BA78-7F9D-00EA-BA34CF85592E}"/>
              </a:ext>
            </a:extLst>
          </p:cNvPr>
          <p:cNvGrpSpPr/>
          <p:nvPr/>
        </p:nvGrpSpPr>
        <p:grpSpPr>
          <a:xfrm>
            <a:off x="838735" y="2253948"/>
            <a:ext cx="7466530" cy="2685601"/>
            <a:chOff x="607400" y="2523760"/>
            <a:chExt cx="7466530" cy="2685601"/>
          </a:xfrm>
        </p:grpSpPr>
        <p:pic>
          <p:nvPicPr>
            <p:cNvPr id="3" name="Image 2" descr="Une image contenant texte, ligne, reçu&#10;&#10;Description générée automatiquement">
              <a:extLst>
                <a:ext uri="{FF2B5EF4-FFF2-40B4-BE49-F238E27FC236}">
                  <a16:creationId xmlns:a16="http://schemas.microsoft.com/office/drawing/2014/main" xmlns="" id="{111DF70D-88BF-A915-5AE9-6B6B77977EF5}"/>
                </a:ext>
              </a:extLst>
            </p:cNvPr>
            <p:cNvPicPr>
              <a:picLocks noChangeAspect="1"/>
            </p:cNvPicPr>
            <p:nvPr/>
          </p:nvPicPr>
          <p:blipFill>
            <a:blip r:embed="rId7">
              <a:extLst>
                <a:ext uri="{28A0092B-C50C-407E-A947-70E740481C1C}">
                  <a14:useLocalDpi xmlns:a14="http://schemas.microsoft.com/office/drawing/2010/main" val="0"/>
                </a:ext>
              </a:extLst>
            </a:blip>
            <a:srcRect l="25061" t="20241" r="18559" b="25155"/>
            <a:stretch>
              <a:fillRect/>
            </a:stretch>
          </p:blipFill>
          <p:spPr>
            <a:xfrm>
              <a:off x="607400" y="2523760"/>
              <a:ext cx="7092253" cy="2685601"/>
            </a:xfrm>
            <a:prstGeom prst="rect">
              <a:avLst/>
            </a:prstGeom>
          </p:spPr>
        </p:pic>
        <p:sp>
          <p:nvSpPr>
            <p:cNvPr id="4" name="ZoneTexte 3">
              <a:extLst>
                <a:ext uri="{FF2B5EF4-FFF2-40B4-BE49-F238E27FC236}">
                  <a16:creationId xmlns:a16="http://schemas.microsoft.com/office/drawing/2014/main" xmlns="" id="{44DD8309-1866-2294-5651-649C7A28D51D}"/>
                </a:ext>
              </a:extLst>
            </p:cNvPr>
            <p:cNvSpPr txBox="1"/>
            <p:nvPr/>
          </p:nvSpPr>
          <p:spPr>
            <a:xfrm>
              <a:off x="690833" y="3104255"/>
              <a:ext cx="7383097" cy="1563890"/>
            </a:xfrm>
            <a:prstGeom prst="rect">
              <a:avLst/>
            </a:prstGeom>
            <a:noFill/>
          </p:spPr>
          <p:txBody>
            <a:bodyPr wrap="square">
              <a:spAutoFit/>
            </a:bodyPr>
            <a:lstStyle/>
            <a:p>
              <a:pPr algn="just">
                <a:lnSpc>
                  <a:spcPct val="150000"/>
                </a:lnSpc>
              </a:pPr>
              <a:r>
                <a:rPr lang="fr-FR" sz="3400" b="1" dirty="0">
                  <a:solidFill>
                    <a:srgbClr val="565F88"/>
                  </a:solidFill>
                  <a:latin typeface="Dosis SemiBold" pitchFamily="2" charset="0"/>
                </a:rPr>
                <a:t>Mes cousines vont venir à la fête.</a:t>
              </a:r>
            </a:p>
            <a:p>
              <a:pPr algn="just">
                <a:lnSpc>
                  <a:spcPct val="150000"/>
                </a:lnSpc>
              </a:pPr>
              <a:r>
                <a:rPr lang="fr-FR" sz="3400" b="1" dirty="0">
                  <a:solidFill>
                    <a:srgbClr val="565F88"/>
                  </a:solidFill>
                  <a:latin typeface="Dosis SemiBold" pitchFamily="2" charset="0"/>
                </a:rPr>
                <a:t>Mes oncles sont contents.</a:t>
              </a:r>
            </a:p>
          </p:txBody>
        </p:sp>
      </p:grpSp>
    </p:spTree>
    <p:extLst>
      <p:ext uri="{BB962C8B-B14F-4D97-AF65-F5344CB8AC3E}">
        <p14:creationId xmlns:p14="http://schemas.microsoft.com/office/powerpoint/2010/main" val="2411651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D34F53-348A-881C-A3A1-F1FF5A4DD27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1170AA31-1878-19D4-A94B-B87BACFCE099}"/>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3468B42-77AA-7E60-040D-86FD419EB05D}"/>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9FA97A32-2CF8-FE46-DA6A-E5325567901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3FFDBE50-029F-83F9-315D-7F9DC9B738F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xmlns="" id="{75B7399F-6262-B923-EA49-510D48E5DA97}"/>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xmlns="" id="{2093E587-CAA5-81B8-36BD-02A97DC177F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écrivez sur vos cahiers une phrase correcte avec les deux mots suivants. </a:t>
            </a:r>
          </a:p>
        </p:txBody>
      </p:sp>
      <p:sp>
        <p:nvSpPr>
          <p:cNvPr id="4" name="ZoneTexte 3">
            <a:extLst>
              <a:ext uri="{FF2B5EF4-FFF2-40B4-BE49-F238E27FC236}">
                <a16:creationId xmlns:a16="http://schemas.microsoft.com/office/drawing/2014/main" xmlns="" id="{AC93D29D-2E36-45FB-1413-7496A5AB5D72}"/>
              </a:ext>
            </a:extLst>
          </p:cNvPr>
          <p:cNvSpPr txBox="1"/>
          <p:nvPr/>
        </p:nvSpPr>
        <p:spPr>
          <a:xfrm>
            <a:off x="713663" y="3008430"/>
            <a:ext cx="7869135" cy="769441"/>
          </a:xfrm>
          <a:prstGeom prst="rect">
            <a:avLst/>
          </a:prstGeom>
          <a:noFill/>
        </p:spPr>
        <p:txBody>
          <a:bodyPr wrap="square" rtlCol="0">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4400" b="1" i="0" u="none" strike="noStrike" kern="0" cap="none" spc="0" normalizeH="0" baseline="0" noProof="0" dirty="0">
                <a:ln>
                  <a:noFill/>
                </a:ln>
                <a:solidFill>
                  <a:srgbClr val="565F88"/>
                </a:solidFill>
                <a:effectLst/>
                <a:uLnTx/>
                <a:uFillTx/>
                <a:latin typeface="Dosis SemiBold" pitchFamily="2" charset="0"/>
              </a:rPr>
              <a:t>Les cousins -    gentils</a:t>
            </a:r>
          </a:p>
        </p:txBody>
      </p:sp>
    </p:spTree>
    <p:extLst>
      <p:ext uri="{BB962C8B-B14F-4D97-AF65-F5344CB8AC3E}">
        <p14:creationId xmlns:p14="http://schemas.microsoft.com/office/powerpoint/2010/main" val="2150070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384DBEC-E480-2A95-5B3D-F658B19AAA4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B0AF6F80-A8E4-6403-A05B-D7C3909EF4B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0AF6F80-A8E4-6403-A05B-D7C3909EF4B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A2699F46-41A5-FE2F-3A23-CD4AF920EF75}"/>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2699F46-41A5-FE2F-3A23-CD4AF920EF75}"/>
                  </a:ext>
                </a:extLst>
              </p:cNvPr>
              <p:cNvPicPr/>
              <p:nvPr/>
            </p:nvPicPr>
            <p:blipFill>
              <a:blip r:embed="rId5"/>
              <a:stretch>
                <a:fillRect/>
              </a:stretch>
            </p:blipFill>
            <p:spPr>
              <a:xfrm>
                <a:off x="1593492" y="833185"/>
                <a:ext cx="26730" cy="23400"/>
              </a:xfrm>
              <a:prstGeom prst="rect">
                <a:avLst/>
              </a:prstGeom>
            </p:spPr>
          </p:pic>
        </mc:Fallback>
      </mc:AlternateContent>
      <p:sp>
        <p:nvSpPr>
          <p:cNvPr id="8" name="Titre 1">
            <a:extLst>
              <a:ext uri="{FF2B5EF4-FFF2-40B4-BE49-F238E27FC236}">
                <a16:creationId xmlns:a16="http://schemas.microsoft.com/office/drawing/2014/main" xmlns="" id="{6954501E-E9D8-50E9-E381-E744D0C9058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lire sa phrase ?</a:t>
            </a:r>
          </a:p>
        </p:txBody>
      </p:sp>
      <p:pic>
        <p:nvPicPr>
          <p:cNvPr id="3" name="Image 2">
            <a:extLst>
              <a:ext uri="{FF2B5EF4-FFF2-40B4-BE49-F238E27FC236}">
                <a16:creationId xmlns:a16="http://schemas.microsoft.com/office/drawing/2014/main" xmlns="" id="{509815CA-258A-A726-497E-FB7A44E958E7}"/>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4" name="ZoneTexte 3">
            <a:extLst>
              <a:ext uri="{FF2B5EF4-FFF2-40B4-BE49-F238E27FC236}">
                <a16:creationId xmlns:a16="http://schemas.microsoft.com/office/drawing/2014/main" xmlns="" id="{DA109D48-61AD-AC16-6847-AB147FDA5185}"/>
              </a:ext>
            </a:extLst>
          </p:cNvPr>
          <p:cNvSpPr txBox="1"/>
          <p:nvPr/>
        </p:nvSpPr>
        <p:spPr>
          <a:xfrm>
            <a:off x="662864" y="3364029"/>
            <a:ext cx="7869135" cy="769441"/>
          </a:xfrm>
          <a:prstGeom prst="rect">
            <a:avLst/>
          </a:prstGeom>
          <a:noFill/>
        </p:spPr>
        <p:txBody>
          <a:bodyPr wrap="square" rtlCol="0">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4400" b="1" i="0" u="none" strike="noStrike" kern="0" cap="none" spc="0" normalizeH="0" baseline="0" noProof="0" dirty="0">
                <a:ln>
                  <a:noFill/>
                </a:ln>
                <a:solidFill>
                  <a:srgbClr val="565F88"/>
                </a:solidFill>
                <a:effectLst/>
                <a:uLnTx/>
                <a:uFillTx/>
                <a:latin typeface="Dosis SemiBold" pitchFamily="2" charset="0"/>
                <a:ea typeface="+mn-ea"/>
                <a:cs typeface="+mn-cs"/>
              </a:rPr>
              <a:t>Les cousins    -    gentils</a:t>
            </a:r>
          </a:p>
        </p:txBody>
      </p:sp>
    </p:spTree>
    <p:extLst>
      <p:ext uri="{BB962C8B-B14F-4D97-AF65-F5344CB8AC3E}">
        <p14:creationId xmlns:p14="http://schemas.microsoft.com/office/powerpoint/2010/main" val="3767061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7460DA-DA3C-C4AA-F333-7F954A920AA7}"/>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AE1DAA2B-DC99-3C80-DD79-60C7DB6B13DD}"/>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AE1DAA2B-DC99-3C80-DD79-60C7DB6B13DD}"/>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F48B0734-5F0D-CD2B-0E61-E424C9742B87}"/>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48B0734-5F0D-CD2B-0E61-E424C9742B87}"/>
                  </a:ext>
                </a:extLst>
              </p:cNvPr>
              <p:cNvPicPr/>
              <p:nvPr/>
            </p:nvPicPr>
            <p:blipFill>
              <a:blip r:embed="rId6"/>
              <a:stretch>
                <a:fillRect/>
              </a:stretch>
            </p:blipFill>
            <p:spPr>
              <a:xfrm>
                <a:off x="1593492" y="833185"/>
                <a:ext cx="26730" cy="23400"/>
              </a:xfrm>
              <a:prstGeom prst="rect">
                <a:avLst/>
              </a:prstGeom>
            </p:spPr>
          </p:pic>
        </mc:Fallback>
      </mc:AlternateContent>
      <p:sp>
        <p:nvSpPr>
          <p:cNvPr id="8" name="Titre 1">
            <a:extLst>
              <a:ext uri="{FF2B5EF4-FFF2-40B4-BE49-F238E27FC236}">
                <a16:creationId xmlns:a16="http://schemas.microsoft.com/office/drawing/2014/main" xmlns="" id="{06202ABF-D48A-C777-5C6F-E698AEE96034}"/>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latin typeface="Dosis Medium" pitchFamily="2" charset="0"/>
              </a:rPr>
              <a:t>Corrigez. Une phrase correcte est : Les cousins de Sami sont très gentils.</a:t>
            </a:r>
          </a:p>
        </p:txBody>
      </p:sp>
      <p:pic>
        <p:nvPicPr>
          <p:cNvPr id="3" name="Image 2">
            <a:extLst>
              <a:ext uri="{FF2B5EF4-FFF2-40B4-BE49-F238E27FC236}">
                <a16:creationId xmlns:a16="http://schemas.microsoft.com/office/drawing/2014/main" xmlns="" id="{8158497B-A832-EFF7-95C5-E993CEFCF23E}"/>
              </a:ext>
            </a:extLst>
          </p:cNvPr>
          <p:cNvPicPr>
            <a:picLocks noChangeAspect="1"/>
          </p:cNvPicPr>
          <p:nvPr/>
        </p:nvPicPr>
        <p:blipFill>
          <a:blip r:embed="rId7"/>
          <a:srcRect r="1593" b="11327"/>
          <a:stretch>
            <a:fillRect/>
          </a:stretch>
        </p:blipFill>
        <p:spPr>
          <a:xfrm>
            <a:off x="215393" y="650122"/>
            <a:ext cx="1087654" cy="980062"/>
          </a:xfrm>
          <a:prstGeom prst="ellipse">
            <a:avLst/>
          </a:prstGeom>
        </p:spPr>
      </p:pic>
      <p:pic>
        <p:nvPicPr>
          <p:cNvPr id="4" name="Image 3" descr="Une image contenant texte, ligne, reçu&#10;&#10;Description générée automatiquement">
            <a:extLst>
              <a:ext uri="{FF2B5EF4-FFF2-40B4-BE49-F238E27FC236}">
                <a16:creationId xmlns:a16="http://schemas.microsoft.com/office/drawing/2014/main" xmlns="" id="{F12A9841-8354-A5A3-3648-2DF99B355AC6}"/>
              </a:ext>
            </a:extLst>
          </p:cNvPr>
          <p:cNvPicPr>
            <a:picLocks noChangeAspect="1"/>
          </p:cNvPicPr>
          <p:nvPr/>
        </p:nvPicPr>
        <p:blipFill>
          <a:blip r:embed="rId8">
            <a:extLst>
              <a:ext uri="{28A0092B-C50C-407E-A947-70E740481C1C}">
                <a14:useLocalDpi xmlns:a14="http://schemas.microsoft.com/office/drawing/2010/main" val="0"/>
              </a:ext>
            </a:extLst>
          </a:blip>
          <a:srcRect l="30600" t="34312" r="15904" b="21791"/>
          <a:stretch>
            <a:fillRect/>
          </a:stretch>
        </p:blipFill>
        <p:spPr>
          <a:xfrm>
            <a:off x="1028947" y="2580320"/>
            <a:ext cx="6840000" cy="2194533"/>
          </a:xfrm>
          <a:prstGeom prst="rect">
            <a:avLst/>
          </a:prstGeom>
        </p:spPr>
      </p:pic>
      <p:sp>
        <p:nvSpPr>
          <p:cNvPr id="5" name="ZoneTexte 4">
            <a:extLst>
              <a:ext uri="{FF2B5EF4-FFF2-40B4-BE49-F238E27FC236}">
                <a16:creationId xmlns:a16="http://schemas.microsoft.com/office/drawing/2014/main" xmlns="" id="{4A7A06BA-6132-F056-12A6-7F8D64B83FA6}"/>
              </a:ext>
            </a:extLst>
          </p:cNvPr>
          <p:cNvSpPr txBox="1"/>
          <p:nvPr/>
        </p:nvSpPr>
        <p:spPr>
          <a:xfrm>
            <a:off x="637432" y="3402294"/>
            <a:ext cx="7869135" cy="584775"/>
          </a:xfrm>
          <a:prstGeom prst="rect">
            <a:avLst/>
          </a:prstGeom>
          <a:noFill/>
        </p:spPr>
        <p:txBody>
          <a:bodyPr wrap="square" rtlCol="0">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C00000"/>
                </a:solidFill>
                <a:effectLst/>
                <a:uLnTx/>
                <a:uFillTx/>
                <a:latin typeface="Dosis SemiBold" pitchFamily="2" charset="0"/>
              </a:rPr>
              <a:t>Les cousins de Sami sont très gentils.</a:t>
            </a:r>
          </a:p>
        </p:txBody>
      </p:sp>
    </p:spTree>
    <p:extLst>
      <p:ext uri="{BB962C8B-B14F-4D97-AF65-F5344CB8AC3E}">
        <p14:creationId xmlns:p14="http://schemas.microsoft.com/office/powerpoint/2010/main" val="3693568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CD840D-776B-0E04-4FFF-763299480455}"/>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2F61BB38-7CA4-A746-1F1D-B80ACE12B5B2}"/>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A523585-9C26-1393-C8F2-34AD3CE7D904}"/>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7245B913-089E-3ADD-60AE-792610C3070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547E1FB-134D-32A7-090B-62DE3CBC0B08}"/>
                  </a:ext>
                </a:extLst>
              </p:cNvPr>
              <p:cNvPicPr/>
              <p:nvPr/>
            </p:nvPicPr>
            <p:blipFill>
              <a:blip r:embed="rId5"/>
              <a:stretch>
                <a:fillRect/>
              </a:stretch>
            </p:blipFill>
            <p:spPr>
              <a:xfrm>
                <a:off x="1593492" y="833185"/>
                <a:ext cx="26730" cy="23400"/>
              </a:xfrm>
              <a:prstGeom prst="rect">
                <a:avLst/>
              </a:prstGeom>
            </p:spPr>
          </p:pic>
        </mc:Fallback>
      </mc:AlternateContent>
      <p:sp>
        <p:nvSpPr>
          <p:cNvPr id="4" name="Titre 3">
            <a:extLst>
              <a:ext uri="{FF2B5EF4-FFF2-40B4-BE49-F238E27FC236}">
                <a16:creationId xmlns:a16="http://schemas.microsoft.com/office/drawing/2014/main" xmlns="" id="{E9145ECC-000C-F876-22B9-FF30903C9504}"/>
              </a:ext>
            </a:extLst>
          </p:cNvPr>
          <p:cNvSpPr>
            <a:spLocks noGrp="1"/>
          </p:cNvSpPr>
          <p:nvPr>
            <p:ph type="title"/>
          </p:nvPr>
        </p:nvSpPr>
        <p:spPr/>
        <p:txBody>
          <a:bodyPr/>
          <a:lstStyle/>
          <a:p>
            <a:r>
              <a:rPr lang="fr-FR" dirty="0">
                <a:solidFill>
                  <a:schemeClr val="tx1">
                    <a:lumMod val="75000"/>
                    <a:lumOff val="25000"/>
                  </a:schemeClr>
                </a:solidFill>
                <a:latin typeface="Dosis Medium" pitchFamily="2" charset="0"/>
              </a:rPr>
              <a:t>Prenez vos livrets à la page 53.</a:t>
            </a:r>
          </a:p>
        </p:txBody>
      </p:sp>
      <p:pic>
        <p:nvPicPr>
          <p:cNvPr id="2" name="Image 1">
            <a:extLst>
              <a:ext uri="{FF2B5EF4-FFF2-40B4-BE49-F238E27FC236}">
                <a16:creationId xmlns:a16="http://schemas.microsoft.com/office/drawing/2014/main" xmlns="" id="{15C7856C-ABE3-8D94-20DE-72DCCF706671}"/>
              </a:ext>
            </a:extLst>
          </p:cNvPr>
          <p:cNvPicPr>
            <a:picLocks noChangeAspect="1"/>
          </p:cNvPicPr>
          <p:nvPr/>
        </p:nvPicPr>
        <p:blipFill>
          <a:blip r:embed="rId6"/>
          <a:stretch>
            <a:fillRect/>
          </a:stretch>
        </p:blipFill>
        <p:spPr>
          <a:xfrm>
            <a:off x="158202" y="525505"/>
            <a:ext cx="1152244" cy="1072989"/>
          </a:xfrm>
          <a:prstGeom prst="rect">
            <a:avLst/>
          </a:prstGeom>
        </p:spPr>
      </p:pic>
      <p:pic>
        <p:nvPicPr>
          <p:cNvPr id="5" name="Image 4">
            <a:extLst>
              <a:ext uri="{FF2B5EF4-FFF2-40B4-BE49-F238E27FC236}">
                <a16:creationId xmlns:a16="http://schemas.microsoft.com/office/drawing/2014/main" xmlns="" id="{8892E235-FEA2-4097-AEA9-D125BF86FA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2332" y="1639397"/>
            <a:ext cx="3161697" cy="4849606"/>
          </a:xfrm>
          <a:prstGeom prst="rect">
            <a:avLst/>
          </a:prstGeom>
        </p:spPr>
      </p:pic>
      <p:sp>
        <p:nvSpPr>
          <p:cNvPr id="7" name="Rectangle : coins arrondis 6">
            <a:extLst>
              <a:ext uri="{FF2B5EF4-FFF2-40B4-BE49-F238E27FC236}">
                <a16:creationId xmlns:a16="http://schemas.microsoft.com/office/drawing/2014/main" xmlns="" id="{85982739-218C-96E4-734D-302E21AB3F7A}"/>
              </a:ext>
            </a:extLst>
          </p:cNvPr>
          <p:cNvSpPr/>
          <p:nvPr/>
        </p:nvSpPr>
        <p:spPr>
          <a:xfrm>
            <a:off x="2981240" y="5009718"/>
            <a:ext cx="2983879" cy="97375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690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D54150-2F35-6754-C451-065CB5A8147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E149C274-74C8-8CDE-5BB8-C39F2485BA8A}"/>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149C274-74C8-8CDE-5BB8-C39F2485BA8A}"/>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FDE2E85C-6FF4-AD7C-00F1-42032D59E01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DE2E85C-6FF4-AD7C-00F1-42032D59E011}"/>
                  </a:ext>
                </a:extLst>
              </p:cNvPr>
              <p:cNvPicPr/>
              <p:nvPr/>
            </p:nvPicPr>
            <p:blipFill>
              <a:blip r:embed="rId5"/>
              <a:stretch>
                <a:fillRect/>
              </a:stretch>
            </p:blipFill>
            <p:spPr>
              <a:xfrm>
                <a:off x="1593492" y="833185"/>
                <a:ext cx="26730" cy="23400"/>
              </a:xfrm>
              <a:prstGeom prst="rect">
                <a:avLst/>
              </a:prstGeom>
            </p:spPr>
          </p:pic>
        </mc:Fallback>
      </mc:AlternateContent>
      <p:sp>
        <p:nvSpPr>
          <p:cNvPr id="7" name="Titre 3">
            <a:extLst>
              <a:ext uri="{FF2B5EF4-FFF2-40B4-BE49-F238E27FC236}">
                <a16:creationId xmlns:a16="http://schemas.microsoft.com/office/drawing/2014/main" xmlns="" id="{8D95F4D8-E026-1B34-DB03-C19445F71B36}"/>
              </a:ext>
            </a:extLst>
          </p:cNvPr>
          <p:cNvSpPr>
            <a:spLocks noGrp="1"/>
          </p:cNvSpPr>
          <p:nvPr>
            <p:ph type="title"/>
          </p:nvPr>
        </p:nvSpPr>
        <p:spPr>
          <a:xfrm>
            <a:off x="1692000" y="756000"/>
            <a:ext cx="6840000" cy="612000"/>
          </a:xfrm>
        </p:spPr>
        <p:txBody>
          <a:bodyPr/>
          <a:lstStyle/>
          <a:p>
            <a:r>
              <a:rPr lang="fr-FR" dirty="0">
                <a:solidFill>
                  <a:schemeClr val="tx1">
                    <a:lumMod val="75000"/>
                    <a:lumOff val="25000"/>
                  </a:schemeClr>
                </a:solidFill>
                <a:latin typeface="Dosis Medium" pitchFamily="2" charset="0"/>
              </a:rPr>
              <a:t>Vous allez faire l’activité 4. Je vais vous expliquer la consigne et passer entre les rangs pour vous aider.</a:t>
            </a:r>
          </a:p>
        </p:txBody>
      </p:sp>
      <p:pic>
        <p:nvPicPr>
          <p:cNvPr id="15" name="Image 14">
            <a:extLst>
              <a:ext uri="{FF2B5EF4-FFF2-40B4-BE49-F238E27FC236}">
                <a16:creationId xmlns:a16="http://schemas.microsoft.com/office/drawing/2014/main" xmlns="" id="{05C09244-6C0F-16D7-A59A-C37CC0765195}"/>
              </a:ext>
            </a:extLst>
          </p:cNvPr>
          <p:cNvPicPr>
            <a:picLocks noChangeAspect="1"/>
          </p:cNvPicPr>
          <p:nvPr/>
        </p:nvPicPr>
        <p:blipFill>
          <a:blip r:embed="rId6"/>
          <a:stretch>
            <a:fillRect/>
          </a:stretch>
        </p:blipFill>
        <p:spPr>
          <a:xfrm>
            <a:off x="158202" y="525505"/>
            <a:ext cx="1152244" cy="1072989"/>
          </a:xfrm>
          <a:prstGeom prst="rect">
            <a:avLst/>
          </a:prstGeom>
        </p:spPr>
      </p:pic>
      <p:pic>
        <p:nvPicPr>
          <p:cNvPr id="2" name="Image 1">
            <a:extLst>
              <a:ext uri="{FF2B5EF4-FFF2-40B4-BE49-F238E27FC236}">
                <a16:creationId xmlns:a16="http://schemas.microsoft.com/office/drawing/2014/main" xmlns="" id="{95895393-41AA-0107-90E0-6A7A4AD739B1}"/>
              </a:ext>
            </a:extLst>
          </p:cNvPr>
          <p:cNvPicPr>
            <a:picLocks noChangeAspect="1"/>
          </p:cNvPicPr>
          <p:nvPr/>
        </p:nvPicPr>
        <p:blipFill>
          <a:blip r:embed="rId7"/>
          <a:stretch>
            <a:fillRect/>
          </a:stretch>
        </p:blipFill>
        <p:spPr>
          <a:xfrm>
            <a:off x="5998866" y="2291056"/>
            <a:ext cx="2463678" cy="2463678"/>
          </a:xfrm>
          <a:prstGeom prst="rect">
            <a:avLst/>
          </a:prstGeom>
        </p:spPr>
      </p:pic>
      <p:pic>
        <p:nvPicPr>
          <p:cNvPr id="4" name="Image 3" descr="Une image contenant texte, capture d’écran, Police, reçu&#10;&#10;Le contenu généré par l’IA peut être incorrect.">
            <a:extLst>
              <a:ext uri="{FF2B5EF4-FFF2-40B4-BE49-F238E27FC236}">
                <a16:creationId xmlns:a16="http://schemas.microsoft.com/office/drawing/2014/main" xmlns="" id="{553337CD-6392-A7BF-56BA-954C91B43AF4}"/>
              </a:ext>
            </a:extLst>
          </p:cNvPr>
          <p:cNvPicPr>
            <a:picLocks noChangeAspect="1"/>
          </p:cNvPicPr>
          <p:nvPr/>
        </p:nvPicPr>
        <p:blipFill>
          <a:blip r:embed="rId8"/>
          <a:stretch>
            <a:fillRect/>
          </a:stretch>
        </p:blipFill>
        <p:spPr>
          <a:xfrm>
            <a:off x="403111" y="2981623"/>
            <a:ext cx="5484048" cy="1773111"/>
          </a:xfrm>
          <a:prstGeom prst="rect">
            <a:avLst/>
          </a:prstGeom>
        </p:spPr>
      </p:pic>
    </p:spTree>
    <p:extLst>
      <p:ext uri="{BB962C8B-B14F-4D97-AF65-F5344CB8AC3E}">
        <p14:creationId xmlns:p14="http://schemas.microsoft.com/office/powerpoint/2010/main" val="2549051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F4C273-1C3B-6C88-E92A-39B97BA1DEF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00FEA410-8C89-B2D2-3ECB-3B00E96B8AB9}"/>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00FEA410-8C89-B2D2-3ECB-3B00E96B8AB9}"/>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84983A57-E8E8-D81E-A47F-5FC185AE3465}"/>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983A57-E8E8-D81E-A47F-5FC185AE3465}"/>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3">
            <a:extLst>
              <a:ext uri="{FF2B5EF4-FFF2-40B4-BE49-F238E27FC236}">
                <a16:creationId xmlns:a16="http://schemas.microsoft.com/office/drawing/2014/main" xmlns="" id="{B2400517-9BD0-6361-0CEA-F3209493A1A9}"/>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75000"/>
                    <a:lumOff val="25000"/>
                  </a:schemeClr>
                </a:solidFill>
                <a:latin typeface="Dosis Medium" pitchFamily="2" charset="0"/>
              </a:rPr>
              <a:t>Corrigez.</a:t>
            </a:r>
          </a:p>
        </p:txBody>
      </p:sp>
      <p:pic>
        <p:nvPicPr>
          <p:cNvPr id="6" name="Image 5">
            <a:extLst>
              <a:ext uri="{FF2B5EF4-FFF2-40B4-BE49-F238E27FC236}">
                <a16:creationId xmlns:a16="http://schemas.microsoft.com/office/drawing/2014/main" xmlns="" id="{7DF2FD95-E5F4-3C74-0949-AD956C4B7C27}"/>
              </a:ext>
            </a:extLst>
          </p:cNvPr>
          <p:cNvPicPr>
            <a:picLocks noChangeAspect="1"/>
          </p:cNvPicPr>
          <p:nvPr/>
        </p:nvPicPr>
        <p:blipFill>
          <a:blip r:embed="rId7"/>
          <a:stretch>
            <a:fillRect/>
          </a:stretch>
        </p:blipFill>
        <p:spPr>
          <a:xfrm>
            <a:off x="158202" y="525505"/>
            <a:ext cx="1152244" cy="1072989"/>
          </a:xfrm>
          <a:prstGeom prst="rect">
            <a:avLst/>
          </a:prstGeom>
        </p:spPr>
      </p:pic>
      <p:pic>
        <p:nvPicPr>
          <p:cNvPr id="4" name="Image 3" descr="Une image contenant texte, capture d’écran, Police, reçu&#10;&#10;Le contenu généré par l’IA peut être incorrect.">
            <a:extLst>
              <a:ext uri="{FF2B5EF4-FFF2-40B4-BE49-F238E27FC236}">
                <a16:creationId xmlns:a16="http://schemas.microsoft.com/office/drawing/2014/main" xmlns="" id="{9656BBF1-B032-4AF9-9EE4-4EE079FD5120}"/>
              </a:ext>
            </a:extLst>
          </p:cNvPr>
          <p:cNvPicPr>
            <a:picLocks noChangeAspect="1"/>
          </p:cNvPicPr>
          <p:nvPr/>
        </p:nvPicPr>
        <p:blipFill>
          <a:blip r:embed="rId8"/>
          <a:stretch>
            <a:fillRect/>
          </a:stretch>
        </p:blipFill>
        <p:spPr>
          <a:xfrm>
            <a:off x="481766" y="2448234"/>
            <a:ext cx="7692175" cy="2314359"/>
          </a:xfrm>
          <a:prstGeom prst="rect">
            <a:avLst/>
          </a:prstGeom>
        </p:spPr>
      </p:pic>
      <p:sp>
        <p:nvSpPr>
          <p:cNvPr id="5" name="ZoneTexte 4">
            <a:extLst>
              <a:ext uri="{FF2B5EF4-FFF2-40B4-BE49-F238E27FC236}">
                <a16:creationId xmlns:a16="http://schemas.microsoft.com/office/drawing/2014/main" xmlns="" id="{EA354FA6-85FC-08AA-4B20-63B739F5110C}"/>
              </a:ext>
            </a:extLst>
          </p:cNvPr>
          <p:cNvSpPr txBox="1"/>
          <p:nvPr/>
        </p:nvSpPr>
        <p:spPr>
          <a:xfrm>
            <a:off x="3960000" y="2854174"/>
            <a:ext cx="4572000" cy="400110"/>
          </a:xfrm>
          <a:prstGeom prst="rect">
            <a:avLst/>
          </a:prstGeom>
          <a:noFill/>
        </p:spPr>
        <p:txBody>
          <a:bodyPr wrap="square">
            <a:spAutoFit/>
          </a:bodyPr>
          <a:lstStyle/>
          <a:p>
            <a:r>
              <a:rPr lang="fr-FR" sz="2000" dirty="0">
                <a:solidFill>
                  <a:srgbClr val="C00000"/>
                </a:solidFill>
                <a:latin typeface="Dosis SemiBold" pitchFamily="2" charset="0"/>
              </a:rPr>
              <a:t>Mes cousines vont venir à la fête de l’Aïd. </a:t>
            </a:r>
          </a:p>
        </p:txBody>
      </p:sp>
      <p:sp>
        <p:nvSpPr>
          <p:cNvPr id="7" name="ZoneTexte 6">
            <a:extLst>
              <a:ext uri="{FF2B5EF4-FFF2-40B4-BE49-F238E27FC236}">
                <a16:creationId xmlns:a16="http://schemas.microsoft.com/office/drawing/2014/main" xmlns="" id="{05463513-6C34-5132-C394-C264E6B4054F}"/>
              </a:ext>
            </a:extLst>
          </p:cNvPr>
          <p:cNvSpPr txBox="1"/>
          <p:nvPr/>
        </p:nvSpPr>
        <p:spPr>
          <a:xfrm>
            <a:off x="3850815" y="3523732"/>
            <a:ext cx="4497357" cy="400110"/>
          </a:xfrm>
          <a:prstGeom prst="rect">
            <a:avLst/>
          </a:prstGeom>
          <a:noFill/>
        </p:spPr>
        <p:txBody>
          <a:bodyPr wrap="square" rtlCol="0">
            <a:spAutoFit/>
          </a:bodyPr>
          <a:lstStyle/>
          <a:p>
            <a:r>
              <a:rPr lang="fr-FR" sz="2000" dirty="0">
                <a:solidFill>
                  <a:srgbClr val="C00000"/>
                </a:solidFill>
                <a:latin typeface="Dosis SemiBold" pitchFamily="2" charset="0"/>
              </a:rPr>
              <a:t>Mon oncle va venir à la fête.</a:t>
            </a:r>
          </a:p>
        </p:txBody>
      </p:sp>
      <p:sp>
        <p:nvSpPr>
          <p:cNvPr id="9" name="ZoneTexte 8">
            <a:extLst>
              <a:ext uri="{FF2B5EF4-FFF2-40B4-BE49-F238E27FC236}">
                <a16:creationId xmlns:a16="http://schemas.microsoft.com/office/drawing/2014/main" xmlns="" id="{DEE1F8D2-E888-0BE9-9145-6F6A021075D0}"/>
              </a:ext>
            </a:extLst>
          </p:cNvPr>
          <p:cNvSpPr txBox="1"/>
          <p:nvPr/>
        </p:nvSpPr>
        <p:spPr>
          <a:xfrm>
            <a:off x="3850815" y="4193290"/>
            <a:ext cx="5114520" cy="400110"/>
          </a:xfrm>
          <a:prstGeom prst="rect">
            <a:avLst/>
          </a:prstGeom>
          <a:noFill/>
        </p:spPr>
        <p:txBody>
          <a:bodyPr wrap="square">
            <a:spAutoFit/>
          </a:bodyPr>
          <a:lstStyle/>
          <a:p>
            <a:r>
              <a:rPr lang="fr-FR" sz="2000" dirty="0">
                <a:solidFill>
                  <a:srgbClr val="C00000"/>
                </a:solidFill>
                <a:latin typeface="Dosis SemiBold" pitchFamily="2" charset="0"/>
              </a:rPr>
              <a:t>Mes cousins sont très contents.</a:t>
            </a:r>
          </a:p>
        </p:txBody>
      </p:sp>
    </p:spTree>
    <p:extLst>
      <p:ext uri="{BB962C8B-B14F-4D97-AF65-F5344CB8AC3E}">
        <p14:creationId xmlns:p14="http://schemas.microsoft.com/office/powerpoint/2010/main" val="3481164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D7D45EB6-D897-D734-157B-CDA6F7FAB04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Bonjour les enfants !  La leçon de français commence maintenant.</a:t>
            </a:r>
            <a:endParaRPr lang="fr-MA" dirty="0">
              <a:solidFill>
                <a:schemeClr val="tx1">
                  <a:lumMod val="65000"/>
                  <a:lumOff val="35000"/>
                </a:schemeClr>
              </a:solidFill>
              <a:latin typeface="Dosis Medium" pitchFamily="2" charset="0"/>
            </a:endParaRPr>
          </a:p>
        </p:txBody>
      </p:sp>
      <p:pic>
        <p:nvPicPr>
          <p:cNvPr id="8" name="Nada-Wave">
            <a:hlinkClick r:id="" action="ppaction://media"/>
            <a:extLst>
              <a:ext uri="{FF2B5EF4-FFF2-40B4-BE49-F238E27FC236}">
                <a16:creationId xmlns:a16="http://schemas.microsoft.com/office/drawing/2014/main" xmlns="" id="{46B6250D-9536-295E-F7DB-CBFF746EE1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4823" y="2222899"/>
            <a:ext cx="2277239" cy="3636784"/>
          </a:xfrm>
          <a:prstGeom prst="rect">
            <a:avLst/>
          </a:prstGeom>
        </p:spPr>
      </p:pic>
      <p:pic>
        <p:nvPicPr>
          <p:cNvPr id="10" name="majd_wave">
            <a:hlinkClick r:id="" action="ppaction://media"/>
            <a:extLst>
              <a:ext uri="{FF2B5EF4-FFF2-40B4-BE49-F238E27FC236}">
                <a16:creationId xmlns:a16="http://schemas.microsoft.com/office/drawing/2014/main" xmlns="" id="{EAE3F6D3-15A3-8E7A-6CE9-CF30B5B4975D}"/>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605"/>
          <a:stretch>
            <a:fillRect/>
          </a:stretch>
        </p:blipFill>
        <p:spPr>
          <a:xfrm>
            <a:off x="2492943" y="2215633"/>
            <a:ext cx="2079057" cy="3636784"/>
          </a:xfrm>
        </p:spPr>
      </p:pic>
      <p:pic>
        <p:nvPicPr>
          <p:cNvPr id="2" name="Image 1">
            <a:extLst>
              <a:ext uri="{FF2B5EF4-FFF2-40B4-BE49-F238E27FC236}">
                <a16:creationId xmlns:a16="http://schemas.microsoft.com/office/drawing/2014/main" xmlns="" id="{6AC812C0-4391-6BD4-D6AE-3BC31116F3F9}"/>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8"/>
                                        </p:tgtEl>
                                      </p:cBhvr>
                                    </p:cmd>
                                  </p:childTnLst>
                                </p:cTn>
                              </p:par>
                              <p:par>
                                <p:cTn id="7" presetID="1" presetClass="mediacall" presetSubtype="0" fill="hold" nodeType="withEffect">
                                  <p:stCondLst>
                                    <p:cond delay="0"/>
                                  </p:stCondLst>
                                  <p:childTnLst>
                                    <p:cmd type="call" cmd="playFrom(0.0)">
                                      <p:cBhvr>
                                        <p:cTn id="8" dur="32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video>
              <p:cMediaNode vol="80000">
                <p:cTn id="10" fill="hold" display="0">
                  <p:stCondLst>
                    <p:cond delay="indefinite"/>
                  </p:stCondLst>
                </p:cTn>
                <p:tgtEl>
                  <p:spTgt spid="1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8A19FF69-D48C-D915-B928-3CC9F37363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8055" y="1588169"/>
            <a:ext cx="3207890" cy="4920459"/>
          </a:xfrm>
          <a:prstGeom prst="rect">
            <a:avLst/>
          </a:prstGeom>
        </p:spPr>
      </p:pic>
      <p:sp>
        <p:nvSpPr>
          <p:cNvPr id="2" name="Titre 1">
            <a:extLst>
              <a:ext uri="{FF2B5EF4-FFF2-40B4-BE49-F238E27FC236}">
                <a16:creationId xmlns:a16="http://schemas.microsoft.com/office/drawing/2014/main" xmlns="" id="{FE91AC9D-0C0C-4684-927E-D7846FC8300F}"/>
              </a:ext>
            </a:extLst>
          </p:cNvPr>
          <p:cNvSpPr>
            <a:spLocks noGrp="1"/>
          </p:cNvSpPr>
          <p:nvPr>
            <p:ph type="title"/>
          </p:nvPr>
        </p:nvSpPr>
        <p:spPr>
          <a:xfrm>
            <a:off x="1692000" y="752702"/>
            <a:ext cx="6840000" cy="612000"/>
          </a:xfrm>
        </p:spPr>
        <p:txBody>
          <a:bodyPr/>
          <a:lstStyle/>
          <a:p>
            <a:r>
              <a:rPr lang="fr-FR" dirty="0">
                <a:solidFill>
                  <a:schemeClr val="tx1">
                    <a:lumMod val="65000"/>
                    <a:lumOff val="35000"/>
                  </a:schemeClr>
                </a:solidFill>
                <a:latin typeface="Dosis Medium" pitchFamily="2" charset="0"/>
              </a:rPr>
              <a:t>Notez les devoirs à faire à la maison. Vous </a:t>
            </a:r>
            <a:r>
              <a:rPr lang="fr-FR" b="1" dirty="0">
                <a:solidFill>
                  <a:schemeClr val="tx1">
                    <a:lumMod val="65000"/>
                    <a:lumOff val="35000"/>
                  </a:schemeClr>
                </a:solidFill>
                <a:latin typeface="Dosis Medium" pitchFamily="2" charset="0"/>
              </a:rPr>
              <a:t>allez relire  le texte de la page 52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répondre aux questions</a:t>
            </a:r>
            <a:r>
              <a:rPr lang="fr-FR" dirty="0">
                <a:solidFill>
                  <a:schemeClr val="tx1">
                    <a:lumMod val="65000"/>
                    <a:lumOff val="35000"/>
                  </a:schemeClr>
                </a:solidFill>
                <a:latin typeface="Dosis Medium" pitchFamily="2" charset="0"/>
              </a:rPr>
              <a:t>.</a:t>
            </a:r>
            <a:endParaRPr lang="fr-MA" dirty="0">
              <a:solidFill>
                <a:schemeClr val="tx1">
                  <a:lumMod val="65000"/>
                  <a:lumOff val="35000"/>
                </a:schemeClr>
              </a:solidFill>
              <a:latin typeface="Dosis Medium" pitchFamily="2" charset="0"/>
            </a:endParaRPr>
          </a:p>
        </p:txBody>
      </p:sp>
      <p:pic>
        <p:nvPicPr>
          <p:cNvPr id="5" name="Espace réservé pour une image  2" descr="Une image contenant habits, illustration, dessin humoristique&#10;&#10;Le contenu généré par l’IA peut être incorrect.">
            <a:extLst>
              <a:ext uri="{FF2B5EF4-FFF2-40B4-BE49-F238E27FC236}">
                <a16:creationId xmlns:a16="http://schemas.microsoft.com/office/drawing/2014/main" xmlns="" id="{34900A19-DE1F-7396-B1CD-71527197FD62}"/>
              </a:ext>
            </a:extLst>
          </p:cNvPr>
          <p:cNvPicPr>
            <a:picLocks noChangeAspect="1"/>
          </p:cNvPicPr>
          <p:nvPr/>
        </p:nvPicPr>
        <p:blipFill>
          <a:blip r:embed="rId3" cstate="print">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sp>
        <p:nvSpPr>
          <p:cNvPr id="6" name="Rectangle : coins arrondis 5">
            <a:extLst>
              <a:ext uri="{FF2B5EF4-FFF2-40B4-BE49-F238E27FC236}">
                <a16:creationId xmlns:a16="http://schemas.microsoft.com/office/drawing/2014/main" xmlns="" id="{591D38EB-BCD9-C153-6788-1DA638A5D8C2}"/>
              </a:ext>
            </a:extLst>
          </p:cNvPr>
          <p:cNvSpPr/>
          <p:nvPr/>
        </p:nvSpPr>
        <p:spPr>
          <a:xfrm>
            <a:off x="2968055" y="1588169"/>
            <a:ext cx="3060212" cy="435543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335058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E91AC9D-0C0C-4684-927E-D7846FC8300F}"/>
              </a:ext>
            </a:extLst>
          </p:cNvPr>
          <p:cNvSpPr>
            <a:spLocks noGrp="1"/>
          </p:cNvSpPr>
          <p:nvPr>
            <p:ph type="title"/>
          </p:nvPr>
        </p:nvSpPr>
        <p:spPr>
          <a:xfrm>
            <a:off x="1692000" y="752702"/>
            <a:ext cx="6840000" cy="612000"/>
          </a:xfrm>
        </p:spPr>
        <p:txBody>
          <a:bodyPr/>
          <a:lstStyle/>
          <a:p>
            <a:r>
              <a:rPr lang="fr-FR" dirty="0">
                <a:solidFill>
                  <a:schemeClr val="tx1">
                    <a:lumMod val="65000"/>
                    <a:lumOff val="35000"/>
                  </a:schemeClr>
                </a:solidFill>
                <a:latin typeface="Dosis Medium" pitchFamily="2" charset="0"/>
              </a:rPr>
              <a:t>La séance d’aujourd’hui est terminée. À bientôt.</a:t>
            </a:r>
            <a:endParaRPr lang="fr-MA" dirty="0">
              <a:solidFill>
                <a:schemeClr val="tx1">
                  <a:lumMod val="65000"/>
                  <a:lumOff val="35000"/>
                </a:schemeClr>
              </a:solidFill>
              <a:latin typeface="Dosis Medium" pitchFamily="2" charset="0"/>
            </a:endParaRPr>
          </a:p>
        </p:txBody>
      </p:sp>
      <p:pic>
        <p:nvPicPr>
          <p:cNvPr id="9" name="majd_wave">
            <a:hlinkClick r:id="" action="ppaction://media"/>
            <a:extLst>
              <a:ext uri="{FF2B5EF4-FFF2-40B4-BE49-F238E27FC236}">
                <a16:creationId xmlns:a16="http://schemas.microsoft.com/office/drawing/2014/main" xmlns="" id="{D37332B7-627B-1F75-C982-7A6A57E77D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9466" y="2424371"/>
            <a:ext cx="1893393" cy="3366033"/>
          </a:xfrm>
          <a:prstGeom prst="rect">
            <a:avLst/>
          </a:prstGeom>
        </p:spPr>
      </p:pic>
      <p:pic>
        <p:nvPicPr>
          <p:cNvPr id="5" name="Espace réservé pour une image  2" descr="Une image contenant habits, illustration, dessin humoristique&#10;&#10;Le contenu généré par l’IA peut être incorrect.">
            <a:extLst>
              <a:ext uri="{FF2B5EF4-FFF2-40B4-BE49-F238E27FC236}">
                <a16:creationId xmlns:a16="http://schemas.microsoft.com/office/drawing/2014/main" xmlns="" id="{34900A19-DE1F-7396-B1CD-71527197FD62}"/>
              </a:ext>
            </a:extLst>
          </p:cNvPr>
          <p:cNvPicPr>
            <a:picLocks noChangeAspect="1"/>
          </p:cNvPicPr>
          <p:nvPr/>
        </p:nvPicPr>
        <p:blipFill>
          <a:blip r:embed="rId5" cstate="print">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spTree>
    <p:extLst>
      <p:ext uri="{BB962C8B-B14F-4D97-AF65-F5344CB8AC3E}">
        <p14:creationId xmlns:p14="http://schemas.microsoft.com/office/powerpoint/2010/main" val="2070272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FDC1D2-8C8B-9DC6-0B42-9A58B0C299A8}"/>
            </a:ext>
          </a:extLst>
        </p:cNvPr>
        <p:cNvGrpSpPr/>
        <p:nvPr/>
      </p:nvGrpSpPr>
      <p:grpSpPr>
        <a:xfrm>
          <a:off x="0" y="0"/>
          <a:ext cx="0" cy="0"/>
          <a:chOff x="0" y="0"/>
          <a:chExt cx="0" cy="0"/>
        </a:xfrm>
      </p:grpSpPr>
      <p:sp>
        <p:nvSpPr>
          <p:cNvPr id="7" name="Titre 8">
            <a:extLst>
              <a:ext uri="{FF2B5EF4-FFF2-40B4-BE49-F238E27FC236}">
                <a16:creationId xmlns:a16="http://schemas.microsoft.com/office/drawing/2014/main" xmlns="" id="{F4BB8375-101F-4E97-1AB7-D8ADFA8B2E79}"/>
              </a:ext>
            </a:extLst>
          </p:cNvPr>
          <p:cNvSpPr>
            <a:spLocks noGrp="1"/>
          </p:cNvSpPr>
          <p:nvPr>
            <p:ph type="title"/>
          </p:nvPr>
        </p:nvSpPr>
        <p:spPr>
          <a:xfrm>
            <a:off x="1691999" y="756000"/>
            <a:ext cx="7046483" cy="612000"/>
          </a:xfrm>
        </p:spPr>
        <p:txBody>
          <a:bodyPr>
            <a:normAutofit/>
          </a:bodyPr>
          <a:lstStyle/>
          <a:p>
            <a:pPr lvl="0" defTabSz="914400">
              <a:lnSpc>
                <a:spcPct val="100000"/>
              </a:lnSpc>
              <a:spcBef>
                <a:spcPts val="0"/>
              </a:spcBef>
              <a:defRPr/>
            </a:pPr>
            <a:r>
              <a:rPr lang="fr-FR" dirty="0">
                <a:solidFill>
                  <a:prstClr val="black">
                    <a:lumMod val="65000"/>
                    <a:lumOff val="35000"/>
                  </a:prstClr>
                </a:solidFill>
                <a:latin typeface="Dosis Medium" pitchFamily="2" charset="0"/>
              </a:rPr>
              <a:t>Aujourd’hui, nous allons apprendre à parler de la famille, de ce qu’on va manger,  de ce qu’on fait avant et après le repas et de la fête en français. Écoutez bien.</a:t>
            </a:r>
          </a:p>
        </p:txBody>
      </p:sp>
      <p:pic>
        <p:nvPicPr>
          <p:cNvPr id="17" name="Image 16">
            <a:extLst>
              <a:ext uri="{FF2B5EF4-FFF2-40B4-BE49-F238E27FC236}">
                <a16:creationId xmlns:a16="http://schemas.microsoft.com/office/drawing/2014/main" xmlns="" id="{5A70603A-90B1-245A-488B-144E9E9C237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xmlns="" id="{ED2985C7-5C88-A236-E8E3-DED05B91D63B}"/>
              </a:ext>
            </a:extLst>
          </p:cNvPr>
          <p:cNvPicPr>
            <a:picLocks noChangeAspect="1"/>
          </p:cNvPicPr>
          <p:nvPr/>
        </p:nvPicPr>
        <p:blipFill>
          <a:blip r:embed="rId3"/>
          <a:stretch>
            <a:fillRect/>
          </a:stretch>
        </p:blipFill>
        <p:spPr>
          <a:xfrm>
            <a:off x="3087301" y="2425565"/>
            <a:ext cx="2950143" cy="2950143"/>
          </a:xfrm>
          <a:prstGeom prst="roundRect">
            <a:avLst>
              <a:gd name="adj" fmla="val 10201"/>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653CB3B7-B045-1907-12B9-E6AC293B2E8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a:xfrm>
            <a:off x="333370" y="702310"/>
            <a:ext cx="857816" cy="857816"/>
          </a:xfrm>
        </p:spPr>
      </p:pic>
      <p:sp>
        <p:nvSpPr>
          <p:cNvPr id="5" name="Titre 8">
            <a:extLst>
              <a:ext uri="{FF2B5EF4-FFF2-40B4-BE49-F238E27FC236}">
                <a16:creationId xmlns:a16="http://schemas.microsoft.com/office/drawing/2014/main" xmlns="" id="{79CD3307-7E5A-5469-12FA-4179D2DCFE72}"/>
              </a:ext>
            </a:extLst>
          </p:cNvPr>
          <p:cNvSpPr>
            <a:spLocks noGrp="1"/>
          </p:cNvSpPr>
          <p:nvPr>
            <p:ph type="title"/>
          </p:nvPr>
        </p:nvSpPr>
        <p:spPr>
          <a:xfrm>
            <a:off x="1692000" y="756000"/>
            <a:ext cx="6840000" cy="612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i="1" dirty="0">
                <a:solidFill>
                  <a:prstClr val="black">
                    <a:lumMod val="65000"/>
                    <a:lumOff val="35000"/>
                  </a:prstClr>
                </a:solidFill>
                <a:latin typeface="Dosis Medium" pitchFamily="2" charset="0"/>
              </a:rPr>
              <a:t>Lecture de la vidéo.</a:t>
            </a:r>
            <a:endParaRPr lang="fr-FR" i="1" dirty="0">
              <a:solidFill>
                <a:prstClr val="black">
                  <a:lumMod val="65000"/>
                  <a:lumOff val="35000"/>
                </a:prstClr>
              </a:solidFill>
              <a:latin typeface="Dosis Medium" pitchFamily="2" charset="0"/>
            </a:endParaRPr>
          </a:p>
        </p:txBody>
      </p:sp>
      <p:pic>
        <p:nvPicPr>
          <p:cNvPr id="7" name="Image 6" descr="Une image contenant noir, obscurité&#10;&#10;Le contenu généré par l’IA peut être incorrect.">
            <a:extLst>
              <a:ext uri="{FF2B5EF4-FFF2-40B4-BE49-F238E27FC236}">
                <a16:creationId xmlns:a16="http://schemas.microsoft.com/office/drawing/2014/main" xmlns="" id="{F4588761-9A87-D056-933E-62D6830AD4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FR_N4_P2_W4_S5 (oral)">
            <a:hlinkClick r:id="" action="ppaction://media"/>
            <a:extLst>
              <a:ext uri="{FF2B5EF4-FFF2-40B4-BE49-F238E27FC236}">
                <a16:creationId xmlns:a16="http://schemas.microsoft.com/office/drawing/2014/main" xmlns="" id="{23DCFB06-EF79-C1DF-FDB9-71149CB7C4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83528" y="1786442"/>
            <a:ext cx="6840000" cy="3847500"/>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64" fill="hold"/>
                                        <p:tgtEl>
                                          <p:spTgt spid="3"/>
                                        </p:tgtEl>
                                      </p:cBhvr>
                                    </p:cmd>
                                  </p:childTnLst>
                                </p:cTn>
                              </p:par>
                            </p:childTnLst>
                          </p:cTn>
                        </p:par>
                        <p:par>
                          <p:cTn id="7" fill="hold">
                            <p:stCondLst>
                              <p:cond delay="110464"/>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0BEF00-2BBA-FDB7-430B-3873EE4E467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F5F58E59-5520-C4C4-25CC-4DA75C52FBA6}"/>
              </a:ext>
            </a:extLst>
          </p:cNvPr>
          <p:cNvSpPr>
            <a:spLocks noGrp="1"/>
          </p:cNvSpPr>
          <p:nvPr>
            <p:ph type="title"/>
          </p:nvPr>
        </p:nvSpPr>
        <p:spPr>
          <a:xfrm>
            <a:off x="1574357" y="756000"/>
            <a:ext cx="7172077" cy="612000"/>
          </a:xfrm>
        </p:spPr>
        <p:txBody>
          <a:bodyPr>
            <a:normAutofit/>
          </a:bodyPr>
          <a:lstStyle/>
          <a:p>
            <a:pPr algn="l"/>
            <a:r>
              <a:rPr lang="fr-FR" dirty="0">
                <a:solidFill>
                  <a:schemeClr val="tx1">
                    <a:lumMod val="65000"/>
                    <a:lumOff val="35000"/>
                  </a:schemeClr>
                </a:solidFill>
                <a:latin typeface="Dosis Medium" pitchFamily="2" charset="0"/>
              </a:rPr>
              <a:t>Maintenant, vous allez prendre la parole pour parler de votre famille. Vous allez le faire en 3 étapes. Soyez attentifs. </a:t>
            </a:r>
          </a:p>
        </p:txBody>
      </p:sp>
      <p:pic>
        <p:nvPicPr>
          <p:cNvPr id="2" name="Image 1">
            <a:extLst>
              <a:ext uri="{FF2B5EF4-FFF2-40B4-BE49-F238E27FC236}">
                <a16:creationId xmlns:a16="http://schemas.microsoft.com/office/drawing/2014/main" xmlns="" id="{6629E5C7-DBE3-7232-F6E1-67188A19F0C0}"/>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8" name="Image 7">
            <a:extLst>
              <a:ext uri="{FF2B5EF4-FFF2-40B4-BE49-F238E27FC236}">
                <a16:creationId xmlns:a16="http://schemas.microsoft.com/office/drawing/2014/main" xmlns="" id="{B81334A9-BC77-480E-A563-666C6203A204}"/>
              </a:ext>
            </a:extLst>
          </p:cNvPr>
          <p:cNvPicPr>
            <a:picLocks noChangeAspect="1"/>
          </p:cNvPicPr>
          <p:nvPr/>
        </p:nvPicPr>
        <p:blipFill>
          <a:blip r:embed="rId3"/>
          <a:stretch>
            <a:fillRect/>
          </a:stretch>
        </p:blipFill>
        <p:spPr>
          <a:xfrm>
            <a:off x="3505200" y="2698410"/>
            <a:ext cx="2133600" cy="3200400"/>
          </a:xfrm>
          <a:prstGeom prst="rect">
            <a:avLst/>
          </a:prstGeom>
        </p:spPr>
      </p:pic>
      <p:pic>
        <p:nvPicPr>
          <p:cNvPr id="9" name="Image 8">
            <a:extLst>
              <a:ext uri="{FF2B5EF4-FFF2-40B4-BE49-F238E27FC236}">
                <a16:creationId xmlns:a16="http://schemas.microsoft.com/office/drawing/2014/main" xmlns="" id="{55BA615A-C6E7-AAE7-1D86-0E589636BD1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21909" y="1997302"/>
            <a:ext cx="1219370" cy="1362265"/>
          </a:xfrm>
          <a:prstGeom prst="rect">
            <a:avLst/>
          </a:prstGeom>
        </p:spPr>
      </p:pic>
      <p:sp>
        <p:nvSpPr>
          <p:cNvPr id="5" name="Rectangle : coins arrondis 4">
            <a:extLst>
              <a:ext uri="{FF2B5EF4-FFF2-40B4-BE49-F238E27FC236}">
                <a16:creationId xmlns:a16="http://schemas.microsoft.com/office/drawing/2014/main" xmlns="" id="{A495ED51-8C3F-665E-9476-E8D6C643F282}"/>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xmlns="" id="{222A6553-6B21-E5A5-6E0A-D0AA79DCF9D2}"/>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Étape 1</a:t>
            </a:r>
          </a:p>
        </p:txBody>
      </p:sp>
      <p:sp>
        <p:nvSpPr>
          <p:cNvPr id="10" name="Rectangle : coins arrondis 9">
            <a:extLst>
              <a:ext uri="{FF2B5EF4-FFF2-40B4-BE49-F238E27FC236}">
                <a16:creationId xmlns:a16="http://schemas.microsoft.com/office/drawing/2014/main" xmlns="" id="{A6426D2D-B626-9410-8F26-F4847C7DBAC2}"/>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F7479174-E71A-88BA-206D-C9E8E3ACE030}"/>
              </a:ext>
            </a:extLst>
          </p:cNvPr>
          <p:cNvSpPr txBox="1"/>
          <p:nvPr/>
        </p:nvSpPr>
        <p:spPr>
          <a:xfrm>
            <a:off x="4073218" y="1627970"/>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xmlns="" id="{34CC98DD-B977-C554-663D-9DD4DE41ACB2}"/>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xmlns="" id="{0239B61E-EBFB-C91A-E4E8-8B840B46FB48}"/>
              </a:ext>
            </a:extLst>
          </p:cNvPr>
          <p:cNvSpPr txBox="1"/>
          <p:nvPr/>
        </p:nvSpPr>
        <p:spPr>
          <a:xfrm>
            <a:off x="5812492" y="1638321"/>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Tree>
    <p:extLst>
      <p:ext uri="{BB962C8B-B14F-4D97-AF65-F5344CB8AC3E}">
        <p14:creationId xmlns:p14="http://schemas.microsoft.com/office/powerpoint/2010/main" val="658111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DFBC2FA-ACF9-8866-446E-053FA992B5C2}"/>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3CC19DEF-9D0E-C006-C640-D0A5796C37F0}"/>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Étape 1 : Je vais vous expliquer la situation. </a:t>
            </a:r>
          </a:p>
        </p:txBody>
      </p:sp>
      <p:pic>
        <p:nvPicPr>
          <p:cNvPr id="2" name="Image 1">
            <a:extLst>
              <a:ext uri="{FF2B5EF4-FFF2-40B4-BE49-F238E27FC236}">
                <a16:creationId xmlns:a16="http://schemas.microsoft.com/office/drawing/2014/main" xmlns="" id="{74EBF673-CA48-54F2-C500-820227854044}"/>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8" name="Image 7">
            <a:extLst>
              <a:ext uri="{FF2B5EF4-FFF2-40B4-BE49-F238E27FC236}">
                <a16:creationId xmlns:a16="http://schemas.microsoft.com/office/drawing/2014/main" xmlns="" id="{1C3188AD-0EBA-DDF7-DED8-90307C5C76DC}"/>
              </a:ext>
            </a:extLst>
          </p:cNvPr>
          <p:cNvPicPr>
            <a:picLocks noChangeAspect="1"/>
          </p:cNvPicPr>
          <p:nvPr/>
        </p:nvPicPr>
        <p:blipFill>
          <a:blip r:embed="rId3"/>
          <a:stretch>
            <a:fillRect/>
          </a:stretch>
        </p:blipFill>
        <p:spPr>
          <a:xfrm>
            <a:off x="972771" y="3944314"/>
            <a:ext cx="1438457" cy="2157686"/>
          </a:xfrm>
          <a:prstGeom prst="rect">
            <a:avLst/>
          </a:prstGeom>
        </p:spPr>
      </p:pic>
      <p:pic>
        <p:nvPicPr>
          <p:cNvPr id="9" name="Image 8">
            <a:extLst>
              <a:ext uri="{FF2B5EF4-FFF2-40B4-BE49-F238E27FC236}">
                <a16:creationId xmlns:a16="http://schemas.microsoft.com/office/drawing/2014/main" xmlns="" id="{288A661F-BC4E-550D-B025-88F4970ABA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6145" y="3130435"/>
            <a:ext cx="938876" cy="1048901"/>
          </a:xfrm>
          <a:prstGeom prst="rect">
            <a:avLst/>
          </a:prstGeom>
        </p:spPr>
      </p:pic>
      <p:sp>
        <p:nvSpPr>
          <p:cNvPr id="14" name="ZoneTexte 13">
            <a:extLst>
              <a:ext uri="{FF2B5EF4-FFF2-40B4-BE49-F238E27FC236}">
                <a16:creationId xmlns:a16="http://schemas.microsoft.com/office/drawing/2014/main" xmlns="" id="{79778C06-0DCF-F609-FE8F-815B3399E2E9}"/>
              </a:ext>
            </a:extLst>
          </p:cNvPr>
          <p:cNvSpPr txBox="1"/>
          <p:nvPr/>
        </p:nvSpPr>
        <p:spPr>
          <a:xfrm>
            <a:off x="846911" y="2148325"/>
            <a:ext cx="7443819" cy="1015663"/>
          </a:xfrm>
          <a:prstGeom prst="rect">
            <a:avLst/>
          </a:prstGeom>
          <a:noFill/>
        </p:spPr>
        <p:txBody>
          <a:bodyPr wrap="square" rtlCol="0">
            <a:spAutoFit/>
          </a:bodyPr>
          <a:lstStyle/>
          <a:p>
            <a:pPr lvl="0" algn="ju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t>
            </a:r>
            <a:r>
              <a:rPr kumimoji="0" lang="fr-FR" sz="2000" b="0" i="0" u="none" strike="noStrike" kern="1200" cap="none" spc="0" normalizeH="0" baseline="0" noProof="0" dirty="0" err="1">
                <a:ln>
                  <a:noFill/>
                </a:ln>
                <a:solidFill>
                  <a:srgbClr val="5B9BD5">
                    <a:lumMod val="50000"/>
                  </a:srgbClr>
                </a:solidFill>
                <a:effectLst/>
                <a:uLnTx/>
                <a:uFillTx/>
                <a:latin typeface="Dosis Medium" pitchFamily="2" charset="0"/>
                <a:ea typeface="+mn-ea"/>
                <a:cs typeface="+mn-cs"/>
              </a:rPr>
              <a:t>arle</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 de </a:t>
            </a:r>
            <a:r>
              <a:rPr lang="fr-FR" sz="2000" dirty="0">
                <a:solidFill>
                  <a:srgbClr val="5B9BD5">
                    <a:lumMod val="50000"/>
                  </a:srgbClr>
                </a:solidFill>
                <a:latin typeface="Dosis Medium" pitchFamily="2" charset="0"/>
              </a:rPr>
              <a:t>ton frère ou ta sœur, de </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ce que tu as fait avec tes grands-parents,</a:t>
            </a:r>
            <a:r>
              <a:rPr lang="fr-FR" sz="2000" dirty="0">
                <a:solidFill>
                  <a:srgbClr val="5B9BD5">
                    <a:lumMod val="50000"/>
                  </a:srgbClr>
                </a:solidFill>
                <a:latin typeface="Dosis Medium" pitchFamily="2" charset="0"/>
              </a:rPr>
              <a:t> de ce que tu mangeras, de ce que tu fais avant et après chaque repas et de la fête.</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 </a:t>
            </a:r>
          </a:p>
        </p:txBody>
      </p:sp>
      <p:sp>
        <p:nvSpPr>
          <p:cNvPr id="15" name="Rectangle : coins arrondis 14">
            <a:extLst>
              <a:ext uri="{FF2B5EF4-FFF2-40B4-BE49-F238E27FC236}">
                <a16:creationId xmlns:a16="http://schemas.microsoft.com/office/drawing/2014/main" xmlns="" id="{BC5ECDFB-ABB3-0B75-3DA9-E28C179DB189}"/>
              </a:ext>
            </a:extLst>
          </p:cNvPr>
          <p:cNvSpPr/>
          <p:nvPr/>
        </p:nvSpPr>
        <p:spPr>
          <a:xfrm>
            <a:off x="2281091" y="165857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xmlns="" id="{90C790EC-C14A-D2B5-73CE-3512A32E73BD}"/>
              </a:ext>
            </a:extLst>
          </p:cNvPr>
          <p:cNvSpPr txBox="1"/>
          <p:nvPr/>
        </p:nvSpPr>
        <p:spPr>
          <a:xfrm>
            <a:off x="2521909" y="1667477"/>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7" name="Rectangle : coins arrondis 16">
            <a:extLst>
              <a:ext uri="{FF2B5EF4-FFF2-40B4-BE49-F238E27FC236}">
                <a16:creationId xmlns:a16="http://schemas.microsoft.com/office/drawing/2014/main" xmlns="" id="{ACFBA24D-68FE-67E4-AAED-0945524F4E2D}"/>
              </a:ext>
            </a:extLst>
          </p:cNvPr>
          <p:cNvSpPr/>
          <p:nvPr/>
        </p:nvSpPr>
        <p:spPr>
          <a:xfrm>
            <a:off x="4001114" y="1653898"/>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xmlns="" id="{51C3CAA2-4F6F-B880-E598-DD75DB864578}"/>
              </a:ext>
            </a:extLst>
          </p:cNvPr>
          <p:cNvSpPr txBox="1"/>
          <p:nvPr/>
        </p:nvSpPr>
        <p:spPr>
          <a:xfrm>
            <a:off x="4241932" y="1643547"/>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9" name="Rectangle : coins arrondis 18">
            <a:extLst>
              <a:ext uri="{FF2B5EF4-FFF2-40B4-BE49-F238E27FC236}">
                <a16:creationId xmlns:a16="http://schemas.microsoft.com/office/drawing/2014/main" xmlns="" id="{15BF7B58-381C-AD74-7914-5BD7FD86F381}"/>
              </a:ext>
            </a:extLst>
          </p:cNvPr>
          <p:cNvSpPr/>
          <p:nvPr/>
        </p:nvSpPr>
        <p:spPr>
          <a:xfrm>
            <a:off x="5740388" y="166424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xmlns="" id="{94841068-607A-FFC9-FDED-1833F5D71747}"/>
              </a:ext>
            </a:extLst>
          </p:cNvPr>
          <p:cNvSpPr txBox="1"/>
          <p:nvPr/>
        </p:nvSpPr>
        <p:spPr>
          <a:xfrm>
            <a:off x="5981206" y="1653898"/>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3" name="Rectangle : coins arrondis 2">
            <a:extLst>
              <a:ext uri="{FF2B5EF4-FFF2-40B4-BE49-F238E27FC236}">
                <a16:creationId xmlns:a16="http://schemas.microsoft.com/office/drawing/2014/main" xmlns="" id="{6DA0E535-1C7C-DEAA-0EBE-AF8B099DA43A}"/>
              </a:ext>
            </a:extLst>
          </p:cNvPr>
          <p:cNvSpPr/>
          <p:nvPr/>
        </p:nvSpPr>
        <p:spPr>
          <a:xfrm>
            <a:off x="9452988" y="1496194"/>
            <a:ext cx="4734175" cy="3947950"/>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xmlns="" id="{C990D987-7C8C-6D51-9091-E5915C53B28F}"/>
              </a:ext>
            </a:extLst>
          </p:cNvPr>
          <p:cNvSpPr txBox="1"/>
          <p:nvPr/>
        </p:nvSpPr>
        <p:spPr>
          <a:xfrm>
            <a:off x="2521909" y="3470169"/>
            <a:ext cx="6010091" cy="2533386"/>
          </a:xfrm>
          <a:prstGeom prst="rect">
            <a:avLst/>
          </a:prstGeom>
          <a:noFill/>
        </p:spPr>
        <p:txBody>
          <a:bodyPr wrap="square">
            <a:spAutoFit/>
          </a:bodyPr>
          <a:lstStyle/>
          <a:p>
            <a:pPr lvl="0">
              <a:lnSpc>
                <a:spcPct val="150000"/>
              </a:lnSpc>
              <a:defRPr/>
            </a:pPr>
            <a:r>
              <a:rPr lang="fr-FR" dirty="0">
                <a:solidFill>
                  <a:schemeClr val="accent5">
                    <a:lumMod val="50000"/>
                  </a:schemeClr>
                </a:solidFill>
                <a:latin typeface="Dosis" pitchFamily="2" charset="0"/>
              </a:rPr>
              <a:t>J’ai  </a:t>
            </a:r>
            <a:r>
              <a:rPr lang="fr-FR" dirty="0">
                <a:solidFill>
                  <a:srgbClr val="5B9BD5">
                    <a:lumMod val="50000"/>
                  </a:srgbClr>
                </a:solidFill>
                <a:latin typeface="Dosis" pitchFamily="2" charset="0"/>
              </a:rPr>
              <a:t>______ </a:t>
            </a:r>
            <a:r>
              <a:rPr lang="fr-FR" b="1" dirty="0">
                <a:solidFill>
                  <a:srgbClr val="5B9BD5">
                    <a:lumMod val="50000"/>
                  </a:srgbClr>
                </a:solidFill>
                <a:latin typeface="Dosis" pitchFamily="2" charset="0"/>
              </a:rPr>
              <a:t>[frère ou sœur ] </a:t>
            </a:r>
            <a:r>
              <a:rPr lang="fr-FR" dirty="0">
                <a:solidFill>
                  <a:srgbClr val="5B9BD5">
                    <a:lumMod val="50000"/>
                  </a:srgbClr>
                </a:solidFill>
                <a:latin typeface="Dosis" pitchFamily="2" charset="0"/>
              </a:rPr>
              <a:t>. Il s’appelle ____ </a:t>
            </a:r>
            <a:r>
              <a:rPr lang="fr-FR" b="1" dirty="0">
                <a:solidFill>
                  <a:srgbClr val="5B9BD5">
                    <a:lumMod val="50000"/>
                  </a:srgbClr>
                </a:solidFill>
                <a:latin typeface="Dosis" pitchFamily="2" charset="0"/>
              </a:rPr>
              <a:t>[prénom].</a:t>
            </a:r>
          </a:p>
          <a:p>
            <a:pPr lvl="0">
              <a:lnSpc>
                <a:spcPct val="150000"/>
              </a:lnSpc>
              <a:defRPr/>
            </a:pPr>
            <a:r>
              <a:rPr lang="fr-FR" dirty="0">
                <a:solidFill>
                  <a:srgbClr val="5B9BD5">
                    <a:lumMod val="50000"/>
                  </a:srgbClr>
                </a:solidFill>
                <a:latin typeface="Dosis" pitchFamily="2" charset="0"/>
              </a:rPr>
              <a:t>J’ai _____ </a:t>
            </a:r>
            <a:r>
              <a:rPr lang="fr-FR" b="1" dirty="0">
                <a:solidFill>
                  <a:srgbClr val="5B9BD5">
                    <a:lumMod val="50000"/>
                  </a:srgbClr>
                </a:solidFill>
                <a:latin typeface="Dosis" pitchFamily="2" charset="0"/>
              </a:rPr>
              <a:t>[ activité ] </a:t>
            </a:r>
            <a:r>
              <a:rPr lang="fr-FR" dirty="0">
                <a:solidFill>
                  <a:srgbClr val="5B9BD5">
                    <a:lumMod val="50000"/>
                  </a:srgbClr>
                </a:solidFill>
                <a:latin typeface="Dosis" pitchFamily="2" charset="0"/>
              </a:rPr>
              <a:t>avec ____ </a:t>
            </a:r>
            <a:r>
              <a:rPr lang="fr-FR" b="1" dirty="0">
                <a:solidFill>
                  <a:srgbClr val="5B9BD5">
                    <a:lumMod val="50000"/>
                  </a:srgbClr>
                </a:solidFill>
                <a:latin typeface="Dosis" pitchFamily="2" charset="0"/>
              </a:rPr>
              <a:t>[grand-père ou grand-mère].</a:t>
            </a:r>
            <a:endParaRPr lang="fr-FR" b="1" dirty="0">
              <a:solidFill>
                <a:schemeClr val="accent5">
                  <a:lumMod val="50000"/>
                </a:schemeClr>
              </a:solidFill>
              <a:latin typeface="Dosis"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Aujourd’hui, nous mangerons __________ </a:t>
            </a:r>
            <a:r>
              <a:rPr lang="fr-FR" b="1" dirty="0">
                <a:solidFill>
                  <a:srgbClr val="5B9BD5">
                    <a:lumMod val="50000"/>
                  </a:srgbClr>
                </a:solidFill>
                <a:latin typeface="Dosis" pitchFamily="2" charset="0"/>
              </a:rPr>
              <a:t>[plat].</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A</a:t>
            </a:r>
            <a:r>
              <a:rPr lang="fr-FR" dirty="0" err="1">
                <a:solidFill>
                  <a:srgbClr val="5B9BD5">
                    <a:lumMod val="50000"/>
                  </a:srgbClr>
                </a:solidFill>
                <a:latin typeface="Dosis" pitchFamily="2" charset="0"/>
              </a:rPr>
              <a:t>vant</a:t>
            </a:r>
            <a:r>
              <a:rPr lang="fr-FR" dirty="0">
                <a:solidFill>
                  <a:srgbClr val="5B9BD5">
                    <a:lumMod val="50000"/>
                  </a:srgbClr>
                </a:solidFill>
                <a:latin typeface="Dosis" pitchFamily="2" charset="0"/>
              </a:rPr>
              <a:t> le repas, on</a:t>
            </a: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  ____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rPr>
              <a:t>[activité] </a:t>
            </a: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  Après le repas on</a:t>
            </a:r>
            <a:r>
              <a:rPr lang="fr-FR" dirty="0">
                <a:solidFill>
                  <a:srgbClr val="5B9BD5">
                    <a:lumMod val="50000"/>
                  </a:srgbClr>
                </a:solidFill>
                <a:latin typeface="Dosis" pitchFamily="2" charset="0"/>
              </a:rPr>
              <a:t>___ </a:t>
            </a:r>
            <a:r>
              <a:rPr lang="fr-FR" b="1" dirty="0">
                <a:solidFill>
                  <a:srgbClr val="5B9BD5">
                    <a:lumMod val="50000"/>
                  </a:srgbClr>
                </a:solidFill>
                <a:latin typeface="Dosis" pitchFamily="2" charset="0"/>
              </a:rPr>
              <a:t>[activité].</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 Mes ____ </a:t>
            </a:r>
            <a:r>
              <a:rPr lang="fr-FR" b="1" dirty="0">
                <a:solidFill>
                  <a:srgbClr val="5B9BD5">
                    <a:lumMod val="50000"/>
                  </a:srgbClr>
                </a:solidFill>
                <a:latin typeface="Dosis" pitchFamily="2" charset="0"/>
              </a:rPr>
              <a:t>[ membres de la famille ] </a:t>
            </a:r>
            <a:r>
              <a:rPr lang="fr-FR" dirty="0">
                <a:solidFill>
                  <a:srgbClr val="5B9BD5">
                    <a:lumMod val="50000"/>
                  </a:srgbClr>
                </a:solidFill>
                <a:latin typeface="Dosis" pitchFamily="2" charset="0"/>
              </a:rPr>
              <a:t>vont venir à la fête.</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___________</a:t>
            </a:r>
            <a:r>
              <a:rPr lang="fr-FR" b="1" dirty="0">
                <a:solidFill>
                  <a:srgbClr val="5B9BD5">
                    <a:lumMod val="50000"/>
                  </a:srgbClr>
                </a:solidFill>
                <a:latin typeface="Dosis" pitchFamily="2" charset="0"/>
              </a:rPr>
              <a:t> [membres de la famille ] </a:t>
            </a:r>
            <a:r>
              <a:rPr lang="fr-FR" dirty="0">
                <a:solidFill>
                  <a:srgbClr val="5B9BD5">
                    <a:lumMod val="50000"/>
                  </a:srgbClr>
                </a:solidFill>
                <a:latin typeface="Dosis" pitchFamily="2" charset="0"/>
              </a:rPr>
              <a:t>sont __________ </a:t>
            </a:r>
            <a:r>
              <a:rPr lang="fr-FR" b="1" dirty="0">
                <a:solidFill>
                  <a:srgbClr val="5B9BD5">
                    <a:lumMod val="50000"/>
                  </a:srgbClr>
                </a:solidFill>
                <a:latin typeface="Dosis" pitchFamily="2" charset="0"/>
              </a:rPr>
              <a:t>[ description ].</a:t>
            </a:r>
            <a:endParaRPr kumimoji="0" lang="fr-FR" sz="1800" b="1" i="0" u="none" strike="noStrike" kern="1200" cap="none" spc="0" normalizeH="0" baseline="0" noProof="0" dirty="0">
              <a:ln>
                <a:noFill/>
              </a:ln>
              <a:solidFill>
                <a:schemeClr val="accent5">
                  <a:lumMod val="50000"/>
                </a:schemeClr>
              </a:solidFill>
              <a:effectLst/>
              <a:uLnTx/>
              <a:uFillTx/>
              <a:latin typeface="Dosis" pitchFamily="2" charset="0"/>
            </a:endParaRPr>
          </a:p>
        </p:txBody>
      </p:sp>
    </p:spTree>
    <p:extLst>
      <p:ext uri="{BB962C8B-B14F-4D97-AF65-F5344CB8AC3E}">
        <p14:creationId xmlns:p14="http://schemas.microsoft.com/office/powerpoint/2010/main" val="1186904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F74DE9-ACD6-0D65-9AF5-465FCA86435C}"/>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41DE436B-45A3-135D-123A-0AB15006DBA8}"/>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Étape 2.  Chacun réfléchit silencieusement à ce qu’il va dire dans sa prise de parole.</a:t>
            </a:r>
          </a:p>
        </p:txBody>
      </p:sp>
      <p:pic>
        <p:nvPicPr>
          <p:cNvPr id="2" name="Image 1">
            <a:extLst>
              <a:ext uri="{FF2B5EF4-FFF2-40B4-BE49-F238E27FC236}">
                <a16:creationId xmlns:a16="http://schemas.microsoft.com/office/drawing/2014/main" xmlns="" id="{22A8010F-2E65-02A8-5FEA-FE97CE486149}"/>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Rectangle : coins arrondis 2">
            <a:extLst>
              <a:ext uri="{FF2B5EF4-FFF2-40B4-BE49-F238E27FC236}">
                <a16:creationId xmlns:a16="http://schemas.microsoft.com/office/drawing/2014/main" xmlns="" id="{6CAD03FB-D777-7636-1720-7D52147A1E40}"/>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xmlns="" id="{E60FDCCC-BF0D-90B3-0991-71671ADDD247}"/>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6" name="Rectangle : coins arrondis 5">
            <a:extLst>
              <a:ext uri="{FF2B5EF4-FFF2-40B4-BE49-F238E27FC236}">
                <a16:creationId xmlns:a16="http://schemas.microsoft.com/office/drawing/2014/main" xmlns="" id="{AF80DB6D-DADE-576B-CB3A-1638C3E8A09D}"/>
              </a:ext>
            </a:extLst>
          </p:cNvPr>
          <p:cNvSpPr/>
          <p:nvPr/>
        </p:nvSpPr>
        <p:spPr>
          <a:xfrm>
            <a:off x="3832400" y="163832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xmlns="" id="{E37941A2-E4BB-B764-6C23-505AF85F1174}"/>
              </a:ext>
            </a:extLst>
          </p:cNvPr>
          <p:cNvSpPr txBox="1"/>
          <p:nvPr/>
        </p:nvSpPr>
        <p:spPr>
          <a:xfrm>
            <a:off x="4073218" y="1627970"/>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0" name="Rectangle : coins arrondis 9">
            <a:extLst>
              <a:ext uri="{FF2B5EF4-FFF2-40B4-BE49-F238E27FC236}">
                <a16:creationId xmlns:a16="http://schemas.microsoft.com/office/drawing/2014/main" xmlns="" id="{0BB135CB-89BC-880E-5DB6-1AEB0C58BBD8}"/>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A0978C83-557A-20FF-AD1F-6959C7018AE2}"/>
              </a:ext>
            </a:extLst>
          </p:cNvPr>
          <p:cNvSpPr txBox="1"/>
          <p:nvPr/>
        </p:nvSpPr>
        <p:spPr>
          <a:xfrm>
            <a:off x="5812492" y="1638321"/>
            <a:ext cx="893963" cy="369332"/>
          </a:xfrm>
          <a:prstGeom prst="rect">
            <a:avLst/>
          </a:prstGeom>
          <a:noFill/>
        </p:spPr>
        <p:txBody>
          <a:bodyPr wrap="none" rtlCol="0">
            <a:spAutoFit/>
          </a:bodyPr>
          <a:lstStyle/>
          <a:p>
            <a:pPr lvl="0">
              <a:defRPr/>
            </a:pPr>
            <a:r>
              <a:rPr lang="fr-FR" b="1" dirty="0">
                <a:solidFill>
                  <a:prstClr val="white">
                    <a:lumMod val="95000"/>
                  </a:prstClr>
                </a:solidFill>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pic>
        <p:nvPicPr>
          <p:cNvPr id="13" name="Image 12">
            <a:extLst>
              <a:ext uri="{FF2B5EF4-FFF2-40B4-BE49-F238E27FC236}">
                <a16:creationId xmlns:a16="http://schemas.microsoft.com/office/drawing/2014/main" xmlns="" id="{5AB0789C-E57B-986C-8E66-738C5159FC75}"/>
              </a:ext>
            </a:extLst>
          </p:cNvPr>
          <p:cNvPicPr>
            <a:picLocks noChangeAspect="1"/>
          </p:cNvPicPr>
          <p:nvPr/>
        </p:nvPicPr>
        <p:blipFill>
          <a:blip r:embed="rId3"/>
          <a:stretch>
            <a:fillRect/>
          </a:stretch>
        </p:blipFill>
        <p:spPr>
          <a:xfrm>
            <a:off x="972771" y="3944314"/>
            <a:ext cx="1438457" cy="2157686"/>
          </a:xfrm>
          <a:prstGeom prst="rect">
            <a:avLst/>
          </a:prstGeom>
        </p:spPr>
      </p:pic>
      <p:pic>
        <p:nvPicPr>
          <p:cNvPr id="14" name="Image 13">
            <a:extLst>
              <a:ext uri="{FF2B5EF4-FFF2-40B4-BE49-F238E27FC236}">
                <a16:creationId xmlns:a16="http://schemas.microsoft.com/office/drawing/2014/main" xmlns="" id="{AE82F9B7-35E0-4D77-6AAA-625C61065B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6145" y="3130435"/>
            <a:ext cx="938876" cy="1048901"/>
          </a:xfrm>
          <a:prstGeom prst="rect">
            <a:avLst/>
          </a:prstGeom>
        </p:spPr>
      </p:pic>
      <p:sp>
        <p:nvSpPr>
          <p:cNvPr id="15" name="ZoneTexte 14">
            <a:extLst>
              <a:ext uri="{FF2B5EF4-FFF2-40B4-BE49-F238E27FC236}">
                <a16:creationId xmlns:a16="http://schemas.microsoft.com/office/drawing/2014/main" xmlns="" id="{6194A156-B415-6B87-3B2D-D823A6868C5C}"/>
              </a:ext>
            </a:extLst>
          </p:cNvPr>
          <p:cNvSpPr txBox="1"/>
          <p:nvPr/>
        </p:nvSpPr>
        <p:spPr>
          <a:xfrm>
            <a:off x="565648" y="2134127"/>
            <a:ext cx="7443819" cy="1015663"/>
          </a:xfrm>
          <a:prstGeom prst="rect">
            <a:avLst/>
          </a:prstGeom>
          <a:noFill/>
        </p:spPr>
        <p:txBody>
          <a:bodyPr wrap="square" rtlCol="0">
            <a:spAutoFit/>
          </a:bodyPr>
          <a:lstStyle/>
          <a:p>
            <a:pPr lvl="0" algn="ju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t>
            </a:r>
            <a:r>
              <a:rPr kumimoji="0" lang="fr-FR" sz="2000" b="0" i="0" u="none" strike="noStrike" kern="1200" cap="none" spc="0" normalizeH="0" baseline="0" noProof="0" dirty="0" err="1">
                <a:ln>
                  <a:noFill/>
                </a:ln>
                <a:solidFill>
                  <a:srgbClr val="5B9BD5">
                    <a:lumMod val="50000"/>
                  </a:srgbClr>
                </a:solidFill>
                <a:effectLst/>
                <a:uLnTx/>
                <a:uFillTx/>
                <a:latin typeface="Dosis Medium" pitchFamily="2" charset="0"/>
                <a:ea typeface="+mn-ea"/>
                <a:cs typeface="+mn-cs"/>
              </a:rPr>
              <a:t>arle</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 de </a:t>
            </a:r>
            <a:r>
              <a:rPr lang="fr-FR" sz="2000" dirty="0">
                <a:solidFill>
                  <a:srgbClr val="5B9BD5">
                    <a:lumMod val="50000"/>
                  </a:srgbClr>
                </a:solidFill>
                <a:latin typeface="Dosis Medium" pitchFamily="2" charset="0"/>
              </a:rPr>
              <a:t>ton frère ou ta sœur, de </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ce que tu as fait avec tes grands-parents,</a:t>
            </a:r>
            <a:r>
              <a:rPr lang="fr-FR" sz="2000" dirty="0">
                <a:solidFill>
                  <a:srgbClr val="5B9BD5">
                    <a:lumMod val="50000"/>
                  </a:srgbClr>
                </a:solidFill>
                <a:latin typeface="Dosis Medium" pitchFamily="2" charset="0"/>
              </a:rPr>
              <a:t> de ce que tu mangeras, de ce que tu fais avant et après chaque repas et de la fête.</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 </a:t>
            </a:r>
          </a:p>
        </p:txBody>
      </p:sp>
      <p:sp>
        <p:nvSpPr>
          <p:cNvPr id="16" name="ZoneTexte 15">
            <a:extLst>
              <a:ext uri="{FF2B5EF4-FFF2-40B4-BE49-F238E27FC236}">
                <a16:creationId xmlns:a16="http://schemas.microsoft.com/office/drawing/2014/main" xmlns="" id="{4E08E1DC-A39A-3FF6-1850-A57034037509}"/>
              </a:ext>
            </a:extLst>
          </p:cNvPr>
          <p:cNvSpPr txBox="1"/>
          <p:nvPr/>
        </p:nvSpPr>
        <p:spPr>
          <a:xfrm>
            <a:off x="2521909" y="3470169"/>
            <a:ext cx="6010091" cy="2533386"/>
          </a:xfrm>
          <a:prstGeom prst="rect">
            <a:avLst/>
          </a:prstGeom>
          <a:noFill/>
        </p:spPr>
        <p:txBody>
          <a:bodyPr wrap="square">
            <a:spAutoFit/>
          </a:bodyPr>
          <a:lstStyle/>
          <a:p>
            <a:pPr lvl="0">
              <a:lnSpc>
                <a:spcPct val="150000"/>
              </a:lnSpc>
              <a:defRPr/>
            </a:pPr>
            <a:r>
              <a:rPr lang="fr-FR" dirty="0">
                <a:solidFill>
                  <a:schemeClr val="accent5">
                    <a:lumMod val="50000"/>
                  </a:schemeClr>
                </a:solidFill>
                <a:latin typeface="Dosis" pitchFamily="2" charset="0"/>
              </a:rPr>
              <a:t>J’ai  </a:t>
            </a:r>
            <a:r>
              <a:rPr lang="fr-FR" dirty="0">
                <a:solidFill>
                  <a:srgbClr val="5B9BD5">
                    <a:lumMod val="50000"/>
                  </a:srgbClr>
                </a:solidFill>
                <a:latin typeface="Dosis" pitchFamily="2" charset="0"/>
              </a:rPr>
              <a:t>______ </a:t>
            </a:r>
            <a:r>
              <a:rPr lang="fr-FR" b="1" dirty="0">
                <a:solidFill>
                  <a:srgbClr val="5B9BD5">
                    <a:lumMod val="50000"/>
                  </a:srgbClr>
                </a:solidFill>
                <a:latin typeface="Dosis" pitchFamily="2" charset="0"/>
              </a:rPr>
              <a:t>[frère ou sœur ] </a:t>
            </a:r>
            <a:r>
              <a:rPr lang="fr-FR" dirty="0">
                <a:solidFill>
                  <a:srgbClr val="5B9BD5">
                    <a:lumMod val="50000"/>
                  </a:srgbClr>
                </a:solidFill>
                <a:latin typeface="Dosis" pitchFamily="2" charset="0"/>
              </a:rPr>
              <a:t>. Il s’appelle ____ </a:t>
            </a:r>
            <a:r>
              <a:rPr lang="fr-FR" b="1" dirty="0">
                <a:solidFill>
                  <a:srgbClr val="5B9BD5">
                    <a:lumMod val="50000"/>
                  </a:srgbClr>
                </a:solidFill>
                <a:latin typeface="Dosis" pitchFamily="2" charset="0"/>
              </a:rPr>
              <a:t>[prénom].</a:t>
            </a:r>
          </a:p>
          <a:p>
            <a:pPr lvl="0">
              <a:lnSpc>
                <a:spcPct val="150000"/>
              </a:lnSpc>
              <a:defRPr/>
            </a:pPr>
            <a:r>
              <a:rPr lang="fr-FR" dirty="0">
                <a:solidFill>
                  <a:srgbClr val="5B9BD5">
                    <a:lumMod val="50000"/>
                  </a:srgbClr>
                </a:solidFill>
                <a:latin typeface="Dosis" pitchFamily="2" charset="0"/>
              </a:rPr>
              <a:t>J’ai _____ </a:t>
            </a:r>
            <a:r>
              <a:rPr lang="fr-FR" b="1" dirty="0">
                <a:solidFill>
                  <a:srgbClr val="5B9BD5">
                    <a:lumMod val="50000"/>
                  </a:srgbClr>
                </a:solidFill>
                <a:latin typeface="Dosis" pitchFamily="2" charset="0"/>
              </a:rPr>
              <a:t>[ activité ] </a:t>
            </a:r>
            <a:r>
              <a:rPr lang="fr-FR" dirty="0">
                <a:solidFill>
                  <a:srgbClr val="5B9BD5">
                    <a:lumMod val="50000"/>
                  </a:srgbClr>
                </a:solidFill>
                <a:latin typeface="Dosis" pitchFamily="2" charset="0"/>
              </a:rPr>
              <a:t>avec ____ </a:t>
            </a:r>
            <a:r>
              <a:rPr lang="fr-FR" b="1" dirty="0">
                <a:solidFill>
                  <a:srgbClr val="5B9BD5">
                    <a:lumMod val="50000"/>
                  </a:srgbClr>
                </a:solidFill>
                <a:latin typeface="Dosis" pitchFamily="2" charset="0"/>
              </a:rPr>
              <a:t>[grand-père ou grand-mère].</a:t>
            </a:r>
            <a:endParaRPr lang="fr-FR" b="1" dirty="0">
              <a:solidFill>
                <a:schemeClr val="accent5">
                  <a:lumMod val="50000"/>
                </a:schemeClr>
              </a:solidFill>
              <a:latin typeface="Dosis"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Aujourd’hui, nous mangerons __________ </a:t>
            </a:r>
            <a:r>
              <a:rPr lang="fr-FR" b="1" dirty="0">
                <a:solidFill>
                  <a:srgbClr val="5B9BD5">
                    <a:lumMod val="50000"/>
                  </a:srgbClr>
                </a:solidFill>
                <a:latin typeface="Dosis" pitchFamily="2" charset="0"/>
              </a:rPr>
              <a:t>[plat].</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A</a:t>
            </a:r>
            <a:r>
              <a:rPr lang="fr-FR" dirty="0" err="1">
                <a:solidFill>
                  <a:srgbClr val="5B9BD5">
                    <a:lumMod val="50000"/>
                  </a:srgbClr>
                </a:solidFill>
                <a:latin typeface="Dosis" pitchFamily="2" charset="0"/>
              </a:rPr>
              <a:t>vant</a:t>
            </a:r>
            <a:r>
              <a:rPr lang="fr-FR" dirty="0">
                <a:solidFill>
                  <a:srgbClr val="5B9BD5">
                    <a:lumMod val="50000"/>
                  </a:srgbClr>
                </a:solidFill>
                <a:latin typeface="Dosis" pitchFamily="2" charset="0"/>
              </a:rPr>
              <a:t> le repas, on</a:t>
            </a: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  ____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rPr>
              <a:t>[activité] </a:t>
            </a:r>
            <a:r>
              <a:rPr kumimoji="0" lang="fr-FR" sz="1800" i="0" u="none" strike="noStrike" kern="1200" cap="none" spc="0" normalizeH="0" baseline="0" noProof="0" dirty="0">
                <a:ln>
                  <a:noFill/>
                </a:ln>
                <a:solidFill>
                  <a:srgbClr val="5B9BD5">
                    <a:lumMod val="50000"/>
                  </a:srgbClr>
                </a:solidFill>
                <a:effectLst/>
                <a:uLnTx/>
                <a:uFillTx/>
                <a:latin typeface="Dosis" pitchFamily="2" charset="0"/>
              </a:rPr>
              <a:t>.  Après le repas on</a:t>
            </a:r>
            <a:r>
              <a:rPr lang="fr-FR" dirty="0">
                <a:solidFill>
                  <a:srgbClr val="5B9BD5">
                    <a:lumMod val="50000"/>
                  </a:srgbClr>
                </a:solidFill>
                <a:latin typeface="Dosis" pitchFamily="2" charset="0"/>
              </a:rPr>
              <a:t>___ </a:t>
            </a:r>
            <a:r>
              <a:rPr lang="fr-FR" b="1" dirty="0">
                <a:solidFill>
                  <a:srgbClr val="5B9BD5">
                    <a:lumMod val="50000"/>
                  </a:srgbClr>
                </a:solidFill>
                <a:latin typeface="Dosis" pitchFamily="2" charset="0"/>
              </a:rPr>
              <a:t>[activité].</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 Mes ____ </a:t>
            </a:r>
            <a:r>
              <a:rPr lang="fr-FR" b="1" dirty="0">
                <a:solidFill>
                  <a:srgbClr val="5B9BD5">
                    <a:lumMod val="50000"/>
                  </a:srgbClr>
                </a:solidFill>
                <a:latin typeface="Dosis" pitchFamily="2" charset="0"/>
              </a:rPr>
              <a:t>[ membres de la famille ] </a:t>
            </a:r>
            <a:r>
              <a:rPr lang="fr-FR" dirty="0">
                <a:solidFill>
                  <a:srgbClr val="5B9BD5">
                    <a:lumMod val="50000"/>
                  </a:srgbClr>
                </a:solidFill>
                <a:latin typeface="Dosis" pitchFamily="2" charset="0"/>
              </a:rPr>
              <a:t>vont venir à la fête.</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___________</a:t>
            </a:r>
            <a:r>
              <a:rPr lang="fr-FR" b="1" dirty="0">
                <a:solidFill>
                  <a:srgbClr val="5B9BD5">
                    <a:lumMod val="50000"/>
                  </a:srgbClr>
                </a:solidFill>
                <a:latin typeface="Dosis" pitchFamily="2" charset="0"/>
              </a:rPr>
              <a:t> [membres de la famille ] </a:t>
            </a:r>
            <a:r>
              <a:rPr lang="fr-FR" dirty="0">
                <a:solidFill>
                  <a:srgbClr val="5B9BD5">
                    <a:lumMod val="50000"/>
                  </a:srgbClr>
                </a:solidFill>
                <a:latin typeface="Dosis" pitchFamily="2" charset="0"/>
              </a:rPr>
              <a:t>sont __________ </a:t>
            </a:r>
            <a:r>
              <a:rPr lang="fr-FR" b="1" dirty="0">
                <a:solidFill>
                  <a:srgbClr val="5B9BD5">
                    <a:lumMod val="50000"/>
                  </a:srgbClr>
                </a:solidFill>
                <a:latin typeface="Dosis" pitchFamily="2" charset="0"/>
              </a:rPr>
              <a:t>[ description ].</a:t>
            </a:r>
            <a:endParaRPr kumimoji="0" lang="fr-FR" sz="1800" b="1" i="0" u="none" strike="noStrike" kern="1200" cap="none" spc="0" normalizeH="0" baseline="0" noProof="0" dirty="0">
              <a:ln>
                <a:noFill/>
              </a:ln>
              <a:solidFill>
                <a:schemeClr val="accent5">
                  <a:lumMod val="50000"/>
                </a:schemeClr>
              </a:solidFill>
              <a:effectLst/>
              <a:uLnTx/>
              <a:uFillTx/>
              <a:latin typeface="Dosis" pitchFamily="2" charset="0"/>
            </a:endParaRPr>
          </a:p>
        </p:txBody>
      </p:sp>
    </p:spTree>
    <p:extLst>
      <p:ext uri="{BB962C8B-B14F-4D97-AF65-F5344CB8AC3E}">
        <p14:creationId xmlns:p14="http://schemas.microsoft.com/office/powerpoint/2010/main" val="229870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3_New Voc_01-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11301</TotalTime>
  <Words>1909</Words>
  <Application>Microsoft Office PowerPoint</Application>
  <PresentationFormat>Affichage à l'écran (4:3)</PresentationFormat>
  <Paragraphs>184</Paragraphs>
  <Slides>41</Slides>
  <Notes>0</Notes>
  <HiddenSlides>0</HiddenSlides>
  <MMClips>6</MMClips>
  <ScaleCrop>false</ScaleCrop>
  <HeadingPairs>
    <vt:vector size="6" baseType="variant">
      <vt:variant>
        <vt:lpstr>Polices utilisées</vt:lpstr>
      </vt:variant>
      <vt:variant>
        <vt:i4>11</vt:i4>
      </vt:variant>
      <vt:variant>
        <vt:lpstr>Thème</vt:lpstr>
      </vt:variant>
      <vt:variant>
        <vt:i4>18</vt:i4>
      </vt:variant>
      <vt:variant>
        <vt:lpstr>Titres des diapositives</vt:lpstr>
      </vt:variant>
      <vt:variant>
        <vt:i4>41</vt:i4>
      </vt:variant>
    </vt:vector>
  </HeadingPairs>
  <TitlesOfParts>
    <vt:vector size="70" baseType="lpstr">
      <vt:lpstr>Dosis Medium</vt:lpstr>
      <vt:lpstr>Arial</vt:lpstr>
      <vt:lpstr>Calibri</vt:lpstr>
      <vt:lpstr>Aptos Display</vt:lpstr>
      <vt:lpstr>Dosis SemiBold</vt:lpstr>
      <vt:lpstr>Times New Roman</vt:lpstr>
      <vt:lpstr>Dosis</vt:lpstr>
      <vt:lpstr>Wingdings</vt:lpstr>
      <vt:lpstr>Aptos</vt:lpstr>
      <vt:lpstr>Dosis ExtraBold</vt:lpstr>
      <vt:lpstr>AlwynNewRounded-Bold</vt:lpstr>
      <vt:lpstr>2_Conception personnalisée</vt:lpstr>
      <vt:lpstr>00_Env-Enseignant</vt:lpstr>
      <vt:lpstr>Oral</vt:lpstr>
      <vt:lpstr>Lecture</vt:lpstr>
      <vt:lpstr>Ecriture</vt:lpstr>
      <vt:lpstr>1_Lecture</vt:lpstr>
      <vt:lpstr>1_Oral</vt:lpstr>
      <vt:lpstr>3_Conception personnalisée</vt:lpstr>
      <vt:lpstr>3_New Voc_01-Présentation</vt:lpstr>
      <vt:lpstr>4_New Voc_01-Livret</vt:lpstr>
      <vt:lpstr>1_Ecriture</vt:lpstr>
      <vt:lpstr>2_Lecture</vt:lpstr>
      <vt:lpstr>3_Lecture</vt:lpstr>
      <vt:lpstr>2_Oral</vt:lpstr>
      <vt:lpstr>4_Lecture</vt:lpstr>
      <vt:lpstr>5_Lecture</vt:lpstr>
      <vt:lpstr>2_Ecriture</vt:lpstr>
      <vt:lpstr>Thème Office</vt:lpstr>
      <vt:lpstr>Présentation PowerPoint</vt:lpstr>
      <vt:lpstr>Contenu de la semaine </vt:lpstr>
      <vt:lpstr>Plan de la séance 5</vt:lpstr>
      <vt:lpstr>Bonjour les enfants !  La leçon de français commence maintenant.</vt:lpstr>
      <vt:lpstr>Aujourd’hui, nous allons apprendre à parler de la famille, de ce qu’on va manger,  de ce qu’on fait avant et après le repas et de la fête en français. Écoutez bien.</vt:lpstr>
      <vt:lpstr>Lecture de la vidéo.</vt:lpstr>
      <vt:lpstr>Maintenant, vous allez prendre la parole pour parler de votre famille. Vous allez le faire en 3 étapes. Soyez attentifs. </vt:lpstr>
      <vt:lpstr>Étape 1 : Je vais vous expliquer la situation. </vt:lpstr>
      <vt:lpstr>Étape 2.  Chacun réfléchit silencieusement à ce qu’il va dire dans sa prise de parole.</vt:lpstr>
      <vt:lpstr>Étape 3.  Maintenant, vous allez prendre la parole. Qui veut passer au tableau ? </vt:lpstr>
      <vt:lpstr>Maintenant, tout le monde participe. Chacun parle de sa famille. Je vais passer entre les rangs pour vous aider.</vt:lpstr>
      <vt:lpstr>Plan de la séance  5 </vt:lpstr>
      <vt:lpstr>Prenez vos livrets à la page 52. Nous avons déjà lu ce texte. Maintenant, on va essayer de le comprendre, partie par partie. </vt:lpstr>
      <vt:lpstr>Pour chaque partie du texte, on va suivre les mêmes étapes. </vt:lpstr>
      <vt:lpstr>Lisez silencieusement le texte et essayez de le comprendre. </vt:lpstr>
      <vt:lpstr>Quels sont les mots difficiles dans le texte ? Levez la main. Je vais vous expliquer. </vt:lpstr>
      <vt:lpstr>Lisez la question et cherchez la réponse dans le texte. Qui veut répondre ?  </vt:lpstr>
      <vt:lpstr>La question est « où? ». Je cherche un lieu dans le texte. La réponse est : chez mes grands-parents, du côté de mon père.</vt:lpstr>
      <vt:lpstr>On passe à la deuxième partie du texte. Lisez en silence et essayez de comprendre. </vt:lpstr>
      <vt:lpstr>Quels sont les mots difficiles dans le texte ? Levez la main. Je vais vous expliquer. </vt:lpstr>
      <vt:lpstr>Lisez la question et cherchez la réponse dans le texte. Qui veut répondre ?  </vt:lpstr>
      <vt:lpstr>La question est : « Qu’est-ce que ? » Je cherche dans le texte ce qui est sur la table . La réponse est : sur la table, il y a des gâteaux, des galettes au miel, du thé et du jus. </vt:lpstr>
      <vt:lpstr>On passe à la troisième partie du texte. Lisez en silence et essayez de comprendre. </vt:lpstr>
      <vt:lpstr>Quels sont les mots difficiles dans le texte ? Levez la main. Je vais vous expliquer. </vt:lpstr>
      <vt:lpstr>Lisez la question et cherchez la réponse dans le texte. Qui veut répondre ?  </vt:lpstr>
      <vt:lpstr>La question est : « pourquoi ? » Je cherche une cause ou un but dans le texte. La réponse est : pour me montrer leurs jolies robes.</vt:lpstr>
      <vt:lpstr>Prenez vos livrets à la page 52. Relisez le texte en silence pour le comprendre. Si vous ne comprenez pas un mot, demandez à votre voisin ou levez la main pour que je vous aide.</vt:lpstr>
      <vt:lpstr>Plan de la séance 5</vt:lpstr>
      <vt:lpstr>Maintenant, nous allons faire de l’écriture.  Prenez vos cahiers.</vt:lpstr>
      <vt:lpstr>Lisez et observez ces phrases. Vous allez les écrire après. Tenez-vous prêts.  </vt:lpstr>
      <vt:lpstr>Dictée en cours.</vt:lpstr>
      <vt:lpstr>Deuxième dictée en cours.</vt:lpstr>
      <vt:lpstr>Corrigez. </vt:lpstr>
      <vt:lpstr>Maintenant, écrivez sur vos cahiers une phrase correcte avec les deux mots suivants. </vt:lpstr>
      <vt:lpstr>Qui veut lire sa phrase ?</vt:lpstr>
      <vt:lpstr>Corrigez. Une phrase correcte est : Les cousins de Sami sont très gentils.</vt:lpstr>
      <vt:lpstr>Prenez vos livrets à la page 53.</vt:lpstr>
      <vt:lpstr>Vous allez faire l’activité 4. Je vais vous expliquer la consigne et passer entre les rangs pour vous aider.</vt:lpstr>
      <vt:lpstr>Présentation PowerPoint</vt:lpstr>
      <vt:lpstr>Notez les devoirs à faire à la maison. Vous allez relire  le texte de la page 52 et répondre aux questions.</vt:lpstr>
      <vt:lpstr>La séance d’aujourd’hui est terminée. À bientôt.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Jalila</dc:creator>
  <cp:lastModifiedBy>HP</cp:lastModifiedBy>
  <cp:revision>38</cp:revision>
  <cp:lastPrinted>2025-08-13T10:11:39Z</cp:lastPrinted>
  <dcterms:created xsi:type="dcterms:W3CDTF">2025-08-01T12:31:49Z</dcterms:created>
  <dcterms:modified xsi:type="dcterms:W3CDTF">2026-01-09T09:27:21Z</dcterms:modified>
</cp:coreProperties>
</file>