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3746" r:id="rId2"/>
    <p:sldMasterId id="2147483754" r:id="rId3"/>
    <p:sldMasterId id="2147483766" r:id="rId4"/>
    <p:sldMasterId id="2147483773" r:id="rId5"/>
    <p:sldMasterId id="2147483693" r:id="rId6"/>
    <p:sldMasterId id="2147483697" r:id="rId7"/>
    <p:sldMasterId id="2147483711" r:id="rId8"/>
    <p:sldMasterId id="2147483720" r:id="rId9"/>
    <p:sldMasterId id="2147483729" r:id="rId10"/>
    <p:sldMasterId id="2147483786" r:id="rId11"/>
    <p:sldMasterId id="2147483791" r:id="rId12"/>
  </p:sldMasterIdLst>
  <p:notesMasterIdLst>
    <p:notesMasterId r:id="rId84"/>
  </p:notesMasterIdLst>
  <p:sldIdLst>
    <p:sldId id="1194" r:id="rId13"/>
    <p:sldId id="1155" r:id="rId14"/>
    <p:sldId id="1182" r:id="rId15"/>
    <p:sldId id="1183" r:id="rId16"/>
    <p:sldId id="1184" r:id="rId17"/>
    <p:sldId id="1205" r:id="rId18"/>
    <p:sldId id="1206" r:id="rId19"/>
    <p:sldId id="1092" r:id="rId20"/>
    <p:sldId id="1157" r:id="rId21"/>
    <p:sldId id="1170" r:id="rId22"/>
    <p:sldId id="1171" r:id="rId23"/>
    <p:sldId id="1160" r:id="rId24"/>
    <p:sldId id="1199" r:id="rId25"/>
    <p:sldId id="1200" r:id="rId26"/>
    <p:sldId id="1201" r:id="rId27"/>
    <p:sldId id="1146" r:id="rId28"/>
    <p:sldId id="1147" r:id="rId29"/>
    <p:sldId id="1148" r:id="rId30"/>
    <p:sldId id="1149" r:id="rId31"/>
    <p:sldId id="1150" r:id="rId32"/>
    <p:sldId id="1151" r:id="rId33"/>
    <p:sldId id="1152" r:id="rId34"/>
    <p:sldId id="1153" r:id="rId35"/>
    <p:sldId id="779" r:id="rId36"/>
    <p:sldId id="1082" r:id="rId37"/>
    <p:sldId id="1083" r:id="rId38"/>
    <p:sldId id="1084" r:id="rId39"/>
    <p:sldId id="1133" r:id="rId40"/>
    <p:sldId id="1134" r:id="rId41"/>
    <p:sldId id="1135" r:id="rId42"/>
    <p:sldId id="1035" r:id="rId43"/>
    <p:sldId id="715" r:id="rId44"/>
    <p:sldId id="1176" r:id="rId45"/>
    <p:sldId id="1177" r:id="rId46"/>
    <p:sldId id="1175" r:id="rId47"/>
    <p:sldId id="1192" r:id="rId48"/>
    <p:sldId id="1168" r:id="rId49"/>
    <p:sldId id="1088" r:id="rId50"/>
    <p:sldId id="1202" r:id="rId51"/>
    <p:sldId id="1208" r:id="rId52"/>
    <p:sldId id="1207" r:id="rId53"/>
    <p:sldId id="1209" r:id="rId54"/>
    <p:sldId id="1103" r:id="rId55"/>
    <p:sldId id="1178" r:id="rId56"/>
    <p:sldId id="1156" r:id="rId57"/>
    <p:sldId id="1032" r:id="rId58"/>
    <p:sldId id="1105" r:id="rId59"/>
    <p:sldId id="1210" r:id="rId60"/>
    <p:sldId id="664" r:id="rId61"/>
    <p:sldId id="1193" r:id="rId62"/>
    <p:sldId id="1090" r:id="rId63"/>
    <p:sldId id="1050" r:id="rId64"/>
    <p:sldId id="1203" r:id="rId65"/>
    <p:sldId id="1204" r:id="rId66"/>
    <p:sldId id="1118" r:id="rId67"/>
    <p:sldId id="1119" r:id="rId68"/>
    <p:sldId id="1188" r:id="rId69"/>
    <p:sldId id="1189" r:id="rId70"/>
    <p:sldId id="1120" r:id="rId71"/>
    <p:sldId id="1121" r:id="rId72"/>
    <p:sldId id="1140" r:id="rId73"/>
    <p:sldId id="1141" r:id="rId74"/>
    <p:sldId id="1037" r:id="rId75"/>
    <p:sldId id="1052" r:id="rId76"/>
    <p:sldId id="1211" r:id="rId77"/>
    <p:sldId id="1213" r:id="rId78"/>
    <p:sldId id="1214" r:id="rId79"/>
    <p:sldId id="1215" r:id="rId80"/>
    <p:sldId id="1056" r:id="rId81"/>
    <p:sldId id="1057" r:id="rId82"/>
    <p:sldId id="689" r:id="rId83"/>
  </p:sldIdLst>
  <p:sldSz cx="9144000" cy="6858000" type="screen4x3"/>
  <p:notesSz cx="6735763" cy="9866313"/>
  <p:embeddedFontLst>
    <p:embeddedFont>
      <p:font typeface="Calibri" panose="020F0502020204030204" pitchFamily="34" charset="0"/>
      <p:regular r:id="rId85"/>
      <p:bold r:id="rId86"/>
      <p:italic r:id="rId87"/>
      <p:boldItalic r:id="rId88"/>
    </p:embeddedFont>
    <p:embeddedFont>
      <p:font typeface="Dosis Medium" panose="020B0604020202020204" charset="0"/>
      <p:regular r:id="rId89"/>
      <p:bold r:id="rId90"/>
    </p:embeddedFont>
    <p:embeddedFont>
      <p:font typeface="Dosis" panose="020B0604020202020204" charset="0"/>
      <p:regular r:id="rId91"/>
      <p:bold r:id="rId92"/>
    </p:embeddedFont>
    <p:embeddedFont>
      <p:font typeface="Dosis SemiBold" panose="020B0604020202020204" charset="0"/>
      <p:bold r:id="rId93"/>
    </p:embeddedFont>
    <p:embeddedFont>
      <p:font typeface="Calibri Light" panose="020F0302020204030204" pitchFamily="34" charset="0"/>
      <p:regular r:id="rId94"/>
      <p:italic r:id="rId95"/>
    </p:embeddedFont>
    <p:embeddedFont>
      <p:font typeface="Dosis ExtraBold" panose="020B0604020202020204" charset="0"/>
      <p:bold r:id="rId96"/>
    </p:embeddedFont>
    <p:embeddedFont>
      <p:font typeface="Mistral" panose="03090702030407020403" pitchFamily="66" charset="0"/>
      <p:regular r:id="rId9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65F88"/>
    <a:srgbClr val="2196B1"/>
    <a:srgbClr val="2AB6D7"/>
    <a:srgbClr val="55B7DE"/>
    <a:srgbClr val="A1A6BC"/>
    <a:srgbClr val="424D7B"/>
    <a:srgbClr val="4B5377"/>
    <a:srgbClr val="F26553"/>
    <a:srgbClr val="E8423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5363" autoAdjust="0"/>
  </p:normalViewPr>
  <p:slideViewPr>
    <p:cSldViewPr snapToGrid="0">
      <p:cViewPr varScale="1">
        <p:scale>
          <a:sx n="74" d="100"/>
          <a:sy n="74" d="100"/>
        </p:scale>
        <p:origin x="1200"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microsoft.com/office/2018/10/relationships/authors" Target="authors.xml"/><Relationship Id="rId5" Type="http://schemas.openxmlformats.org/officeDocument/2006/relationships/slideMaster" Target="slideMasters/slideMaster5.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font" Target="fonts/font1.fntdata"/><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font" Target="fonts/font3.fntdata"/><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font" Target="fonts/font9.fntdata"/><Relationship Id="rId98" Type="http://schemas.openxmlformats.org/officeDocument/2006/relationships/presProps" Target="presProps.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1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07.56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07.56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1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0:01.6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07.56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07.56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15:01:47.10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10/01/2026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FE12DB-7F64-94E9-2937-ED845E40FE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0317D62C-22C4-DBD1-884B-9A6D27FECDDD}"/>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DF2A600D-A7C6-7438-843C-6E20AC2B0296}"/>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B6DA23B2-30AA-77FC-E4D9-0FF99CE7AF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27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232A792-D517-91B5-610E-914CBF5B56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EA87220A-40C6-5618-6C5D-B0A0BEDD77AF}"/>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74722FE3-7D7B-9546-B6FC-A70A1F6028A4}"/>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6489B2B8-EF1C-726F-5FB9-BF121CBB4F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71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FC8A66-E74E-24AC-F9D3-E37C6A9591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B4FBD7DE-137D-44C5-A915-26DE65FAF701}"/>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C2D1FD39-30AA-6B21-A2A0-7EB2D1D248F0}"/>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0ED40165-4F85-9BAB-33C8-F47EF0259A6F}"/>
              </a:ext>
            </a:extLst>
          </p:cNvPr>
          <p:cNvSpPr>
            <a:spLocks noGrp="1"/>
          </p:cNvSpPr>
          <p:nvPr>
            <p:ph type="sldNum" sz="quarter" idx="5"/>
          </p:nvPr>
        </p:nvSpPr>
        <p:spPr/>
        <p:txBody>
          <a:bodyPr/>
          <a:lstStyle/>
          <a:p>
            <a:fld id="{7136E571-1CA0-4C8D-985D-594239BEC5F6}" type="slidenum">
              <a:rPr lang="fr-MA" smtClean="0"/>
              <a:t>46</a:t>
            </a:fld>
            <a:endParaRPr lang="fr-MA" dirty="0"/>
          </a:p>
        </p:txBody>
      </p:sp>
    </p:spTree>
    <p:extLst>
      <p:ext uri="{BB962C8B-B14F-4D97-AF65-F5344CB8AC3E}">
        <p14:creationId xmlns:p14="http://schemas.microsoft.com/office/powerpoint/2010/main" val="67601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332B59-2C64-721F-9B27-7ABD6AA241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2C1CF37D-3A30-A742-F47F-E6A4C4369663}"/>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E325AFC0-FE7F-5F69-82E8-C9750DDBE57C}"/>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172F12D4-6F60-7F16-D36A-BE1D2288B2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41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C82FFC-D474-2661-391C-58900FF708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9DF5C0F6-5ED1-83B5-B642-4E9C64B5AB63}"/>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D0C8458C-66BE-F785-2636-9F98600874FB}"/>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0C78729E-1505-BCD2-13AC-758F6B71D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6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B26DB5-5BD6-FA0F-0F26-682405D648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C68600DF-A5C7-2956-B389-E8161F95867B}"/>
              </a:ext>
            </a:extLst>
          </p:cNvPr>
          <p:cNvSpPr>
            <a:spLocks noGrp="1" noRot="1" noChangeAspect="1"/>
          </p:cNvSpPr>
          <p:nvPr>
            <p:ph type="sldImg"/>
          </p:nvPr>
        </p:nvSpPr>
        <p:spPr/>
        <p:txBody>
          <a:bodyPr/>
          <a:lstStyle/>
          <a:p>
            <a:endParaRPr lang="fr-MA" dirty="0"/>
          </a:p>
        </p:txBody>
      </p:sp>
      <p:sp>
        <p:nvSpPr>
          <p:cNvPr id="3" name="Espace réservé des notes 2">
            <a:extLst>
              <a:ext uri="{FF2B5EF4-FFF2-40B4-BE49-F238E27FC236}">
                <a16:creationId xmlns:a16="http://schemas.microsoft.com/office/drawing/2014/main" xmlns="" id="{82C74CBF-E87D-2975-21C7-ACCEB2F5E359}"/>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E63B9122-7EB5-421F-0789-32198172BC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685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281871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xmlns=""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dirty="0"/>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xmlns=""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583594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78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783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537381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DAA0F-561D-4310-B270-430A07023EF2}" type="datetimeFigureOut">
              <a:rPr lang="fr-MA" smtClean="0"/>
              <a:t>10/01/2026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1975406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64688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61663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6290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114814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778813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850191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334394"/>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232255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07525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273089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7.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16.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5.png"/><Relationship Id="rId5" Type="http://schemas.openxmlformats.org/officeDocument/2006/relationships/slideLayout" Target="../slideLayouts/slideLayout69.xml"/><Relationship Id="rId10" Type="http://schemas.openxmlformats.org/officeDocument/2006/relationships/image" Target="../media/image14.jpg"/><Relationship Id="rId4" Type="http://schemas.openxmlformats.org/officeDocument/2006/relationships/slideLayout" Target="../slideLayouts/slideLayout68.xml"/><Relationship Id="rId9" Type="http://schemas.openxmlformats.org/officeDocument/2006/relationships/theme" Target="../theme/theme10.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theme" Target="../theme/theme11.xml"/><Relationship Id="rId4"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4.jpg"/><Relationship Id="rId5" Type="http://schemas.openxmlformats.org/officeDocument/2006/relationships/slideLayout" Target="../slideLayouts/slideLayout81.xml"/><Relationship Id="rId10" Type="http://schemas.openxmlformats.org/officeDocument/2006/relationships/theme" Target="../theme/theme12.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0.png"/><Relationship Id="rId2" Type="http://schemas.openxmlformats.org/officeDocument/2006/relationships/slideLayout" Target="../slideLayouts/slideLayout14.xml"/><Relationship Id="rId16" Type="http://schemas.openxmlformats.org/officeDocument/2006/relationships/image" Target="../media/image9.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slideLayout" Target="../slideLayouts/slideLayout30.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image" Target="../media/image10.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9.jpg"/><Relationship Id="rId5"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4.jpg"/><Relationship Id="rId2" Type="http://schemas.openxmlformats.org/officeDocument/2006/relationships/slideLayout" Target="../slideLayouts/slideLayout40.xml"/><Relationship Id="rId16"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7.xml"/><Relationship Id="rId5" Type="http://schemas.openxmlformats.org/officeDocument/2006/relationships/slideLayout" Target="../slideLayouts/slideLayout43.xml"/><Relationship Id="rId15" Type="http://schemas.openxmlformats.org/officeDocument/2006/relationships/image" Target="../media/image17.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7.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6.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5.png"/><Relationship Id="rId5" Type="http://schemas.openxmlformats.org/officeDocument/2006/relationships/slideLayout" Target="../slideLayouts/slideLayout53.xml"/><Relationship Id="rId10" Type="http://schemas.openxmlformats.org/officeDocument/2006/relationships/image" Target="../media/image14.jpg"/><Relationship Id="rId4" Type="http://schemas.openxmlformats.org/officeDocument/2006/relationships/slideLayout" Target="../slideLayouts/slideLayout52.xml"/><Relationship Id="rId9" Type="http://schemas.openxmlformats.org/officeDocument/2006/relationships/theme" Target="../theme/theme8.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6.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5.png"/><Relationship Id="rId5" Type="http://schemas.openxmlformats.org/officeDocument/2006/relationships/slideLayout" Target="../slideLayouts/slideLayout61.xml"/><Relationship Id="rId10" Type="http://schemas.openxmlformats.org/officeDocument/2006/relationships/image" Target="../media/image14.jpg"/><Relationship Id="rId4" Type="http://schemas.openxmlformats.org/officeDocument/2006/relationships/slideLayout" Target="../slideLayouts/slideLayout60.xml"/><Relationship Id="rId9" Type="http://schemas.openxmlformats.org/officeDocument/2006/relationships/theme" Target="../theme/theme9.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09536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5393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782"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xmlns="" id="{5CF72EB2-A578-D9B3-F96C-7FA4120E6A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545439" y="144877"/>
            <a:ext cx="287999" cy="287999"/>
          </a:xfrm>
          <a:prstGeom prst="rect">
            <a:avLst/>
          </a:prstGeom>
          <a:ln>
            <a:noFill/>
          </a:ln>
        </p:spPr>
      </p:pic>
      <p:sp>
        <p:nvSpPr>
          <p:cNvPr id="20" name="ZoneTexte 19">
            <a:extLst>
              <a:ext uri="{FF2B5EF4-FFF2-40B4-BE49-F238E27FC236}">
                <a16:creationId xmlns:a16="http://schemas.microsoft.com/office/drawing/2014/main" xmlns="" id="{419AA3E2-C97B-4E1C-C41F-FC643B7164F8}"/>
              </a:ext>
            </a:extLst>
          </p:cNvPr>
          <p:cNvSpPr txBox="1"/>
          <p:nvPr userDrawn="1"/>
        </p:nvSpPr>
        <p:spPr>
          <a:xfrm>
            <a:off x="2833439"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a:t>
            </a:r>
          </a:p>
        </p:txBody>
      </p:sp>
      <p:pic>
        <p:nvPicPr>
          <p:cNvPr id="27" name="Image 26">
            <a:extLst>
              <a:ext uri="{FF2B5EF4-FFF2-40B4-BE49-F238E27FC236}">
                <a16:creationId xmlns:a16="http://schemas.microsoft.com/office/drawing/2014/main" xmlns="" id="{F1321752-BEC9-DE05-C168-144781E7F3CF}"/>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109315" y="144877"/>
            <a:ext cx="287999" cy="287999"/>
          </a:xfrm>
          <a:prstGeom prst="rect">
            <a:avLst/>
          </a:prstGeom>
          <a:ln>
            <a:noFill/>
          </a:ln>
        </p:spPr>
      </p:pic>
      <p:sp>
        <p:nvSpPr>
          <p:cNvPr id="28" name="ZoneTexte 27">
            <a:extLst>
              <a:ext uri="{FF2B5EF4-FFF2-40B4-BE49-F238E27FC236}">
                <a16:creationId xmlns:a16="http://schemas.microsoft.com/office/drawing/2014/main" xmlns="" id="{8AADDEF4-2CAB-5DEF-96DC-2499FCBCE5F2}"/>
              </a:ext>
            </a:extLst>
          </p:cNvPr>
          <p:cNvSpPr txBox="1"/>
          <p:nvPr userDrawn="1"/>
        </p:nvSpPr>
        <p:spPr>
          <a:xfrm>
            <a:off x="5407759"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84" r:id="rId13"/>
    <p:sldLayoutId id="2147483785"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4" name="ZoneTexte 3">
            <a:extLst>
              <a:ext uri="{FF2B5EF4-FFF2-40B4-BE49-F238E27FC236}">
                <a16:creationId xmlns:a16="http://schemas.microsoft.com/office/drawing/2014/main" xmlns="" id="{C9EA29A3-0D9D-292C-3F41-8A2F8CBFA1A4}"/>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Révision</a:t>
            </a:r>
          </a:p>
        </p:txBody>
      </p:sp>
      <p:pic>
        <p:nvPicPr>
          <p:cNvPr id="13" name="Image 12">
            <a:extLst>
              <a:ext uri="{FF2B5EF4-FFF2-40B4-BE49-F238E27FC236}">
                <a16:creationId xmlns:a16="http://schemas.microsoft.com/office/drawing/2014/main" xmlns="" id="{5DD6D9EB-2A05-8B24-25EF-3CE5176D6E40}"/>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14" name="ZoneTexte 13">
            <a:extLst>
              <a:ext uri="{FF2B5EF4-FFF2-40B4-BE49-F238E27FC236}">
                <a16:creationId xmlns:a16="http://schemas.microsoft.com/office/drawing/2014/main" xmlns="" id="{FEDB7032-2BAF-B5E6-47FD-53CEB5B1CAA8}"/>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xmlns=""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xmlns=""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Travail sur livret</a:t>
            </a:r>
          </a:p>
        </p:txBody>
      </p:sp>
      <p:pic>
        <p:nvPicPr>
          <p:cNvPr id="12" name="Image 11">
            <a:extLst>
              <a:ext uri="{FF2B5EF4-FFF2-40B4-BE49-F238E27FC236}">
                <a16:creationId xmlns:a16="http://schemas.microsoft.com/office/drawing/2014/main" xmlns=""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xmlns=""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xmlns=""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1.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0.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1.png"/><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0.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1.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0.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1.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customXml" Target="../ink/ink1.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370.png"/><Relationship Id="rId4" Type="http://schemas.openxmlformats.org/officeDocument/2006/relationships/customXml" Target="../ink/ink2.xml"/></Relationships>
</file>

<file path=ppt/slides/_rels/slide17.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customXml" Target="../ink/ink3.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400.png"/><Relationship Id="rId4" Type="http://schemas.openxmlformats.org/officeDocument/2006/relationships/customXml" Target="../ink/ink4.xml"/></Relationships>
</file>

<file path=ppt/slides/_rels/slide18.xml.rels><?xml version="1.0" encoding="UTF-8" standalone="yes"?>
<Relationships xmlns="http://schemas.openxmlformats.org/package/2006/relationships"><Relationship Id="rId7" Type="http://schemas.openxmlformats.org/officeDocument/2006/relationships/image" Target="../media/image22.png"/><Relationship Id="rId2" Type="http://schemas.openxmlformats.org/officeDocument/2006/relationships/customXml" Target="../ink/ink5.xml"/><Relationship Id="rId1" Type="http://schemas.openxmlformats.org/officeDocument/2006/relationships/slideLayout" Target="../slideLayouts/slideLayout24.xml"/><Relationship Id="rId6" Type="http://schemas.openxmlformats.org/officeDocument/2006/relationships/customXml" Target="../ink/ink6.xml"/><Relationship Id="rId5" Type="http://schemas.openxmlformats.org/officeDocument/2006/relationships/image" Target="../media/image370.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0.png"/><Relationship Id="rId7" Type="http://schemas.openxmlformats.org/officeDocument/2006/relationships/customXml" Target="../ink/ink10.xml"/><Relationship Id="rId2" Type="http://schemas.openxmlformats.org/officeDocument/2006/relationships/customXml" Target="../ink/ink7.xml"/><Relationship Id="rId1" Type="http://schemas.openxmlformats.org/officeDocument/2006/relationships/slideLayout" Target="../slideLayouts/slideLayout24.xml"/><Relationship Id="rId6" Type="http://schemas.openxmlformats.org/officeDocument/2006/relationships/customXml" Target="../ink/ink9.xml"/><Relationship Id="rId5" Type="http://schemas.openxmlformats.org/officeDocument/2006/relationships/image" Target="../media/image370.png"/><Relationship Id="rId4" Type="http://schemas.openxmlformats.org/officeDocument/2006/relationships/customXml" Target="../ink/ink8.xml"/></Relationships>
</file>

<file path=ppt/slides/_rels/slide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customXml" Target="../ink/ink11.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370.png"/><Relationship Id="rId4" Type="http://schemas.openxmlformats.org/officeDocument/2006/relationships/customXml" Target="../ink/ink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customXml" Target="../ink/ink13.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400.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7" Type="http://schemas.openxmlformats.org/officeDocument/2006/relationships/image" Target="../media/image22.png"/><Relationship Id="rId2" Type="http://schemas.openxmlformats.org/officeDocument/2006/relationships/customXml" Target="../ink/ink15.xml"/><Relationship Id="rId1" Type="http://schemas.openxmlformats.org/officeDocument/2006/relationships/slideLayout" Target="../slideLayouts/slideLayout24.xml"/><Relationship Id="rId6" Type="http://schemas.openxmlformats.org/officeDocument/2006/relationships/customXml" Target="../ink/ink16.xml"/><Relationship Id="rId5" Type="http://schemas.openxmlformats.org/officeDocument/2006/relationships/image" Target="../media/image370.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0.png"/><Relationship Id="rId7" Type="http://schemas.openxmlformats.org/officeDocument/2006/relationships/customXml" Target="../ink/ink20.xml"/><Relationship Id="rId2" Type="http://schemas.openxmlformats.org/officeDocument/2006/relationships/customXml" Target="../ink/ink17.xml"/><Relationship Id="rId1" Type="http://schemas.openxmlformats.org/officeDocument/2006/relationships/slideLayout" Target="../slideLayouts/slideLayout24.xml"/><Relationship Id="rId6" Type="http://schemas.openxmlformats.org/officeDocument/2006/relationships/customXml" Target="../ink/ink19.xml"/><Relationship Id="rId5" Type="http://schemas.openxmlformats.org/officeDocument/2006/relationships/image" Target="../media/image370.png"/><Relationship Id="rId4" Type="http://schemas.openxmlformats.org/officeDocument/2006/relationships/customXml" Target="../ink/ink1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88.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1.gif"/><Relationship Id="rId5" Type="http://schemas.openxmlformats.org/officeDocument/2006/relationships/image" Target="../media/image90.png"/><Relationship Id="rId4"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93.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1.gif"/><Relationship Id="rId5" Type="http://schemas.openxmlformats.org/officeDocument/2006/relationships/image" Target="../media/image90.png"/><Relationship Id="rId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9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1.gif"/><Relationship Id="rId5" Type="http://schemas.openxmlformats.org/officeDocument/2006/relationships/image" Target="../media/image90.png"/><Relationship Id="rId4"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4.mp4"/><Relationship Id="rId7" Type="http://schemas.openxmlformats.org/officeDocument/2006/relationships/image" Target="../media/image10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6.png"/><Relationship Id="rId5" Type="http://schemas.openxmlformats.org/officeDocument/2006/relationships/slideLayout" Target="../slideLayouts/slideLayout27.xml"/><Relationship Id="rId4" Type="http://schemas.openxmlformats.org/officeDocument/2006/relationships/video" Target="../media/media4.mp4"/><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Image 4">
            <a:extLst>
              <a:ext uri="{FF2B5EF4-FFF2-40B4-BE49-F238E27FC236}">
                <a16:creationId xmlns:a16="http://schemas.microsoft.com/office/drawing/2014/main" xmlns="" id="{DC3AEB9E-24EF-E2E6-4AE2-D5F369536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77270"/>
          </a:xfrm>
          <a:prstGeom prst="rect">
            <a:avLst/>
          </a:prstGeom>
        </p:spPr>
      </p:pic>
    </p:spTree>
    <p:extLst>
      <p:ext uri="{BB962C8B-B14F-4D97-AF65-F5344CB8AC3E}">
        <p14:creationId xmlns:p14="http://schemas.microsoft.com/office/powerpoint/2010/main" val="427958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C89930-D188-19D7-060A-BA5E9727EE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66AEDA5-456C-A685-48E6-E3B22D3899E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Quelles sont les images qui manquent ?</a:t>
            </a:r>
            <a:endParaRPr lang="fr-MA" dirty="0">
              <a:solidFill>
                <a:schemeClr val="tx1">
                  <a:lumMod val="65000"/>
                  <a:lumOff val="35000"/>
                </a:schemeClr>
              </a:solidFill>
            </a:endParaRPr>
          </a:p>
        </p:txBody>
      </p:sp>
      <p:pic>
        <p:nvPicPr>
          <p:cNvPr id="21"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5E48C57-1214-A3BF-D3FF-99713DE2418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4" name="ZoneTexte 3">
            <a:extLst>
              <a:ext uri="{FF2B5EF4-FFF2-40B4-BE49-F238E27FC236}">
                <a16:creationId xmlns:a16="http://schemas.microsoft.com/office/drawing/2014/main" xmlns="" id="{C9BB0F33-4CAC-6ADD-B192-828AF4CF35FF}"/>
              </a:ext>
            </a:extLst>
          </p:cNvPr>
          <p:cNvSpPr txBox="1"/>
          <p:nvPr/>
        </p:nvSpPr>
        <p:spPr>
          <a:xfrm>
            <a:off x="1712641" y="1966536"/>
            <a:ext cx="1529790" cy="1862048"/>
          </a:xfrm>
          <a:prstGeom prst="rect">
            <a:avLst/>
          </a:prstGeom>
          <a:noFill/>
        </p:spPr>
        <p:txBody>
          <a:bodyPr wrap="square" rtlCol="0">
            <a:spAutoFit/>
          </a:bodyPr>
          <a:lstStyle/>
          <a:p>
            <a:pPr algn="ctr"/>
            <a:r>
              <a:rPr lang="fr-MA" sz="11500" dirty="0">
                <a:solidFill>
                  <a:schemeClr val="accent2"/>
                </a:solidFill>
                <a:latin typeface="Dosis SemiBold" pitchFamily="2" charset="0"/>
              </a:rPr>
              <a:t>?</a:t>
            </a:r>
          </a:p>
        </p:txBody>
      </p:sp>
      <p:sp>
        <p:nvSpPr>
          <p:cNvPr id="5" name="ZoneTexte 4">
            <a:extLst>
              <a:ext uri="{FF2B5EF4-FFF2-40B4-BE49-F238E27FC236}">
                <a16:creationId xmlns:a16="http://schemas.microsoft.com/office/drawing/2014/main" xmlns="" id="{FF286C0D-BDF9-D013-3125-F500C34D2C6A}"/>
              </a:ext>
            </a:extLst>
          </p:cNvPr>
          <p:cNvSpPr txBox="1"/>
          <p:nvPr/>
        </p:nvSpPr>
        <p:spPr>
          <a:xfrm>
            <a:off x="5917315" y="4267225"/>
            <a:ext cx="1793358" cy="1862048"/>
          </a:xfrm>
          <a:prstGeom prst="rect">
            <a:avLst/>
          </a:prstGeom>
          <a:noFill/>
        </p:spPr>
        <p:txBody>
          <a:bodyPr wrap="square" rtlCol="0">
            <a:spAutoFit/>
          </a:bodyPr>
          <a:lstStyle/>
          <a:p>
            <a:pPr algn="ctr"/>
            <a:r>
              <a:rPr lang="fr-MA" sz="11500" dirty="0">
                <a:solidFill>
                  <a:schemeClr val="accent2"/>
                </a:solidFill>
                <a:latin typeface="Dosis SemiBold" pitchFamily="2" charset="0"/>
              </a:rPr>
              <a:t>?</a:t>
            </a:r>
          </a:p>
        </p:txBody>
      </p:sp>
      <p:pic>
        <p:nvPicPr>
          <p:cNvPr id="6" name="Espace réservé pour une image  3">
            <a:extLst>
              <a:ext uri="{FF2B5EF4-FFF2-40B4-BE49-F238E27FC236}">
                <a16:creationId xmlns:a16="http://schemas.microsoft.com/office/drawing/2014/main" xmlns="" id="{167D98E0-8DD7-76FE-F165-2225A7C72F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95" r="-4695"/>
          <a:stretch>
            <a:fillRect/>
          </a:stretch>
        </p:blipFill>
        <p:spPr>
          <a:xfrm>
            <a:off x="4009886" y="4543493"/>
            <a:ext cx="1547635" cy="1547635"/>
          </a:xfrm>
          <a:prstGeom prst="rect">
            <a:avLst/>
          </a:prstGeom>
        </p:spPr>
      </p:pic>
      <p:pic>
        <p:nvPicPr>
          <p:cNvPr id="7" name="Espace réservé pour une image  3">
            <a:extLst>
              <a:ext uri="{FF2B5EF4-FFF2-40B4-BE49-F238E27FC236}">
                <a16:creationId xmlns:a16="http://schemas.microsoft.com/office/drawing/2014/main" xmlns="" id="{C7197B84-940F-36C0-68E6-0D00E95E48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95" r="-4695"/>
          <a:stretch>
            <a:fillRect/>
          </a:stretch>
        </p:blipFill>
        <p:spPr>
          <a:xfrm>
            <a:off x="6048788" y="2191413"/>
            <a:ext cx="1734083" cy="1734083"/>
          </a:xfrm>
          <a:prstGeom prst="rect">
            <a:avLst/>
          </a:prstGeom>
        </p:spPr>
      </p:pic>
      <p:pic>
        <p:nvPicPr>
          <p:cNvPr id="12" name="Espace réservé pour une image  3">
            <a:extLst>
              <a:ext uri="{FF2B5EF4-FFF2-40B4-BE49-F238E27FC236}">
                <a16:creationId xmlns:a16="http://schemas.microsoft.com/office/drawing/2014/main" xmlns="" id="{7838763B-9AC2-A9AE-6A45-0A911695A6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36" r="-4636"/>
          <a:stretch>
            <a:fillRect/>
          </a:stretch>
        </p:blipFill>
        <p:spPr>
          <a:xfrm>
            <a:off x="3798790" y="2191413"/>
            <a:ext cx="1734083" cy="1734083"/>
          </a:xfrm>
          <a:prstGeom prst="rect">
            <a:avLst/>
          </a:prstGeom>
        </p:spPr>
      </p:pic>
      <p:pic>
        <p:nvPicPr>
          <p:cNvPr id="14" name="Espace réservé pour une image  3">
            <a:extLst>
              <a:ext uri="{FF2B5EF4-FFF2-40B4-BE49-F238E27FC236}">
                <a16:creationId xmlns:a16="http://schemas.microsoft.com/office/drawing/2014/main" xmlns="" id="{84F5BEF4-2B67-6B37-61E0-DF8CC6CF2B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95" r="-4695"/>
          <a:stretch>
            <a:fillRect/>
          </a:stretch>
        </p:blipFill>
        <p:spPr>
          <a:xfrm>
            <a:off x="1728970" y="4427121"/>
            <a:ext cx="1618515" cy="1618515"/>
          </a:xfrm>
          <a:prstGeom prst="rect">
            <a:avLst/>
          </a:prstGeom>
        </p:spPr>
      </p:pic>
    </p:spTree>
    <p:extLst>
      <p:ext uri="{BB962C8B-B14F-4D97-AF65-F5344CB8AC3E}">
        <p14:creationId xmlns:p14="http://schemas.microsoft.com/office/powerpoint/2010/main" val="260305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692A99-EBCD-5C87-8FD5-ADFAC9F338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BD93727-54FC-ED9A-FD21-556528E0009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Les deux images qui manquent sont : célébrer – La  fête de l’Aïd .</a:t>
            </a:r>
            <a:endParaRPr lang="fr-MA" dirty="0">
              <a:solidFill>
                <a:schemeClr val="tx1">
                  <a:lumMod val="65000"/>
                  <a:lumOff val="35000"/>
                </a:schemeClr>
              </a:solidFill>
            </a:endParaRPr>
          </a:p>
        </p:txBody>
      </p:sp>
      <p:sp>
        <p:nvSpPr>
          <p:cNvPr id="19" name="Rectangle 18">
            <a:extLst>
              <a:ext uri="{FF2B5EF4-FFF2-40B4-BE49-F238E27FC236}">
                <a16:creationId xmlns:a16="http://schemas.microsoft.com/office/drawing/2014/main" xmlns="" id="{22344CA5-EB6F-C37E-A8EC-157CFC8EE5BE}"/>
              </a:ext>
            </a:extLst>
          </p:cNvPr>
          <p:cNvSpPr/>
          <p:nvPr/>
        </p:nvSpPr>
        <p:spPr>
          <a:xfrm>
            <a:off x="1903021" y="1711566"/>
            <a:ext cx="1774386" cy="171743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34CED57-6668-9935-9467-96D62A11C69D}"/>
              </a:ext>
            </a:extLst>
          </p:cNvPr>
          <p:cNvSpPr/>
          <p:nvPr/>
        </p:nvSpPr>
        <p:spPr>
          <a:xfrm>
            <a:off x="6202073" y="3901799"/>
            <a:ext cx="1745215" cy="169323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xmlns="" id="{98A3828E-DC59-BBA2-1248-35127890307B}"/>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xmlns="" id="{16F9EBD7-844D-4120-BDAC-179716BFC2A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3B3F5D0-506A-9FBE-4E24-6B6988F3B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xmlns="" id="{B15F6445-61CB-2ACD-20DC-0D7ABFF6EB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6280563" y="3982442"/>
            <a:ext cx="1588237" cy="1735503"/>
          </a:xfrm>
          <a:prstGeom prst="rect">
            <a:avLst/>
          </a:prstGeom>
        </p:spPr>
      </p:pic>
      <p:pic>
        <p:nvPicPr>
          <p:cNvPr id="5" name="Espace réservé pour une image  3">
            <a:extLst>
              <a:ext uri="{FF2B5EF4-FFF2-40B4-BE49-F238E27FC236}">
                <a16:creationId xmlns:a16="http://schemas.microsoft.com/office/drawing/2014/main" xmlns="" id="{7D9CBD1E-0F18-CFB1-1D3B-80FCDD0A51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95" r="-4695"/>
          <a:stretch>
            <a:fillRect/>
          </a:stretch>
        </p:blipFill>
        <p:spPr>
          <a:xfrm>
            <a:off x="4196795" y="4001163"/>
            <a:ext cx="1522986" cy="1522986"/>
          </a:xfrm>
          <a:prstGeom prst="rect">
            <a:avLst/>
          </a:prstGeom>
        </p:spPr>
      </p:pic>
      <p:pic>
        <p:nvPicPr>
          <p:cNvPr id="9" name="Espace réservé pour une image  3">
            <a:extLst>
              <a:ext uri="{FF2B5EF4-FFF2-40B4-BE49-F238E27FC236}">
                <a16:creationId xmlns:a16="http://schemas.microsoft.com/office/drawing/2014/main" xmlns="" id="{D5D73781-F8EE-C1D3-69F7-BB7C1B7D33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95" r="-4695"/>
          <a:stretch>
            <a:fillRect/>
          </a:stretch>
        </p:blipFill>
        <p:spPr>
          <a:xfrm>
            <a:off x="6338390" y="1778936"/>
            <a:ext cx="1530410" cy="1530410"/>
          </a:xfrm>
          <a:prstGeom prst="rect">
            <a:avLst/>
          </a:prstGeom>
        </p:spPr>
      </p:pic>
      <p:pic>
        <p:nvPicPr>
          <p:cNvPr id="10" name="Espace réservé pour une image  3">
            <a:extLst>
              <a:ext uri="{FF2B5EF4-FFF2-40B4-BE49-F238E27FC236}">
                <a16:creationId xmlns:a16="http://schemas.microsoft.com/office/drawing/2014/main" xmlns="" id="{87E58E88-6EDD-2CC4-A39A-2305D2DC35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36" r="-4636"/>
          <a:stretch>
            <a:fillRect/>
          </a:stretch>
        </p:blipFill>
        <p:spPr>
          <a:xfrm>
            <a:off x="4045379" y="1778936"/>
            <a:ext cx="1734083" cy="1734083"/>
          </a:xfrm>
          <a:prstGeom prst="rect">
            <a:avLst/>
          </a:prstGeom>
        </p:spPr>
      </p:pic>
      <p:pic>
        <p:nvPicPr>
          <p:cNvPr id="16" name="Espace réservé pour une image  4">
            <a:extLst>
              <a:ext uri="{FF2B5EF4-FFF2-40B4-BE49-F238E27FC236}">
                <a16:creationId xmlns:a16="http://schemas.microsoft.com/office/drawing/2014/main" xmlns="" id="{A0B743ED-B377-581E-BE24-14E9110EC3F6}"/>
              </a:ext>
            </a:extLst>
          </p:cNvPr>
          <p:cNvPicPr>
            <a:picLocks noChangeAspect="1"/>
          </p:cNvPicPr>
          <p:nvPr/>
        </p:nvPicPr>
        <p:blipFill>
          <a:blip r:embed="rId8" cstate="print">
            <a:extLst>
              <a:ext uri="{28A0092B-C50C-407E-A947-70E740481C1C}">
                <a14:useLocalDpi xmlns:a14="http://schemas.microsoft.com/office/drawing/2010/main" val="0"/>
              </a:ext>
            </a:extLst>
          </a:blip>
          <a:srcRect t="4292" b="4292"/>
          <a:stretch>
            <a:fillRect/>
          </a:stretch>
        </p:blipFill>
        <p:spPr>
          <a:xfrm>
            <a:off x="1980957" y="1858124"/>
            <a:ext cx="1618515" cy="1618515"/>
          </a:xfrm>
          <a:prstGeom prst="rect">
            <a:avLst/>
          </a:prstGeom>
        </p:spPr>
      </p:pic>
      <p:pic>
        <p:nvPicPr>
          <p:cNvPr id="17" name="Espace réservé pour une image  3">
            <a:extLst>
              <a:ext uri="{FF2B5EF4-FFF2-40B4-BE49-F238E27FC236}">
                <a16:creationId xmlns:a16="http://schemas.microsoft.com/office/drawing/2014/main" xmlns="" id="{71DC62C5-551E-72B4-5641-2946BE3A86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95" r="-4695"/>
          <a:stretch>
            <a:fillRect/>
          </a:stretch>
        </p:blipFill>
        <p:spPr>
          <a:xfrm>
            <a:off x="1980957" y="3976514"/>
            <a:ext cx="1618515" cy="1618515"/>
          </a:xfrm>
          <a:prstGeom prst="rect">
            <a:avLst/>
          </a:prstGeom>
        </p:spPr>
      </p:pic>
    </p:spTree>
    <p:extLst>
      <p:ext uri="{BB962C8B-B14F-4D97-AF65-F5344CB8AC3E}">
        <p14:creationId xmlns:p14="http://schemas.microsoft.com/office/powerpoint/2010/main" val="523747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9DA605-D2CF-BCE6-E607-14FDD97E0B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00EE017-8F3D-7CFF-D624-319FF4ABC32D}"/>
              </a:ext>
            </a:extLst>
          </p:cNvPr>
          <p:cNvSpPr>
            <a:spLocks noGrp="1"/>
          </p:cNvSpPr>
          <p:nvPr>
            <p:ph type="title"/>
          </p:nvPr>
        </p:nvSpPr>
        <p:spPr>
          <a:xfrm>
            <a:off x="1701625" y="727124"/>
            <a:ext cx="6840000" cy="612000"/>
          </a:xfrm>
        </p:spPr>
        <p:txBody>
          <a:bodyPr/>
          <a:lstStyle/>
          <a:p>
            <a:r>
              <a:rPr lang="fr-FR" dirty="0">
                <a:solidFill>
                  <a:schemeClr val="tx1">
                    <a:lumMod val="65000"/>
                    <a:lumOff val="35000"/>
                  </a:schemeClr>
                </a:solidFill>
              </a:rPr>
              <a:t>Nous allons jouer au jeu des mots qui bougent. </a:t>
            </a:r>
          </a:p>
        </p:txBody>
      </p:sp>
      <p:sp>
        <p:nvSpPr>
          <p:cNvPr id="3" name="ZoneTexte 2">
            <a:extLst>
              <a:ext uri="{FF2B5EF4-FFF2-40B4-BE49-F238E27FC236}">
                <a16:creationId xmlns:a16="http://schemas.microsoft.com/office/drawing/2014/main" xmlns="" id="{69A84810-4CED-0DB3-F0CF-09EE250153F1}"/>
              </a:ext>
            </a:extLst>
          </p:cNvPr>
          <p:cNvSpPr txBox="1"/>
          <p:nvPr/>
        </p:nvSpPr>
        <p:spPr>
          <a:xfrm>
            <a:off x="1638663" y="2278384"/>
            <a:ext cx="586667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424D7B"/>
                </a:solidFill>
                <a:effectLst/>
                <a:uLnTx/>
                <a:uFillTx/>
                <a:latin typeface="Calibri"/>
                <a:ea typeface="+mn-ea"/>
                <a:cs typeface="+mn-cs"/>
              </a:rPr>
              <a:t>Jeu des mots qui bougent </a:t>
            </a:r>
          </a:p>
        </p:txBody>
      </p:sp>
      <p:pic>
        <p:nvPicPr>
          <p:cNvPr id="4" name="Image 3" descr="Une image contenant vert, Graphique, Caractère coloré&#10;&#10;Description générée automatiquement">
            <a:extLst>
              <a:ext uri="{FF2B5EF4-FFF2-40B4-BE49-F238E27FC236}">
                <a16:creationId xmlns:a16="http://schemas.microsoft.com/office/drawing/2014/main" xmlns="" id="{4D6B1028-4B5E-4511-5A71-B26C53FEC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6320" y="3299312"/>
            <a:ext cx="1491359" cy="1761598"/>
          </a:xfrm>
          <a:prstGeom prst="rect">
            <a:avLst/>
          </a:prstGeom>
        </p:spPr>
      </p:pic>
      <p:grpSp>
        <p:nvGrpSpPr>
          <p:cNvPr id="5" name="Groupe 4">
            <a:extLst>
              <a:ext uri="{FF2B5EF4-FFF2-40B4-BE49-F238E27FC236}">
                <a16:creationId xmlns:a16="http://schemas.microsoft.com/office/drawing/2014/main" xmlns="" id="{B7761FA5-EB17-C9B7-66DE-FC9DA79C6EC8}"/>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xmlns="" id="{FFC171CA-0FB5-7A56-7FAE-92054A88B87B}"/>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39DF63D-05EB-49AD-6467-67C56B2FCF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176810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39BCFC-3D97-B292-D74D-F9F16DAA6D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798ED8D-08B1-F7F4-AB7A-04F842EA072D}"/>
              </a:ext>
            </a:extLst>
          </p:cNvPr>
          <p:cNvSpPr>
            <a:spLocks noGrp="1"/>
          </p:cNvSpPr>
          <p:nvPr>
            <p:ph type="title"/>
          </p:nvPr>
        </p:nvSpPr>
        <p:spPr>
          <a:xfrm>
            <a:off x="1691999" y="756000"/>
            <a:ext cx="6959019" cy="612000"/>
          </a:xfrm>
        </p:spPr>
        <p:txBody>
          <a:bodyPr/>
          <a:lstStyle/>
          <a:p>
            <a:r>
              <a:rPr lang="fr-FR" dirty="0">
                <a:solidFill>
                  <a:schemeClr val="tx1">
                    <a:lumMod val="65000"/>
                    <a:lumOff val="35000"/>
                  </a:schemeClr>
                </a:solidFill>
              </a:rPr>
              <a:t>Observez bien. Je vais faire bouger 2 images. Qui veut expliquer la consigne en arabe ? </a:t>
            </a:r>
            <a:endParaRPr lang="fr-MA" dirty="0">
              <a:solidFill>
                <a:schemeClr val="tx1">
                  <a:lumMod val="65000"/>
                  <a:lumOff val="35000"/>
                </a:schemeClr>
              </a:solidFill>
            </a:endParaRPr>
          </a:p>
        </p:txBody>
      </p:sp>
      <p:pic>
        <p:nvPicPr>
          <p:cNvPr id="8" name="Image 7">
            <a:extLst>
              <a:ext uri="{FF2B5EF4-FFF2-40B4-BE49-F238E27FC236}">
                <a16:creationId xmlns:a16="http://schemas.microsoft.com/office/drawing/2014/main" xmlns="" id="{676B8325-5C78-7B36-DAA4-AB71F500CE72}"/>
              </a:ext>
            </a:extLst>
          </p:cNvPr>
          <p:cNvPicPr>
            <a:picLocks noChangeAspect="1"/>
          </p:cNvPicPr>
          <p:nvPr/>
        </p:nvPicPr>
        <p:blipFill>
          <a:blip r:embed="rId2"/>
          <a:stretch>
            <a:fillRect/>
          </a:stretch>
        </p:blipFill>
        <p:spPr>
          <a:xfrm>
            <a:off x="129327" y="535130"/>
            <a:ext cx="1152244" cy="1072989"/>
          </a:xfrm>
          <a:prstGeom prst="rect">
            <a:avLst/>
          </a:prstGeom>
        </p:spPr>
      </p:pic>
      <p:grpSp>
        <p:nvGrpSpPr>
          <p:cNvPr id="3" name="Groupe 2">
            <a:extLst>
              <a:ext uri="{FF2B5EF4-FFF2-40B4-BE49-F238E27FC236}">
                <a16:creationId xmlns:a16="http://schemas.microsoft.com/office/drawing/2014/main" xmlns="" id="{DF30BD63-04C5-D258-0A80-EB4165BE5822}"/>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D86D9DFA-3902-861F-91C8-B6156D4155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73A250A-8644-0864-1B14-695DD57319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6" name="Image 5">
            <a:extLst>
              <a:ext uri="{FF2B5EF4-FFF2-40B4-BE49-F238E27FC236}">
                <a16:creationId xmlns:a16="http://schemas.microsoft.com/office/drawing/2014/main" xmlns="" id="{85AE93C5-F3D5-71B6-80C3-AB4E11B15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786" y="2120966"/>
            <a:ext cx="1476573" cy="1615218"/>
          </a:xfrm>
          <a:prstGeom prst="rect">
            <a:avLst/>
          </a:prstGeom>
        </p:spPr>
      </p:pic>
      <p:pic>
        <p:nvPicPr>
          <p:cNvPr id="7" name="Image 6">
            <a:extLst>
              <a:ext uri="{FF2B5EF4-FFF2-40B4-BE49-F238E27FC236}">
                <a16:creationId xmlns:a16="http://schemas.microsoft.com/office/drawing/2014/main" xmlns="" id="{17F0F5A0-F15A-ABD2-AE65-F39AC4EF2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050" y="2120966"/>
            <a:ext cx="1476573" cy="1615218"/>
          </a:xfrm>
          <a:prstGeom prst="rect">
            <a:avLst/>
          </a:prstGeom>
        </p:spPr>
      </p:pic>
      <p:pic>
        <p:nvPicPr>
          <p:cNvPr id="9" name="Image 8">
            <a:extLst>
              <a:ext uri="{FF2B5EF4-FFF2-40B4-BE49-F238E27FC236}">
                <a16:creationId xmlns:a16="http://schemas.microsoft.com/office/drawing/2014/main" xmlns="" id="{46311847-E52E-B9BA-AC5C-1A9D8FE972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7858" y="2142199"/>
            <a:ext cx="1476574" cy="1615219"/>
          </a:xfrm>
          <a:prstGeom prst="rect">
            <a:avLst/>
          </a:prstGeom>
        </p:spPr>
      </p:pic>
      <p:pic>
        <p:nvPicPr>
          <p:cNvPr id="10" name="Image 9">
            <a:extLst>
              <a:ext uri="{FF2B5EF4-FFF2-40B4-BE49-F238E27FC236}">
                <a16:creationId xmlns:a16="http://schemas.microsoft.com/office/drawing/2014/main" xmlns="" id="{D0725276-E7B6-E745-395C-9D169D4B52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8786" y="3992148"/>
            <a:ext cx="1476575" cy="1615220"/>
          </a:xfrm>
          <a:prstGeom prst="rect">
            <a:avLst/>
          </a:prstGeom>
        </p:spPr>
      </p:pic>
      <p:pic>
        <p:nvPicPr>
          <p:cNvPr id="11" name="Image 10">
            <a:extLst>
              <a:ext uri="{FF2B5EF4-FFF2-40B4-BE49-F238E27FC236}">
                <a16:creationId xmlns:a16="http://schemas.microsoft.com/office/drawing/2014/main" xmlns="" id="{4AB02B7E-E465-61C1-BED9-5DFF3752D0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11" y="4120948"/>
            <a:ext cx="1476574" cy="1615219"/>
          </a:xfrm>
          <a:prstGeom prst="rect">
            <a:avLst/>
          </a:prstGeom>
        </p:spPr>
      </p:pic>
      <p:pic>
        <p:nvPicPr>
          <p:cNvPr id="12" name="Image 11">
            <a:extLst>
              <a:ext uri="{FF2B5EF4-FFF2-40B4-BE49-F238E27FC236}">
                <a16:creationId xmlns:a16="http://schemas.microsoft.com/office/drawing/2014/main" xmlns="" id="{3C0231E3-4934-959C-8B64-C52A9BF2FA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2049" y="4120948"/>
            <a:ext cx="1476574" cy="1615219"/>
          </a:xfrm>
          <a:prstGeom prst="rect">
            <a:avLst/>
          </a:prstGeom>
        </p:spPr>
      </p:pic>
    </p:spTree>
    <p:extLst>
      <p:ext uri="{BB962C8B-B14F-4D97-AF65-F5344CB8AC3E}">
        <p14:creationId xmlns:p14="http://schemas.microsoft.com/office/powerpoint/2010/main" val="3227773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064941-06DB-32E0-2CE5-FD4FE42DCD43}"/>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486F099A-8374-BDF3-7AF8-94EE4A4D80E5}"/>
              </a:ext>
            </a:extLst>
          </p:cNvPr>
          <p:cNvPicPr>
            <a:picLocks noChangeAspect="1"/>
          </p:cNvPicPr>
          <p:nvPr/>
        </p:nvPicPr>
        <p:blipFill>
          <a:blip r:embed="rId2"/>
          <a:stretch>
            <a:fillRect/>
          </a:stretch>
        </p:blipFill>
        <p:spPr>
          <a:xfrm>
            <a:off x="129327" y="535130"/>
            <a:ext cx="1152244" cy="1072989"/>
          </a:xfrm>
          <a:prstGeom prst="rect">
            <a:avLst/>
          </a:prstGeom>
        </p:spPr>
      </p:pic>
      <p:grpSp>
        <p:nvGrpSpPr>
          <p:cNvPr id="3" name="Groupe 2">
            <a:extLst>
              <a:ext uri="{FF2B5EF4-FFF2-40B4-BE49-F238E27FC236}">
                <a16:creationId xmlns:a16="http://schemas.microsoft.com/office/drawing/2014/main" xmlns="" id="{74F49DE5-1AFB-A4C0-CD16-FA13C6EF831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7A49D9B3-520E-1654-F17B-78B5A2A81847}"/>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673D4D6F-2A3C-ADC4-5CD3-886E83E0A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6" name="Titre 1">
            <a:extLst>
              <a:ext uri="{FF2B5EF4-FFF2-40B4-BE49-F238E27FC236}">
                <a16:creationId xmlns:a16="http://schemas.microsoft.com/office/drawing/2014/main" xmlns="" id="{838BD913-B619-5CAA-6342-D9B7C383F69E}"/>
              </a:ext>
            </a:extLst>
          </p:cNvPr>
          <p:cNvSpPr txBox="1">
            <a:spLocks/>
          </p:cNvSpPr>
          <p:nvPr/>
        </p:nvSpPr>
        <p:spPr>
          <a:xfrm>
            <a:off x="1878173" y="77779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a:lstStyle>
          <a:p>
            <a:r>
              <a:rPr lang="fr-FR" dirty="0">
                <a:solidFill>
                  <a:schemeClr val="tx1">
                    <a:lumMod val="65000"/>
                    <a:lumOff val="35000"/>
                  </a:schemeClr>
                </a:solidFill>
              </a:rPr>
              <a:t>Quels sont les deux mots qui ont bougé ? </a:t>
            </a:r>
          </a:p>
        </p:txBody>
      </p:sp>
      <p:pic>
        <p:nvPicPr>
          <p:cNvPr id="13" name="Image 12">
            <a:extLst>
              <a:ext uri="{FF2B5EF4-FFF2-40B4-BE49-F238E27FC236}">
                <a16:creationId xmlns:a16="http://schemas.microsoft.com/office/drawing/2014/main" xmlns="" id="{F0EF0B5F-B67F-FF25-81C9-C856EB7E30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786" y="2120966"/>
            <a:ext cx="1476573" cy="1615218"/>
          </a:xfrm>
          <a:prstGeom prst="rect">
            <a:avLst/>
          </a:prstGeom>
        </p:spPr>
      </p:pic>
      <p:pic>
        <p:nvPicPr>
          <p:cNvPr id="14" name="Image 13">
            <a:extLst>
              <a:ext uri="{FF2B5EF4-FFF2-40B4-BE49-F238E27FC236}">
                <a16:creationId xmlns:a16="http://schemas.microsoft.com/office/drawing/2014/main" xmlns="" id="{B5130280-5368-9406-FF2E-0C3F3FCCBE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8786" y="4120949"/>
            <a:ext cx="1476573" cy="1615218"/>
          </a:xfrm>
          <a:prstGeom prst="rect">
            <a:avLst/>
          </a:prstGeom>
        </p:spPr>
      </p:pic>
      <p:pic>
        <p:nvPicPr>
          <p:cNvPr id="15" name="Image 14">
            <a:extLst>
              <a:ext uri="{FF2B5EF4-FFF2-40B4-BE49-F238E27FC236}">
                <a16:creationId xmlns:a16="http://schemas.microsoft.com/office/drawing/2014/main" xmlns="" id="{67982CD3-A232-2A0F-6BD3-28413110AD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7858" y="2142199"/>
            <a:ext cx="1476574" cy="1615219"/>
          </a:xfrm>
          <a:prstGeom prst="rect">
            <a:avLst/>
          </a:prstGeom>
        </p:spPr>
      </p:pic>
      <p:pic>
        <p:nvPicPr>
          <p:cNvPr id="16" name="Image 15">
            <a:extLst>
              <a:ext uri="{FF2B5EF4-FFF2-40B4-BE49-F238E27FC236}">
                <a16:creationId xmlns:a16="http://schemas.microsoft.com/office/drawing/2014/main" xmlns="" id="{F8C13F24-43FF-AC59-EFE4-146A54706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8321" y="2142198"/>
            <a:ext cx="1476575" cy="1615220"/>
          </a:xfrm>
          <a:prstGeom prst="rect">
            <a:avLst/>
          </a:prstGeom>
        </p:spPr>
      </p:pic>
      <p:pic>
        <p:nvPicPr>
          <p:cNvPr id="17" name="Image 16">
            <a:extLst>
              <a:ext uri="{FF2B5EF4-FFF2-40B4-BE49-F238E27FC236}">
                <a16:creationId xmlns:a16="http://schemas.microsoft.com/office/drawing/2014/main" xmlns="" id="{706A3DC9-A372-19D8-04EF-492309139F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11" y="4120948"/>
            <a:ext cx="1476574" cy="1615219"/>
          </a:xfrm>
          <a:prstGeom prst="rect">
            <a:avLst/>
          </a:prstGeom>
        </p:spPr>
      </p:pic>
      <p:pic>
        <p:nvPicPr>
          <p:cNvPr id="18" name="Image 17">
            <a:extLst>
              <a:ext uri="{FF2B5EF4-FFF2-40B4-BE49-F238E27FC236}">
                <a16:creationId xmlns:a16="http://schemas.microsoft.com/office/drawing/2014/main" xmlns="" id="{1EB3D707-7C4C-D573-24DF-49E424565E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2049" y="4120948"/>
            <a:ext cx="1476574" cy="1615219"/>
          </a:xfrm>
          <a:prstGeom prst="rect">
            <a:avLst/>
          </a:prstGeom>
        </p:spPr>
      </p:pic>
    </p:spTree>
    <p:extLst>
      <p:ext uri="{BB962C8B-B14F-4D97-AF65-F5344CB8AC3E}">
        <p14:creationId xmlns:p14="http://schemas.microsoft.com/office/powerpoint/2010/main" val="2412471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E5F3B3-FA89-1BDE-8696-B9A4E48DD4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D18ED33-062E-A401-54C5-86DC388EDAEC}"/>
              </a:ext>
            </a:extLst>
          </p:cNvPr>
          <p:cNvSpPr>
            <a:spLocks noGrp="1"/>
          </p:cNvSpPr>
          <p:nvPr>
            <p:ph type="title"/>
          </p:nvPr>
        </p:nvSpPr>
        <p:spPr>
          <a:xfrm>
            <a:off x="1691999" y="756000"/>
            <a:ext cx="6959019" cy="612000"/>
          </a:xfrm>
        </p:spPr>
        <p:txBody>
          <a:bodyPr/>
          <a:lstStyle/>
          <a:p>
            <a:r>
              <a:rPr lang="fr-FR" dirty="0">
                <a:solidFill>
                  <a:schemeClr val="tx1">
                    <a:lumMod val="65000"/>
                    <a:lumOff val="35000"/>
                  </a:schemeClr>
                </a:solidFill>
              </a:rPr>
              <a:t>Les deux mots qui ont bougé sont :  les gâteaux marocains – La tante. </a:t>
            </a:r>
            <a:endParaRPr lang="fr-MA" dirty="0">
              <a:solidFill>
                <a:schemeClr val="tx1">
                  <a:lumMod val="65000"/>
                  <a:lumOff val="35000"/>
                </a:schemeClr>
              </a:solidFill>
            </a:endParaRPr>
          </a:p>
        </p:txBody>
      </p:sp>
      <p:pic>
        <p:nvPicPr>
          <p:cNvPr id="8" name="Image 7">
            <a:extLst>
              <a:ext uri="{FF2B5EF4-FFF2-40B4-BE49-F238E27FC236}">
                <a16:creationId xmlns:a16="http://schemas.microsoft.com/office/drawing/2014/main" xmlns="" id="{A28023C7-37EA-7FA4-4B9C-27A90D24C763}"/>
              </a:ext>
            </a:extLst>
          </p:cNvPr>
          <p:cNvPicPr>
            <a:picLocks noChangeAspect="1"/>
          </p:cNvPicPr>
          <p:nvPr/>
        </p:nvPicPr>
        <p:blipFill>
          <a:blip r:embed="rId2"/>
          <a:stretch>
            <a:fillRect/>
          </a:stretch>
        </p:blipFill>
        <p:spPr>
          <a:xfrm>
            <a:off x="129327" y="535130"/>
            <a:ext cx="1152244" cy="1072989"/>
          </a:xfrm>
          <a:prstGeom prst="rect">
            <a:avLst/>
          </a:prstGeom>
        </p:spPr>
      </p:pic>
      <p:grpSp>
        <p:nvGrpSpPr>
          <p:cNvPr id="3" name="Groupe 2">
            <a:extLst>
              <a:ext uri="{FF2B5EF4-FFF2-40B4-BE49-F238E27FC236}">
                <a16:creationId xmlns:a16="http://schemas.microsoft.com/office/drawing/2014/main" xmlns="" id="{2C684181-3CC3-6300-2C2A-F20E7C6793A3}"/>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2D11B28B-58E6-AA1F-BCE2-A637E10FA1BE}"/>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9EF667B-8F6E-9805-EBE3-8A57DE063F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6" name="Image 15">
            <a:extLst>
              <a:ext uri="{FF2B5EF4-FFF2-40B4-BE49-F238E27FC236}">
                <a16:creationId xmlns:a16="http://schemas.microsoft.com/office/drawing/2014/main" xmlns="" id="{81C459FB-5E2D-4232-6835-55E5AE883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786" y="2120966"/>
            <a:ext cx="1476573" cy="1615218"/>
          </a:xfrm>
          <a:prstGeom prst="rect">
            <a:avLst/>
          </a:prstGeom>
        </p:spPr>
      </p:pic>
      <p:pic>
        <p:nvPicPr>
          <p:cNvPr id="17" name="Image 16">
            <a:extLst>
              <a:ext uri="{FF2B5EF4-FFF2-40B4-BE49-F238E27FC236}">
                <a16:creationId xmlns:a16="http://schemas.microsoft.com/office/drawing/2014/main" xmlns="" id="{A8F187FA-F620-8172-2B7B-A3A7DA35C3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8786" y="4120949"/>
            <a:ext cx="1476573" cy="1615218"/>
          </a:xfrm>
          <a:prstGeom prst="rect">
            <a:avLst/>
          </a:prstGeom>
        </p:spPr>
      </p:pic>
      <p:pic>
        <p:nvPicPr>
          <p:cNvPr id="18" name="Image 17">
            <a:extLst>
              <a:ext uri="{FF2B5EF4-FFF2-40B4-BE49-F238E27FC236}">
                <a16:creationId xmlns:a16="http://schemas.microsoft.com/office/drawing/2014/main" xmlns="" id="{118AC35F-0590-70FF-9088-99AE5C9A47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7858" y="2142199"/>
            <a:ext cx="1476574" cy="1615219"/>
          </a:xfrm>
          <a:prstGeom prst="rect">
            <a:avLst/>
          </a:prstGeom>
        </p:spPr>
      </p:pic>
      <p:pic>
        <p:nvPicPr>
          <p:cNvPr id="19" name="Image 18">
            <a:extLst>
              <a:ext uri="{FF2B5EF4-FFF2-40B4-BE49-F238E27FC236}">
                <a16:creationId xmlns:a16="http://schemas.microsoft.com/office/drawing/2014/main" xmlns="" id="{DFAC5FBE-90A7-BC73-B563-DFE79EE83A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8321" y="2142198"/>
            <a:ext cx="1476575" cy="1615220"/>
          </a:xfrm>
          <a:prstGeom prst="rect">
            <a:avLst/>
          </a:prstGeom>
        </p:spPr>
      </p:pic>
      <p:pic>
        <p:nvPicPr>
          <p:cNvPr id="20" name="Image 19">
            <a:extLst>
              <a:ext uri="{FF2B5EF4-FFF2-40B4-BE49-F238E27FC236}">
                <a16:creationId xmlns:a16="http://schemas.microsoft.com/office/drawing/2014/main" xmlns="" id="{9E853F6A-DAE7-011C-52B5-9990A0024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11" y="4120948"/>
            <a:ext cx="1476574" cy="1615219"/>
          </a:xfrm>
          <a:prstGeom prst="rect">
            <a:avLst/>
          </a:prstGeom>
        </p:spPr>
      </p:pic>
      <p:pic>
        <p:nvPicPr>
          <p:cNvPr id="21" name="Image 20">
            <a:extLst>
              <a:ext uri="{FF2B5EF4-FFF2-40B4-BE49-F238E27FC236}">
                <a16:creationId xmlns:a16="http://schemas.microsoft.com/office/drawing/2014/main" xmlns="" id="{FCB5A700-7117-A563-38F9-DBE379475D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2049" y="4120948"/>
            <a:ext cx="1476574" cy="1615219"/>
          </a:xfrm>
          <a:prstGeom prst="rect">
            <a:avLst/>
          </a:prstGeom>
        </p:spPr>
      </p:pic>
    </p:spTree>
    <p:extLst>
      <p:ext uri="{BB962C8B-B14F-4D97-AF65-F5344CB8AC3E}">
        <p14:creationId xmlns:p14="http://schemas.microsoft.com/office/powerpoint/2010/main" val="2288336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F86C6A-CDE3-3450-F512-993EEDB45F35}"/>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Encre 4">
                <a:extLst>
                  <a:ext uri="{FF2B5EF4-FFF2-40B4-BE49-F238E27FC236}">
                    <a16:creationId xmlns:a16="http://schemas.microsoft.com/office/drawing/2014/main" xmlns="" id="{3DD64446-248A-3679-F24E-CC68E390DA27}"/>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3DD64446-248A-3679-F24E-CC68E390DA2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xmlns="" id="{444AA46B-9D8A-0C18-2C17-19CC428EFD07}"/>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444AA46B-9D8A-0C18-2C17-19CC428EFD07}"/>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34DE0A65-ABAD-81D5-2FA8-23F5B66DFE4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nous allons faire de la lecture. Qui veut lir</a:t>
            </a:r>
            <a:r>
              <a:rPr lang="fr-FR" dirty="0">
                <a:solidFill>
                  <a:schemeClr val="tx1">
                    <a:lumMod val="65000"/>
                    <a:lumOff val="35000"/>
                  </a:schemeClr>
                </a:solidFill>
              </a:rPr>
              <a:t>e ce paragraphe ? </a:t>
            </a:r>
            <a:endParaRPr lang="fr-FR"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F4BC1625-5C1C-67BB-5369-DEB808ABFAA0}"/>
              </a:ext>
            </a:extLst>
          </p:cNvPr>
          <p:cNvPicPr>
            <a:picLocks noChangeAspect="1"/>
          </p:cNvPicPr>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 name="ZoneTexte 1">
            <a:extLst>
              <a:ext uri="{FF2B5EF4-FFF2-40B4-BE49-F238E27FC236}">
                <a16:creationId xmlns:a16="http://schemas.microsoft.com/office/drawing/2014/main" xmlns="" id="{308190A8-9C33-8347-6E2E-E7BFC119F023}"/>
              </a:ext>
            </a:extLst>
          </p:cNvPr>
          <p:cNvSpPr txBox="1"/>
          <p:nvPr/>
        </p:nvSpPr>
        <p:spPr>
          <a:xfrm>
            <a:off x="842550" y="2274838"/>
            <a:ext cx="7751042" cy="2793072"/>
          </a:xfrm>
          <a:prstGeom prst="rect">
            <a:avLst/>
          </a:prstGeom>
          <a:noFill/>
        </p:spPr>
        <p:txBody>
          <a:bodyPr wrap="square">
            <a:spAutoFit/>
          </a:bodyPr>
          <a:lstStyle/>
          <a:p>
            <a:pPr algn="just">
              <a:lnSpc>
                <a:spcPct val="150000"/>
              </a:lnSpc>
            </a:pPr>
            <a:r>
              <a:rPr lang="fr-FR" sz="2400" dirty="0">
                <a:solidFill>
                  <a:srgbClr val="565F88"/>
                </a:solidFill>
                <a:latin typeface="Dosis SemiBold" pitchFamily="2" charset="0"/>
              </a:rPr>
              <a:t>Je m’appelle </a:t>
            </a:r>
            <a:r>
              <a:rPr lang="fr-FR" sz="2400" b="1" dirty="0">
                <a:solidFill>
                  <a:srgbClr val="565F88"/>
                </a:solidFill>
                <a:latin typeface="Dosis SemiBold" pitchFamily="2" charset="0"/>
              </a:rPr>
              <a:t>Sara</a:t>
            </a:r>
            <a:r>
              <a:rPr lang="fr-FR" sz="2400" dirty="0">
                <a:solidFill>
                  <a:srgbClr val="565F88"/>
                </a:solidFill>
                <a:latin typeface="Dosis SemiBold" pitchFamily="2" charset="0"/>
              </a:rPr>
              <a:t>. Aujourd’hui, c’est la fête de </a:t>
            </a:r>
            <a:r>
              <a:rPr lang="fr-FR" sz="2400" b="1" dirty="0">
                <a:solidFill>
                  <a:srgbClr val="565F88"/>
                </a:solidFill>
                <a:latin typeface="Dosis SemiBold" pitchFamily="2" charset="0"/>
              </a:rPr>
              <a:t>l’Aïd</a:t>
            </a:r>
            <a:r>
              <a:rPr lang="fr-FR" sz="2400" dirty="0">
                <a:solidFill>
                  <a:srgbClr val="565F88"/>
                </a:solidFill>
                <a:latin typeface="Dosis SemiBold" pitchFamily="2" charset="0"/>
              </a:rPr>
              <a:t>. Nous mettons nos habits neufs pour se préparer à la fête.</a:t>
            </a:r>
            <a:br>
              <a:rPr lang="fr-FR" sz="2400" dirty="0">
                <a:solidFill>
                  <a:srgbClr val="565F88"/>
                </a:solidFill>
                <a:latin typeface="Dosis SemiBold" pitchFamily="2" charset="0"/>
              </a:rPr>
            </a:br>
            <a:r>
              <a:rPr lang="fr-FR" sz="2400" dirty="0">
                <a:solidFill>
                  <a:srgbClr val="565F88"/>
                </a:solidFill>
                <a:latin typeface="Dosis SemiBold" pitchFamily="2" charset="0"/>
              </a:rPr>
              <a:t>Nous commençons la journée en rendant visite à mes grands-parents. Quand nous arrivons, mes cousines et mes cousins sont déjà présents, bien habillés et souriants.</a:t>
            </a:r>
          </a:p>
        </p:txBody>
      </p:sp>
    </p:spTree>
    <p:extLst>
      <p:ext uri="{BB962C8B-B14F-4D97-AF65-F5344CB8AC3E}">
        <p14:creationId xmlns:p14="http://schemas.microsoft.com/office/powerpoint/2010/main" val="540677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3A4536-36C8-97AD-D22F-82FE55D71B4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Encre 4">
                <a:extLst>
                  <a:ext uri="{FF2B5EF4-FFF2-40B4-BE49-F238E27FC236}">
                    <a16:creationId xmlns:a16="http://schemas.microsoft.com/office/drawing/2014/main" xmlns="" id="{4B166F27-BF9E-698B-3F80-062006D48E70}"/>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4B166F27-BF9E-698B-3F80-062006D48E7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xmlns="" id="{094F9E99-6289-7D48-185D-453F6C347114}"/>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094F9E99-6289-7D48-185D-453F6C347114}"/>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4EB265C2-3684-91D5-DC9E-C93752947AD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expliquer ce paragraphe dans sa langue ? </a:t>
            </a: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52FBE49-D686-82DC-F1AC-E3FB4354F207}"/>
              </a:ext>
            </a:extLst>
          </p:cNvPr>
          <p:cNvPicPr>
            <a:picLocks noChangeAspect="1"/>
          </p:cNvPicPr>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 name="ZoneTexte 1">
            <a:extLst>
              <a:ext uri="{FF2B5EF4-FFF2-40B4-BE49-F238E27FC236}">
                <a16:creationId xmlns:a16="http://schemas.microsoft.com/office/drawing/2014/main" xmlns="" id="{496DBF8B-F13E-5AA7-7F31-73013EF59F49}"/>
              </a:ext>
            </a:extLst>
          </p:cNvPr>
          <p:cNvSpPr txBox="1"/>
          <p:nvPr/>
        </p:nvSpPr>
        <p:spPr>
          <a:xfrm>
            <a:off x="842550" y="2274838"/>
            <a:ext cx="7751042" cy="2793072"/>
          </a:xfrm>
          <a:prstGeom prst="rect">
            <a:avLst/>
          </a:prstGeom>
          <a:noFill/>
        </p:spPr>
        <p:txBody>
          <a:bodyPr wrap="square">
            <a:spAutoFit/>
          </a:bodyPr>
          <a:lstStyle/>
          <a:p>
            <a:pPr algn="just">
              <a:lnSpc>
                <a:spcPct val="150000"/>
              </a:lnSpc>
            </a:pPr>
            <a:r>
              <a:rPr lang="fr-FR" sz="2400" dirty="0">
                <a:solidFill>
                  <a:srgbClr val="565F88"/>
                </a:solidFill>
                <a:latin typeface="Dosis SemiBold" pitchFamily="2" charset="0"/>
              </a:rPr>
              <a:t>Je m’appelle </a:t>
            </a:r>
            <a:r>
              <a:rPr lang="fr-FR" sz="2400" b="1" dirty="0">
                <a:solidFill>
                  <a:srgbClr val="565F88"/>
                </a:solidFill>
                <a:latin typeface="Dosis SemiBold" pitchFamily="2" charset="0"/>
              </a:rPr>
              <a:t>Sara</a:t>
            </a:r>
            <a:r>
              <a:rPr lang="fr-FR" sz="2400" dirty="0">
                <a:solidFill>
                  <a:srgbClr val="565F88"/>
                </a:solidFill>
                <a:latin typeface="Dosis SemiBold" pitchFamily="2" charset="0"/>
              </a:rPr>
              <a:t>. Aujourd’hui, c’est la fête de </a:t>
            </a:r>
            <a:r>
              <a:rPr lang="fr-FR" sz="2400" b="1" dirty="0">
                <a:solidFill>
                  <a:srgbClr val="565F88"/>
                </a:solidFill>
                <a:latin typeface="Dosis SemiBold" pitchFamily="2" charset="0"/>
              </a:rPr>
              <a:t>l’Aïd</a:t>
            </a:r>
            <a:r>
              <a:rPr lang="fr-FR" sz="2400" dirty="0">
                <a:solidFill>
                  <a:srgbClr val="565F88"/>
                </a:solidFill>
                <a:latin typeface="Dosis SemiBold" pitchFamily="2" charset="0"/>
              </a:rPr>
              <a:t>. Nous mettons nos habits neufs pour se préparer à la fête.</a:t>
            </a:r>
            <a:br>
              <a:rPr lang="fr-FR" sz="2400" dirty="0">
                <a:solidFill>
                  <a:srgbClr val="565F88"/>
                </a:solidFill>
                <a:latin typeface="Dosis SemiBold" pitchFamily="2" charset="0"/>
              </a:rPr>
            </a:br>
            <a:r>
              <a:rPr lang="fr-FR" sz="2400" dirty="0">
                <a:solidFill>
                  <a:srgbClr val="565F88"/>
                </a:solidFill>
                <a:latin typeface="Dosis SemiBold" pitchFamily="2" charset="0"/>
              </a:rPr>
              <a:t>Nous commençons la journée en rendant visite à mes grands-parents. Quand nous arrivons, mes cousines et mes cousins sont déjà présents, bien habillés et souriants.</a:t>
            </a:r>
          </a:p>
        </p:txBody>
      </p:sp>
    </p:spTree>
    <p:extLst>
      <p:ext uri="{BB962C8B-B14F-4D97-AF65-F5344CB8AC3E}">
        <p14:creationId xmlns:p14="http://schemas.microsoft.com/office/powerpoint/2010/main" val="1128191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075CD3-5A27-7BAF-97B8-5264E9A49F0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Encre 2">
                <a:extLst>
                  <a:ext uri="{FF2B5EF4-FFF2-40B4-BE49-F238E27FC236}">
                    <a16:creationId xmlns:a16="http://schemas.microsoft.com/office/drawing/2014/main" xmlns="" id="{62D7EEEE-9971-B757-E909-53D21CE3193F}"/>
                  </a:ext>
                </a:extLst>
              </p14:cNvPr>
              <p14:cNvContentPartPr/>
              <p14:nvPr/>
            </p14:nvContentPartPr>
            <p14:xfrm>
              <a:off x="1602171" y="842185"/>
              <a:ext cx="9720" cy="5760"/>
            </p14:xfrm>
          </p:contentPart>
        </mc:Choice>
        <mc:Fallback xmlns="">
          <p:pic>
            <p:nvPicPr>
              <p:cNvPr id="3" name="Encre 2">
                <a:extLst>
                  <a:ext uri="{FF2B5EF4-FFF2-40B4-BE49-F238E27FC236}">
                    <a16:creationId xmlns:a16="http://schemas.microsoft.com/office/drawing/2014/main" id="{62D7EEEE-9971-B757-E909-53D21CE3193F}"/>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1">
            <a:extLst>
              <a:ext uri="{FF2B5EF4-FFF2-40B4-BE49-F238E27FC236}">
                <a16:creationId xmlns:a16="http://schemas.microsoft.com/office/drawing/2014/main" xmlns="" id="{E994BCAF-EDEF-375B-040A-640F40908FB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la question et y répondre ? </a:t>
            </a:r>
          </a:p>
        </p:txBody>
      </p:sp>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xmlns="" id="{3A0D075B-9B12-7010-EC6E-07D4B65DC836}"/>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3A0D075B-9B12-7010-EC6E-07D4B65DC836}"/>
                  </a:ext>
                </a:extLst>
              </p:cNvPr>
              <p:cNvPicPr/>
              <p:nvPr/>
            </p:nvPicPr>
            <p:blipFill>
              <a:blip r:embed="rId5"/>
              <a:stretch>
                <a:fillRect/>
              </a:stretch>
            </p:blipFill>
            <p:spPr>
              <a:xfrm>
                <a:off x="1593492" y="833185"/>
                <a:ext cx="26730" cy="23400"/>
              </a:xfrm>
              <a:prstGeom prst="rect">
                <a:avLst/>
              </a:prstGeom>
            </p:spPr>
          </p:pic>
        </mc:Fallback>
      </mc:AlternateContent>
      <p:pic>
        <p:nvPicPr>
          <p:cNvPr id="1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03527443-C63E-3B4C-7DFE-867E47B344B7}"/>
              </a:ext>
            </a:extLst>
          </p:cNvPr>
          <p:cNvPicPr>
            <a:picLocks noChangeAspect="1"/>
          </p:cNvPicPr>
          <p:nvPr/>
        </p:nvPicPr>
        <p:blipFill>
          <a:blip r:embed="rId7"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8" name="ZoneTexte 7">
            <a:extLst>
              <a:ext uri="{FF2B5EF4-FFF2-40B4-BE49-F238E27FC236}">
                <a16:creationId xmlns:a16="http://schemas.microsoft.com/office/drawing/2014/main" xmlns="" id="{71D88DE0-4FDD-226F-32B2-FEC3B3D3539C}"/>
              </a:ext>
            </a:extLst>
          </p:cNvPr>
          <p:cNvSpPr txBox="1"/>
          <p:nvPr/>
        </p:nvSpPr>
        <p:spPr>
          <a:xfrm>
            <a:off x="907819" y="2075252"/>
            <a:ext cx="7914448" cy="523220"/>
          </a:xfrm>
          <a:prstGeom prst="rect">
            <a:avLst/>
          </a:prstGeom>
          <a:noFill/>
        </p:spPr>
        <p:txBody>
          <a:bodyPr wrap="square">
            <a:spAutoFit/>
          </a:bodyPr>
          <a:lstStyle/>
          <a:p>
            <a:pPr algn="ctr"/>
            <a:r>
              <a:rPr lang="fr-FR" sz="2800" b="1" dirty="0">
                <a:solidFill>
                  <a:schemeClr val="accent1">
                    <a:lumMod val="50000"/>
                  </a:schemeClr>
                </a:solidFill>
                <a:latin typeface="Dosis" pitchFamily="2" charset="0"/>
              </a:rPr>
              <a:t>Par quoi la famille de Sara commence la journée ? </a:t>
            </a:r>
          </a:p>
        </p:txBody>
      </p:sp>
      <p:sp>
        <p:nvSpPr>
          <p:cNvPr id="5" name="ZoneTexte 4">
            <a:extLst>
              <a:ext uri="{FF2B5EF4-FFF2-40B4-BE49-F238E27FC236}">
                <a16:creationId xmlns:a16="http://schemas.microsoft.com/office/drawing/2014/main" xmlns="" id="{A2A705A5-9F4E-FC05-7CA8-900E4D70DBA5}"/>
              </a:ext>
            </a:extLst>
          </p:cNvPr>
          <p:cNvSpPr txBox="1"/>
          <p:nvPr/>
        </p:nvSpPr>
        <p:spPr>
          <a:xfrm>
            <a:off x="907819" y="2715105"/>
            <a:ext cx="7751042" cy="2793072"/>
          </a:xfrm>
          <a:prstGeom prst="rect">
            <a:avLst/>
          </a:prstGeom>
          <a:noFill/>
        </p:spPr>
        <p:txBody>
          <a:bodyPr wrap="square">
            <a:spAutoFit/>
          </a:bodyPr>
          <a:lstStyle/>
          <a:p>
            <a:pPr algn="just">
              <a:lnSpc>
                <a:spcPct val="150000"/>
              </a:lnSpc>
            </a:pPr>
            <a:r>
              <a:rPr lang="fr-FR" sz="2400" dirty="0">
                <a:solidFill>
                  <a:srgbClr val="565F88"/>
                </a:solidFill>
                <a:latin typeface="Dosis SemiBold" pitchFamily="2" charset="0"/>
              </a:rPr>
              <a:t>Je m’appelle </a:t>
            </a:r>
            <a:r>
              <a:rPr lang="fr-FR" sz="2400" b="1" dirty="0">
                <a:solidFill>
                  <a:srgbClr val="565F88"/>
                </a:solidFill>
                <a:latin typeface="Dosis SemiBold" pitchFamily="2" charset="0"/>
              </a:rPr>
              <a:t>Sara</a:t>
            </a:r>
            <a:r>
              <a:rPr lang="fr-FR" sz="2400" dirty="0">
                <a:solidFill>
                  <a:srgbClr val="565F88"/>
                </a:solidFill>
                <a:latin typeface="Dosis SemiBold" pitchFamily="2" charset="0"/>
              </a:rPr>
              <a:t>. Aujourd’hui, c’est la fête de </a:t>
            </a:r>
            <a:r>
              <a:rPr lang="fr-FR" sz="2400" b="1" dirty="0">
                <a:solidFill>
                  <a:srgbClr val="565F88"/>
                </a:solidFill>
                <a:latin typeface="Dosis SemiBold" pitchFamily="2" charset="0"/>
              </a:rPr>
              <a:t>l’Aïd</a:t>
            </a:r>
            <a:r>
              <a:rPr lang="fr-FR" sz="2400" dirty="0">
                <a:solidFill>
                  <a:srgbClr val="565F88"/>
                </a:solidFill>
                <a:latin typeface="Dosis SemiBold" pitchFamily="2" charset="0"/>
              </a:rPr>
              <a:t>. Nous mettons nos habits neufs pour se préparer à la fête.</a:t>
            </a:r>
            <a:br>
              <a:rPr lang="fr-FR" sz="2400" dirty="0">
                <a:solidFill>
                  <a:srgbClr val="565F88"/>
                </a:solidFill>
                <a:latin typeface="Dosis SemiBold" pitchFamily="2" charset="0"/>
              </a:rPr>
            </a:br>
            <a:r>
              <a:rPr lang="fr-FR" sz="2400" dirty="0">
                <a:solidFill>
                  <a:srgbClr val="565F88"/>
                </a:solidFill>
                <a:latin typeface="Dosis SemiBold" pitchFamily="2" charset="0"/>
              </a:rPr>
              <a:t>Nous commençons la journée en rendant visite à mes grands-parents. Quand nous arrivons, mes cousines et mes cousins sont déjà présents, bien habillés et souriants.</a:t>
            </a:r>
          </a:p>
        </p:txBody>
      </p:sp>
    </p:spTree>
    <p:extLst>
      <p:ext uri="{BB962C8B-B14F-4D97-AF65-F5344CB8AC3E}">
        <p14:creationId xmlns:p14="http://schemas.microsoft.com/office/powerpoint/2010/main" val="331994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1518BB-A71F-87DD-396B-3B9E664ED95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Encre 1">
                <a:extLst>
                  <a:ext uri="{FF2B5EF4-FFF2-40B4-BE49-F238E27FC236}">
                    <a16:creationId xmlns:a16="http://schemas.microsoft.com/office/drawing/2014/main" xmlns="" id="{6C36C3A2-DE39-62CE-EAA8-A8B3B201EB29}"/>
                  </a:ext>
                </a:extLst>
              </p14:cNvPr>
              <p14:cNvContentPartPr/>
              <p14:nvPr/>
            </p14:nvContentPartPr>
            <p14:xfrm>
              <a:off x="2912571" y="1083385"/>
              <a:ext cx="360" cy="360"/>
            </p14:xfrm>
          </p:contentPart>
        </mc:Choice>
        <mc:Fallback xmlns="">
          <p:pic>
            <p:nvPicPr>
              <p:cNvPr id="2" name="Encre 1">
                <a:extLst>
                  <a:ext uri="{FF2B5EF4-FFF2-40B4-BE49-F238E27FC236}">
                    <a16:creationId xmlns:a16="http://schemas.microsoft.com/office/drawing/2014/main" id="{6C36C3A2-DE39-62CE-EAA8-A8B3B201EB2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xmlns="" id="{04E41340-76C2-F8C7-CD5A-567EF0B2CB64}"/>
                  </a:ext>
                </a:extLst>
              </p14:cNvPr>
              <p14:cNvContentPartPr/>
              <p14:nvPr/>
            </p14:nvContentPartPr>
            <p14:xfrm>
              <a:off x="1602171" y="842185"/>
              <a:ext cx="9720" cy="5760"/>
            </p14:xfrm>
          </p:contentPart>
        </mc:Choice>
        <mc:Fallback xmlns="">
          <p:pic>
            <p:nvPicPr>
              <p:cNvPr id="3" name="Encre 2">
                <a:extLst>
                  <a:ext uri="{FF2B5EF4-FFF2-40B4-BE49-F238E27FC236}">
                    <a16:creationId xmlns:a16="http://schemas.microsoft.com/office/drawing/2014/main" id="{04E41340-76C2-F8C7-CD5A-567EF0B2CB64}"/>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1">
            <a:extLst>
              <a:ext uri="{FF2B5EF4-FFF2-40B4-BE49-F238E27FC236}">
                <a16:creationId xmlns:a16="http://schemas.microsoft.com/office/drawing/2014/main" xmlns="" id="{56D6602D-2371-AA79-8738-13B10F0453E8}"/>
              </a:ext>
            </a:extLst>
          </p:cNvPr>
          <p:cNvSpPr>
            <a:spLocks noGrp="1"/>
          </p:cNvSpPr>
          <p:nvPr>
            <p:ph type="title"/>
          </p:nvPr>
        </p:nvSpPr>
        <p:spPr>
          <a:xfrm>
            <a:off x="1640338" y="777385"/>
            <a:ext cx="7147200" cy="612000"/>
          </a:xfrm>
        </p:spPr>
        <p:txBody>
          <a:bodyPr/>
          <a:lstStyle/>
          <a:p>
            <a:r>
              <a:rPr lang="fr-FR" dirty="0">
                <a:solidFill>
                  <a:schemeClr val="tx1">
                    <a:lumMod val="65000"/>
                    <a:lumOff val="35000"/>
                  </a:schemeClr>
                </a:solidFill>
              </a:rPr>
              <a:t>La réponse est : nous commençons la journée en rendant visite à mes grands-parents. </a:t>
            </a:r>
          </a:p>
        </p:txBody>
      </p:sp>
      <mc:AlternateContent xmlns:mc="http://schemas.openxmlformats.org/markup-compatibility/2006" xmlns:p14="http://schemas.microsoft.com/office/powerpoint/2010/main">
        <mc:Choice Requires="p14">
          <p:contentPart p14:bwMode="auto" r:id="rId6">
            <p14:nvContentPartPr>
              <p14:cNvPr id="5" name="Encre 4">
                <a:extLst>
                  <a:ext uri="{FF2B5EF4-FFF2-40B4-BE49-F238E27FC236}">
                    <a16:creationId xmlns:a16="http://schemas.microsoft.com/office/drawing/2014/main" xmlns="" id="{FE6F922D-978F-01CC-0B82-0F802136D820}"/>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FE6F922D-978F-01CC-0B82-0F802136D82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Encre 5">
                <a:extLst>
                  <a:ext uri="{FF2B5EF4-FFF2-40B4-BE49-F238E27FC236}">
                    <a16:creationId xmlns:a16="http://schemas.microsoft.com/office/drawing/2014/main" xmlns="" id="{456251F6-77D0-E0FD-DE0A-4A7FB5BDFFC1}"/>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456251F6-77D0-E0FD-DE0A-4A7FB5BDFFC1}"/>
                  </a:ext>
                </a:extLst>
              </p:cNvPr>
              <p:cNvPicPr/>
              <p:nvPr/>
            </p:nvPicPr>
            <p:blipFill>
              <a:blip r:embed="rId5"/>
              <a:stretch>
                <a:fillRect/>
              </a:stretch>
            </p:blipFill>
            <p:spPr>
              <a:xfrm>
                <a:off x="1593492" y="833185"/>
                <a:ext cx="26730" cy="23400"/>
              </a:xfrm>
              <a:prstGeom prst="rect">
                <a:avLst/>
              </a:prstGeom>
            </p:spPr>
          </p:pic>
        </mc:Fallback>
      </mc:AlternateContent>
      <p:pic>
        <p:nvPicPr>
          <p:cNvPr id="17" name="Image 16">
            <a:extLst>
              <a:ext uri="{FF2B5EF4-FFF2-40B4-BE49-F238E27FC236}">
                <a16:creationId xmlns:a16="http://schemas.microsoft.com/office/drawing/2014/main" xmlns="" id="{8F1DF865-9997-439F-53ED-9E18E40A22AF}"/>
              </a:ext>
            </a:extLst>
          </p:cNvPr>
          <p:cNvPicPr>
            <a:picLocks noChangeAspect="1"/>
          </p:cNvPicPr>
          <p:nvPr/>
        </p:nvPicPr>
        <p:blipFill>
          <a:blip r:embed="rId8"/>
          <a:srcRect l="-8613" b="7585"/>
          <a:stretch>
            <a:fillRect/>
          </a:stretch>
        </p:blipFill>
        <p:spPr>
          <a:xfrm>
            <a:off x="425827" y="700971"/>
            <a:ext cx="818148" cy="923046"/>
          </a:xfrm>
          <a:prstGeom prst="ellipse">
            <a:avLst/>
          </a:prstGeom>
        </p:spPr>
      </p:pic>
      <p:sp>
        <p:nvSpPr>
          <p:cNvPr id="9" name="ZoneTexte 8">
            <a:extLst>
              <a:ext uri="{FF2B5EF4-FFF2-40B4-BE49-F238E27FC236}">
                <a16:creationId xmlns:a16="http://schemas.microsoft.com/office/drawing/2014/main" xmlns="" id="{4FD9223B-C761-6417-7C30-25B049BBA270}"/>
              </a:ext>
            </a:extLst>
          </p:cNvPr>
          <p:cNvSpPr txBox="1"/>
          <p:nvPr/>
        </p:nvSpPr>
        <p:spPr>
          <a:xfrm>
            <a:off x="936501" y="2013061"/>
            <a:ext cx="7488621" cy="523220"/>
          </a:xfrm>
          <a:prstGeom prst="rect">
            <a:avLst/>
          </a:prstGeom>
          <a:noFill/>
        </p:spPr>
        <p:txBody>
          <a:bodyPr wrap="square">
            <a:spAutoFit/>
          </a:bodyPr>
          <a:lstStyle/>
          <a:p>
            <a:pPr algn="ctr"/>
            <a:r>
              <a:rPr lang="fr-FR" sz="2800" b="1" dirty="0">
                <a:solidFill>
                  <a:schemeClr val="accent1">
                    <a:lumMod val="50000"/>
                  </a:schemeClr>
                </a:solidFill>
                <a:latin typeface="Dosis" pitchFamily="2" charset="0"/>
              </a:rPr>
              <a:t>Par quoi la famille de Sara commence la journée ? </a:t>
            </a:r>
          </a:p>
        </p:txBody>
      </p:sp>
      <p:sp>
        <p:nvSpPr>
          <p:cNvPr id="10" name="ZoneTexte 9">
            <a:extLst>
              <a:ext uri="{FF2B5EF4-FFF2-40B4-BE49-F238E27FC236}">
                <a16:creationId xmlns:a16="http://schemas.microsoft.com/office/drawing/2014/main" xmlns="" id="{DC8DEB8F-EF64-7FCA-7B2D-E0B8660239DE}"/>
              </a:ext>
            </a:extLst>
          </p:cNvPr>
          <p:cNvSpPr txBox="1"/>
          <p:nvPr/>
        </p:nvSpPr>
        <p:spPr>
          <a:xfrm>
            <a:off x="696479" y="2690693"/>
            <a:ext cx="7751042" cy="2793072"/>
          </a:xfrm>
          <a:prstGeom prst="rect">
            <a:avLst/>
          </a:prstGeom>
          <a:noFill/>
        </p:spPr>
        <p:txBody>
          <a:bodyPr wrap="square">
            <a:spAutoFit/>
          </a:bodyPr>
          <a:lstStyle/>
          <a:p>
            <a:pPr algn="just">
              <a:lnSpc>
                <a:spcPct val="150000"/>
              </a:lnSpc>
            </a:pPr>
            <a:r>
              <a:rPr lang="fr-FR" sz="2400" dirty="0"/>
              <a:t>  </a:t>
            </a:r>
            <a:r>
              <a:rPr lang="fr-FR" sz="2400" dirty="0">
                <a:solidFill>
                  <a:srgbClr val="565F88"/>
                </a:solidFill>
                <a:latin typeface="Dosis SemiBold" pitchFamily="2" charset="0"/>
              </a:rPr>
              <a:t>Je m’appelle </a:t>
            </a:r>
            <a:r>
              <a:rPr lang="fr-FR" sz="2400" b="1" dirty="0">
                <a:solidFill>
                  <a:srgbClr val="565F88"/>
                </a:solidFill>
                <a:latin typeface="Dosis SemiBold" pitchFamily="2" charset="0"/>
              </a:rPr>
              <a:t>Sara</a:t>
            </a:r>
            <a:r>
              <a:rPr lang="fr-FR" sz="2400" dirty="0">
                <a:solidFill>
                  <a:srgbClr val="565F88"/>
                </a:solidFill>
                <a:latin typeface="Dosis SemiBold" pitchFamily="2" charset="0"/>
              </a:rPr>
              <a:t>. Aujourd’hui, c’est la fête de </a:t>
            </a:r>
            <a:r>
              <a:rPr lang="fr-FR" sz="2400" b="1" dirty="0">
                <a:solidFill>
                  <a:srgbClr val="565F88"/>
                </a:solidFill>
                <a:latin typeface="Dosis SemiBold" pitchFamily="2" charset="0"/>
              </a:rPr>
              <a:t>l’Aïd</a:t>
            </a:r>
            <a:r>
              <a:rPr lang="fr-FR" sz="2400" dirty="0">
                <a:solidFill>
                  <a:srgbClr val="565F88"/>
                </a:solidFill>
                <a:latin typeface="Dosis SemiBold" pitchFamily="2" charset="0"/>
              </a:rPr>
              <a:t>. Nous mettons nos habits neufs pour se préparer à la fête.</a:t>
            </a:r>
            <a:br>
              <a:rPr lang="fr-FR" sz="2400" dirty="0">
                <a:solidFill>
                  <a:srgbClr val="565F88"/>
                </a:solidFill>
                <a:latin typeface="Dosis SemiBold" pitchFamily="2" charset="0"/>
              </a:rPr>
            </a:br>
            <a:r>
              <a:rPr lang="fr-FR" sz="2400" dirty="0">
                <a:solidFill>
                  <a:srgbClr val="C00000"/>
                </a:solidFill>
                <a:latin typeface="Dosis SemiBold" pitchFamily="2" charset="0"/>
              </a:rPr>
              <a:t>Nous commençons la journée en rendant visite à mes grands-parents. </a:t>
            </a:r>
            <a:r>
              <a:rPr lang="fr-FR" sz="2400" dirty="0">
                <a:solidFill>
                  <a:srgbClr val="565F88"/>
                </a:solidFill>
                <a:latin typeface="Dosis SemiBold" pitchFamily="2" charset="0"/>
              </a:rPr>
              <a:t>Quand nous arrivons, mes cousines et mes cousins sont déjà présents, bien habillés et souriants.</a:t>
            </a:r>
          </a:p>
        </p:txBody>
      </p:sp>
    </p:spTree>
    <p:extLst>
      <p:ext uri="{BB962C8B-B14F-4D97-AF65-F5344CB8AC3E}">
        <p14:creationId xmlns:p14="http://schemas.microsoft.com/office/powerpoint/2010/main" val="1050194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C828D6-4BF0-6515-C1B7-77D791146526}"/>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370A6160-B66C-12A0-EA60-0F723077C148}"/>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4" name="Titre 1">
            <a:extLst>
              <a:ext uri="{FF2B5EF4-FFF2-40B4-BE49-F238E27FC236}">
                <a16:creationId xmlns:a16="http://schemas.microsoft.com/office/drawing/2014/main" xmlns="" id="{E1927584-BE17-A58A-FF5B-DC82C0DE9DA6}"/>
              </a:ext>
            </a:extLst>
          </p:cNvPr>
          <p:cNvSpPr txBox="1">
            <a:spLocks/>
          </p:cNvSpPr>
          <p:nvPr/>
        </p:nvSpPr>
        <p:spPr>
          <a:xfrm>
            <a:off x="1733018" y="73506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a:lstStyle>
          <a:p>
            <a:r>
              <a:rPr lang="fr-FR" dirty="0">
                <a:solidFill>
                  <a:schemeClr val="tx1">
                    <a:lumMod val="85000"/>
                    <a:lumOff val="15000"/>
                  </a:schemeClr>
                </a:solidFill>
              </a:rPr>
              <a:t>Répétons ensemble : Lisse – Sévère –  Drôle – Long – Court – Délicieux.</a:t>
            </a:r>
          </a:p>
        </p:txBody>
      </p:sp>
      <p:sp>
        <p:nvSpPr>
          <p:cNvPr id="27" name="Espace réservé du texte 6">
            <a:extLst>
              <a:ext uri="{FF2B5EF4-FFF2-40B4-BE49-F238E27FC236}">
                <a16:creationId xmlns:a16="http://schemas.microsoft.com/office/drawing/2014/main" xmlns="" id="{6236A252-7CBC-A3D7-158D-D2E771EB2041}"/>
              </a:ext>
            </a:extLst>
          </p:cNvPr>
          <p:cNvSpPr txBox="1">
            <a:spLocks/>
          </p:cNvSpPr>
          <p:nvPr/>
        </p:nvSpPr>
        <p:spPr>
          <a:xfrm>
            <a:off x="3904487" y="3462873"/>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Sévère</a:t>
            </a:r>
          </a:p>
        </p:txBody>
      </p:sp>
      <p:sp>
        <p:nvSpPr>
          <p:cNvPr id="28" name="Espace réservé du texte 6">
            <a:extLst>
              <a:ext uri="{FF2B5EF4-FFF2-40B4-BE49-F238E27FC236}">
                <a16:creationId xmlns:a16="http://schemas.microsoft.com/office/drawing/2014/main" xmlns="" id="{13C67F49-6B7E-F4A2-DA66-226E9EFC8A14}"/>
              </a:ext>
            </a:extLst>
          </p:cNvPr>
          <p:cNvSpPr txBox="1">
            <a:spLocks/>
          </p:cNvSpPr>
          <p:nvPr/>
        </p:nvSpPr>
        <p:spPr>
          <a:xfrm>
            <a:off x="6176980" y="3462873"/>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Drôle</a:t>
            </a:r>
          </a:p>
        </p:txBody>
      </p:sp>
      <p:sp>
        <p:nvSpPr>
          <p:cNvPr id="29" name="ZoneTexte 28">
            <a:extLst>
              <a:ext uri="{FF2B5EF4-FFF2-40B4-BE49-F238E27FC236}">
                <a16:creationId xmlns:a16="http://schemas.microsoft.com/office/drawing/2014/main" xmlns="" id="{3CF568A9-F290-52BD-1AEA-C2FC6692629B}"/>
              </a:ext>
            </a:extLst>
          </p:cNvPr>
          <p:cNvSpPr txBox="1"/>
          <p:nvPr/>
        </p:nvSpPr>
        <p:spPr>
          <a:xfrm>
            <a:off x="1592888" y="3430507"/>
            <a:ext cx="2048529" cy="424732"/>
          </a:xfrm>
          <a:prstGeom prst="rect">
            <a:avLst/>
          </a:prstGeom>
          <a:noFill/>
        </p:spPr>
        <p:txBody>
          <a:bodyPr wrap="square">
            <a:spAutoFit/>
          </a:body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MA" sz="2400" b="1" i="0" u="none" strike="noStrike" kern="1200" cap="none" spc="0" normalizeH="0" baseline="0" noProof="0" dirty="0">
                <a:ln w="0"/>
                <a:solidFill>
                  <a:srgbClr val="D45469"/>
                </a:solidFill>
                <a:effectLst/>
                <a:uLnTx/>
                <a:uFillTx/>
                <a:latin typeface="Dosis" pitchFamily="2" charset="0"/>
                <a:ea typeface="+mn-ea"/>
                <a:cs typeface="+mn-cs"/>
              </a:rPr>
              <a:t> </a:t>
            </a:r>
            <a:r>
              <a:rPr lang="fr-MA" sz="2400" b="1" dirty="0">
                <a:ln w="0"/>
                <a:solidFill>
                  <a:srgbClr val="474F71"/>
                </a:solidFill>
                <a:latin typeface="Dosis" pitchFamily="2" charset="0"/>
              </a:rPr>
              <a:t>Lisse </a:t>
            </a:r>
            <a:endParaRPr kumimoji="0" lang="fr-MA" sz="2400" b="1" i="0" u="none" strike="noStrike" kern="1200" cap="none" spc="0" normalizeH="0" baseline="0" noProof="0" dirty="0">
              <a:ln w="0"/>
              <a:solidFill>
                <a:srgbClr val="474F71"/>
              </a:solidFill>
              <a:effectLst/>
              <a:uLnTx/>
              <a:uFillTx/>
              <a:latin typeface="Dosis" pitchFamily="2" charset="0"/>
              <a:ea typeface="+mn-ea"/>
              <a:cs typeface="+mn-cs"/>
            </a:endParaRPr>
          </a:p>
        </p:txBody>
      </p:sp>
      <p:sp>
        <p:nvSpPr>
          <p:cNvPr id="30" name="ZoneTexte 29">
            <a:extLst>
              <a:ext uri="{FF2B5EF4-FFF2-40B4-BE49-F238E27FC236}">
                <a16:creationId xmlns:a16="http://schemas.microsoft.com/office/drawing/2014/main" xmlns="" id="{EBFBBF9B-D051-49EE-C733-92350455FB3D}"/>
              </a:ext>
            </a:extLst>
          </p:cNvPr>
          <p:cNvSpPr txBox="1"/>
          <p:nvPr/>
        </p:nvSpPr>
        <p:spPr>
          <a:xfrm>
            <a:off x="3641417" y="5936029"/>
            <a:ext cx="2549070" cy="424732"/>
          </a:xfrm>
          <a:prstGeom prst="rect">
            <a:avLst/>
          </a:prstGeom>
          <a:noFill/>
        </p:spPr>
        <p:txBody>
          <a:bodyPr wrap="square">
            <a:spAutoFit/>
          </a:bodyPr>
          <a:lstStyle/>
          <a:p>
            <a:pPr lvl="0" algn="ctr" defTabSz="514337">
              <a:lnSpc>
                <a:spcPct val="90000"/>
              </a:lnSpc>
              <a:spcBef>
                <a:spcPts val="563"/>
              </a:spcBef>
              <a:defRPr/>
            </a:pPr>
            <a:r>
              <a:rPr lang="fr-MA" sz="2400" b="1" dirty="0">
                <a:ln w="0"/>
                <a:solidFill>
                  <a:srgbClr val="474F71"/>
                </a:solidFill>
                <a:latin typeface="Dosis" pitchFamily="2" charset="0"/>
              </a:rPr>
              <a:t>Court</a:t>
            </a:r>
          </a:p>
        </p:txBody>
      </p:sp>
      <p:sp>
        <p:nvSpPr>
          <p:cNvPr id="31" name="ZoneTexte 30">
            <a:extLst>
              <a:ext uri="{FF2B5EF4-FFF2-40B4-BE49-F238E27FC236}">
                <a16:creationId xmlns:a16="http://schemas.microsoft.com/office/drawing/2014/main" xmlns="" id="{184E4C86-8AF3-C72B-A35F-94FDD53C3065}"/>
              </a:ext>
            </a:extLst>
          </p:cNvPr>
          <p:cNvSpPr txBox="1"/>
          <p:nvPr/>
        </p:nvSpPr>
        <p:spPr>
          <a:xfrm>
            <a:off x="1536976" y="5884125"/>
            <a:ext cx="2395560" cy="461665"/>
          </a:xfrm>
          <a:prstGeom prst="rect">
            <a:avLst/>
          </a:prstGeom>
          <a:noFill/>
        </p:spPr>
        <p:txBody>
          <a:bodyPr wrap="square">
            <a:spAutoFit/>
          </a:bodyPr>
          <a:lstStyle/>
          <a:p>
            <a:pPr algn="ctr"/>
            <a:r>
              <a:rPr lang="fr-MA" sz="2400" b="1" dirty="0">
                <a:ln w="0"/>
                <a:solidFill>
                  <a:srgbClr val="0070C0"/>
                </a:solidFill>
                <a:latin typeface="Dosis" pitchFamily="2" charset="0"/>
              </a:rPr>
              <a:t> </a:t>
            </a:r>
            <a:r>
              <a:rPr lang="fr-MA" sz="2400" b="1" dirty="0">
                <a:ln w="0"/>
                <a:solidFill>
                  <a:srgbClr val="474F71"/>
                </a:solidFill>
                <a:latin typeface="Dosis" pitchFamily="2" charset="0"/>
              </a:rPr>
              <a:t>Long</a:t>
            </a:r>
          </a:p>
        </p:txBody>
      </p:sp>
      <p:sp>
        <p:nvSpPr>
          <p:cNvPr id="32" name="ZoneTexte 31">
            <a:extLst>
              <a:ext uri="{FF2B5EF4-FFF2-40B4-BE49-F238E27FC236}">
                <a16:creationId xmlns:a16="http://schemas.microsoft.com/office/drawing/2014/main" xmlns="" id="{FC45C682-449A-8CD3-1293-437E20ABAAD2}"/>
              </a:ext>
            </a:extLst>
          </p:cNvPr>
          <p:cNvSpPr txBox="1"/>
          <p:nvPr/>
        </p:nvSpPr>
        <p:spPr>
          <a:xfrm>
            <a:off x="6389244" y="5917563"/>
            <a:ext cx="1725683" cy="461665"/>
          </a:xfrm>
          <a:prstGeom prst="rect">
            <a:avLst/>
          </a:prstGeom>
          <a:noFill/>
        </p:spPr>
        <p:txBody>
          <a:bodyPr wrap="square">
            <a:spAutoFit/>
          </a:bodyPr>
          <a:lstStyle/>
          <a:p>
            <a:pPr algn="ctr"/>
            <a:r>
              <a:rPr lang="fr-MA" sz="2400" b="1" dirty="0">
                <a:ln w="0"/>
                <a:solidFill>
                  <a:srgbClr val="0070C0"/>
                </a:solidFill>
                <a:latin typeface="Dosis" pitchFamily="2" charset="0"/>
              </a:rPr>
              <a:t> </a:t>
            </a:r>
            <a:r>
              <a:rPr lang="fr-MA" sz="2400" b="1" dirty="0">
                <a:ln w="0"/>
                <a:solidFill>
                  <a:srgbClr val="474F71"/>
                </a:solidFill>
                <a:latin typeface="Dosis" pitchFamily="2" charset="0"/>
              </a:rPr>
              <a:t>Délicieux</a:t>
            </a:r>
          </a:p>
        </p:txBody>
      </p:sp>
      <p:pic>
        <p:nvPicPr>
          <p:cNvPr id="2" name="Image 1">
            <a:extLst>
              <a:ext uri="{FF2B5EF4-FFF2-40B4-BE49-F238E27FC236}">
                <a16:creationId xmlns:a16="http://schemas.microsoft.com/office/drawing/2014/main" xmlns="" id="{29B71864-97E0-9355-0D8E-F3ABC31FB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487" y="1737577"/>
            <a:ext cx="1383788" cy="1513874"/>
          </a:xfrm>
          <a:prstGeom prst="rect">
            <a:avLst/>
          </a:prstGeom>
        </p:spPr>
      </p:pic>
      <p:pic>
        <p:nvPicPr>
          <p:cNvPr id="3" name="Image 2">
            <a:extLst>
              <a:ext uri="{FF2B5EF4-FFF2-40B4-BE49-F238E27FC236}">
                <a16:creationId xmlns:a16="http://schemas.microsoft.com/office/drawing/2014/main" xmlns="" id="{EFEC9952-BB61-BAB7-099C-EED0A38B0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409" y="1758295"/>
            <a:ext cx="1383788" cy="1513874"/>
          </a:xfrm>
          <a:prstGeom prst="rect">
            <a:avLst/>
          </a:prstGeom>
        </p:spPr>
      </p:pic>
      <p:pic>
        <p:nvPicPr>
          <p:cNvPr id="4" name="Image 3">
            <a:extLst>
              <a:ext uri="{FF2B5EF4-FFF2-40B4-BE49-F238E27FC236}">
                <a16:creationId xmlns:a16="http://schemas.microsoft.com/office/drawing/2014/main" xmlns="" id="{9918D1CD-E350-954E-E977-3DB1A2CB4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099" y="4404825"/>
            <a:ext cx="1384974" cy="1515172"/>
          </a:xfrm>
          <a:prstGeom prst="rect">
            <a:avLst/>
          </a:prstGeom>
        </p:spPr>
      </p:pic>
      <p:pic>
        <p:nvPicPr>
          <p:cNvPr id="5" name="Image 4">
            <a:extLst>
              <a:ext uri="{FF2B5EF4-FFF2-40B4-BE49-F238E27FC236}">
                <a16:creationId xmlns:a16="http://schemas.microsoft.com/office/drawing/2014/main" xmlns="" id="{71506DFA-C69D-F59B-5286-1EAF47614F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686" y="1792390"/>
            <a:ext cx="1387087" cy="1517483"/>
          </a:xfrm>
          <a:prstGeom prst="rect">
            <a:avLst/>
          </a:prstGeom>
        </p:spPr>
      </p:pic>
      <p:pic>
        <p:nvPicPr>
          <p:cNvPr id="6" name="Image 5">
            <a:extLst>
              <a:ext uri="{FF2B5EF4-FFF2-40B4-BE49-F238E27FC236}">
                <a16:creationId xmlns:a16="http://schemas.microsoft.com/office/drawing/2014/main" xmlns="" id="{E9532DE0-75C7-BEDE-4BA0-AD35AFFC2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2409" y="4296159"/>
            <a:ext cx="1482078" cy="1621404"/>
          </a:xfrm>
          <a:prstGeom prst="rect">
            <a:avLst/>
          </a:prstGeom>
        </p:spPr>
      </p:pic>
      <p:pic>
        <p:nvPicPr>
          <p:cNvPr id="7" name="Image 6">
            <a:extLst>
              <a:ext uri="{FF2B5EF4-FFF2-40B4-BE49-F238E27FC236}">
                <a16:creationId xmlns:a16="http://schemas.microsoft.com/office/drawing/2014/main" xmlns="" id="{A7DE3881-45F3-060A-1074-BB5F29B7D2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782" y="4242918"/>
            <a:ext cx="1579410" cy="1727886"/>
          </a:xfrm>
          <a:prstGeom prst="rect">
            <a:avLst/>
          </a:prstGeom>
        </p:spPr>
      </p:pic>
    </p:spTree>
    <p:extLst>
      <p:ext uri="{BB962C8B-B14F-4D97-AF65-F5344CB8AC3E}">
        <p14:creationId xmlns:p14="http://schemas.microsoft.com/office/powerpoint/2010/main" val="944839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D832C5-F3B7-C4A6-1ECA-7D97C47A5AA5}"/>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Encre 4">
                <a:extLst>
                  <a:ext uri="{FF2B5EF4-FFF2-40B4-BE49-F238E27FC236}">
                    <a16:creationId xmlns:a16="http://schemas.microsoft.com/office/drawing/2014/main" xmlns="" id="{4A46909F-4A2D-691C-B84D-5C25C9933DED}"/>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3DD64446-248A-3679-F24E-CC68E390DA2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xmlns="" id="{BBA1505D-5288-B0B7-9C34-00C9E35C5665}"/>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444AA46B-9D8A-0C18-2C17-19CC428EFD07}"/>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52BAC717-38E6-23DF-7675-61DC493DCF5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a:t>
            </a:r>
            <a:r>
              <a:rPr lang="fr-FR" dirty="0">
                <a:solidFill>
                  <a:schemeClr val="tx1">
                    <a:lumMod val="65000"/>
                    <a:lumOff val="35000"/>
                  </a:schemeClr>
                </a:solidFill>
              </a:rPr>
              <a:t>e ce paragraphe ? </a:t>
            </a:r>
            <a:endParaRPr lang="fr-FR"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946150A5-68C2-696E-58E8-58A49D8F1959}"/>
              </a:ext>
            </a:extLst>
          </p:cNvPr>
          <p:cNvPicPr>
            <a:picLocks noChangeAspect="1"/>
          </p:cNvPicPr>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 name="ZoneTexte 1">
            <a:extLst>
              <a:ext uri="{FF2B5EF4-FFF2-40B4-BE49-F238E27FC236}">
                <a16:creationId xmlns:a16="http://schemas.microsoft.com/office/drawing/2014/main" xmlns="" id="{DF8B9614-654C-35F7-F5EE-FF774BA3081E}"/>
              </a:ext>
            </a:extLst>
          </p:cNvPr>
          <p:cNvSpPr txBox="1"/>
          <p:nvPr/>
        </p:nvSpPr>
        <p:spPr>
          <a:xfrm>
            <a:off x="1152000" y="2469010"/>
            <a:ext cx="6840000"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dirty="0">
                <a:ln w="0"/>
                <a:solidFill>
                  <a:schemeClr val="accent5">
                    <a:lumMod val="50000"/>
                  </a:schemeClr>
                </a:solidFill>
                <a:latin typeface="Dosis SemiBold" pitchFamily="2" charset="0"/>
              </a:rPr>
              <a:t>Sur la table, on trouve des gâteaux traditionnels, des crêpes au miel, du thé chaud et des jus de fruits. Après un moment, mes oncles, mes tantes et leurs enfants viennent célébrer l’Aïd chez nous. </a:t>
            </a:r>
          </a:p>
        </p:txBody>
      </p:sp>
    </p:spTree>
    <p:extLst>
      <p:ext uri="{BB962C8B-B14F-4D97-AF65-F5344CB8AC3E}">
        <p14:creationId xmlns:p14="http://schemas.microsoft.com/office/powerpoint/2010/main" val="3824154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2F4664-3550-F6CB-6499-07EFDD0FB2C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Encre 4">
                <a:extLst>
                  <a:ext uri="{FF2B5EF4-FFF2-40B4-BE49-F238E27FC236}">
                    <a16:creationId xmlns:a16="http://schemas.microsoft.com/office/drawing/2014/main" xmlns="" id="{7BFDE7CF-D07E-B4FA-9564-F9D2552C0404}"/>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4B166F27-BF9E-698B-3F80-062006D48E7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xmlns="" id="{68F80E1F-F985-A27E-1D1E-DFFD6CA1B88D}"/>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094F9E99-6289-7D48-185D-453F6C347114}"/>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32F3C9D3-C23D-E21E-B281-6C517913EDB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expliquer ce paragraphe dans sa langue ? </a:t>
            </a:r>
          </a:p>
        </p:txBody>
      </p:sp>
      <p:pic>
        <p:nvPicPr>
          <p:cNvPr id="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0C59079-D52D-B7A9-95B3-288BEA51268B}"/>
              </a:ext>
            </a:extLst>
          </p:cNvPr>
          <p:cNvPicPr>
            <a:picLocks noChangeAspect="1"/>
          </p:cNvPicPr>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4" name="ZoneTexte 3">
            <a:extLst>
              <a:ext uri="{FF2B5EF4-FFF2-40B4-BE49-F238E27FC236}">
                <a16:creationId xmlns:a16="http://schemas.microsoft.com/office/drawing/2014/main" xmlns="" id="{FAFA8427-DD1A-03A1-B675-DBB0BD9E07DB}"/>
              </a:ext>
            </a:extLst>
          </p:cNvPr>
          <p:cNvSpPr txBox="1"/>
          <p:nvPr/>
        </p:nvSpPr>
        <p:spPr>
          <a:xfrm>
            <a:off x="1152000" y="2469010"/>
            <a:ext cx="6840000"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dirty="0">
                <a:ln w="0"/>
                <a:solidFill>
                  <a:schemeClr val="accent5">
                    <a:lumMod val="50000"/>
                  </a:schemeClr>
                </a:solidFill>
                <a:latin typeface="Dosis SemiBold" pitchFamily="2" charset="0"/>
              </a:rPr>
              <a:t>Sur la table, on trouve des gâteaux traditionnels, des crêpes au miel, du thé chaud et des jus de fruits. Après un moment, mes oncles, mes tantes et leurs enfants viennent célébrer l’Aïd chez nous. </a:t>
            </a:r>
          </a:p>
        </p:txBody>
      </p:sp>
    </p:spTree>
    <p:extLst>
      <p:ext uri="{BB962C8B-B14F-4D97-AF65-F5344CB8AC3E}">
        <p14:creationId xmlns:p14="http://schemas.microsoft.com/office/powerpoint/2010/main" val="349138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1ADE1E-2801-D476-804C-D620671BE10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Encre 2">
                <a:extLst>
                  <a:ext uri="{FF2B5EF4-FFF2-40B4-BE49-F238E27FC236}">
                    <a16:creationId xmlns:a16="http://schemas.microsoft.com/office/drawing/2014/main" xmlns="" id="{046D304E-B867-3088-B2C1-E08E92CE8CFF}"/>
                  </a:ext>
                </a:extLst>
              </p14:cNvPr>
              <p14:cNvContentPartPr/>
              <p14:nvPr/>
            </p14:nvContentPartPr>
            <p14:xfrm>
              <a:off x="1602171" y="842185"/>
              <a:ext cx="9720" cy="5760"/>
            </p14:xfrm>
          </p:contentPart>
        </mc:Choice>
        <mc:Fallback xmlns="">
          <p:pic>
            <p:nvPicPr>
              <p:cNvPr id="3" name="Encre 2">
                <a:extLst>
                  <a:ext uri="{FF2B5EF4-FFF2-40B4-BE49-F238E27FC236}">
                    <a16:creationId xmlns:a16="http://schemas.microsoft.com/office/drawing/2014/main" id="{62D7EEEE-9971-B757-E909-53D21CE3193F}"/>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1">
            <a:extLst>
              <a:ext uri="{FF2B5EF4-FFF2-40B4-BE49-F238E27FC236}">
                <a16:creationId xmlns:a16="http://schemas.microsoft.com/office/drawing/2014/main" xmlns="" id="{FE9CF5F3-A402-A10C-0C36-08451EF071B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la question et y répondre ? </a:t>
            </a:r>
          </a:p>
        </p:txBody>
      </p:sp>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xmlns="" id="{67977364-1032-82B4-7746-0804AFA7AB75}"/>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3A0D075B-9B12-7010-EC6E-07D4B65DC836}"/>
                  </a:ext>
                </a:extLst>
              </p:cNvPr>
              <p:cNvPicPr/>
              <p:nvPr/>
            </p:nvPicPr>
            <p:blipFill>
              <a:blip r:embed="rId5"/>
              <a:stretch>
                <a:fillRect/>
              </a:stretch>
            </p:blipFill>
            <p:spPr>
              <a:xfrm>
                <a:off x="1593492" y="833185"/>
                <a:ext cx="26730" cy="23400"/>
              </a:xfrm>
              <a:prstGeom prst="rect">
                <a:avLst/>
              </a:prstGeom>
            </p:spPr>
          </p:pic>
        </mc:Fallback>
      </mc:AlternateContent>
      <p:pic>
        <p:nvPicPr>
          <p:cNvPr id="1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6B5FBAF-7D01-400B-FA81-6A955CD41607}"/>
              </a:ext>
            </a:extLst>
          </p:cNvPr>
          <p:cNvPicPr>
            <a:picLocks noChangeAspect="1"/>
          </p:cNvPicPr>
          <p:nvPr/>
        </p:nvPicPr>
        <p:blipFill>
          <a:blip r:embed="rId7"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7" name="ZoneTexte 6">
            <a:extLst>
              <a:ext uri="{FF2B5EF4-FFF2-40B4-BE49-F238E27FC236}">
                <a16:creationId xmlns:a16="http://schemas.microsoft.com/office/drawing/2014/main" xmlns="" id="{62F0A55B-F31B-0F19-E926-65AD5BF214AA}"/>
              </a:ext>
            </a:extLst>
          </p:cNvPr>
          <p:cNvSpPr txBox="1"/>
          <p:nvPr/>
        </p:nvSpPr>
        <p:spPr>
          <a:xfrm>
            <a:off x="1095057" y="2044016"/>
            <a:ext cx="6684896" cy="523220"/>
          </a:xfrm>
          <a:prstGeom prst="rect">
            <a:avLst/>
          </a:prstGeom>
          <a:noFill/>
        </p:spPr>
        <p:txBody>
          <a:bodyPr wrap="square">
            <a:spAutoFit/>
          </a:bodyPr>
          <a:lstStyle/>
          <a:p>
            <a:pPr algn="ctr"/>
            <a:r>
              <a:rPr lang="fr-FR" sz="2800" b="1" dirty="0">
                <a:solidFill>
                  <a:schemeClr val="accent1">
                    <a:lumMod val="50000"/>
                  </a:schemeClr>
                </a:solidFill>
                <a:latin typeface="Dosis" pitchFamily="2" charset="0"/>
              </a:rPr>
              <a:t>Qu’est-ce qu’il y a sur la table ? </a:t>
            </a:r>
          </a:p>
        </p:txBody>
      </p:sp>
      <p:sp>
        <p:nvSpPr>
          <p:cNvPr id="2" name="ZoneTexte 1">
            <a:extLst>
              <a:ext uri="{FF2B5EF4-FFF2-40B4-BE49-F238E27FC236}">
                <a16:creationId xmlns:a16="http://schemas.microsoft.com/office/drawing/2014/main" xmlns="" id="{17B76C28-30F9-4FA7-3929-7216FA53069C}"/>
              </a:ext>
            </a:extLst>
          </p:cNvPr>
          <p:cNvSpPr txBox="1"/>
          <p:nvPr/>
        </p:nvSpPr>
        <p:spPr>
          <a:xfrm>
            <a:off x="1152000" y="2809256"/>
            <a:ext cx="6840000"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dirty="0">
                <a:ln w="0"/>
                <a:solidFill>
                  <a:schemeClr val="accent5">
                    <a:lumMod val="50000"/>
                  </a:schemeClr>
                </a:solidFill>
                <a:latin typeface="Dosis SemiBold" pitchFamily="2" charset="0"/>
              </a:rPr>
              <a:t>Sur la table, on trouve des gâteaux traditionnels, des crêpes au miel, du thé chaud et des jus de fruits. Après un moment, mes oncles, mes tantes et leurs enfants viennent célébrer l’Aïd chez nous. </a:t>
            </a:r>
          </a:p>
        </p:txBody>
      </p:sp>
    </p:spTree>
    <p:extLst>
      <p:ext uri="{BB962C8B-B14F-4D97-AF65-F5344CB8AC3E}">
        <p14:creationId xmlns:p14="http://schemas.microsoft.com/office/powerpoint/2010/main" val="298138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57AB8D-0D6C-0AA9-E723-137328E24F2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Encre 1">
                <a:extLst>
                  <a:ext uri="{FF2B5EF4-FFF2-40B4-BE49-F238E27FC236}">
                    <a16:creationId xmlns:a16="http://schemas.microsoft.com/office/drawing/2014/main" xmlns="" id="{28A58E89-493B-A9A4-0124-48F9DF66A8E0}"/>
                  </a:ext>
                </a:extLst>
              </p14:cNvPr>
              <p14:cNvContentPartPr/>
              <p14:nvPr/>
            </p14:nvContentPartPr>
            <p14:xfrm>
              <a:off x="2912571" y="1083385"/>
              <a:ext cx="360" cy="360"/>
            </p14:xfrm>
          </p:contentPart>
        </mc:Choice>
        <mc:Fallback xmlns="">
          <p:pic>
            <p:nvPicPr>
              <p:cNvPr id="2" name="Encre 1">
                <a:extLst>
                  <a:ext uri="{FF2B5EF4-FFF2-40B4-BE49-F238E27FC236}">
                    <a16:creationId xmlns:a16="http://schemas.microsoft.com/office/drawing/2014/main" id="{6C36C3A2-DE39-62CE-EAA8-A8B3B201EB2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xmlns="" id="{9658DBE4-FD77-01F8-1106-4506BB1BB17C}"/>
                  </a:ext>
                </a:extLst>
              </p14:cNvPr>
              <p14:cNvContentPartPr/>
              <p14:nvPr/>
            </p14:nvContentPartPr>
            <p14:xfrm>
              <a:off x="1602171" y="842185"/>
              <a:ext cx="9720" cy="5760"/>
            </p14:xfrm>
          </p:contentPart>
        </mc:Choice>
        <mc:Fallback xmlns="">
          <p:pic>
            <p:nvPicPr>
              <p:cNvPr id="3" name="Encre 2">
                <a:extLst>
                  <a:ext uri="{FF2B5EF4-FFF2-40B4-BE49-F238E27FC236}">
                    <a16:creationId xmlns:a16="http://schemas.microsoft.com/office/drawing/2014/main" id="{04E41340-76C2-F8C7-CD5A-567EF0B2CB64}"/>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1">
            <a:extLst>
              <a:ext uri="{FF2B5EF4-FFF2-40B4-BE49-F238E27FC236}">
                <a16:creationId xmlns:a16="http://schemas.microsoft.com/office/drawing/2014/main" xmlns="" id="{1D2EBB12-CE79-FDD9-FF1F-43C4EF4F258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La réponse est : sur la table, on trouve des gâteaux traditionnels, des crêpes au miel, du thé chaud et des jus de fruits.</a:t>
            </a:r>
            <a:endParaRPr lang="fr-FR"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6">
            <p14:nvContentPartPr>
              <p14:cNvPr id="5" name="Encre 4">
                <a:extLst>
                  <a:ext uri="{FF2B5EF4-FFF2-40B4-BE49-F238E27FC236}">
                    <a16:creationId xmlns:a16="http://schemas.microsoft.com/office/drawing/2014/main" xmlns="" id="{4851EE70-EFCA-7EEC-D5D8-E6DAF77247B7}"/>
                  </a:ext>
                </a:extLst>
              </p14:cNvPr>
              <p14:cNvContentPartPr/>
              <p14:nvPr/>
            </p14:nvContentPartPr>
            <p14:xfrm>
              <a:off x="2912571" y="1083385"/>
              <a:ext cx="360" cy="360"/>
            </p14:xfrm>
          </p:contentPart>
        </mc:Choice>
        <mc:Fallback xmlns="">
          <p:pic>
            <p:nvPicPr>
              <p:cNvPr id="5" name="Encre 4">
                <a:extLst>
                  <a:ext uri="{FF2B5EF4-FFF2-40B4-BE49-F238E27FC236}">
                    <a16:creationId xmlns:a16="http://schemas.microsoft.com/office/drawing/2014/main" id="{FE6F922D-978F-01CC-0B82-0F802136D82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Encre 5">
                <a:extLst>
                  <a:ext uri="{FF2B5EF4-FFF2-40B4-BE49-F238E27FC236}">
                    <a16:creationId xmlns:a16="http://schemas.microsoft.com/office/drawing/2014/main" xmlns="" id="{E3447BEE-A761-1CEB-AB88-EAFF34B33C69}"/>
                  </a:ext>
                </a:extLst>
              </p14:cNvPr>
              <p14:cNvContentPartPr/>
              <p14:nvPr/>
            </p14:nvContentPartPr>
            <p14:xfrm>
              <a:off x="1602171" y="842185"/>
              <a:ext cx="9720" cy="5760"/>
            </p14:xfrm>
          </p:contentPart>
        </mc:Choice>
        <mc:Fallback xmlns="">
          <p:pic>
            <p:nvPicPr>
              <p:cNvPr id="6" name="Encre 5">
                <a:extLst>
                  <a:ext uri="{FF2B5EF4-FFF2-40B4-BE49-F238E27FC236}">
                    <a16:creationId xmlns:a16="http://schemas.microsoft.com/office/drawing/2014/main" id="{456251F6-77D0-E0FD-DE0A-4A7FB5BDFFC1}"/>
                  </a:ext>
                </a:extLst>
              </p:cNvPr>
              <p:cNvPicPr/>
              <p:nvPr/>
            </p:nvPicPr>
            <p:blipFill>
              <a:blip r:embed="rId5"/>
              <a:stretch>
                <a:fillRect/>
              </a:stretch>
            </p:blipFill>
            <p:spPr>
              <a:xfrm>
                <a:off x="1593492" y="833185"/>
                <a:ext cx="26730" cy="23400"/>
              </a:xfrm>
              <a:prstGeom prst="rect">
                <a:avLst/>
              </a:prstGeom>
            </p:spPr>
          </p:pic>
        </mc:Fallback>
      </mc:AlternateContent>
      <p:pic>
        <p:nvPicPr>
          <p:cNvPr id="17" name="Image 16">
            <a:extLst>
              <a:ext uri="{FF2B5EF4-FFF2-40B4-BE49-F238E27FC236}">
                <a16:creationId xmlns:a16="http://schemas.microsoft.com/office/drawing/2014/main" xmlns="" id="{32B9FFBD-00A4-BFAE-9AD9-EA7724B0A1E5}"/>
              </a:ext>
            </a:extLst>
          </p:cNvPr>
          <p:cNvPicPr>
            <a:picLocks noChangeAspect="1"/>
          </p:cNvPicPr>
          <p:nvPr/>
        </p:nvPicPr>
        <p:blipFill>
          <a:blip r:embed="rId8"/>
          <a:srcRect l="-8613" b="7585"/>
          <a:stretch>
            <a:fillRect/>
          </a:stretch>
        </p:blipFill>
        <p:spPr>
          <a:xfrm>
            <a:off x="425827" y="700971"/>
            <a:ext cx="818148" cy="923046"/>
          </a:xfrm>
          <a:prstGeom prst="ellipse">
            <a:avLst/>
          </a:prstGeom>
        </p:spPr>
      </p:pic>
      <p:sp>
        <p:nvSpPr>
          <p:cNvPr id="9" name="ZoneTexte 8">
            <a:extLst>
              <a:ext uri="{FF2B5EF4-FFF2-40B4-BE49-F238E27FC236}">
                <a16:creationId xmlns:a16="http://schemas.microsoft.com/office/drawing/2014/main" xmlns="" id="{62F222DF-5BEF-5802-60F3-4CE26E2CA4C8}"/>
              </a:ext>
            </a:extLst>
          </p:cNvPr>
          <p:cNvSpPr txBox="1"/>
          <p:nvPr/>
        </p:nvSpPr>
        <p:spPr>
          <a:xfrm>
            <a:off x="1095057" y="2044016"/>
            <a:ext cx="6684896" cy="523220"/>
          </a:xfrm>
          <a:prstGeom prst="rect">
            <a:avLst/>
          </a:prstGeom>
          <a:noFill/>
        </p:spPr>
        <p:txBody>
          <a:bodyPr wrap="square">
            <a:spAutoFit/>
          </a:bodyPr>
          <a:lstStyle/>
          <a:p>
            <a:pPr algn="ctr"/>
            <a:r>
              <a:rPr lang="fr-FR" sz="2800" b="1" dirty="0">
                <a:solidFill>
                  <a:schemeClr val="accent1">
                    <a:lumMod val="50000"/>
                  </a:schemeClr>
                </a:solidFill>
                <a:latin typeface="Dosis" pitchFamily="2" charset="0"/>
              </a:rPr>
              <a:t>Qu’est-ce qu’il y a sur la table ? </a:t>
            </a:r>
          </a:p>
        </p:txBody>
      </p:sp>
      <p:sp>
        <p:nvSpPr>
          <p:cNvPr id="10" name="ZoneTexte 9">
            <a:extLst>
              <a:ext uri="{FF2B5EF4-FFF2-40B4-BE49-F238E27FC236}">
                <a16:creationId xmlns:a16="http://schemas.microsoft.com/office/drawing/2014/main" xmlns="" id="{91C01148-B482-9B40-C2E1-DFA756CF3FD5}"/>
              </a:ext>
            </a:extLst>
          </p:cNvPr>
          <p:cNvSpPr txBox="1"/>
          <p:nvPr/>
        </p:nvSpPr>
        <p:spPr>
          <a:xfrm>
            <a:off x="1152000" y="2809256"/>
            <a:ext cx="6840000"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dirty="0">
                <a:ln w="0"/>
                <a:solidFill>
                  <a:srgbClr val="C00000"/>
                </a:solidFill>
                <a:latin typeface="Dosis SemiBold" pitchFamily="2" charset="0"/>
              </a:rPr>
              <a:t>Sur la table, on trouve des gâteaux traditionnels, des crêpes au miel, du thé chaud et des jus de fruits</a:t>
            </a:r>
            <a:r>
              <a:rPr lang="fr-FR" sz="2400" dirty="0">
                <a:ln w="0"/>
                <a:solidFill>
                  <a:schemeClr val="accent5">
                    <a:lumMod val="50000"/>
                  </a:schemeClr>
                </a:solidFill>
                <a:latin typeface="Dosis SemiBold" pitchFamily="2" charset="0"/>
              </a:rPr>
              <a:t>. Après un moment, mes oncles, mes tantes et leurs enfants viennent célébrer l’Aïd chez nous. </a:t>
            </a:r>
          </a:p>
        </p:txBody>
      </p:sp>
    </p:spTree>
    <p:extLst>
      <p:ext uri="{BB962C8B-B14F-4D97-AF65-F5344CB8AC3E}">
        <p14:creationId xmlns:p14="http://schemas.microsoft.com/office/powerpoint/2010/main" val="645996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grpSp>
        <p:nvGrpSpPr>
          <p:cNvPr id="14" name="Groupe 13">
            <a:extLst>
              <a:ext uri="{FF2B5EF4-FFF2-40B4-BE49-F238E27FC236}">
                <a16:creationId xmlns:a16="http://schemas.microsoft.com/office/drawing/2014/main" xmlns="" id="{8E4DCBC7-6035-8252-C846-E8EE03A34118}"/>
              </a:ext>
            </a:extLst>
          </p:cNvPr>
          <p:cNvGrpSpPr/>
          <p:nvPr/>
        </p:nvGrpSpPr>
        <p:grpSpPr>
          <a:xfrm>
            <a:off x="96835" y="643220"/>
            <a:ext cx="1147140" cy="980797"/>
            <a:chOff x="113769" y="634753"/>
            <a:chExt cx="1147140" cy="980797"/>
          </a:xfrm>
        </p:grpSpPr>
        <p:pic>
          <p:nvPicPr>
            <p:cNvPr id="15" name="Image 14">
              <a:extLst>
                <a:ext uri="{FF2B5EF4-FFF2-40B4-BE49-F238E27FC236}">
                  <a16:creationId xmlns:a16="http://schemas.microsoft.com/office/drawing/2014/main" xmlns="" id="{079E88B3-3A97-5F24-07FB-76F6325CAFB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4E52079-ED0B-45E1-2163-0F3D67962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7" name="Titre 3">
            <a:extLst>
              <a:ext uri="{FF2B5EF4-FFF2-40B4-BE49-F238E27FC236}">
                <a16:creationId xmlns:a16="http://schemas.microsoft.com/office/drawing/2014/main" xmlns="" id="{54271BB6-6ECB-D4A8-C3F8-C8A536FE55AE}"/>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cahiers.</a:t>
            </a:r>
          </a:p>
        </p:txBody>
      </p:sp>
      <p:pic>
        <p:nvPicPr>
          <p:cNvPr id="18" name="Image 17">
            <a:extLst>
              <a:ext uri="{FF2B5EF4-FFF2-40B4-BE49-F238E27FC236}">
                <a16:creationId xmlns:a16="http://schemas.microsoft.com/office/drawing/2014/main" xmlns="" id="{436B49BC-5C33-CA0F-956C-60750B04208E}"/>
              </a:ext>
            </a:extLst>
          </p:cNvPr>
          <p:cNvPicPr>
            <a:picLocks noChangeAspect="1"/>
          </p:cNvPicPr>
          <p:nvPr/>
        </p:nvPicPr>
        <p:blipFill>
          <a:blip r:embed="rId4">
            <a:clrChange>
              <a:clrFrom>
                <a:srgbClr val="EAE8E4"/>
              </a:clrFrom>
              <a:clrTo>
                <a:srgbClr val="EAE8E4">
                  <a:alpha val="0"/>
                </a:srgbClr>
              </a:clrTo>
            </a:clrChange>
          </a:blip>
          <a:srcRect l="4527" t="16702" r="3992" b="15930"/>
          <a:stretch>
            <a:fillRect/>
          </a:stretch>
        </p:blipFill>
        <p:spPr>
          <a:xfrm>
            <a:off x="2440917" y="2223436"/>
            <a:ext cx="4397832" cy="3238624"/>
          </a:xfrm>
          <a:prstGeom prst="roundRect">
            <a:avLst>
              <a:gd name="adj" fmla="val 6988"/>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7D45EB6-D897-D734-157B-CDA6F7FAB04E}"/>
              </a:ext>
            </a:extLst>
          </p:cNvPr>
          <p:cNvSpPr>
            <a:spLocks noGrp="1"/>
          </p:cNvSpPr>
          <p:nvPr>
            <p:ph type="title"/>
          </p:nvPr>
        </p:nvSpPr>
        <p:spPr/>
        <p:txBody>
          <a:bodyPr/>
          <a:lstStyle/>
          <a:p>
            <a:r>
              <a:rPr lang="fr-FR" dirty="0">
                <a:solidFill>
                  <a:schemeClr val="tx1">
                    <a:lumMod val="65000"/>
                    <a:lumOff val="35000"/>
                  </a:schemeClr>
                </a:solidFill>
              </a:rPr>
              <a:t>Ces mots sont en désordre. Écrivez sur vos cahiers une phrase correcte à partir de ces mots.</a:t>
            </a:r>
          </a:p>
        </p:txBody>
      </p:sp>
      <p:grpSp>
        <p:nvGrpSpPr>
          <p:cNvPr id="8" name="Groupe 7">
            <a:extLst>
              <a:ext uri="{FF2B5EF4-FFF2-40B4-BE49-F238E27FC236}">
                <a16:creationId xmlns:a16="http://schemas.microsoft.com/office/drawing/2014/main" xmlns="" id="{157EBECE-D72C-F72A-0D79-36A8A18F7452}"/>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xmlns="" id="{4CF5BA79-A50F-2F0B-77FD-0E2D91074F7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17C4D85-1AB2-8403-DA82-6B6FEE79F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Rectangle : coins arrondis 3">
            <a:extLst>
              <a:ext uri="{FF2B5EF4-FFF2-40B4-BE49-F238E27FC236}">
                <a16:creationId xmlns:a16="http://schemas.microsoft.com/office/drawing/2014/main" xmlns="" id="{669A69C0-043D-C68D-AC73-773DB2A699DB}"/>
              </a:ext>
            </a:extLst>
          </p:cNvPr>
          <p:cNvSpPr/>
          <p:nvPr/>
        </p:nvSpPr>
        <p:spPr>
          <a:xfrm>
            <a:off x="1514576" y="3268857"/>
            <a:ext cx="2081197" cy="612000"/>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prstClr val="white"/>
              </a:solidFill>
              <a:effectLst/>
              <a:uLnTx/>
              <a:uFillTx/>
              <a:latin typeface="Dosis SemiBold" pitchFamily="2" charset="0"/>
            </a:endParaRPr>
          </a:p>
        </p:txBody>
      </p:sp>
      <p:sp>
        <p:nvSpPr>
          <p:cNvPr id="6" name="Rectangle : coins arrondis 5">
            <a:extLst>
              <a:ext uri="{FF2B5EF4-FFF2-40B4-BE49-F238E27FC236}">
                <a16:creationId xmlns:a16="http://schemas.microsoft.com/office/drawing/2014/main" xmlns="" id="{8053DF62-B3F8-C739-F3F9-4567E95505EC}"/>
              </a:ext>
            </a:extLst>
          </p:cNvPr>
          <p:cNvSpPr/>
          <p:nvPr/>
        </p:nvSpPr>
        <p:spPr>
          <a:xfrm>
            <a:off x="3846165" y="3268857"/>
            <a:ext cx="1899783" cy="612000"/>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prstClr val="white"/>
              </a:solidFill>
              <a:effectLst/>
              <a:uLnTx/>
              <a:uFillTx/>
              <a:latin typeface="Dosis SemiBold" pitchFamily="2" charset="0"/>
            </a:endParaRPr>
          </a:p>
        </p:txBody>
      </p:sp>
      <p:sp>
        <p:nvSpPr>
          <p:cNvPr id="10" name="ZoneTexte 9">
            <a:extLst>
              <a:ext uri="{FF2B5EF4-FFF2-40B4-BE49-F238E27FC236}">
                <a16:creationId xmlns:a16="http://schemas.microsoft.com/office/drawing/2014/main" xmlns="" id="{D611658F-3237-17BE-BE61-78D7A56E85A0}"/>
              </a:ext>
            </a:extLst>
          </p:cNvPr>
          <p:cNvSpPr txBox="1"/>
          <p:nvPr/>
        </p:nvSpPr>
        <p:spPr>
          <a:xfrm>
            <a:off x="1474250" y="3345892"/>
            <a:ext cx="2161847" cy="461665"/>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06585"/>
                </a:solidFill>
                <a:effectLst/>
                <a:uLnTx/>
                <a:uFillTx/>
                <a:latin typeface="Dosis SemiBold" pitchFamily="2" charset="0"/>
              </a:rPr>
              <a:t>célèbrent </a:t>
            </a:r>
          </a:p>
        </p:txBody>
      </p:sp>
      <p:sp>
        <p:nvSpPr>
          <p:cNvPr id="7" name="Rectangle : coins arrondis 6">
            <a:extLst>
              <a:ext uri="{FF2B5EF4-FFF2-40B4-BE49-F238E27FC236}">
                <a16:creationId xmlns:a16="http://schemas.microsoft.com/office/drawing/2014/main" xmlns="" id="{A977D849-EEDB-4411-E1A6-32216C3043D3}"/>
              </a:ext>
            </a:extLst>
          </p:cNvPr>
          <p:cNvSpPr/>
          <p:nvPr/>
        </p:nvSpPr>
        <p:spPr>
          <a:xfrm>
            <a:off x="6465742" y="3258260"/>
            <a:ext cx="1787987" cy="612000"/>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prstClr val="white"/>
              </a:solidFill>
              <a:effectLst/>
              <a:uLnTx/>
              <a:uFillTx/>
              <a:latin typeface="Dosis SemiBold" pitchFamily="2" charset="0"/>
            </a:endParaRPr>
          </a:p>
        </p:txBody>
      </p:sp>
      <p:sp>
        <p:nvSpPr>
          <p:cNvPr id="11" name="ZoneTexte 10">
            <a:extLst>
              <a:ext uri="{FF2B5EF4-FFF2-40B4-BE49-F238E27FC236}">
                <a16:creationId xmlns:a16="http://schemas.microsoft.com/office/drawing/2014/main" xmlns="" id="{BDAFC107-24D4-3EE9-867E-2F6CE145D24E}"/>
              </a:ext>
            </a:extLst>
          </p:cNvPr>
          <p:cNvSpPr txBox="1"/>
          <p:nvPr/>
        </p:nvSpPr>
        <p:spPr>
          <a:xfrm>
            <a:off x="4195732" y="3335369"/>
            <a:ext cx="1200648" cy="461665"/>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400" b="1" kern="0" dirty="0">
                <a:solidFill>
                  <a:srgbClr val="106585"/>
                </a:solidFill>
                <a:latin typeface="Dosis SemiBold" pitchFamily="2" charset="0"/>
              </a:rPr>
              <a:t>la fête  </a:t>
            </a:r>
            <a:endParaRPr kumimoji="0" lang="fr-FR" sz="2400" b="1" i="0" u="none" strike="noStrike" kern="0" cap="none" spc="0" normalizeH="0" baseline="0" noProof="0" dirty="0">
              <a:ln>
                <a:noFill/>
              </a:ln>
              <a:solidFill>
                <a:srgbClr val="106585"/>
              </a:solidFill>
              <a:effectLst/>
              <a:uLnTx/>
              <a:uFillTx/>
              <a:latin typeface="Dosis SemiBold" pitchFamily="2" charset="0"/>
            </a:endParaRPr>
          </a:p>
        </p:txBody>
      </p:sp>
      <p:sp>
        <p:nvSpPr>
          <p:cNvPr id="14" name="ZoneTexte 13">
            <a:extLst>
              <a:ext uri="{FF2B5EF4-FFF2-40B4-BE49-F238E27FC236}">
                <a16:creationId xmlns:a16="http://schemas.microsoft.com/office/drawing/2014/main" xmlns="" id="{065EF2DC-16DB-FD30-1BA1-9DA29DC83710}"/>
              </a:ext>
            </a:extLst>
          </p:cNvPr>
          <p:cNvSpPr txBox="1"/>
          <p:nvPr/>
        </p:nvSpPr>
        <p:spPr>
          <a:xfrm>
            <a:off x="6358527" y="3313247"/>
            <a:ext cx="2002416" cy="461665"/>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400" b="1" kern="0" dirty="0">
                <a:solidFill>
                  <a:srgbClr val="106585"/>
                </a:solidFill>
                <a:latin typeface="Dosis SemiBold" pitchFamily="2" charset="0"/>
              </a:rPr>
              <a:t> mes cousins</a:t>
            </a:r>
            <a:endParaRPr kumimoji="0" lang="fr-FR" sz="2400" b="1" i="0" u="none" strike="noStrike" kern="0" cap="none" spc="0" normalizeH="0" baseline="0" noProof="0" dirty="0">
              <a:ln>
                <a:noFill/>
              </a:ln>
              <a:solidFill>
                <a:srgbClr val="106585"/>
              </a:solidFill>
              <a:effectLst/>
              <a:uLnTx/>
              <a:uFillTx/>
              <a:latin typeface="Dosis SemiBold" pitchFamily="2" charset="0"/>
            </a:endParaRPr>
          </a:p>
        </p:txBody>
      </p:sp>
    </p:spTree>
    <p:extLst>
      <p:ext uri="{BB962C8B-B14F-4D97-AF65-F5344CB8AC3E}">
        <p14:creationId xmlns:p14="http://schemas.microsoft.com/office/powerpoint/2010/main" val="4069269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C8C3EF-34AA-E46F-25DA-301D48C3C751}"/>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3F5EC8D6-2DFA-CFC1-721A-E8B201908B86}"/>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29CCC845-12EA-8A84-8E2C-1346BE723D3B}"/>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2" name="Image 1">
            <a:extLst>
              <a:ext uri="{FF2B5EF4-FFF2-40B4-BE49-F238E27FC236}">
                <a16:creationId xmlns:a16="http://schemas.microsoft.com/office/drawing/2014/main" xmlns="" id="{8C092E66-805D-7F2E-CA9C-BB6CF3FF5E6E}"/>
              </a:ext>
            </a:extLst>
          </p:cNvPr>
          <p:cNvPicPr>
            <a:picLocks noChangeAspect="1"/>
          </p:cNvPicPr>
          <p:nvPr/>
        </p:nvPicPr>
        <p:blipFill>
          <a:blip r:embed="rId3"/>
          <a:srcRect l="47904" t="3144"/>
          <a:stretch>
            <a:fillRect/>
          </a:stretch>
        </p:blipFill>
        <p:spPr>
          <a:xfrm>
            <a:off x="3570972" y="2213810"/>
            <a:ext cx="2585314" cy="3204411"/>
          </a:xfrm>
          <a:prstGeom prst="roundRect">
            <a:avLst>
              <a:gd name="adj" fmla="val 34587"/>
            </a:avLst>
          </a:prstGeom>
        </p:spPr>
      </p:pic>
    </p:spTree>
    <p:extLst>
      <p:ext uri="{BB962C8B-B14F-4D97-AF65-F5344CB8AC3E}">
        <p14:creationId xmlns:p14="http://schemas.microsoft.com/office/powerpoint/2010/main" val="2832939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CBFC52-FE76-98B7-539B-BFCADD9DD716}"/>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xmlns="" id="{995E6132-E0BD-4E26-A80B-49D8EBD0482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et le point à la fin.  </a:t>
            </a:r>
          </a:p>
        </p:txBody>
      </p:sp>
      <p:grpSp>
        <p:nvGrpSpPr>
          <p:cNvPr id="20" name="Groupe 19">
            <a:extLst>
              <a:ext uri="{FF2B5EF4-FFF2-40B4-BE49-F238E27FC236}">
                <a16:creationId xmlns:a16="http://schemas.microsoft.com/office/drawing/2014/main" xmlns="" id="{0FA09FE8-C6EE-0801-2BE9-6E0E6F72E4DD}"/>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xmlns="" id="{C2C253CE-91FD-F360-98AC-35596537CBE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F022B4FD-32A1-1471-0B48-1A4E457614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descr="Une image contenant texte, ligne, reçu&#10;&#10;Description générée automatiquement">
            <a:extLst>
              <a:ext uri="{FF2B5EF4-FFF2-40B4-BE49-F238E27FC236}">
                <a16:creationId xmlns:a16="http://schemas.microsoft.com/office/drawing/2014/main" xmlns="" id="{E5A50B53-949A-BE47-22DF-312E678D122E}"/>
              </a:ext>
            </a:extLst>
          </p:cNvPr>
          <p:cNvPicPr>
            <a:picLocks noChangeAspect="1"/>
          </p:cNvPicPr>
          <p:nvPr/>
        </p:nvPicPr>
        <p:blipFill>
          <a:blip r:embed="rId4">
            <a:extLst>
              <a:ext uri="{28A0092B-C50C-407E-A947-70E740481C1C}">
                <a14:useLocalDpi xmlns:a14="http://schemas.microsoft.com/office/drawing/2010/main" val="0"/>
              </a:ext>
            </a:extLst>
          </a:blip>
          <a:srcRect l="38739" t="41025" r="4077" b="26428"/>
          <a:stretch>
            <a:fillRect/>
          </a:stretch>
        </p:blipFill>
        <p:spPr>
          <a:xfrm>
            <a:off x="1243975" y="2825088"/>
            <a:ext cx="7043549" cy="1910686"/>
          </a:xfrm>
          <a:prstGeom prst="rect">
            <a:avLst/>
          </a:prstGeom>
        </p:spPr>
      </p:pic>
      <p:sp>
        <p:nvSpPr>
          <p:cNvPr id="4" name="ZoneTexte 3">
            <a:extLst>
              <a:ext uri="{FF2B5EF4-FFF2-40B4-BE49-F238E27FC236}">
                <a16:creationId xmlns:a16="http://schemas.microsoft.com/office/drawing/2014/main" xmlns="" id="{6394CEE3-8898-8E31-C7CE-16199684D754}"/>
              </a:ext>
            </a:extLst>
          </p:cNvPr>
          <p:cNvSpPr txBox="1"/>
          <p:nvPr/>
        </p:nvSpPr>
        <p:spPr>
          <a:xfrm>
            <a:off x="1678978" y="3490953"/>
            <a:ext cx="5013050" cy="584775"/>
          </a:xfrm>
          <a:prstGeom prst="rect">
            <a:avLst/>
          </a:prstGeom>
          <a:noFill/>
        </p:spPr>
        <p:txBody>
          <a:bodyPr wrap="square">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C00000"/>
                </a:solidFill>
                <a:effectLst/>
                <a:uLnTx/>
                <a:uFillTx/>
                <a:latin typeface="Dosis SemiBold" pitchFamily="2" charset="0"/>
              </a:rPr>
              <a:t> </a:t>
            </a:r>
            <a:r>
              <a:rPr lang="fr-FR" sz="3200" b="1" kern="0" dirty="0">
                <a:solidFill>
                  <a:srgbClr val="C00000"/>
                </a:solidFill>
                <a:latin typeface="Dosis SemiBold" pitchFamily="2" charset="0"/>
              </a:rPr>
              <a:t>Mes cousins célèbrent la fête.</a:t>
            </a:r>
            <a:endParaRPr kumimoji="0" lang="fr-FR" sz="2000" b="1" i="0" u="none" strike="noStrike" kern="0" cap="none" spc="0" normalizeH="0" baseline="0" noProof="0" dirty="0">
              <a:ln>
                <a:noFill/>
              </a:ln>
              <a:solidFill>
                <a:srgbClr val="C00000"/>
              </a:solidFill>
              <a:effectLst/>
              <a:uLnTx/>
              <a:uFillTx/>
              <a:latin typeface="Dosis SemiBold" pitchFamily="2" charset="0"/>
            </a:endParaRPr>
          </a:p>
        </p:txBody>
      </p:sp>
    </p:spTree>
    <p:extLst>
      <p:ext uri="{BB962C8B-B14F-4D97-AF65-F5344CB8AC3E}">
        <p14:creationId xmlns:p14="http://schemas.microsoft.com/office/powerpoint/2010/main" val="2812219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CC16150-3699-43CB-788B-9258905EAD1A}"/>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3D038457-6315-5762-E14C-86E2A267DFC6}"/>
              </a:ext>
            </a:extLst>
          </p:cNvPr>
          <p:cNvSpPr>
            <a:spLocks noGrp="1"/>
          </p:cNvSpPr>
          <p:nvPr>
            <p:ph type="title"/>
          </p:nvPr>
        </p:nvSpPr>
        <p:spPr>
          <a:xfrm>
            <a:off x="1749751" y="777795"/>
            <a:ext cx="6840000" cy="612000"/>
          </a:xfrm>
        </p:spPr>
        <p:txBody>
          <a:bodyPr/>
          <a:lstStyle/>
          <a:p>
            <a:r>
              <a:rPr lang="fr-FR" dirty="0">
                <a:solidFill>
                  <a:schemeClr val="tx1">
                    <a:lumMod val="65000"/>
                    <a:lumOff val="35000"/>
                  </a:schemeClr>
                </a:solidFill>
              </a:rPr>
              <a:t>Écrivez sur vos cahiers une phrase correcte en utilisant ces mots. Attention, il faut ajouter d’autres mots pour obtenir une phrase correcte. </a:t>
            </a:r>
          </a:p>
        </p:txBody>
      </p:sp>
      <p:grpSp>
        <p:nvGrpSpPr>
          <p:cNvPr id="8" name="Groupe 7">
            <a:extLst>
              <a:ext uri="{FF2B5EF4-FFF2-40B4-BE49-F238E27FC236}">
                <a16:creationId xmlns:a16="http://schemas.microsoft.com/office/drawing/2014/main" xmlns="" id="{9835A65B-2A0C-33CF-DE06-48632BA05A8F}"/>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xmlns="" id="{C2007AA7-809F-AF59-2575-7A385AB38617}"/>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47E8922-BFD4-2D4D-BEDD-EEBE149A0D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ZoneTexte 6">
            <a:extLst>
              <a:ext uri="{FF2B5EF4-FFF2-40B4-BE49-F238E27FC236}">
                <a16:creationId xmlns:a16="http://schemas.microsoft.com/office/drawing/2014/main" xmlns="" id="{D3F79F54-765B-318F-F750-C3BACF0DE95E}"/>
              </a:ext>
            </a:extLst>
          </p:cNvPr>
          <p:cNvSpPr txBox="1"/>
          <p:nvPr/>
        </p:nvSpPr>
        <p:spPr>
          <a:xfrm>
            <a:off x="1025718" y="2813418"/>
            <a:ext cx="6965344" cy="98103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fr-FR" sz="4400" b="1" dirty="0">
                <a:solidFill>
                  <a:srgbClr val="5B9BD5">
                    <a:lumMod val="50000"/>
                  </a:srgbClr>
                </a:solidFill>
                <a:latin typeface="Dosis SemiBold" pitchFamily="2" charset="0"/>
              </a:rPr>
              <a:t>mangeons – gâteaux  </a:t>
            </a:r>
            <a:endParaRPr kumimoji="0" lang="fr-FR" sz="4400" b="1" i="0" u="none" strike="noStrike" kern="1200" cap="none" spc="0" normalizeH="0" baseline="0" noProof="0" dirty="0">
              <a:ln>
                <a:noFill/>
              </a:ln>
              <a:solidFill>
                <a:srgbClr val="5B9BD5">
                  <a:lumMod val="50000"/>
                </a:srgbClr>
              </a:solidFill>
              <a:effectLst/>
              <a:uLnTx/>
              <a:uFillTx/>
              <a:latin typeface="Dosis SemiBold" pitchFamily="2" charset="0"/>
            </a:endParaRPr>
          </a:p>
        </p:txBody>
      </p:sp>
    </p:spTree>
    <p:extLst>
      <p:ext uri="{BB962C8B-B14F-4D97-AF65-F5344CB8AC3E}">
        <p14:creationId xmlns:p14="http://schemas.microsoft.com/office/powerpoint/2010/main" val="139617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2B4058-3D21-C906-15D9-C176C8ED697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6A1363EC-B00F-B500-3453-E4BFDF60DDCB}"/>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3124E245-D71C-9A77-19DC-0A5916AE8185}"/>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xmlns="" id="{47231BFB-0C4E-C80D-FB1B-FE1D56CA7543}"/>
              </a:ext>
            </a:extLst>
          </p:cNvPr>
          <p:cNvPicPr>
            <a:picLocks noChangeAspect="1"/>
          </p:cNvPicPr>
          <p:nvPr/>
        </p:nvPicPr>
        <p:blipFill>
          <a:blip r:embed="rId3"/>
          <a:srcRect l="47904" t="3144"/>
          <a:stretch>
            <a:fillRect/>
          </a:stretch>
        </p:blipFill>
        <p:spPr>
          <a:xfrm>
            <a:off x="3570972" y="2213810"/>
            <a:ext cx="2585314" cy="3204411"/>
          </a:xfrm>
          <a:prstGeom prst="roundRect">
            <a:avLst>
              <a:gd name="adj" fmla="val 34587"/>
            </a:avLst>
          </a:prstGeom>
        </p:spPr>
      </p:pic>
    </p:spTree>
    <p:extLst>
      <p:ext uri="{BB962C8B-B14F-4D97-AF65-F5344CB8AC3E}">
        <p14:creationId xmlns:p14="http://schemas.microsoft.com/office/powerpoint/2010/main" val="2799917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6D46BE-DC65-15D1-1CF6-F6508E481A54}"/>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3327D28-20A9-57F3-5D78-E7C54DAE5383}"/>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 name="Titre 1">
            <a:extLst>
              <a:ext uri="{FF2B5EF4-FFF2-40B4-BE49-F238E27FC236}">
                <a16:creationId xmlns:a16="http://schemas.microsoft.com/office/drawing/2014/main" xmlns="" id="{D474CEEF-A507-769F-75D0-0A07A4148D0E}"/>
              </a:ext>
            </a:extLst>
          </p:cNvPr>
          <p:cNvSpPr>
            <a:spLocks noGrp="1"/>
          </p:cNvSpPr>
          <p:nvPr>
            <p:ph type="title"/>
          </p:nvPr>
        </p:nvSpPr>
        <p:spPr>
          <a:xfrm>
            <a:off x="1692000" y="756000"/>
            <a:ext cx="6840000" cy="612000"/>
          </a:xfrm>
        </p:spPr>
        <p:txBody>
          <a:bodyPr/>
          <a:lstStyle/>
          <a:p>
            <a:r>
              <a:rPr lang="fr-FR" dirty="0">
                <a:solidFill>
                  <a:schemeClr val="tx1">
                    <a:lumMod val="85000"/>
                    <a:lumOff val="15000"/>
                  </a:schemeClr>
                </a:solidFill>
              </a:rPr>
              <a:t>Répétons ensemble : Ensemble – </a:t>
            </a:r>
            <a:r>
              <a:rPr lang="fr-MA" dirty="0">
                <a:solidFill>
                  <a:schemeClr val="tx1">
                    <a:lumMod val="85000"/>
                    <a:lumOff val="15000"/>
                  </a:schemeClr>
                </a:solidFill>
              </a:rPr>
              <a:t>Gentil – Bouclé - </a:t>
            </a:r>
            <a:r>
              <a:rPr lang="fr-FR" dirty="0">
                <a:solidFill>
                  <a:schemeClr val="tx1">
                    <a:lumMod val="85000"/>
                    <a:lumOff val="15000"/>
                  </a:schemeClr>
                </a:solidFill>
              </a:rPr>
              <a:t>Gros – Maigre -  </a:t>
            </a:r>
            <a:r>
              <a:rPr lang="en-US" dirty="0">
                <a:solidFill>
                  <a:schemeClr val="tx1">
                    <a:lumMod val="85000"/>
                    <a:lumOff val="15000"/>
                  </a:schemeClr>
                </a:solidFill>
              </a:rPr>
              <a:t>Gr</a:t>
            </a:r>
            <a:r>
              <a:rPr lang="fr-FR" dirty="0">
                <a:solidFill>
                  <a:schemeClr val="tx1">
                    <a:lumMod val="85000"/>
                    <a:lumOff val="15000"/>
                  </a:schemeClr>
                </a:solidFill>
              </a:rPr>
              <a:t>and.</a:t>
            </a:r>
            <a:endParaRPr lang="fr-MA" dirty="0">
              <a:solidFill>
                <a:schemeClr val="tx1">
                  <a:lumMod val="85000"/>
                  <a:lumOff val="15000"/>
                </a:schemeClr>
              </a:solidFill>
            </a:endParaRPr>
          </a:p>
        </p:txBody>
      </p:sp>
      <p:sp>
        <p:nvSpPr>
          <p:cNvPr id="3" name="Espace réservé du texte 6">
            <a:extLst>
              <a:ext uri="{FF2B5EF4-FFF2-40B4-BE49-F238E27FC236}">
                <a16:creationId xmlns:a16="http://schemas.microsoft.com/office/drawing/2014/main" xmlns="" id="{F41BDC93-CAEB-1FB2-3679-980E49244224}"/>
              </a:ext>
            </a:extLst>
          </p:cNvPr>
          <p:cNvSpPr txBox="1">
            <a:spLocks/>
          </p:cNvSpPr>
          <p:nvPr/>
        </p:nvSpPr>
        <p:spPr>
          <a:xfrm>
            <a:off x="4141553" y="3259673"/>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Gentil</a:t>
            </a:r>
          </a:p>
        </p:txBody>
      </p:sp>
      <p:sp>
        <p:nvSpPr>
          <p:cNvPr id="4" name="Espace réservé du texte 6">
            <a:extLst>
              <a:ext uri="{FF2B5EF4-FFF2-40B4-BE49-F238E27FC236}">
                <a16:creationId xmlns:a16="http://schemas.microsoft.com/office/drawing/2014/main" xmlns="" id="{FDFDA0D4-5CB7-03BB-9EF5-8C1E507FF9B1}"/>
              </a:ext>
            </a:extLst>
          </p:cNvPr>
          <p:cNvSpPr txBox="1">
            <a:spLocks/>
          </p:cNvSpPr>
          <p:nvPr/>
        </p:nvSpPr>
        <p:spPr>
          <a:xfrm>
            <a:off x="6393976" y="3249000"/>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Bouclé</a:t>
            </a:r>
          </a:p>
        </p:txBody>
      </p:sp>
      <p:sp>
        <p:nvSpPr>
          <p:cNvPr id="5" name="ZoneTexte 4">
            <a:extLst>
              <a:ext uri="{FF2B5EF4-FFF2-40B4-BE49-F238E27FC236}">
                <a16:creationId xmlns:a16="http://schemas.microsoft.com/office/drawing/2014/main" xmlns="" id="{DB530F5D-2600-18A2-D522-4935345849CA}"/>
              </a:ext>
            </a:extLst>
          </p:cNvPr>
          <p:cNvSpPr txBox="1"/>
          <p:nvPr/>
        </p:nvSpPr>
        <p:spPr>
          <a:xfrm>
            <a:off x="1850024" y="3227307"/>
            <a:ext cx="2048529" cy="424732"/>
          </a:xfrm>
          <a:prstGeom prst="rect">
            <a:avLst/>
          </a:prstGeom>
          <a:noFill/>
        </p:spPr>
        <p:txBody>
          <a:bodyPr wrap="square">
            <a:spAutoFit/>
          </a:body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MA" sz="2400" b="1" i="0" u="none" strike="noStrike" kern="1200" cap="none" spc="0" normalizeH="0" baseline="0" noProof="0" dirty="0">
                <a:ln w="0"/>
                <a:solidFill>
                  <a:srgbClr val="D45469"/>
                </a:solidFill>
                <a:effectLst/>
                <a:uLnTx/>
                <a:uFillTx/>
                <a:latin typeface="Dosis" pitchFamily="2" charset="0"/>
                <a:ea typeface="+mn-ea"/>
                <a:cs typeface="+mn-cs"/>
              </a:rPr>
              <a:t> </a:t>
            </a:r>
            <a:r>
              <a:rPr lang="fr-MA" sz="2400" b="1" dirty="0">
                <a:ln w="0"/>
                <a:solidFill>
                  <a:srgbClr val="474F71"/>
                </a:solidFill>
                <a:latin typeface="Dosis" pitchFamily="2" charset="0"/>
              </a:rPr>
              <a:t>Ensemble</a:t>
            </a:r>
            <a:endParaRPr kumimoji="0" lang="fr-MA" sz="2400" b="1" i="0" u="none" strike="noStrike" kern="1200" cap="none" spc="0" normalizeH="0" baseline="0" noProof="0" dirty="0">
              <a:ln w="0"/>
              <a:solidFill>
                <a:srgbClr val="474F71"/>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xmlns="" id="{CF819E13-8C79-7C91-0A26-76F38D7DF696}"/>
              </a:ext>
            </a:extLst>
          </p:cNvPr>
          <p:cNvSpPr txBox="1"/>
          <p:nvPr/>
        </p:nvSpPr>
        <p:spPr>
          <a:xfrm>
            <a:off x="3878483" y="5732829"/>
            <a:ext cx="2549070" cy="424732"/>
          </a:xfrm>
          <a:prstGeom prst="rect">
            <a:avLst/>
          </a:prstGeom>
          <a:noFill/>
        </p:spPr>
        <p:txBody>
          <a:bodyPr wrap="square">
            <a:spAutoFit/>
          </a:bodyPr>
          <a:lstStyle/>
          <a:p>
            <a:pPr lvl="0" algn="ctr" defTabSz="514337">
              <a:lnSpc>
                <a:spcPct val="90000"/>
              </a:lnSpc>
              <a:spcBef>
                <a:spcPts val="563"/>
              </a:spcBef>
              <a:defRPr/>
            </a:pPr>
            <a:r>
              <a:rPr lang="fr-MA" sz="2400" b="1" dirty="0">
                <a:ln w="0"/>
                <a:solidFill>
                  <a:srgbClr val="474F71"/>
                </a:solidFill>
                <a:latin typeface="Dosis" pitchFamily="2" charset="0"/>
              </a:rPr>
              <a:t>Maigre</a:t>
            </a:r>
          </a:p>
        </p:txBody>
      </p:sp>
      <p:sp>
        <p:nvSpPr>
          <p:cNvPr id="7" name="ZoneTexte 6">
            <a:extLst>
              <a:ext uri="{FF2B5EF4-FFF2-40B4-BE49-F238E27FC236}">
                <a16:creationId xmlns:a16="http://schemas.microsoft.com/office/drawing/2014/main" xmlns="" id="{98B4A40D-CA10-747B-5A37-1FEA6DA436BA}"/>
              </a:ext>
            </a:extLst>
          </p:cNvPr>
          <p:cNvSpPr txBox="1"/>
          <p:nvPr/>
        </p:nvSpPr>
        <p:spPr>
          <a:xfrm>
            <a:off x="1774042" y="5680925"/>
            <a:ext cx="2395560" cy="461665"/>
          </a:xfrm>
          <a:prstGeom prst="rect">
            <a:avLst/>
          </a:prstGeom>
          <a:noFill/>
        </p:spPr>
        <p:txBody>
          <a:bodyPr wrap="square">
            <a:spAutoFit/>
          </a:bodyPr>
          <a:lstStyle/>
          <a:p>
            <a:pPr algn="ctr"/>
            <a:r>
              <a:rPr lang="fr-MA" sz="2400" b="1" dirty="0">
                <a:ln w="0"/>
                <a:solidFill>
                  <a:srgbClr val="474F71"/>
                </a:solidFill>
                <a:latin typeface="Dosis" pitchFamily="2" charset="0"/>
              </a:rPr>
              <a:t>Gros</a:t>
            </a:r>
            <a:r>
              <a:rPr lang="fr-MA" sz="2400" b="1" dirty="0">
                <a:ln w="0"/>
                <a:solidFill>
                  <a:srgbClr val="0070C0"/>
                </a:solidFill>
                <a:latin typeface="Dosis" pitchFamily="2" charset="0"/>
              </a:rPr>
              <a:t> </a:t>
            </a:r>
            <a:endParaRPr lang="fr-MA" sz="2400" b="1" dirty="0">
              <a:ln w="0"/>
              <a:solidFill>
                <a:srgbClr val="474F71"/>
              </a:solidFill>
              <a:latin typeface="Dosis" pitchFamily="2" charset="0"/>
            </a:endParaRPr>
          </a:p>
        </p:txBody>
      </p:sp>
      <p:sp>
        <p:nvSpPr>
          <p:cNvPr id="8" name="ZoneTexte 7">
            <a:extLst>
              <a:ext uri="{FF2B5EF4-FFF2-40B4-BE49-F238E27FC236}">
                <a16:creationId xmlns:a16="http://schemas.microsoft.com/office/drawing/2014/main" xmlns="" id="{122EAF0C-AC95-F09E-60BA-529E10516255}"/>
              </a:ext>
            </a:extLst>
          </p:cNvPr>
          <p:cNvSpPr txBox="1"/>
          <p:nvPr/>
        </p:nvSpPr>
        <p:spPr>
          <a:xfrm>
            <a:off x="6507116" y="5699590"/>
            <a:ext cx="1725683" cy="461665"/>
          </a:xfrm>
          <a:prstGeom prst="rect">
            <a:avLst/>
          </a:prstGeom>
          <a:noFill/>
        </p:spPr>
        <p:txBody>
          <a:bodyPr wrap="square">
            <a:spAutoFit/>
          </a:bodyPr>
          <a:lstStyle/>
          <a:p>
            <a:pPr algn="ctr"/>
            <a:r>
              <a:rPr lang="fr-MA" sz="2400" b="1" dirty="0">
                <a:ln w="0"/>
                <a:solidFill>
                  <a:srgbClr val="0070C0"/>
                </a:solidFill>
                <a:latin typeface="Dosis" pitchFamily="2" charset="0"/>
              </a:rPr>
              <a:t> </a:t>
            </a:r>
            <a:r>
              <a:rPr lang="fr-MA" sz="2400" b="1" dirty="0">
                <a:ln w="0"/>
                <a:solidFill>
                  <a:srgbClr val="474F71"/>
                </a:solidFill>
                <a:latin typeface="Dosis" pitchFamily="2" charset="0"/>
              </a:rPr>
              <a:t>Grand</a:t>
            </a:r>
          </a:p>
        </p:txBody>
      </p:sp>
      <p:pic>
        <p:nvPicPr>
          <p:cNvPr id="9" name="Image 8">
            <a:extLst>
              <a:ext uri="{FF2B5EF4-FFF2-40B4-BE49-F238E27FC236}">
                <a16:creationId xmlns:a16="http://schemas.microsoft.com/office/drawing/2014/main" xmlns="" id="{57C6777A-13A6-90DC-D746-6A7C8E75D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150" y="1528282"/>
            <a:ext cx="1524806" cy="1668149"/>
          </a:xfrm>
          <a:prstGeom prst="rect">
            <a:avLst/>
          </a:prstGeom>
        </p:spPr>
      </p:pic>
      <p:pic>
        <p:nvPicPr>
          <p:cNvPr id="10" name="Image 9">
            <a:extLst>
              <a:ext uri="{FF2B5EF4-FFF2-40B4-BE49-F238E27FC236}">
                <a16:creationId xmlns:a16="http://schemas.microsoft.com/office/drawing/2014/main" xmlns="" id="{B87EF955-E876-8CC3-1FDF-041E176F52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167" y="1551300"/>
            <a:ext cx="1524807" cy="1668150"/>
          </a:xfrm>
          <a:prstGeom prst="rect">
            <a:avLst/>
          </a:prstGeom>
        </p:spPr>
      </p:pic>
      <p:pic>
        <p:nvPicPr>
          <p:cNvPr id="11" name="Image 10">
            <a:extLst>
              <a:ext uri="{FF2B5EF4-FFF2-40B4-BE49-F238E27FC236}">
                <a16:creationId xmlns:a16="http://schemas.microsoft.com/office/drawing/2014/main" xmlns="" id="{306DD4BA-C657-61C8-42D6-8AF5B2ED4F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150" y="4046214"/>
            <a:ext cx="1524806" cy="1668149"/>
          </a:xfrm>
          <a:prstGeom prst="rect">
            <a:avLst/>
          </a:prstGeom>
        </p:spPr>
      </p:pic>
      <p:pic>
        <p:nvPicPr>
          <p:cNvPr id="12" name="Image 11">
            <a:extLst>
              <a:ext uri="{FF2B5EF4-FFF2-40B4-BE49-F238E27FC236}">
                <a16:creationId xmlns:a16="http://schemas.microsoft.com/office/drawing/2014/main" xmlns="" id="{B62821D6-370D-2895-254A-89863305C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9723" y="3944194"/>
            <a:ext cx="1524806" cy="1668148"/>
          </a:xfrm>
          <a:prstGeom prst="rect">
            <a:avLst/>
          </a:prstGeom>
        </p:spPr>
      </p:pic>
      <p:pic>
        <p:nvPicPr>
          <p:cNvPr id="14" name="Image 13">
            <a:extLst>
              <a:ext uri="{FF2B5EF4-FFF2-40B4-BE49-F238E27FC236}">
                <a16:creationId xmlns:a16="http://schemas.microsoft.com/office/drawing/2014/main" xmlns="" id="{F5B54D49-F0C7-5C68-72BA-222B0AC1C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3004" y="1551300"/>
            <a:ext cx="1387087" cy="1517483"/>
          </a:xfrm>
          <a:prstGeom prst="rect">
            <a:avLst/>
          </a:prstGeom>
        </p:spPr>
      </p:pic>
      <p:pic>
        <p:nvPicPr>
          <p:cNvPr id="15" name="Image 14">
            <a:extLst>
              <a:ext uri="{FF2B5EF4-FFF2-40B4-BE49-F238E27FC236}">
                <a16:creationId xmlns:a16="http://schemas.microsoft.com/office/drawing/2014/main" xmlns="" id="{E5246AB2-C31C-908D-3BDF-53B74055C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9150" y="4010627"/>
            <a:ext cx="1524806" cy="1668149"/>
          </a:xfrm>
          <a:prstGeom prst="rect">
            <a:avLst/>
          </a:prstGeom>
        </p:spPr>
      </p:pic>
    </p:spTree>
    <p:extLst>
      <p:ext uri="{BB962C8B-B14F-4D97-AF65-F5344CB8AC3E}">
        <p14:creationId xmlns:p14="http://schemas.microsoft.com/office/powerpoint/2010/main" val="463283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25A9AC-91B9-F210-BA34-83B14EBE40AC}"/>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xmlns="" id="{6C67D1B0-C21E-A939-B380-764DCDE0C7B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Une phrase correcte est : Nous mangeons des gâteaux marocains. </a:t>
            </a:r>
            <a:br>
              <a:rPr lang="fr-FR" dirty="0">
                <a:solidFill>
                  <a:schemeClr val="tx1">
                    <a:lumMod val="65000"/>
                    <a:lumOff val="35000"/>
                  </a:schemeClr>
                </a:solidFill>
              </a:rPr>
            </a:br>
            <a:r>
              <a:rPr lang="fr-FR" dirty="0">
                <a:solidFill>
                  <a:schemeClr val="tx1">
                    <a:lumMod val="65000"/>
                    <a:lumOff val="35000"/>
                  </a:schemeClr>
                </a:solidFill>
              </a:rPr>
              <a:t> Je n’oublie pas la majuscule au début de la phrase et le point à la fin.  </a:t>
            </a:r>
          </a:p>
        </p:txBody>
      </p:sp>
      <p:grpSp>
        <p:nvGrpSpPr>
          <p:cNvPr id="20" name="Groupe 19">
            <a:extLst>
              <a:ext uri="{FF2B5EF4-FFF2-40B4-BE49-F238E27FC236}">
                <a16:creationId xmlns:a16="http://schemas.microsoft.com/office/drawing/2014/main" xmlns="" id="{F1AE2C2C-81CF-511A-0003-165869AA3686}"/>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xmlns="" id="{47772318-96A0-5CF5-3617-5A0DA86B6DC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C28F70A-B937-04B3-E1F9-726CF06177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descr="Une image contenant texte, ligne, reçu&#10;&#10;Description générée automatiquement">
            <a:extLst>
              <a:ext uri="{FF2B5EF4-FFF2-40B4-BE49-F238E27FC236}">
                <a16:creationId xmlns:a16="http://schemas.microsoft.com/office/drawing/2014/main" xmlns="" id="{75239FA7-D80B-413D-DCEB-9B157964F054}"/>
              </a:ext>
            </a:extLst>
          </p:cNvPr>
          <p:cNvPicPr>
            <a:picLocks noChangeAspect="1"/>
          </p:cNvPicPr>
          <p:nvPr/>
        </p:nvPicPr>
        <p:blipFill>
          <a:blip r:embed="rId4">
            <a:extLst>
              <a:ext uri="{28A0092B-C50C-407E-A947-70E740481C1C}">
                <a14:useLocalDpi xmlns:a14="http://schemas.microsoft.com/office/drawing/2010/main" val="0"/>
              </a:ext>
            </a:extLst>
          </a:blip>
          <a:srcRect l="14450" t="21513" r="11520" b="42446"/>
          <a:stretch>
            <a:fillRect/>
          </a:stretch>
        </p:blipFill>
        <p:spPr>
          <a:xfrm>
            <a:off x="1454493" y="3104707"/>
            <a:ext cx="6083991" cy="1297172"/>
          </a:xfrm>
          <a:prstGeom prst="rect">
            <a:avLst/>
          </a:prstGeom>
        </p:spPr>
      </p:pic>
      <p:sp>
        <p:nvSpPr>
          <p:cNvPr id="11" name="ZoneTexte 10">
            <a:extLst>
              <a:ext uri="{FF2B5EF4-FFF2-40B4-BE49-F238E27FC236}">
                <a16:creationId xmlns:a16="http://schemas.microsoft.com/office/drawing/2014/main" xmlns="" id="{DB61EBE6-834E-55A4-757C-CEF911FC85F2}"/>
              </a:ext>
            </a:extLst>
          </p:cNvPr>
          <p:cNvSpPr txBox="1"/>
          <p:nvPr/>
        </p:nvSpPr>
        <p:spPr>
          <a:xfrm>
            <a:off x="1454493" y="3509632"/>
            <a:ext cx="6671144" cy="57708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Dosis SemiBold" pitchFamily="2" charset="0"/>
                <a:ea typeface="+mn-ea"/>
                <a:cs typeface="+mn-cs"/>
              </a:rPr>
              <a:t>Nous mangeons des gâteaux marocains. </a:t>
            </a:r>
          </a:p>
        </p:txBody>
      </p:sp>
    </p:spTree>
    <p:extLst>
      <p:ext uri="{BB962C8B-B14F-4D97-AF65-F5344CB8AC3E}">
        <p14:creationId xmlns:p14="http://schemas.microsoft.com/office/powerpoint/2010/main" val="374361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7D45EB6-D897-D734-157B-CDA6F7FAB04E}"/>
              </a:ext>
            </a:extLst>
          </p:cNvPr>
          <p:cNvSpPr>
            <a:spLocks noGrp="1"/>
          </p:cNvSpPr>
          <p:nvPr>
            <p:ph type="title"/>
          </p:nvPr>
        </p:nvSpPr>
        <p:spPr/>
        <p:txBody>
          <a:bodyPr/>
          <a:lstStyle/>
          <a:p>
            <a:r>
              <a:rPr lang="fr-FR" dirty="0">
                <a:solidFill>
                  <a:schemeClr val="tx1">
                    <a:lumMod val="65000"/>
                    <a:lumOff val="35000"/>
                  </a:schemeClr>
                </a:solidFill>
              </a:rPr>
              <a:t>Maintenant, c’est l’activité des questions en rafales. Je vais désigner des élèves au hasard pour répondre. Tenez-vous prêts. </a:t>
            </a:r>
          </a:p>
        </p:txBody>
      </p:sp>
      <p:grpSp>
        <p:nvGrpSpPr>
          <p:cNvPr id="5" name="Groupe 4">
            <a:extLst>
              <a:ext uri="{FF2B5EF4-FFF2-40B4-BE49-F238E27FC236}">
                <a16:creationId xmlns:a16="http://schemas.microsoft.com/office/drawing/2014/main" xmlns="" id="{82C28FD3-23FD-BD9E-500A-69902041B545}"/>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xmlns="" id="{AFFF9F7D-B6A7-AEC3-BB17-205D087F590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E5AEA62-7F07-224A-9663-607F9E6A20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186F1830-8288-2DCC-466C-1986C020D115}"/>
              </a:ext>
            </a:extLst>
          </p:cNvPr>
          <p:cNvPicPr>
            <a:picLocks noChangeAspect="1"/>
          </p:cNvPicPr>
          <p:nvPr/>
        </p:nvPicPr>
        <p:blipFill>
          <a:blip r:embed="rId4" cstate="print">
            <a:extLst>
              <a:ext uri="{28A0092B-C50C-407E-A947-70E740481C1C}">
                <a14:useLocalDpi xmlns:a14="http://schemas.microsoft.com/office/drawing/2010/main" val="0"/>
              </a:ext>
            </a:extLst>
          </a:blip>
          <a:srcRect t="-934" b="22113"/>
          <a:stretch>
            <a:fillRect/>
          </a:stretch>
        </p:blipFill>
        <p:spPr>
          <a:xfrm>
            <a:off x="2769949" y="3323065"/>
            <a:ext cx="2899330" cy="2290311"/>
          </a:xfrm>
          <a:prstGeom prst="ellipse">
            <a:avLst/>
          </a:prstGeom>
        </p:spPr>
      </p:pic>
      <p:sp>
        <p:nvSpPr>
          <p:cNvPr id="10" name="ZoneTexte 9">
            <a:extLst>
              <a:ext uri="{FF2B5EF4-FFF2-40B4-BE49-F238E27FC236}">
                <a16:creationId xmlns:a16="http://schemas.microsoft.com/office/drawing/2014/main" xmlns="" id="{FF0E8577-EC08-D701-9652-45F8751688B7}"/>
              </a:ext>
            </a:extLst>
          </p:cNvPr>
          <p:cNvSpPr txBox="1"/>
          <p:nvPr/>
        </p:nvSpPr>
        <p:spPr>
          <a:xfrm rot="20098563">
            <a:off x="2608445" y="2538234"/>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1" name="ZoneTexte 10">
            <a:extLst>
              <a:ext uri="{FF2B5EF4-FFF2-40B4-BE49-F238E27FC236}">
                <a16:creationId xmlns:a16="http://schemas.microsoft.com/office/drawing/2014/main" xmlns="" id="{385D56F4-8F63-587A-2D78-C70D9385506D}"/>
              </a:ext>
            </a:extLst>
          </p:cNvPr>
          <p:cNvSpPr txBox="1"/>
          <p:nvPr/>
        </p:nvSpPr>
        <p:spPr>
          <a:xfrm rot="931438">
            <a:off x="5767180" y="2527091"/>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4" name="ZoneTexte 13">
            <a:extLst>
              <a:ext uri="{FF2B5EF4-FFF2-40B4-BE49-F238E27FC236}">
                <a16:creationId xmlns:a16="http://schemas.microsoft.com/office/drawing/2014/main" xmlns="" id="{67B6F3F3-8684-8CB7-687F-CB0504201ACE}"/>
              </a:ext>
            </a:extLst>
          </p:cNvPr>
          <p:cNvSpPr txBox="1"/>
          <p:nvPr/>
        </p:nvSpPr>
        <p:spPr>
          <a:xfrm rot="931438">
            <a:off x="4416474" y="1861676"/>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Tree>
    <p:extLst>
      <p:ext uri="{BB962C8B-B14F-4D97-AF65-F5344CB8AC3E}">
        <p14:creationId xmlns:p14="http://schemas.microsoft.com/office/powerpoint/2010/main" val="2457282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8E67C1-D096-130A-F1ED-8486C908F9D5}"/>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C666E25C-342C-8FE6-0FEB-066510816847}"/>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a:extLst>
              <a:ext uri="{FF2B5EF4-FFF2-40B4-BE49-F238E27FC236}">
                <a16:creationId xmlns:a16="http://schemas.microsoft.com/office/drawing/2014/main" xmlns="" id="{E7BB7C51-F9C8-43A6-BBF5-3279FD5FC999}"/>
              </a:ext>
            </a:extLst>
          </p:cNvPr>
          <p:cNvSpPr>
            <a:spLocks noGrp="1"/>
          </p:cNvSpPr>
          <p:nvPr>
            <p:ph type="title"/>
          </p:nvPr>
        </p:nvSpPr>
        <p:spPr/>
        <p:txBody>
          <a:bodyPr/>
          <a:lstStyle/>
          <a:p>
            <a:r>
              <a:rPr lang="fr-FR" dirty="0">
                <a:solidFill>
                  <a:schemeClr val="tx1">
                    <a:lumMod val="65000"/>
                    <a:lumOff val="35000"/>
                  </a:schemeClr>
                </a:solidFill>
              </a:rPr>
              <a:t>Comment tu t’appelles ?</a:t>
            </a:r>
          </a:p>
        </p:txBody>
      </p:sp>
      <p:sp>
        <p:nvSpPr>
          <p:cNvPr id="3" name="Titre 1">
            <a:extLst>
              <a:ext uri="{FF2B5EF4-FFF2-40B4-BE49-F238E27FC236}">
                <a16:creationId xmlns:a16="http://schemas.microsoft.com/office/drawing/2014/main" xmlns="" id="{A7DFF4BB-703C-3C51-9922-547CB6F395C0}"/>
              </a:ext>
            </a:extLst>
          </p:cNvPr>
          <p:cNvSpPr txBox="1">
            <a:spLocks/>
          </p:cNvSpPr>
          <p:nvPr/>
        </p:nvSpPr>
        <p:spPr>
          <a:xfrm>
            <a:off x="1764092" y="4209481"/>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Comment tu t’appelles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9681D85-F0AF-7CEF-38C2-2592C1D9571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9" name="ZoneTexte 18">
            <a:extLst>
              <a:ext uri="{FF2B5EF4-FFF2-40B4-BE49-F238E27FC236}">
                <a16:creationId xmlns:a16="http://schemas.microsoft.com/office/drawing/2014/main" xmlns="" id="{4430E062-97D3-7D5C-F220-8757FC984C1C}"/>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596514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8558356-93DB-4E1D-3FD9-3832B645D545}"/>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2466759B-C975-2BBA-0F93-44B82DF2F9E5}"/>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a:extLst>
              <a:ext uri="{FF2B5EF4-FFF2-40B4-BE49-F238E27FC236}">
                <a16:creationId xmlns:a16="http://schemas.microsoft.com/office/drawing/2014/main" xmlns="" id="{B93903D5-5D45-FE72-FC6F-5E16F2F1B1E2}"/>
              </a:ext>
            </a:extLst>
          </p:cNvPr>
          <p:cNvSpPr>
            <a:spLocks noGrp="1"/>
          </p:cNvSpPr>
          <p:nvPr>
            <p:ph type="title"/>
          </p:nvPr>
        </p:nvSpPr>
        <p:spPr/>
        <p:txBody>
          <a:bodyPr/>
          <a:lstStyle/>
          <a:p>
            <a:r>
              <a:rPr lang="fr-FR" dirty="0">
                <a:solidFill>
                  <a:schemeClr val="tx1">
                    <a:lumMod val="65000"/>
                    <a:lumOff val="35000"/>
                  </a:schemeClr>
                </a:solidFill>
              </a:rPr>
              <a:t>Quel âge as-tu ?</a:t>
            </a:r>
          </a:p>
        </p:txBody>
      </p:sp>
      <p:sp>
        <p:nvSpPr>
          <p:cNvPr id="3" name="Titre 1">
            <a:extLst>
              <a:ext uri="{FF2B5EF4-FFF2-40B4-BE49-F238E27FC236}">
                <a16:creationId xmlns:a16="http://schemas.microsoft.com/office/drawing/2014/main" xmlns="" id="{0005993E-C72F-21CD-952E-78971AB494E8}"/>
              </a:ext>
            </a:extLst>
          </p:cNvPr>
          <p:cNvSpPr txBox="1">
            <a:spLocks/>
          </p:cNvSpPr>
          <p:nvPr/>
        </p:nvSpPr>
        <p:spPr>
          <a:xfrm>
            <a:off x="1764092" y="4209481"/>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Quel âge as-tu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EDB06290-2F2C-8AF5-00C5-AE104DDA498D}"/>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9" name="ZoneTexte 18">
            <a:extLst>
              <a:ext uri="{FF2B5EF4-FFF2-40B4-BE49-F238E27FC236}">
                <a16:creationId xmlns:a16="http://schemas.microsoft.com/office/drawing/2014/main" xmlns="" id="{2143840E-9C37-ECF2-5430-0889DE57368A}"/>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43677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A90C31-2299-1A1C-5740-B7B0F2E1FB65}"/>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F807437C-0AB6-90CC-972D-86B374E0535B}"/>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a:extLst>
              <a:ext uri="{FF2B5EF4-FFF2-40B4-BE49-F238E27FC236}">
                <a16:creationId xmlns:a16="http://schemas.microsoft.com/office/drawing/2014/main" xmlns="" id="{6B40D9E8-0CCF-07D8-29C7-8C2D0A442A08}"/>
              </a:ext>
            </a:extLst>
          </p:cNvPr>
          <p:cNvSpPr>
            <a:spLocks noGrp="1"/>
          </p:cNvSpPr>
          <p:nvPr>
            <p:ph type="title"/>
          </p:nvPr>
        </p:nvSpPr>
        <p:spPr/>
        <p:txBody>
          <a:bodyPr/>
          <a:lstStyle/>
          <a:p>
            <a:r>
              <a:rPr lang="fr-FR" dirty="0">
                <a:solidFill>
                  <a:schemeClr val="tx1">
                    <a:lumMod val="65000"/>
                    <a:lumOff val="35000"/>
                  </a:schemeClr>
                </a:solidFill>
              </a:rPr>
              <a:t>Tu as un frère ou une sœur ?</a:t>
            </a:r>
          </a:p>
        </p:txBody>
      </p:sp>
      <p:sp>
        <p:nvSpPr>
          <p:cNvPr id="3" name="Titre 1">
            <a:extLst>
              <a:ext uri="{FF2B5EF4-FFF2-40B4-BE49-F238E27FC236}">
                <a16:creationId xmlns:a16="http://schemas.microsoft.com/office/drawing/2014/main" xmlns="" id="{1675E16E-7F77-0BE9-AF94-7F56C030359D}"/>
              </a:ext>
            </a:extLst>
          </p:cNvPr>
          <p:cNvSpPr txBox="1">
            <a:spLocks/>
          </p:cNvSpPr>
          <p:nvPr/>
        </p:nvSpPr>
        <p:spPr>
          <a:xfrm>
            <a:off x="1478583" y="3920837"/>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Tu as un frère ou une sœur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10B4D9F-1531-4DE1-2637-03FC8C743178}"/>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9" name="ZoneTexte 18">
            <a:extLst>
              <a:ext uri="{FF2B5EF4-FFF2-40B4-BE49-F238E27FC236}">
                <a16:creationId xmlns:a16="http://schemas.microsoft.com/office/drawing/2014/main" xmlns="" id="{B6D30F5D-1809-48EF-17B0-233B6514BE35}"/>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3307592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B2254D-D827-E26D-DB98-9079514AFE6F}"/>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66BC829F-2FC5-A3AD-9D49-8F1BD965E421}"/>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a:extLst>
              <a:ext uri="{FF2B5EF4-FFF2-40B4-BE49-F238E27FC236}">
                <a16:creationId xmlns:a16="http://schemas.microsoft.com/office/drawing/2014/main" xmlns="" id="{214BC3E5-3DE4-B856-30EC-49FF96044154}"/>
              </a:ext>
            </a:extLst>
          </p:cNvPr>
          <p:cNvSpPr>
            <a:spLocks noGrp="1"/>
          </p:cNvSpPr>
          <p:nvPr>
            <p:ph type="title"/>
          </p:nvPr>
        </p:nvSpPr>
        <p:spPr/>
        <p:txBody>
          <a:bodyPr/>
          <a:lstStyle/>
          <a:p>
            <a:r>
              <a:rPr lang="fr-FR" dirty="0">
                <a:solidFill>
                  <a:schemeClr val="tx1">
                    <a:lumMod val="65000"/>
                    <a:lumOff val="35000"/>
                  </a:schemeClr>
                </a:solidFill>
              </a:rPr>
              <a:t>Comment est ton frère ?</a:t>
            </a:r>
          </a:p>
        </p:txBody>
      </p:sp>
      <p:sp>
        <p:nvSpPr>
          <p:cNvPr id="3" name="Titre 1">
            <a:extLst>
              <a:ext uri="{FF2B5EF4-FFF2-40B4-BE49-F238E27FC236}">
                <a16:creationId xmlns:a16="http://schemas.microsoft.com/office/drawing/2014/main" xmlns="" id="{9A1D30AB-B5F8-8235-31A8-E6D4FF3F3DEF}"/>
              </a:ext>
            </a:extLst>
          </p:cNvPr>
          <p:cNvSpPr txBox="1">
            <a:spLocks/>
          </p:cNvSpPr>
          <p:nvPr/>
        </p:nvSpPr>
        <p:spPr>
          <a:xfrm>
            <a:off x="1692000" y="4035193"/>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Comment est ton frère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6DAB7150-D167-66F6-CA70-B820DFECBEAE}"/>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9" name="ZoneTexte 18">
            <a:extLst>
              <a:ext uri="{FF2B5EF4-FFF2-40B4-BE49-F238E27FC236}">
                <a16:creationId xmlns:a16="http://schemas.microsoft.com/office/drawing/2014/main" xmlns="" id="{14D93DD8-1C95-B594-63B6-6E2FD73B407E}"/>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1818620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044B92-0F6F-0F49-BFC2-E7FC215FB332}"/>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A9BA00E3-EF87-92C6-042C-217D149E017C}"/>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a:extLst>
              <a:ext uri="{FF2B5EF4-FFF2-40B4-BE49-F238E27FC236}">
                <a16:creationId xmlns:a16="http://schemas.microsoft.com/office/drawing/2014/main" xmlns="" id="{06126648-907E-6D0C-BEA7-8DC5281FC966}"/>
              </a:ext>
            </a:extLst>
          </p:cNvPr>
          <p:cNvSpPr>
            <a:spLocks noGrp="1"/>
          </p:cNvSpPr>
          <p:nvPr>
            <p:ph type="title"/>
          </p:nvPr>
        </p:nvSpPr>
        <p:spPr/>
        <p:txBody>
          <a:bodyPr/>
          <a:lstStyle/>
          <a:p>
            <a:r>
              <a:rPr lang="fr-FR" dirty="0">
                <a:solidFill>
                  <a:schemeClr val="tx1">
                    <a:lumMod val="65000"/>
                    <a:lumOff val="35000"/>
                  </a:schemeClr>
                </a:solidFill>
              </a:rPr>
              <a:t>Tu as des grands-parents ?</a:t>
            </a:r>
          </a:p>
        </p:txBody>
      </p:sp>
      <p:sp>
        <p:nvSpPr>
          <p:cNvPr id="3" name="Titre 1">
            <a:extLst>
              <a:ext uri="{FF2B5EF4-FFF2-40B4-BE49-F238E27FC236}">
                <a16:creationId xmlns:a16="http://schemas.microsoft.com/office/drawing/2014/main" xmlns="" id="{6CB496D2-A708-4934-5BC3-BDAA4CE7C2E0}"/>
              </a:ext>
            </a:extLst>
          </p:cNvPr>
          <p:cNvSpPr txBox="1">
            <a:spLocks/>
          </p:cNvSpPr>
          <p:nvPr/>
        </p:nvSpPr>
        <p:spPr>
          <a:xfrm>
            <a:off x="1580682" y="3566067"/>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Tu as des grands-parents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AE6D7679-3AD3-CF32-5789-1F9A5F91848E}"/>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1693685"/>
            <a:ext cx="2061933" cy="1628814"/>
          </a:xfrm>
          <a:prstGeom prst="ellipse">
            <a:avLst/>
          </a:prstGeom>
        </p:spPr>
      </p:pic>
      <p:sp>
        <p:nvSpPr>
          <p:cNvPr id="19" name="ZoneTexte 18">
            <a:extLst>
              <a:ext uri="{FF2B5EF4-FFF2-40B4-BE49-F238E27FC236}">
                <a16:creationId xmlns:a16="http://schemas.microsoft.com/office/drawing/2014/main" xmlns="" id="{F98265A5-2F83-15F4-13C8-C10EAFD6925E}"/>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1561710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BD1812-1906-62E3-9E09-7B21A1C8FA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547E00B-191B-2772-9508-9CE9CCDB2430}"/>
              </a:ext>
            </a:extLst>
          </p:cNvPr>
          <p:cNvSpPr>
            <a:spLocks noGrp="1"/>
          </p:cNvSpPr>
          <p:nvPr>
            <p:ph type="title"/>
          </p:nvPr>
        </p:nvSpPr>
        <p:spPr/>
        <p:txBody>
          <a:bodyPr/>
          <a:lstStyle/>
          <a:p>
            <a:r>
              <a:rPr lang="fr-FR" dirty="0">
                <a:solidFill>
                  <a:schemeClr val="tx1">
                    <a:lumMod val="65000"/>
                    <a:lumOff val="35000"/>
                  </a:schemeClr>
                </a:solidFill>
              </a:rPr>
              <a:t>Qu’est-ce que tu aimes manger ?</a:t>
            </a:r>
          </a:p>
        </p:txBody>
      </p:sp>
      <p:sp>
        <p:nvSpPr>
          <p:cNvPr id="3" name="Titre 1">
            <a:extLst>
              <a:ext uri="{FF2B5EF4-FFF2-40B4-BE49-F238E27FC236}">
                <a16:creationId xmlns:a16="http://schemas.microsoft.com/office/drawing/2014/main" xmlns="" id="{B3694D3B-AD4F-E29C-0BA0-335E07A1B3FF}"/>
              </a:ext>
            </a:extLst>
          </p:cNvPr>
          <p:cNvSpPr txBox="1">
            <a:spLocks/>
          </p:cNvSpPr>
          <p:nvPr/>
        </p:nvSpPr>
        <p:spPr>
          <a:xfrm>
            <a:off x="831531" y="3661377"/>
            <a:ext cx="7480935"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endParaRPr lang="fr-FR" sz="3600" b="1" dirty="0">
              <a:ln w="0"/>
              <a:solidFill>
                <a:srgbClr val="2196B1"/>
              </a:solidFill>
              <a:latin typeface="Dosis" pitchFamily="2" charset="0"/>
            </a:endParaRP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D8EA00F-D728-E34F-485B-3458CD1ED732}"/>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9728E4EE-07B2-D1A5-2B9A-34B09622431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
        <p:nvSpPr>
          <p:cNvPr id="4" name="Titre 1">
            <a:extLst>
              <a:ext uri="{FF2B5EF4-FFF2-40B4-BE49-F238E27FC236}">
                <a16:creationId xmlns:a16="http://schemas.microsoft.com/office/drawing/2014/main" xmlns="" id="{BDCB40AE-B420-E8D4-3146-FC5B3DC8B24C}"/>
              </a:ext>
            </a:extLst>
          </p:cNvPr>
          <p:cNvSpPr txBox="1">
            <a:spLocks/>
          </p:cNvSpPr>
          <p:nvPr/>
        </p:nvSpPr>
        <p:spPr>
          <a:xfrm>
            <a:off x="1478581" y="3737613"/>
            <a:ext cx="6186833"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Qu’est-ce que tu aimes manger ?</a:t>
            </a:r>
          </a:p>
        </p:txBody>
      </p:sp>
    </p:spTree>
    <p:extLst>
      <p:ext uri="{BB962C8B-B14F-4D97-AF65-F5344CB8AC3E}">
        <p14:creationId xmlns:p14="http://schemas.microsoft.com/office/powerpoint/2010/main" val="2724189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7763D7-CE14-0310-12A2-B99302A234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AB90DEB-2AC9-824C-CCEF-C8254EF4E3E3}"/>
              </a:ext>
            </a:extLst>
          </p:cNvPr>
          <p:cNvSpPr>
            <a:spLocks noGrp="1"/>
          </p:cNvSpPr>
          <p:nvPr>
            <p:ph type="title"/>
          </p:nvPr>
        </p:nvSpPr>
        <p:spPr/>
        <p:txBody>
          <a:bodyPr/>
          <a:lstStyle/>
          <a:p>
            <a:r>
              <a:rPr lang="fr-FR" dirty="0">
                <a:solidFill>
                  <a:schemeClr val="tx1">
                    <a:lumMod val="65000"/>
                    <a:lumOff val="35000"/>
                  </a:schemeClr>
                </a:solidFill>
              </a:rPr>
              <a:t>Qu’est-ce que tu dois faire avant le repas ?</a:t>
            </a:r>
          </a:p>
        </p:txBody>
      </p:sp>
      <p:sp>
        <p:nvSpPr>
          <p:cNvPr id="3" name="Titre 1">
            <a:extLst>
              <a:ext uri="{FF2B5EF4-FFF2-40B4-BE49-F238E27FC236}">
                <a16:creationId xmlns:a16="http://schemas.microsoft.com/office/drawing/2014/main" xmlns="" id="{19E82658-05A6-8BD9-1F3E-F524D96DA8F7}"/>
              </a:ext>
            </a:extLst>
          </p:cNvPr>
          <p:cNvSpPr txBox="1">
            <a:spLocks/>
          </p:cNvSpPr>
          <p:nvPr/>
        </p:nvSpPr>
        <p:spPr>
          <a:xfrm>
            <a:off x="1916481" y="3843868"/>
            <a:ext cx="57461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600" b="1" dirty="0">
                <a:ln w="0"/>
                <a:solidFill>
                  <a:srgbClr val="2196B1"/>
                </a:solidFill>
                <a:latin typeface="Dosis SemiBold" pitchFamily="2" charset="0"/>
              </a:rPr>
              <a:t>Qu’est-ce que tu dois faire avant le repas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F6B22A99-EA76-757B-E69B-B614FCC8B95C}"/>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5C79B3FA-85E0-85B2-84A9-EA065453FC57}"/>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003465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54F978-99D5-7069-9C4E-4F51B105B8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C2A5B51-E8DF-3F0C-C45A-0C6806FEDACA}"/>
              </a:ext>
            </a:extLst>
          </p:cNvPr>
          <p:cNvSpPr>
            <a:spLocks noGrp="1"/>
          </p:cNvSpPr>
          <p:nvPr>
            <p:ph type="title"/>
          </p:nvPr>
        </p:nvSpPr>
        <p:spPr/>
        <p:txBody>
          <a:bodyPr/>
          <a:lstStyle/>
          <a:p>
            <a:r>
              <a:rPr lang="fr-FR" dirty="0">
                <a:solidFill>
                  <a:schemeClr val="tx1">
                    <a:lumMod val="65000"/>
                    <a:lumOff val="35000"/>
                  </a:schemeClr>
                </a:solidFill>
              </a:rPr>
              <a:t>Qu’est-ce que tu dois faire après le repas ?</a:t>
            </a:r>
          </a:p>
        </p:txBody>
      </p:sp>
      <p:sp>
        <p:nvSpPr>
          <p:cNvPr id="3" name="Titre 1">
            <a:extLst>
              <a:ext uri="{FF2B5EF4-FFF2-40B4-BE49-F238E27FC236}">
                <a16:creationId xmlns:a16="http://schemas.microsoft.com/office/drawing/2014/main" xmlns="" id="{C03442DC-B1C1-EB60-907E-D473EE002F54}"/>
              </a:ext>
            </a:extLst>
          </p:cNvPr>
          <p:cNvSpPr txBox="1">
            <a:spLocks/>
          </p:cNvSpPr>
          <p:nvPr/>
        </p:nvSpPr>
        <p:spPr>
          <a:xfrm>
            <a:off x="1916481" y="3843868"/>
            <a:ext cx="57461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w="0"/>
                <a:solidFill>
                  <a:srgbClr val="2196B1"/>
                </a:solidFill>
                <a:effectLst/>
                <a:uLnTx/>
                <a:uFillTx/>
                <a:latin typeface="Dosis SemiBold" pitchFamily="2" charset="0"/>
                <a:ea typeface="+mn-ea"/>
                <a:cs typeface="+mn-cs"/>
              </a:rPr>
              <a:t>Qu’est-ce que tu dois faire après le repas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0206FD9D-91A5-0871-9A3A-9F38FC24B97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EA7DB7AE-030A-F831-9C26-E8440DE45710}"/>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spTree>
    <p:extLst>
      <p:ext uri="{BB962C8B-B14F-4D97-AF65-F5344CB8AC3E}">
        <p14:creationId xmlns:p14="http://schemas.microsoft.com/office/powerpoint/2010/main" val="3855716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F38FAF-E8AF-F472-669D-C26CAFF5C3E8}"/>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E8AD84F9-41BF-0974-A2E8-21727120699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8" name="Titre 1">
            <a:extLst>
              <a:ext uri="{FF2B5EF4-FFF2-40B4-BE49-F238E27FC236}">
                <a16:creationId xmlns:a16="http://schemas.microsoft.com/office/drawing/2014/main" xmlns="" id="{321C7C47-000A-B7DC-F0D4-2078AE84291A}"/>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Répétons ensemble : À l’intérieur –  À l’ extérieur – Devant – Derrière – Au-dessus  </a:t>
            </a:r>
            <a:br>
              <a:rPr lang="fr-FR" dirty="0">
                <a:solidFill>
                  <a:schemeClr val="tx1">
                    <a:lumMod val="65000"/>
                    <a:lumOff val="35000"/>
                  </a:schemeClr>
                </a:solidFill>
              </a:rPr>
            </a:br>
            <a:r>
              <a:rPr lang="fr-FR" dirty="0">
                <a:solidFill>
                  <a:schemeClr val="tx1">
                    <a:lumMod val="65000"/>
                    <a:lumOff val="35000"/>
                  </a:schemeClr>
                </a:solidFill>
              </a:rPr>
              <a:t>-  Au-dessous.</a:t>
            </a:r>
            <a:endParaRPr lang="fr-MA" dirty="0">
              <a:solidFill>
                <a:schemeClr val="tx1">
                  <a:lumMod val="65000"/>
                  <a:lumOff val="35000"/>
                </a:schemeClr>
              </a:solidFill>
            </a:endParaRPr>
          </a:p>
        </p:txBody>
      </p:sp>
      <p:sp>
        <p:nvSpPr>
          <p:cNvPr id="9" name="Espace réservé du texte 6">
            <a:extLst>
              <a:ext uri="{FF2B5EF4-FFF2-40B4-BE49-F238E27FC236}">
                <a16:creationId xmlns:a16="http://schemas.microsoft.com/office/drawing/2014/main" xmlns="" id="{5B5D03E6-E9CB-749F-B20F-63291C9AB11A}"/>
              </a:ext>
            </a:extLst>
          </p:cNvPr>
          <p:cNvSpPr txBox="1">
            <a:spLocks/>
          </p:cNvSpPr>
          <p:nvPr/>
        </p:nvSpPr>
        <p:spPr>
          <a:xfrm>
            <a:off x="4141553" y="3219555"/>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À l’ e</a:t>
            </a:r>
            <a:r>
              <a:rPr lang="fr-MA" sz="2400" b="1" dirty="0">
                <a:ln w="0"/>
                <a:solidFill>
                  <a:schemeClr val="tx2"/>
                </a:solidFill>
                <a:latin typeface="Dosis" pitchFamily="2" charset="0"/>
              </a:rPr>
              <a:t>xtérieu</a:t>
            </a:r>
            <a:r>
              <a:rPr lang="fr-MA" sz="2400" b="1" dirty="0">
                <a:ln w="0"/>
                <a:solidFill>
                  <a:srgbClr val="474F71"/>
                </a:solidFill>
                <a:latin typeface="Dosis" pitchFamily="2" charset="0"/>
              </a:rPr>
              <a:t>r</a:t>
            </a:r>
          </a:p>
        </p:txBody>
      </p:sp>
      <p:sp>
        <p:nvSpPr>
          <p:cNvPr id="10" name="Espace réservé du texte 6">
            <a:extLst>
              <a:ext uri="{FF2B5EF4-FFF2-40B4-BE49-F238E27FC236}">
                <a16:creationId xmlns:a16="http://schemas.microsoft.com/office/drawing/2014/main" xmlns="" id="{8892DC07-8385-E29F-0D86-C895BB6A8853}"/>
              </a:ext>
            </a:extLst>
          </p:cNvPr>
          <p:cNvSpPr txBox="1">
            <a:spLocks/>
          </p:cNvSpPr>
          <p:nvPr/>
        </p:nvSpPr>
        <p:spPr>
          <a:xfrm>
            <a:off x="6427552" y="3219555"/>
            <a:ext cx="180000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fr-MA" sz="2400" b="1" dirty="0">
                <a:ln w="0"/>
                <a:solidFill>
                  <a:srgbClr val="474F71"/>
                </a:solidFill>
                <a:latin typeface="Dosis" pitchFamily="2" charset="0"/>
              </a:rPr>
              <a:t>Devant</a:t>
            </a:r>
          </a:p>
        </p:txBody>
      </p:sp>
      <p:sp>
        <p:nvSpPr>
          <p:cNvPr id="11" name="ZoneTexte 10">
            <a:extLst>
              <a:ext uri="{FF2B5EF4-FFF2-40B4-BE49-F238E27FC236}">
                <a16:creationId xmlns:a16="http://schemas.microsoft.com/office/drawing/2014/main" xmlns="" id="{D7314C90-4206-1759-F9AD-6FC9EA4378DF}"/>
              </a:ext>
            </a:extLst>
          </p:cNvPr>
          <p:cNvSpPr txBox="1"/>
          <p:nvPr/>
        </p:nvSpPr>
        <p:spPr>
          <a:xfrm>
            <a:off x="1759921" y="3321073"/>
            <a:ext cx="2048529" cy="424732"/>
          </a:xfrm>
          <a:prstGeom prst="rect">
            <a:avLst/>
          </a:prstGeom>
          <a:noFill/>
        </p:spPr>
        <p:txBody>
          <a:bodyPr wrap="square">
            <a:spAutoFit/>
          </a:body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MA" sz="2400" b="1" i="0" u="none" strike="noStrike" kern="1200" cap="none" spc="0" normalizeH="0" baseline="0" noProof="0" dirty="0">
                <a:ln w="0"/>
                <a:solidFill>
                  <a:srgbClr val="D45469"/>
                </a:solidFill>
                <a:effectLst/>
                <a:uLnTx/>
                <a:uFillTx/>
                <a:latin typeface="Dosis" pitchFamily="2" charset="0"/>
                <a:ea typeface="+mn-ea"/>
                <a:cs typeface="+mn-cs"/>
              </a:rPr>
              <a:t> </a:t>
            </a:r>
            <a:r>
              <a:rPr lang="fr-MA" sz="2400" b="1" dirty="0">
                <a:ln w="0"/>
                <a:solidFill>
                  <a:srgbClr val="474F71"/>
                </a:solidFill>
                <a:latin typeface="Dosis" pitchFamily="2" charset="0"/>
              </a:rPr>
              <a:t>À l’intérieur </a:t>
            </a:r>
            <a:endParaRPr kumimoji="0" lang="fr-MA" sz="2400" b="1" i="0" u="none" strike="noStrike" kern="1200" cap="none" spc="0" normalizeH="0" baseline="0" noProof="0" dirty="0">
              <a:ln w="0"/>
              <a:solidFill>
                <a:srgbClr val="474F71"/>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xmlns="" id="{816B355E-7DB6-5A15-6878-4B838CD94160}"/>
              </a:ext>
            </a:extLst>
          </p:cNvPr>
          <p:cNvSpPr txBox="1"/>
          <p:nvPr/>
        </p:nvSpPr>
        <p:spPr>
          <a:xfrm>
            <a:off x="3878482" y="5677269"/>
            <a:ext cx="2549070" cy="424732"/>
          </a:xfrm>
          <a:prstGeom prst="rect">
            <a:avLst/>
          </a:prstGeom>
          <a:noFill/>
        </p:spPr>
        <p:txBody>
          <a:bodyPr wrap="square">
            <a:spAutoFit/>
          </a:bodyPr>
          <a:lstStyle/>
          <a:p>
            <a:pPr lvl="0" algn="ctr" defTabSz="514337">
              <a:lnSpc>
                <a:spcPct val="90000"/>
              </a:lnSpc>
              <a:spcBef>
                <a:spcPts val="563"/>
              </a:spcBef>
              <a:defRPr/>
            </a:pPr>
            <a:r>
              <a:rPr lang="fr-MA" sz="2400" b="1" dirty="0">
                <a:ln w="0"/>
                <a:solidFill>
                  <a:srgbClr val="474F71"/>
                </a:solidFill>
                <a:latin typeface="Dosis" pitchFamily="2" charset="0"/>
              </a:rPr>
              <a:t>Au-dessus</a:t>
            </a:r>
          </a:p>
        </p:txBody>
      </p:sp>
      <p:sp>
        <p:nvSpPr>
          <p:cNvPr id="14" name="ZoneTexte 13">
            <a:extLst>
              <a:ext uri="{FF2B5EF4-FFF2-40B4-BE49-F238E27FC236}">
                <a16:creationId xmlns:a16="http://schemas.microsoft.com/office/drawing/2014/main" xmlns="" id="{F0970B56-CFEB-8418-8FDE-57776B568DFF}"/>
              </a:ext>
            </a:extLst>
          </p:cNvPr>
          <p:cNvSpPr txBox="1"/>
          <p:nvPr/>
        </p:nvSpPr>
        <p:spPr>
          <a:xfrm>
            <a:off x="1663819" y="5642283"/>
            <a:ext cx="2395560" cy="461665"/>
          </a:xfrm>
          <a:prstGeom prst="rect">
            <a:avLst/>
          </a:prstGeom>
          <a:noFill/>
        </p:spPr>
        <p:txBody>
          <a:bodyPr wrap="square">
            <a:spAutoFit/>
          </a:bodyPr>
          <a:lstStyle/>
          <a:p>
            <a:pPr algn="ctr"/>
            <a:r>
              <a:rPr lang="fr-MA" sz="2400" b="1" dirty="0">
                <a:ln w="0"/>
                <a:solidFill>
                  <a:srgbClr val="0070C0"/>
                </a:solidFill>
                <a:latin typeface="Dosis" pitchFamily="2" charset="0"/>
              </a:rPr>
              <a:t> </a:t>
            </a:r>
            <a:r>
              <a:rPr lang="fr-MA" sz="2400" b="1" dirty="0">
                <a:ln w="0"/>
                <a:solidFill>
                  <a:srgbClr val="474F71"/>
                </a:solidFill>
                <a:latin typeface="Dosis" pitchFamily="2" charset="0"/>
              </a:rPr>
              <a:t>Derrière</a:t>
            </a:r>
          </a:p>
        </p:txBody>
      </p:sp>
      <p:sp>
        <p:nvSpPr>
          <p:cNvPr id="15" name="ZoneTexte 14">
            <a:extLst>
              <a:ext uri="{FF2B5EF4-FFF2-40B4-BE49-F238E27FC236}">
                <a16:creationId xmlns:a16="http://schemas.microsoft.com/office/drawing/2014/main" xmlns="" id="{5AE36088-1826-7215-F862-B97DA72026B5}"/>
              </a:ext>
            </a:extLst>
          </p:cNvPr>
          <p:cNvSpPr txBox="1"/>
          <p:nvPr/>
        </p:nvSpPr>
        <p:spPr>
          <a:xfrm>
            <a:off x="6332112" y="5677269"/>
            <a:ext cx="1725683" cy="461665"/>
          </a:xfrm>
          <a:prstGeom prst="rect">
            <a:avLst/>
          </a:prstGeom>
          <a:noFill/>
        </p:spPr>
        <p:txBody>
          <a:bodyPr wrap="square">
            <a:spAutoFit/>
          </a:bodyPr>
          <a:lstStyle/>
          <a:p>
            <a:pPr algn="ctr"/>
            <a:r>
              <a:rPr lang="fr-MA" sz="2400" b="1" dirty="0">
                <a:ln w="0"/>
                <a:solidFill>
                  <a:srgbClr val="0070C0"/>
                </a:solidFill>
                <a:latin typeface="Dosis" pitchFamily="2" charset="0"/>
              </a:rPr>
              <a:t> </a:t>
            </a:r>
            <a:r>
              <a:rPr lang="fr-MA" sz="2400" b="1" dirty="0">
                <a:ln w="0"/>
                <a:solidFill>
                  <a:srgbClr val="474F71"/>
                </a:solidFill>
                <a:latin typeface="Dosis" pitchFamily="2" charset="0"/>
              </a:rPr>
              <a:t>Au-dessous</a:t>
            </a:r>
          </a:p>
        </p:txBody>
      </p:sp>
      <p:pic>
        <p:nvPicPr>
          <p:cNvPr id="16" name="Image 15">
            <a:extLst>
              <a:ext uri="{FF2B5EF4-FFF2-40B4-BE49-F238E27FC236}">
                <a16:creationId xmlns:a16="http://schemas.microsoft.com/office/drawing/2014/main" xmlns="" id="{3F9076F8-26F7-CA9F-BF14-F55C44FB7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424" y="1742756"/>
            <a:ext cx="1303522" cy="1425918"/>
          </a:xfrm>
          <a:prstGeom prst="rect">
            <a:avLst/>
          </a:prstGeom>
        </p:spPr>
      </p:pic>
      <p:pic>
        <p:nvPicPr>
          <p:cNvPr id="17" name="Image 16">
            <a:extLst>
              <a:ext uri="{FF2B5EF4-FFF2-40B4-BE49-F238E27FC236}">
                <a16:creationId xmlns:a16="http://schemas.microsoft.com/office/drawing/2014/main" xmlns="" id="{6FAAC2CD-753B-F0D8-71BB-FDA40A1DD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486" y="1753681"/>
            <a:ext cx="1205643" cy="1318849"/>
          </a:xfrm>
          <a:prstGeom prst="rect">
            <a:avLst/>
          </a:prstGeom>
        </p:spPr>
      </p:pic>
      <p:pic>
        <p:nvPicPr>
          <p:cNvPr id="18" name="Image 17">
            <a:extLst>
              <a:ext uri="{FF2B5EF4-FFF2-40B4-BE49-F238E27FC236}">
                <a16:creationId xmlns:a16="http://schemas.microsoft.com/office/drawing/2014/main" xmlns="" id="{2210DB7B-1195-B3A3-591D-16A39C721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401" y="1753681"/>
            <a:ext cx="1303104" cy="1425461"/>
          </a:xfrm>
          <a:prstGeom prst="rect">
            <a:avLst/>
          </a:prstGeom>
        </p:spPr>
      </p:pic>
      <p:pic>
        <p:nvPicPr>
          <p:cNvPr id="19" name="Image 18">
            <a:extLst>
              <a:ext uri="{FF2B5EF4-FFF2-40B4-BE49-F238E27FC236}">
                <a16:creationId xmlns:a16="http://schemas.microsoft.com/office/drawing/2014/main" xmlns="" id="{C288FA68-ACDC-E9DC-56FD-C2ED59DB0C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42" y="4023813"/>
            <a:ext cx="1578241" cy="1724581"/>
          </a:xfrm>
          <a:prstGeom prst="rect">
            <a:avLst/>
          </a:prstGeom>
        </p:spPr>
      </p:pic>
      <p:pic>
        <p:nvPicPr>
          <p:cNvPr id="20" name="Image 19">
            <a:extLst>
              <a:ext uri="{FF2B5EF4-FFF2-40B4-BE49-F238E27FC236}">
                <a16:creationId xmlns:a16="http://schemas.microsoft.com/office/drawing/2014/main" xmlns="" id="{7FCC1A15-7D28-FC8A-886F-41AA51C9EC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2653" y="4043113"/>
            <a:ext cx="1461691" cy="1597223"/>
          </a:xfrm>
          <a:prstGeom prst="rect">
            <a:avLst/>
          </a:prstGeom>
        </p:spPr>
      </p:pic>
      <p:pic>
        <p:nvPicPr>
          <p:cNvPr id="21" name="Image 20">
            <a:extLst>
              <a:ext uri="{FF2B5EF4-FFF2-40B4-BE49-F238E27FC236}">
                <a16:creationId xmlns:a16="http://schemas.microsoft.com/office/drawing/2014/main" xmlns="" id="{ACCC30F7-5B89-2F6D-8B01-41B014ACB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6104" y="4041397"/>
            <a:ext cx="1461691" cy="1598939"/>
          </a:xfrm>
          <a:prstGeom prst="rect">
            <a:avLst/>
          </a:prstGeom>
        </p:spPr>
      </p:pic>
    </p:spTree>
    <p:extLst>
      <p:ext uri="{BB962C8B-B14F-4D97-AF65-F5344CB8AC3E}">
        <p14:creationId xmlns:p14="http://schemas.microsoft.com/office/powerpoint/2010/main" val="375300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9BF544-2170-835A-71A5-A1AED76B7B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CB95FA5-2957-02AD-CEF6-37D513BA3BC7}"/>
              </a:ext>
            </a:extLst>
          </p:cNvPr>
          <p:cNvSpPr>
            <a:spLocks noGrp="1"/>
          </p:cNvSpPr>
          <p:nvPr>
            <p:ph type="title"/>
          </p:nvPr>
        </p:nvSpPr>
        <p:spPr/>
        <p:txBody>
          <a:bodyPr/>
          <a:lstStyle/>
          <a:p>
            <a:r>
              <a:rPr lang="fr-FR" dirty="0">
                <a:solidFill>
                  <a:schemeClr val="tx1">
                    <a:lumMod val="65000"/>
                    <a:lumOff val="35000"/>
                  </a:schemeClr>
                </a:solidFill>
              </a:rPr>
              <a:t>Qui va venir à la fête ?</a:t>
            </a:r>
          </a:p>
        </p:txBody>
      </p:sp>
      <p:sp>
        <p:nvSpPr>
          <p:cNvPr id="3" name="Titre 1">
            <a:extLst>
              <a:ext uri="{FF2B5EF4-FFF2-40B4-BE49-F238E27FC236}">
                <a16:creationId xmlns:a16="http://schemas.microsoft.com/office/drawing/2014/main" xmlns="" id="{F4D63418-31BF-879B-33D7-30FA2BC57E75}"/>
              </a:ext>
            </a:extLst>
          </p:cNvPr>
          <p:cNvSpPr txBox="1">
            <a:spLocks/>
          </p:cNvSpPr>
          <p:nvPr/>
        </p:nvSpPr>
        <p:spPr>
          <a:xfrm>
            <a:off x="1916481" y="3843868"/>
            <a:ext cx="57461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w="0"/>
                <a:solidFill>
                  <a:srgbClr val="2196B1"/>
                </a:solidFill>
                <a:effectLst/>
                <a:uLnTx/>
                <a:uFillTx/>
                <a:latin typeface="Dosis SemiBold" pitchFamily="2" charset="0"/>
                <a:ea typeface="+mn-ea"/>
                <a:cs typeface="+mn-cs"/>
              </a:rPr>
              <a:t>Qui va venir à la fête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92A0534E-5124-E7E9-CAC8-90100EEFE829}"/>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DB48F12D-E690-89A8-0B4E-D5F388ED4F18}"/>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spTree>
    <p:extLst>
      <p:ext uri="{BB962C8B-B14F-4D97-AF65-F5344CB8AC3E}">
        <p14:creationId xmlns:p14="http://schemas.microsoft.com/office/powerpoint/2010/main" val="3767064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4EA8B8-6251-FC99-CEFC-9EB47523A9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C5698324-5B6A-48E3-2404-1DA425FCA3A0}"/>
              </a:ext>
            </a:extLst>
          </p:cNvPr>
          <p:cNvSpPr>
            <a:spLocks noGrp="1"/>
          </p:cNvSpPr>
          <p:nvPr>
            <p:ph type="title"/>
          </p:nvPr>
        </p:nvSpPr>
        <p:spPr/>
        <p:txBody>
          <a:bodyPr/>
          <a:lstStyle/>
          <a:p>
            <a:r>
              <a:rPr lang="fr-FR" dirty="0">
                <a:solidFill>
                  <a:schemeClr val="tx1">
                    <a:lumMod val="65000"/>
                    <a:lumOff val="35000"/>
                  </a:schemeClr>
                </a:solidFill>
              </a:rPr>
              <a:t>Que portent tes cousins à la fête ?</a:t>
            </a:r>
          </a:p>
        </p:txBody>
      </p:sp>
      <p:sp>
        <p:nvSpPr>
          <p:cNvPr id="3" name="Titre 1">
            <a:extLst>
              <a:ext uri="{FF2B5EF4-FFF2-40B4-BE49-F238E27FC236}">
                <a16:creationId xmlns:a16="http://schemas.microsoft.com/office/drawing/2014/main" xmlns="" id="{9ECE939C-F2D4-D777-14FB-7DA1A5A773B2}"/>
              </a:ext>
            </a:extLst>
          </p:cNvPr>
          <p:cNvSpPr txBox="1">
            <a:spLocks/>
          </p:cNvSpPr>
          <p:nvPr/>
        </p:nvSpPr>
        <p:spPr>
          <a:xfrm>
            <a:off x="1916481" y="3843868"/>
            <a:ext cx="57461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w="0"/>
                <a:solidFill>
                  <a:srgbClr val="2196B1"/>
                </a:solidFill>
                <a:effectLst/>
                <a:uLnTx/>
                <a:uFillTx/>
                <a:latin typeface="Dosis SemiBold" pitchFamily="2" charset="0"/>
                <a:ea typeface="+mn-ea"/>
                <a:cs typeface="+mn-cs"/>
              </a:rPr>
              <a:t>Que portent tes cousins à la fête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9F04E63-DA9F-F74E-6012-D5F1D8B92153}"/>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56FFDE2B-C536-EB2A-63AE-11E3D12F602B}"/>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spTree>
    <p:extLst>
      <p:ext uri="{BB962C8B-B14F-4D97-AF65-F5344CB8AC3E}">
        <p14:creationId xmlns:p14="http://schemas.microsoft.com/office/powerpoint/2010/main" val="957546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204BC4-4BE6-EBF1-F3A6-DF33C64E06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2CDF8D9-7D34-685A-F1D5-62874D8ADB44}"/>
              </a:ext>
            </a:extLst>
          </p:cNvPr>
          <p:cNvSpPr>
            <a:spLocks noGrp="1"/>
          </p:cNvSpPr>
          <p:nvPr>
            <p:ph type="title"/>
          </p:nvPr>
        </p:nvSpPr>
        <p:spPr/>
        <p:txBody>
          <a:bodyPr/>
          <a:lstStyle/>
          <a:p>
            <a:r>
              <a:rPr lang="fr-FR" dirty="0">
                <a:solidFill>
                  <a:schemeClr val="tx1">
                    <a:lumMod val="65000"/>
                    <a:lumOff val="35000"/>
                  </a:schemeClr>
                </a:solidFill>
              </a:rPr>
              <a:t>Qu’est-ce que tu dois faire avant le repas ?</a:t>
            </a:r>
          </a:p>
        </p:txBody>
      </p:sp>
      <p:sp>
        <p:nvSpPr>
          <p:cNvPr id="3" name="Titre 1">
            <a:extLst>
              <a:ext uri="{FF2B5EF4-FFF2-40B4-BE49-F238E27FC236}">
                <a16:creationId xmlns:a16="http://schemas.microsoft.com/office/drawing/2014/main" xmlns="" id="{F206B4E4-9309-5D49-D9DE-EA3B91A89DB1}"/>
              </a:ext>
            </a:extLst>
          </p:cNvPr>
          <p:cNvSpPr txBox="1">
            <a:spLocks/>
          </p:cNvSpPr>
          <p:nvPr/>
        </p:nvSpPr>
        <p:spPr>
          <a:xfrm>
            <a:off x="1916481" y="3843868"/>
            <a:ext cx="57461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w="0"/>
                <a:solidFill>
                  <a:srgbClr val="2196B1"/>
                </a:solidFill>
                <a:effectLst/>
                <a:uLnTx/>
                <a:uFillTx/>
                <a:latin typeface="Dosis SemiBold" pitchFamily="2" charset="0"/>
                <a:ea typeface="+mn-ea"/>
                <a:cs typeface="+mn-cs"/>
              </a:rPr>
              <a:t>Comment sont tes cousins ?</a:t>
            </a:r>
          </a:p>
        </p:txBody>
      </p:sp>
      <p:pic>
        <p:nvPicPr>
          <p:cNvPr id="18"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3794C93B-7BCB-9349-E35E-D45AD93D8979}"/>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19" name="ZoneTexte 18">
            <a:extLst>
              <a:ext uri="{FF2B5EF4-FFF2-40B4-BE49-F238E27FC236}">
                <a16:creationId xmlns:a16="http://schemas.microsoft.com/office/drawing/2014/main" xmlns="" id="{AB8BD5B5-09A1-C543-E43A-5634BDA92F2F}"/>
              </a:ext>
            </a:extLst>
          </p:cNvPr>
          <p:cNvSpPr txBox="1"/>
          <p:nvPr/>
        </p:nvSpPr>
        <p:spPr>
          <a:xfrm>
            <a:off x="532953" y="621559"/>
            <a:ext cx="5212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196B1"/>
                </a:solidFill>
                <a:effectLst/>
                <a:uLnTx/>
                <a:uFillTx/>
                <a:latin typeface="Dosis" pitchFamily="2" charset="0"/>
                <a:ea typeface="+mn-ea"/>
                <a:cs typeface="+mn-cs"/>
              </a:rPr>
              <a:t>?</a:t>
            </a:r>
          </a:p>
        </p:txBody>
      </p:sp>
    </p:spTree>
    <p:extLst>
      <p:ext uri="{BB962C8B-B14F-4D97-AF65-F5344CB8AC3E}">
        <p14:creationId xmlns:p14="http://schemas.microsoft.com/office/powerpoint/2010/main" val="179423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B1E423-5451-1555-9E56-F497383C47D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xmlns="" id="{08B8DDE0-DC0A-851C-97E2-584D8A249615}"/>
              </a:ext>
            </a:extLst>
          </p:cNvPr>
          <p:cNvPicPr>
            <a:picLocks noChangeAspect="1"/>
          </p:cNvPicPr>
          <p:nvPr/>
        </p:nvPicPr>
        <p:blipFill>
          <a:blip r:embed="rId2"/>
          <a:srcRect l="1542" t="8381" r="3284" b="18195"/>
          <a:stretch>
            <a:fillRect/>
          </a:stretch>
        </p:blipFill>
        <p:spPr>
          <a:xfrm>
            <a:off x="1354631" y="3994138"/>
            <a:ext cx="6246795" cy="1349939"/>
          </a:xfrm>
          <a:prstGeom prst="rect">
            <a:avLst/>
          </a:prstGeom>
        </p:spPr>
      </p:pic>
      <p:pic>
        <p:nvPicPr>
          <p:cNvPr id="15" name="Espace réservé pour une image  14" descr="Une image contenant horloge, cercle, symbole&#10;&#10;Le contenu généré par l’IA peut être incorrect.">
            <a:extLst>
              <a:ext uri="{FF2B5EF4-FFF2-40B4-BE49-F238E27FC236}">
                <a16:creationId xmlns:a16="http://schemas.microsoft.com/office/drawing/2014/main" xmlns="" id="{190DCC73-BD89-1799-ED2D-5782D30A0B9B}"/>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7560" r="-7560"/>
          <a:stretch>
            <a:fillRect/>
          </a:stretch>
        </p:blipFill>
        <p:spPr/>
      </p:pic>
      <p:pic>
        <p:nvPicPr>
          <p:cNvPr id="13" name="Espace réservé pour une image  12" descr="Une image contenant horloge, cercle, symbole, logo&#10;&#10;Le contenu généré par l’IA peut être incorrect.">
            <a:extLst>
              <a:ext uri="{FF2B5EF4-FFF2-40B4-BE49-F238E27FC236}">
                <a16:creationId xmlns:a16="http://schemas.microsoft.com/office/drawing/2014/main" xmlns="" id="{57DF90F3-78D5-77A7-8426-8E871B8843A7}"/>
              </a:ext>
            </a:extLst>
          </p:cNvPr>
          <p:cNvPicPr>
            <a:picLocks noGrp="1" noChangeAspect="1"/>
          </p:cNvPicPr>
          <p:nvPr>
            <p:ph type="pic" sz="quarter" idx="11"/>
          </p:nvPr>
        </p:nvPicPr>
        <p:blipFill rotWithShape="1">
          <a:blip r:embed="rId4" cstate="print">
            <a:grayscl/>
            <a:extLst>
              <a:ext uri="{28A0092B-C50C-407E-A947-70E740481C1C}">
                <a14:useLocalDpi xmlns:a14="http://schemas.microsoft.com/office/drawing/2010/main" val="0"/>
              </a:ext>
            </a:extLst>
          </a:blip>
          <a:srcRect l="-7526" r="-7526"/>
          <a:stretch>
            <a:fillRect/>
          </a:stretch>
        </p:blipFill>
        <p:spPr/>
      </p:pic>
      <p:sp>
        <p:nvSpPr>
          <p:cNvPr id="8" name="Espace réservé du texte 4">
            <a:extLst>
              <a:ext uri="{FF2B5EF4-FFF2-40B4-BE49-F238E27FC236}">
                <a16:creationId xmlns:a16="http://schemas.microsoft.com/office/drawing/2014/main" xmlns="" id="{0BD857C9-E818-349B-BDAA-28964858B4D1}"/>
              </a:ext>
            </a:extLst>
          </p:cNvPr>
          <p:cNvSpPr txBox="1">
            <a:spLocks/>
          </p:cNvSpPr>
          <p:nvPr/>
        </p:nvSpPr>
        <p:spPr>
          <a:xfrm>
            <a:off x="2272849" y="3075803"/>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white">
                    <a:lumMod val="65000"/>
                  </a:prstClr>
                </a:solidFill>
                <a:effectLst/>
                <a:uLnTx/>
                <a:uFillTx/>
                <a:latin typeface="Dosis SemiBold" pitchFamily="2" charset="0"/>
                <a:ea typeface="+mn-ea"/>
                <a:cs typeface="+mn-cs"/>
              </a:rPr>
              <a:t>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white">
                    <a:lumMod val="65000"/>
                  </a:prstClr>
                </a:solidFill>
                <a:effectLst/>
                <a:uLnTx/>
                <a:uFillTx/>
                <a:latin typeface="Dosis SemiBold" pitchFamily="2" charset="0"/>
                <a:ea typeface="+mn-ea"/>
                <a:cs typeface="+mn-cs"/>
              </a:rPr>
              <a:t>Lire un texte.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white">
                    <a:lumMod val="65000"/>
                  </a:prstClr>
                </a:solidFill>
                <a:effectLst/>
                <a:uLnTx/>
                <a:uFillTx/>
                <a:latin typeface="Dosis SemiBold" pitchFamily="2" charset="0"/>
                <a:ea typeface="+mn-ea"/>
                <a:cs typeface="+mn-cs"/>
              </a:rPr>
              <a:t>Écrire des mots et des phrases.</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white">
                    <a:lumMod val="65000"/>
                  </a:prstClr>
                </a:solidFill>
                <a:effectLst/>
                <a:uLnTx/>
                <a:uFillTx/>
                <a:latin typeface="Dosis SemiBold" pitchFamily="2" charset="0"/>
                <a:ea typeface="+mn-ea"/>
                <a:cs typeface="+mn-cs"/>
              </a:rPr>
              <a:t>Répondre à des questions en rafales. </a:t>
            </a:r>
          </a:p>
        </p:txBody>
      </p:sp>
      <p:sp>
        <p:nvSpPr>
          <p:cNvPr id="9" name="Espace réservé du texte 2">
            <a:extLst>
              <a:ext uri="{FF2B5EF4-FFF2-40B4-BE49-F238E27FC236}">
                <a16:creationId xmlns:a16="http://schemas.microsoft.com/office/drawing/2014/main" xmlns="" id="{6B7BA6C0-10FD-BA08-AB78-14022360642A}"/>
              </a:ext>
            </a:extLst>
          </p:cNvPr>
          <p:cNvSpPr txBox="1">
            <a:spLocks/>
          </p:cNvSpPr>
          <p:nvPr/>
        </p:nvSpPr>
        <p:spPr>
          <a:xfrm>
            <a:off x="2272850" y="447646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565F88"/>
                </a:solidFill>
                <a:effectLst/>
                <a:uLnTx/>
                <a:uFillTx/>
                <a:latin typeface="Dosis SemiBold" pitchFamily="2" charset="0"/>
                <a:ea typeface="+mn-ea"/>
                <a:cs typeface="+mn-cs"/>
              </a:rPr>
              <a:t>Le visiteur du jardin.</a:t>
            </a:r>
          </a:p>
        </p:txBody>
      </p:sp>
      <p:sp>
        <p:nvSpPr>
          <p:cNvPr id="4" name="ZoneTexte 3">
            <a:extLst>
              <a:ext uri="{FF2B5EF4-FFF2-40B4-BE49-F238E27FC236}">
                <a16:creationId xmlns:a16="http://schemas.microsoft.com/office/drawing/2014/main" xmlns="" id="{57FCBE27-F36D-9E40-E4E4-612971E588B5}"/>
              </a:ext>
            </a:extLst>
          </p:cNvPr>
          <p:cNvSpPr txBox="1"/>
          <p:nvPr/>
        </p:nvSpPr>
        <p:spPr>
          <a:xfrm>
            <a:off x="2272851" y="4124915"/>
            <a:ext cx="16786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Lecture offerte</a:t>
            </a:r>
          </a:p>
        </p:txBody>
      </p:sp>
      <p:sp>
        <p:nvSpPr>
          <p:cNvPr id="5" name="Titre 8">
            <a:extLst>
              <a:ext uri="{FF2B5EF4-FFF2-40B4-BE49-F238E27FC236}">
                <a16:creationId xmlns:a16="http://schemas.microsoft.com/office/drawing/2014/main" xmlns="" id="{4A21D9E9-876E-BC00-E906-3E8833E4C1DD}"/>
              </a:ext>
            </a:extLst>
          </p:cNvPr>
          <p:cNvSpPr>
            <a:spLocks noGrp="1"/>
          </p:cNvSpPr>
          <p:nvPr>
            <p:ph type="title"/>
          </p:nvPr>
        </p:nvSpPr>
        <p:spPr>
          <a:xfrm>
            <a:off x="628650" y="1385583"/>
            <a:ext cx="7886700" cy="705267"/>
          </a:xfrm>
        </p:spPr>
        <p:txBody>
          <a:bodyPr/>
          <a:lstStyle/>
          <a:p>
            <a:r>
              <a:rPr lang="fr-MA" sz="3200" dirty="0"/>
              <a:t>Plan de la séance 6</a:t>
            </a:r>
          </a:p>
        </p:txBody>
      </p:sp>
      <p:grpSp>
        <p:nvGrpSpPr>
          <p:cNvPr id="6" name="Groupe 5">
            <a:extLst>
              <a:ext uri="{FF2B5EF4-FFF2-40B4-BE49-F238E27FC236}">
                <a16:creationId xmlns:a16="http://schemas.microsoft.com/office/drawing/2014/main" xmlns="" id="{8BDD5AAF-9197-1374-D05E-8BF6DDF391A5}"/>
              </a:ext>
            </a:extLst>
          </p:cNvPr>
          <p:cNvGrpSpPr/>
          <p:nvPr/>
        </p:nvGrpSpPr>
        <p:grpSpPr>
          <a:xfrm>
            <a:off x="3120265" y="0"/>
            <a:ext cx="2741519" cy="1084434"/>
            <a:chOff x="3072140" y="0"/>
            <a:chExt cx="2741519" cy="1084434"/>
          </a:xfrm>
        </p:grpSpPr>
        <p:sp>
          <p:nvSpPr>
            <p:cNvPr id="7" name="Rectangle 6">
              <a:extLst>
                <a:ext uri="{FF2B5EF4-FFF2-40B4-BE49-F238E27FC236}">
                  <a16:creationId xmlns:a16="http://schemas.microsoft.com/office/drawing/2014/main" xmlns="" id="{7F5F015A-E8E6-BD03-0111-1209A116BA3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AD5D3CB-D183-0C75-7DFB-E1EBC409031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xmlns="" id="{9F838AF6-11A9-9B39-5931-63446ACF60E7}"/>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4133189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AF1DF4-6A85-EC2F-A525-5B6CEF78639B}"/>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xmlns="" id="{DA958E13-CAE0-4F7B-872F-5185761683FB}"/>
              </a:ext>
            </a:extLst>
          </p:cNvPr>
          <p:cNvSpPr>
            <a:spLocks noGrp="1"/>
          </p:cNvSpPr>
          <p:nvPr>
            <p:ph type="title"/>
          </p:nvPr>
        </p:nvSpPr>
        <p:spPr>
          <a:xfrm>
            <a:off x="1572967" y="779051"/>
            <a:ext cx="7176796" cy="612000"/>
          </a:xfrm>
        </p:spPr>
        <p:txBody>
          <a:bodyPr/>
          <a:lstStyle/>
          <a:p>
            <a:r>
              <a:rPr lang="fr-FR" dirty="0">
                <a:solidFill>
                  <a:schemeClr val="tx1">
                    <a:lumMod val="65000"/>
                    <a:lumOff val="35000"/>
                  </a:schemeClr>
                </a:solidFill>
              </a:rPr>
              <a:t>Nous avons déjà vu le troisième épisode de l’histoire « </a:t>
            </a:r>
            <a:r>
              <a:rPr lang="fr-FR" i="1" dirty="0">
                <a:solidFill>
                  <a:schemeClr val="tx1">
                    <a:lumMod val="65000"/>
                    <a:lumOff val="35000"/>
                  </a:schemeClr>
                </a:solidFill>
              </a:rPr>
              <a:t>le visiteur du jardin» </a:t>
            </a:r>
            <a:r>
              <a:rPr lang="fr-FR" dirty="0">
                <a:solidFill>
                  <a:schemeClr val="tx1">
                    <a:lumMod val="65000"/>
                    <a:lumOff val="35000"/>
                  </a:schemeClr>
                </a:solidFill>
              </a:rPr>
              <a:t>. Qui veut nous rappeler ce qu’on a vu ?  En français ou dans votre langue. </a:t>
            </a:r>
          </a:p>
        </p:txBody>
      </p:sp>
      <p:grpSp>
        <p:nvGrpSpPr>
          <p:cNvPr id="13" name="Groupe 12">
            <a:extLst>
              <a:ext uri="{FF2B5EF4-FFF2-40B4-BE49-F238E27FC236}">
                <a16:creationId xmlns:a16="http://schemas.microsoft.com/office/drawing/2014/main" xmlns="" id="{4ADB4258-8BE5-9E91-AFA9-B1A2DBA20FD6}"/>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xmlns="" id="{89CFB071-E660-4570-6720-7E55F152984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409B592-809C-7357-E47D-63F05E7CBD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descr="Une image contenant garçon, jeune enfant, habits, personne&#10;&#10;Le contenu généré par l’IA peut être incorrect.">
            <a:extLst>
              <a:ext uri="{FF2B5EF4-FFF2-40B4-BE49-F238E27FC236}">
                <a16:creationId xmlns:a16="http://schemas.microsoft.com/office/drawing/2014/main" xmlns="" id="{BA91A7B2-F906-5DBC-2204-87DDF45A2CD0}"/>
              </a:ext>
            </a:extLst>
          </p:cNvPr>
          <p:cNvPicPr>
            <a:picLocks noChangeAspect="1"/>
          </p:cNvPicPr>
          <p:nvPr/>
        </p:nvPicPr>
        <p:blipFill>
          <a:blip r:embed="rId5"/>
          <a:srcRect t="-900" r="-559" b="1"/>
          <a:stretch>
            <a:fillRect/>
          </a:stretch>
        </p:blipFill>
        <p:spPr>
          <a:xfrm>
            <a:off x="2734870" y="2258471"/>
            <a:ext cx="3681834" cy="3865560"/>
          </a:xfrm>
          <a:prstGeom prst="rect">
            <a:avLst/>
          </a:prstGeom>
        </p:spPr>
      </p:pic>
    </p:spTree>
    <p:extLst>
      <p:ext uri="{BB962C8B-B14F-4D97-AF65-F5344CB8AC3E}">
        <p14:creationId xmlns:p14="http://schemas.microsoft.com/office/powerpoint/2010/main" val="2615122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B2B485-7C8D-FEBF-561B-929CBBBDD68C}"/>
            </a:ext>
          </a:extLst>
        </p:cNvPr>
        <p:cNvGrpSpPr/>
        <p:nvPr/>
      </p:nvGrpSpPr>
      <p:grpSpPr>
        <a:xfrm>
          <a:off x="0" y="0"/>
          <a:ext cx="0" cy="0"/>
          <a:chOff x="0" y="0"/>
          <a:chExt cx="0" cy="0"/>
        </a:xfrm>
      </p:grpSpPr>
      <p:sp>
        <p:nvSpPr>
          <p:cNvPr id="5" name="Titre 1">
            <a:extLst>
              <a:ext uri="{FF2B5EF4-FFF2-40B4-BE49-F238E27FC236}">
                <a16:creationId xmlns:a16="http://schemas.microsoft.com/office/drawing/2014/main" xmlns="" id="{017DAB81-C9E1-66FD-AA70-A73FB1FECDF2}"/>
              </a:ext>
            </a:extLst>
          </p:cNvPr>
          <p:cNvSpPr>
            <a:spLocks noGrp="1"/>
          </p:cNvSpPr>
          <p:nvPr>
            <p:ph type="title"/>
          </p:nvPr>
        </p:nvSpPr>
        <p:spPr>
          <a:xfrm>
            <a:off x="1641201" y="756000"/>
            <a:ext cx="7057816" cy="612000"/>
          </a:xfrm>
        </p:spPr>
        <p:txBody>
          <a:bodyPr/>
          <a:lstStyle/>
          <a:p>
            <a:r>
              <a:rPr lang="fr-FR" dirty="0">
                <a:solidFill>
                  <a:schemeClr val="tx1">
                    <a:lumMod val="65000"/>
                    <a:lumOff val="35000"/>
                  </a:schemeClr>
                </a:solidFill>
              </a:rPr>
              <a:t>On va  regarder le troisième épisode une nouvelle fois. Après, on verra le quatrième  épisode de cette histoire. Soyez attentifs.</a:t>
            </a:r>
          </a:p>
        </p:txBody>
      </p:sp>
      <p:grpSp>
        <p:nvGrpSpPr>
          <p:cNvPr id="6" name="Groupe 5">
            <a:extLst>
              <a:ext uri="{FF2B5EF4-FFF2-40B4-BE49-F238E27FC236}">
                <a16:creationId xmlns:a16="http://schemas.microsoft.com/office/drawing/2014/main" xmlns="" id="{A40EBBE4-ACEE-A659-B848-A71DC0017B6F}"/>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xmlns="" id="{5EDECC98-4865-483F-575A-7BED21A23FBD}"/>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F65926D7-4C55-D48C-FDA5-5527CEED68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xmlns="" id="{5A602A6A-EF00-A6A9-69DA-D361BD150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123319"/>
            <a:ext cx="7057816" cy="3707136"/>
          </a:xfrm>
          <a:prstGeom prst="rect">
            <a:avLst/>
          </a:prstGeom>
        </p:spPr>
      </p:pic>
    </p:spTree>
    <p:extLst>
      <p:ext uri="{BB962C8B-B14F-4D97-AF65-F5344CB8AC3E}">
        <p14:creationId xmlns:p14="http://schemas.microsoft.com/office/powerpoint/2010/main" val="2006220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D9C193-3D24-2958-FB8F-2AFC897C8CF1}"/>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D866A8E8-C454-5B81-F1FC-C12AB1F3A825}"/>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Lecture de la vidéo.</a:t>
            </a:r>
          </a:p>
        </p:txBody>
      </p:sp>
      <p:pic>
        <p:nvPicPr>
          <p:cNvPr id="5"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B37AA5D8-D239-E7A9-C8F6-F4D7EDF379DA}"/>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a:xfrm>
            <a:off x="338580" y="722982"/>
            <a:ext cx="828000" cy="828000"/>
          </a:xfrm>
        </p:spPr>
      </p:pic>
      <p:pic>
        <p:nvPicPr>
          <p:cNvPr id="2" name="Image 1" descr="Une image contenant noir, obscurité&#10;&#10;Le contenu généré par l’IA peut être incorrect.">
            <a:extLst>
              <a:ext uri="{FF2B5EF4-FFF2-40B4-BE49-F238E27FC236}">
                <a16:creationId xmlns:a16="http://schemas.microsoft.com/office/drawing/2014/main" xmlns="" id="{5CFE693E-B88D-217C-3F4E-3DF984E48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6" name="FINALE - Le visiteur du jardin - E03 DONE-720p-251225 (1)">
            <a:hlinkClick r:id="" action="ppaction://media"/>
            <a:extLst>
              <a:ext uri="{FF2B5EF4-FFF2-40B4-BE49-F238E27FC236}">
                <a16:creationId xmlns:a16="http://schemas.microsoft.com/office/drawing/2014/main" xmlns="" id="{BB187BFD-D36B-A702-A973-1E7ADF39ED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84241" y="1881477"/>
            <a:ext cx="6941489" cy="3904588"/>
          </a:xfrm>
          <a:prstGeom prst="roundRect">
            <a:avLst/>
          </a:prstGeom>
        </p:spPr>
      </p:pic>
    </p:spTree>
    <p:extLst>
      <p:ext uri="{BB962C8B-B14F-4D97-AF65-F5344CB8AC3E}">
        <p14:creationId xmlns:p14="http://schemas.microsoft.com/office/powerpoint/2010/main" val="3626939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31" fill="hold"/>
                                        <p:tgtEl>
                                          <p:spTgt spid="6"/>
                                        </p:tgtEl>
                                      </p:cBhvr>
                                    </p:cmd>
                                  </p:childTnLst>
                                </p:cTn>
                              </p:par>
                            </p:childTnLst>
                          </p:cTn>
                        </p:par>
                        <p:par>
                          <p:cTn id="7" fill="hold">
                            <p:stCondLst>
                              <p:cond delay="86131"/>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0DDD0A-077B-22DD-8C97-C7089FEA0A93}"/>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xmlns="" id="{ED5C58F0-7F90-8215-2DCC-5114FE1296C5}"/>
              </a:ext>
            </a:extLst>
          </p:cNvPr>
          <p:cNvSpPr>
            <a:spLocks noGrp="1"/>
          </p:cNvSpPr>
          <p:nvPr>
            <p:ph type="title"/>
          </p:nvPr>
        </p:nvSpPr>
        <p:spPr>
          <a:xfrm>
            <a:off x="1641201" y="756000"/>
            <a:ext cx="7057816" cy="612000"/>
          </a:xfrm>
        </p:spPr>
        <p:txBody>
          <a:bodyPr/>
          <a:lstStyle/>
          <a:p>
            <a:r>
              <a:rPr lang="fr-FR" dirty="0">
                <a:solidFill>
                  <a:schemeClr val="tx1">
                    <a:lumMod val="65000"/>
                    <a:lumOff val="35000"/>
                  </a:schemeClr>
                </a:solidFill>
              </a:rPr>
              <a:t>Maintenant, nous allons découvrir le quatrième et dernier épisode de l’histoire « </a:t>
            </a:r>
            <a:r>
              <a:rPr lang="fr-FR" i="1" dirty="0">
                <a:solidFill>
                  <a:schemeClr val="tx1">
                    <a:lumMod val="65000"/>
                    <a:lumOff val="35000"/>
                  </a:schemeClr>
                </a:solidFill>
              </a:rPr>
              <a:t>Le visiteur du jardin" </a:t>
            </a:r>
            <a:r>
              <a:rPr lang="fr-FR" dirty="0">
                <a:solidFill>
                  <a:schemeClr val="tx1">
                    <a:lumMod val="65000"/>
                    <a:lumOff val="35000"/>
                  </a:schemeClr>
                </a:solidFill>
              </a:rPr>
              <a:t>. Est-ce que vous êtes prêts ? Ecoutez bien. </a:t>
            </a:r>
          </a:p>
        </p:txBody>
      </p:sp>
      <p:grpSp>
        <p:nvGrpSpPr>
          <p:cNvPr id="10" name="Groupe 9">
            <a:extLst>
              <a:ext uri="{FF2B5EF4-FFF2-40B4-BE49-F238E27FC236}">
                <a16:creationId xmlns:a16="http://schemas.microsoft.com/office/drawing/2014/main" xmlns="" id="{8915BE86-F37E-59B2-2121-81DAA19D4E91}"/>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xmlns="" id="{CB317669-2ABB-FEAD-8212-54E0467A895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5A2E31D-2C86-0125-C50A-AA752E1BBE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a:extLst>
              <a:ext uri="{FF2B5EF4-FFF2-40B4-BE49-F238E27FC236}">
                <a16:creationId xmlns:a16="http://schemas.microsoft.com/office/drawing/2014/main" xmlns="" id="{C6437D27-FA79-AD1A-225E-1A9AEB3D9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05" y="1967584"/>
            <a:ext cx="7449590" cy="4020111"/>
          </a:xfrm>
          <a:prstGeom prst="rect">
            <a:avLst/>
          </a:prstGeom>
        </p:spPr>
      </p:pic>
    </p:spTree>
    <p:extLst>
      <p:ext uri="{BB962C8B-B14F-4D97-AF65-F5344CB8AC3E}">
        <p14:creationId xmlns:p14="http://schemas.microsoft.com/office/powerpoint/2010/main" val="1804390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4B9A3BD-8B52-8E66-F20C-0E9EB32DF15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2B19C0BC-46F1-8F04-934E-46DB2C531732}"/>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Lecture de la vidéo.</a:t>
            </a:r>
          </a:p>
        </p:txBody>
      </p:sp>
      <p:pic>
        <p:nvPicPr>
          <p:cNvPr id="5"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6A13E921-83A7-F082-CC20-ECEE74D3077C}"/>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a:xfrm>
            <a:off x="338580" y="722982"/>
            <a:ext cx="828000" cy="828000"/>
          </a:xfrm>
        </p:spPr>
      </p:pic>
      <p:pic>
        <p:nvPicPr>
          <p:cNvPr id="2" name="Image 1" descr="Une image contenant noir, obscurité&#10;&#10;Le contenu généré par l’IA peut être incorrect.">
            <a:extLst>
              <a:ext uri="{FF2B5EF4-FFF2-40B4-BE49-F238E27FC236}">
                <a16:creationId xmlns:a16="http://schemas.microsoft.com/office/drawing/2014/main" xmlns="" id="{C74C6F6B-2E79-9B84-86F9-975BB2713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7" name="FINALE - Le visiteur du jardin - E04 DONE-720p-260102">
            <a:hlinkClick r:id="" action="ppaction://media"/>
            <a:extLst>
              <a:ext uri="{FF2B5EF4-FFF2-40B4-BE49-F238E27FC236}">
                <a16:creationId xmlns:a16="http://schemas.microsoft.com/office/drawing/2014/main" xmlns="" id="{02050493-414E-844B-F300-78C1662F09B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8050" y="1826633"/>
            <a:ext cx="6547899" cy="3683194"/>
          </a:xfrm>
          <a:prstGeom prst="rect">
            <a:avLst/>
          </a:prstGeom>
        </p:spPr>
      </p:pic>
    </p:spTree>
    <p:extLst>
      <p:ext uri="{BB962C8B-B14F-4D97-AF65-F5344CB8AC3E}">
        <p14:creationId xmlns:p14="http://schemas.microsoft.com/office/powerpoint/2010/main" val="4126740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54" fill="hold"/>
                                        <p:tgtEl>
                                          <p:spTgt spid="7"/>
                                        </p:tgtEl>
                                      </p:cBhvr>
                                    </p:cmd>
                                  </p:childTnLst>
                                </p:cTn>
                              </p:par>
                            </p:childTnLst>
                          </p:cTn>
                        </p:par>
                        <p:par>
                          <p:cTn id="7" fill="hold">
                            <p:stCondLst>
                              <p:cond delay="88754"/>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3DA8BC-8AB4-8B05-FFD6-E0E456471BA6}"/>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xmlns="" id="{F365684D-9D6C-5C0D-BEB1-45C905BC0174}"/>
              </a:ext>
            </a:extLst>
          </p:cNvPr>
          <p:cNvSpPr>
            <a:spLocks noGrp="1"/>
          </p:cNvSpPr>
          <p:nvPr>
            <p:ph type="title"/>
          </p:nvPr>
        </p:nvSpPr>
        <p:spPr>
          <a:xfrm>
            <a:off x="1641201" y="756000"/>
            <a:ext cx="7057816" cy="612000"/>
          </a:xfrm>
        </p:spPr>
        <p:txBody>
          <a:bodyPr/>
          <a:lstStyle/>
          <a:p>
            <a:r>
              <a:rPr lang="fr-FR" dirty="0">
                <a:solidFill>
                  <a:schemeClr val="tx1">
                    <a:lumMod val="65000"/>
                    <a:lumOff val="35000"/>
                  </a:schemeClr>
                </a:solidFill>
              </a:rPr>
              <a:t>Nous allons écouter l’histoire une deuxième fois. Soyez attentifs.</a:t>
            </a:r>
          </a:p>
        </p:txBody>
      </p:sp>
      <p:grpSp>
        <p:nvGrpSpPr>
          <p:cNvPr id="10" name="Groupe 9">
            <a:extLst>
              <a:ext uri="{FF2B5EF4-FFF2-40B4-BE49-F238E27FC236}">
                <a16:creationId xmlns:a16="http://schemas.microsoft.com/office/drawing/2014/main" xmlns="" id="{77D5B6EA-BAAC-CBCA-79CA-19EF032FA469}"/>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xmlns="" id="{805CBA79-0C4A-77B1-217C-55314B7F99DD}"/>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3E50AB1-6E08-F439-38DD-D1EB7A6849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4" name="Image 13">
            <a:extLst>
              <a:ext uri="{FF2B5EF4-FFF2-40B4-BE49-F238E27FC236}">
                <a16:creationId xmlns:a16="http://schemas.microsoft.com/office/drawing/2014/main" xmlns="" id="{A5EEF8B7-CF76-25EE-CC5B-7D35D9D55827}"/>
              </a:ext>
            </a:extLst>
          </p:cNvPr>
          <p:cNvPicPr>
            <a:picLocks noChangeAspect="1"/>
          </p:cNvPicPr>
          <p:nvPr/>
        </p:nvPicPr>
        <p:blipFill>
          <a:blip r:embed="rId4"/>
          <a:stretch>
            <a:fillRect/>
          </a:stretch>
        </p:blipFill>
        <p:spPr>
          <a:xfrm>
            <a:off x="3087301" y="2425565"/>
            <a:ext cx="2950143" cy="2950143"/>
          </a:xfrm>
          <a:prstGeom prst="roundRect">
            <a:avLst>
              <a:gd name="adj" fmla="val 10201"/>
            </a:avLst>
          </a:prstGeom>
        </p:spPr>
      </p:pic>
    </p:spTree>
    <p:extLst>
      <p:ext uri="{BB962C8B-B14F-4D97-AF65-F5344CB8AC3E}">
        <p14:creationId xmlns:p14="http://schemas.microsoft.com/office/powerpoint/2010/main" val="1592657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E4FC68-67E1-5C10-91B3-E268C8DE62D6}"/>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1E55B6D4-CB07-EA55-7252-B13E8BF8186D}"/>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8" name="Titre 1">
            <a:extLst>
              <a:ext uri="{FF2B5EF4-FFF2-40B4-BE49-F238E27FC236}">
                <a16:creationId xmlns:a16="http://schemas.microsoft.com/office/drawing/2014/main" xmlns="" id="{2A7E8DB2-6C32-4295-A0B2-FC11D688206E}"/>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Répétons ensemble : Le jardin – Un potager – Un arbre fruitier - Planter - Arroser </a:t>
            </a:r>
            <a:br>
              <a:rPr lang="fr-FR" dirty="0">
                <a:solidFill>
                  <a:schemeClr val="tx1">
                    <a:lumMod val="65000"/>
                    <a:lumOff val="35000"/>
                  </a:schemeClr>
                </a:solidFill>
              </a:rPr>
            </a:br>
            <a:r>
              <a:rPr lang="fr-FR" dirty="0">
                <a:solidFill>
                  <a:schemeClr val="tx1">
                    <a:lumMod val="65000"/>
                    <a:lumOff val="35000"/>
                  </a:schemeClr>
                </a:solidFill>
              </a:rPr>
              <a:t>– Une terrasse.</a:t>
            </a:r>
            <a:endParaRPr lang="fr-MA" dirty="0">
              <a:solidFill>
                <a:schemeClr val="tx1">
                  <a:lumMod val="65000"/>
                  <a:lumOff val="35000"/>
                </a:schemeClr>
              </a:solidFill>
            </a:endParaRPr>
          </a:p>
        </p:txBody>
      </p:sp>
      <p:sp>
        <p:nvSpPr>
          <p:cNvPr id="19" name="Espace réservé du texte 6">
            <a:extLst>
              <a:ext uri="{FF2B5EF4-FFF2-40B4-BE49-F238E27FC236}">
                <a16:creationId xmlns:a16="http://schemas.microsoft.com/office/drawing/2014/main" xmlns="" id="{A4A33AE5-2B98-B94A-9123-87D2C5EE2E4C}"/>
              </a:ext>
            </a:extLst>
          </p:cNvPr>
          <p:cNvSpPr txBox="1">
            <a:spLocks/>
          </p:cNvSpPr>
          <p:nvPr/>
        </p:nvSpPr>
        <p:spPr>
          <a:xfrm>
            <a:off x="3758030" y="3101593"/>
            <a:ext cx="2149882"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Dosis" pitchFamily="2" charset="0"/>
                <a:ea typeface="+mn-ea"/>
                <a:cs typeface="+mn-cs"/>
              </a:rPr>
              <a:t>Un</a:t>
            </a:r>
            <a:r>
              <a:rPr kumimoji="0" lang="fr-FR" sz="2800" b="1" i="0" u="none" strike="noStrike" kern="1200" cap="none" spc="0" normalizeH="0" baseline="0" noProof="0" dirty="0">
                <a:ln>
                  <a:noFill/>
                </a:ln>
                <a:solidFill>
                  <a:srgbClr val="002060"/>
                </a:solidFill>
                <a:effectLst/>
                <a:uLnTx/>
                <a:uFillTx/>
                <a:latin typeface="Dosis" pitchFamily="2" charset="0"/>
                <a:ea typeface="+mn-ea"/>
                <a:cs typeface="+mn-cs"/>
              </a:rPr>
              <a:t> </a:t>
            </a:r>
            <a:r>
              <a:rPr kumimoji="0" lang="fr-FR" sz="2800" b="1" i="0" u="none" strike="noStrike" kern="1200" cap="none" spc="0" normalizeH="0" baseline="0" noProof="0" dirty="0">
                <a:ln>
                  <a:noFill/>
                </a:ln>
                <a:solidFill>
                  <a:srgbClr val="44546A"/>
                </a:solidFill>
                <a:effectLst/>
                <a:uLnTx/>
                <a:uFillTx/>
                <a:latin typeface="Dosis" pitchFamily="2" charset="0"/>
                <a:ea typeface="+mn-ea"/>
                <a:cs typeface="+mn-cs"/>
              </a:rPr>
              <a:t>potager </a:t>
            </a:r>
          </a:p>
        </p:txBody>
      </p:sp>
      <p:sp>
        <p:nvSpPr>
          <p:cNvPr id="20" name="ZoneTexte 19">
            <a:extLst>
              <a:ext uri="{FF2B5EF4-FFF2-40B4-BE49-F238E27FC236}">
                <a16:creationId xmlns:a16="http://schemas.microsoft.com/office/drawing/2014/main" xmlns="" id="{82989F3C-E81C-061C-1B3C-305FD5748257}"/>
              </a:ext>
            </a:extLst>
          </p:cNvPr>
          <p:cNvSpPr txBox="1"/>
          <p:nvPr/>
        </p:nvSpPr>
        <p:spPr>
          <a:xfrm>
            <a:off x="1560676" y="3125155"/>
            <a:ext cx="196794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Dosis" pitchFamily="2" charset="0"/>
                <a:ea typeface="+mn-ea"/>
                <a:cs typeface="+mn-cs"/>
              </a:rPr>
              <a:t>Le</a:t>
            </a:r>
            <a:r>
              <a:rPr kumimoji="0" lang="fr-FR" sz="2800" b="1" i="0" u="none" strike="noStrike" kern="1200" cap="none" spc="0" normalizeH="0" baseline="0" noProof="0" dirty="0">
                <a:ln>
                  <a:noFill/>
                </a:ln>
                <a:solidFill>
                  <a:srgbClr val="002060"/>
                </a:solidFill>
                <a:effectLst/>
                <a:uLnTx/>
                <a:uFillTx/>
                <a:latin typeface="Dosis" pitchFamily="2" charset="0"/>
                <a:ea typeface="+mn-ea"/>
                <a:cs typeface="+mn-cs"/>
              </a:rPr>
              <a:t> </a:t>
            </a:r>
            <a:r>
              <a:rPr kumimoji="0" lang="fr-FR" sz="2800" b="1" i="0" u="none" strike="noStrike" kern="1200" cap="none" spc="0" normalizeH="0" baseline="0" noProof="0" dirty="0">
                <a:ln>
                  <a:noFill/>
                </a:ln>
                <a:solidFill>
                  <a:schemeClr val="tx2"/>
                </a:solidFill>
                <a:effectLst/>
                <a:uLnTx/>
                <a:uFillTx/>
                <a:latin typeface="Dosis" pitchFamily="2" charset="0"/>
                <a:ea typeface="+mn-ea"/>
                <a:cs typeface="+mn-cs"/>
              </a:rPr>
              <a:t>jardin </a:t>
            </a:r>
          </a:p>
        </p:txBody>
      </p:sp>
      <p:sp>
        <p:nvSpPr>
          <p:cNvPr id="21" name="Espace réservé du texte 6">
            <a:extLst>
              <a:ext uri="{FF2B5EF4-FFF2-40B4-BE49-F238E27FC236}">
                <a16:creationId xmlns:a16="http://schemas.microsoft.com/office/drawing/2014/main" xmlns="" id="{561E86D0-4B22-392D-3EB4-B3BBC6B25A78}"/>
              </a:ext>
            </a:extLst>
          </p:cNvPr>
          <p:cNvSpPr txBox="1">
            <a:spLocks/>
          </p:cNvSpPr>
          <p:nvPr/>
        </p:nvSpPr>
        <p:spPr>
          <a:xfrm>
            <a:off x="5907912" y="3088222"/>
            <a:ext cx="2925987"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Dosis" pitchFamily="2" charset="0"/>
                <a:ea typeface="+mn-ea"/>
                <a:cs typeface="+mn-cs"/>
              </a:rPr>
              <a:t>Un</a:t>
            </a:r>
            <a:r>
              <a:rPr kumimoji="0" lang="fr-FR" sz="2800" b="1" i="0" u="none" strike="noStrike" kern="1200" cap="none" spc="0" normalizeH="0" baseline="0" noProof="0" dirty="0">
                <a:ln>
                  <a:noFill/>
                </a:ln>
                <a:solidFill>
                  <a:srgbClr val="002060"/>
                </a:solidFill>
                <a:effectLst/>
                <a:uLnTx/>
                <a:uFillTx/>
                <a:latin typeface="Dosis" pitchFamily="2" charset="0"/>
                <a:ea typeface="+mn-ea"/>
                <a:cs typeface="+mn-cs"/>
              </a:rPr>
              <a:t> </a:t>
            </a:r>
            <a:r>
              <a:rPr lang="fr-FR" sz="2800" b="1" dirty="0">
                <a:solidFill>
                  <a:srgbClr val="44546A"/>
                </a:solidFill>
                <a:latin typeface="Dosis" pitchFamily="2" charset="0"/>
              </a:rPr>
              <a:t>arbre fruitier</a:t>
            </a:r>
            <a:r>
              <a:rPr kumimoji="0" lang="fr-FR" sz="2800" b="1" i="0" u="none" strike="noStrike" kern="1200" cap="none" spc="0" normalizeH="0" baseline="0" noProof="0" dirty="0">
                <a:ln>
                  <a:noFill/>
                </a:ln>
                <a:solidFill>
                  <a:srgbClr val="44546A"/>
                </a:solidFill>
                <a:effectLst/>
                <a:uLnTx/>
                <a:uFillTx/>
                <a:latin typeface="Dosis" pitchFamily="2" charset="0"/>
                <a:ea typeface="+mn-ea"/>
                <a:cs typeface="+mn-cs"/>
              </a:rPr>
              <a:t> </a:t>
            </a:r>
          </a:p>
        </p:txBody>
      </p:sp>
      <p:sp>
        <p:nvSpPr>
          <p:cNvPr id="22" name="Espace réservé du texte 6">
            <a:extLst>
              <a:ext uri="{FF2B5EF4-FFF2-40B4-BE49-F238E27FC236}">
                <a16:creationId xmlns:a16="http://schemas.microsoft.com/office/drawing/2014/main" xmlns="" id="{1C7A0590-6FF5-E476-6346-1617C9FA3604}"/>
              </a:ext>
            </a:extLst>
          </p:cNvPr>
          <p:cNvSpPr txBox="1">
            <a:spLocks/>
          </p:cNvSpPr>
          <p:nvPr/>
        </p:nvSpPr>
        <p:spPr>
          <a:xfrm>
            <a:off x="1708045" y="5564140"/>
            <a:ext cx="160715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Dosis" pitchFamily="2" charset="0"/>
                <a:ea typeface="+mn-ea"/>
                <a:cs typeface="+mn-cs"/>
              </a:rPr>
              <a:t> </a:t>
            </a:r>
            <a:r>
              <a:rPr kumimoji="0" lang="fr-FR" sz="2800" b="1" i="0" u="none" strike="noStrike" kern="1200" cap="none" spc="0" normalizeH="0" baseline="0" noProof="0" dirty="0">
                <a:ln>
                  <a:noFill/>
                </a:ln>
                <a:solidFill>
                  <a:srgbClr val="44546A"/>
                </a:solidFill>
                <a:effectLst/>
                <a:uLnTx/>
                <a:uFillTx/>
                <a:latin typeface="Dosis" pitchFamily="2" charset="0"/>
                <a:ea typeface="+mn-ea"/>
                <a:cs typeface="+mn-cs"/>
              </a:rPr>
              <a:t>Planter </a:t>
            </a:r>
          </a:p>
        </p:txBody>
      </p:sp>
      <p:sp>
        <p:nvSpPr>
          <p:cNvPr id="23" name="Espace réservé du texte 6">
            <a:extLst>
              <a:ext uri="{FF2B5EF4-FFF2-40B4-BE49-F238E27FC236}">
                <a16:creationId xmlns:a16="http://schemas.microsoft.com/office/drawing/2014/main" xmlns="" id="{A60B8459-CF17-8E1F-E7A1-6BF0E8C9D361}"/>
              </a:ext>
            </a:extLst>
          </p:cNvPr>
          <p:cNvSpPr txBox="1">
            <a:spLocks/>
          </p:cNvSpPr>
          <p:nvPr/>
        </p:nvSpPr>
        <p:spPr>
          <a:xfrm>
            <a:off x="4127770" y="5619521"/>
            <a:ext cx="160715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Dosis" pitchFamily="2" charset="0"/>
                <a:ea typeface="+mn-ea"/>
                <a:cs typeface="+mn-cs"/>
              </a:rPr>
              <a:t> </a:t>
            </a:r>
            <a:r>
              <a:rPr kumimoji="0" lang="fr-FR" sz="2800" b="1" i="0" u="none" strike="noStrike" kern="1200" cap="none" spc="0" normalizeH="0" baseline="0" noProof="0" dirty="0">
                <a:ln>
                  <a:noFill/>
                </a:ln>
                <a:solidFill>
                  <a:srgbClr val="44546A"/>
                </a:solidFill>
                <a:effectLst/>
                <a:uLnTx/>
                <a:uFillTx/>
                <a:latin typeface="Dosis" pitchFamily="2" charset="0"/>
                <a:ea typeface="+mn-ea"/>
                <a:cs typeface="+mn-cs"/>
              </a:rPr>
              <a:t>Arroser</a:t>
            </a:r>
          </a:p>
        </p:txBody>
      </p:sp>
      <p:sp>
        <p:nvSpPr>
          <p:cNvPr id="24" name="Espace réservé du texte 6">
            <a:extLst>
              <a:ext uri="{FF2B5EF4-FFF2-40B4-BE49-F238E27FC236}">
                <a16:creationId xmlns:a16="http://schemas.microsoft.com/office/drawing/2014/main" xmlns="" id="{92AD0890-CA88-4FDC-B6A5-1DAEA76A8AB8}"/>
              </a:ext>
            </a:extLst>
          </p:cNvPr>
          <p:cNvSpPr txBox="1">
            <a:spLocks/>
          </p:cNvSpPr>
          <p:nvPr/>
        </p:nvSpPr>
        <p:spPr>
          <a:xfrm>
            <a:off x="6274479" y="5600697"/>
            <a:ext cx="2162755"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defTabSz="457200">
              <a:lnSpc>
                <a:spcPct val="100000"/>
              </a:lnSpc>
              <a:spcBef>
                <a:spcPts val="0"/>
              </a:spcBef>
              <a:buNone/>
              <a:defRPr/>
            </a:pPr>
            <a:r>
              <a:rPr lang="fr-FR" sz="2800" b="1" dirty="0">
                <a:solidFill>
                  <a:srgbClr val="D8266A"/>
                </a:solidFill>
                <a:latin typeface="Dosis" pitchFamily="2" charset="0"/>
              </a:rPr>
              <a:t>Une</a:t>
            </a:r>
            <a:r>
              <a:rPr lang="fr-FR" sz="2800" b="1" dirty="0">
                <a:solidFill>
                  <a:srgbClr val="002060"/>
                </a:solidFill>
                <a:latin typeface="Dosis" pitchFamily="2" charset="0"/>
              </a:rPr>
              <a:t> </a:t>
            </a:r>
            <a:r>
              <a:rPr lang="fr-FR" sz="2800" b="1" dirty="0">
                <a:solidFill>
                  <a:schemeClr val="tx2"/>
                </a:solidFill>
                <a:latin typeface="Dosis" pitchFamily="2" charset="0"/>
              </a:rPr>
              <a:t>terrasse</a:t>
            </a:r>
            <a:endParaRPr kumimoji="0" lang="fr-FR" sz="2800" b="1" i="0" u="none" strike="noStrike" kern="1200" cap="none" spc="0" normalizeH="0" baseline="0" noProof="0" dirty="0">
              <a:ln>
                <a:noFill/>
              </a:ln>
              <a:solidFill>
                <a:srgbClr val="44546A"/>
              </a:solidFill>
              <a:effectLst/>
              <a:uLnTx/>
              <a:uFillTx/>
              <a:latin typeface="Dosis" pitchFamily="2" charset="0"/>
              <a:ea typeface="+mn-ea"/>
              <a:cs typeface="+mn-cs"/>
            </a:endParaRPr>
          </a:p>
        </p:txBody>
      </p:sp>
      <p:pic>
        <p:nvPicPr>
          <p:cNvPr id="25" name="Image 24">
            <a:extLst>
              <a:ext uri="{FF2B5EF4-FFF2-40B4-BE49-F238E27FC236}">
                <a16:creationId xmlns:a16="http://schemas.microsoft.com/office/drawing/2014/main" xmlns="" id="{3EF9A410-C2D6-FCEE-7C25-24537834D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892" y="1659598"/>
            <a:ext cx="1482768" cy="1621995"/>
          </a:xfrm>
          <a:prstGeom prst="rect">
            <a:avLst/>
          </a:prstGeom>
        </p:spPr>
      </p:pic>
      <p:pic>
        <p:nvPicPr>
          <p:cNvPr id="26" name="Image 25">
            <a:extLst>
              <a:ext uri="{FF2B5EF4-FFF2-40B4-BE49-F238E27FC236}">
                <a16:creationId xmlns:a16="http://schemas.microsoft.com/office/drawing/2014/main" xmlns="" id="{C1699BD1-1090-3224-BD01-77E0C7407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579" y="1687713"/>
            <a:ext cx="1423012" cy="1556628"/>
          </a:xfrm>
          <a:prstGeom prst="rect">
            <a:avLst/>
          </a:prstGeom>
        </p:spPr>
      </p:pic>
      <p:pic>
        <p:nvPicPr>
          <p:cNvPr id="27" name="Image 26">
            <a:extLst>
              <a:ext uri="{FF2B5EF4-FFF2-40B4-BE49-F238E27FC236}">
                <a16:creationId xmlns:a16="http://schemas.microsoft.com/office/drawing/2014/main" xmlns="" id="{E3611417-248C-785D-ED31-52F828FA3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2282" y="1603365"/>
            <a:ext cx="1418666" cy="1551874"/>
          </a:xfrm>
          <a:prstGeom prst="rect">
            <a:avLst/>
          </a:prstGeom>
        </p:spPr>
      </p:pic>
      <p:pic>
        <p:nvPicPr>
          <p:cNvPr id="28" name="Image 27">
            <a:extLst>
              <a:ext uri="{FF2B5EF4-FFF2-40B4-BE49-F238E27FC236}">
                <a16:creationId xmlns:a16="http://schemas.microsoft.com/office/drawing/2014/main" xmlns="" id="{660AECA1-D38A-F50E-0335-17B8CFB24A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892" y="3789730"/>
            <a:ext cx="1607150" cy="1758056"/>
          </a:xfrm>
          <a:prstGeom prst="rect">
            <a:avLst/>
          </a:prstGeom>
        </p:spPr>
      </p:pic>
      <p:pic>
        <p:nvPicPr>
          <p:cNvPr id="29" name="Image 28">
            <a:extLst>
              <a:ext uri="{FF2B5EF4-FFF2-40B4-BE49-F238E27FC236}">
                <a16:creationId xmlns:a16="http://schemas.microsoft.com/office/drawing/2014/main" xmlns="" id="{20D96201-B3E1-DE1A-5BFC-64472034D4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5999" y="3842641"/>
            <a:ext cx="1607150" cy="1758056"/>
          </a:xfrm>
          <a:prstGeom prst="rect">
            <a:avLst/>
          </a:prstGeom>
        </p:spPr>
      </p:pic>
      <p:pic>
        <p:nvPicPr>
          <p:cNvPr id="30" name="Image 29">
            <a:extLst>
              <a:ext uri="{FF2B5EF4-FFF2-40B4-BE49-F238E27FC236}">
                <a16:creationId xmlns:a16="http://schemas.microsoft.com/office/drawing/2014/main" xmlns="" id="{7005DAE7-0D65-5E53-84B2-20234164CC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2282" y="3929197"/>
            <a:ext cx="1607150" cy="1758056"/>
          </a:xfrm>
          <a:prstGeom prst="rect">
            <a:avLst/>
          </a:prstGeom>
        </p:spPr>
      </p:pic>
    </p:spTree>
    <p:extLst>
      <p:ext uri="{BB962C8B-B14F-4D97-AF65-F5344CB8AC3E}">
        <p14:creationId xmlns:p14="http://schemas.microsoft.com/office/powerpoint/2010/main" val="1476850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B8B570-D268-2A53-7D7A-8F2B2A8A7594}"/>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DAC7DD9B-929A-003E-C71F-FE3458675230}"/>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Lecture de la vidéo.</a:t>
            </a:r>
          </a:p>
        </p:txBody>
      </p:sp>
      <p:pic>
        <p:nvPicPr>
          <p:cNvPr id="5"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FD54975B-F58E-3A26-A179-FA3223086EB9}"/>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a:xfrm>
            <a:off x="338580" y="722982"/>
            <a:ext cx="828000" cy="828000"/>
          </a:xfrm>
        </p:spPr>
      </p:pic>
      <p:pic>
        <p:nvPicPr>
          <p:cNvPr id="2" name="Image 1" descr="Une image contenant noir, obscurité&#10;&#10;Le contenu généré par l’IA peut être incorrect.">
            <a:extLst>
              <a:ext uri="{FF2B5EF4-FFF2-40B4-BE49-F238E27FC236}">
                <a16:creationId xmlns:a16="http://schemas.microsoft.com/office/drawing/2014/main" xmlns="" id="{18C4525C-1117-2F30-BCC3-CA750D1077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7" name="FINALE - Le visiteur du jardin - E04 DONE-720p-260102">
            <a:hlinkClick r:id="" action="ppaction://media"/>
            <a:extLst>
              <a:ext uri="{FF2B5EF4-FFF2-40B4-BE49-F238E27FC236}">
                <a16:creationId xmlns:a16="http://schemas.microsoft.com/office/drawing/2014/main" xmlns="" id="{C88F1EBA-2419-8D4A-49D4-15C6962AFF9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1661" y="1826633"/>
            <a:ext cx="6547899" cy="3683194"/>
          </a:xfrm>
          <a:prstGeom prst="rect">
            <a:avLst/>
          </a:prstGeom>
        </p:spPr>
      </p:pic>
    </p:spTree>
    <p:extLst>
      <p:ext uri="{BB962C8B-B14F-4D97-AF65-F5344CB8AC3E}">
        <p14:creationId xmlns:p14="http://schemas.microsoft.com/office/powerpoint/2010/main" val="38800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5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9F82DF-BF3F-AD27-B469-42378F3EF163}"/>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5E8646D8-E7E2-AEFF-2F46-02D2B7ED3538}"/>
              </a:ext>
            </a:extLst>
          </p:cNvPr>
          <p:cNvSpPr>
            <a:spLocks noGrp="1"/>
          </p:cNvSpPr>
          <p:nvPr>
            <p:ph type="title"/>
          </p:nvPr>
        </p:nvSpPr>
        <p:spPr/>
        <p:txBody>
          <a:bodyPr>
            <a:normAutofit/>
          </a:bodyPr>
          <a:lstStyle/>
          <a:p>
            <a:r>
              <a:rPr lang="fr-MA" dirty="0">
                <a:solidFill>
                  <a:schemeClr val="tx1">
                    <a:lumMod val="65000"/>
                    <a:lumOff val="35000"/>
                  </a:schemeClr>
                </a:solidFill>
              </a:rPr>
              <a:t>Que porte la famille le jour de l’Aïd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E0B0E5B-3684-70CF-D30A-E885B689B83D}"/>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descr="Une image contenant habits, personne, Visage humain, intérieur&#10;&#10;Le contenu généré par l’IA peut être incorrect.">
            <a:extLst>
              <a:ext uri="{FF2B5EF4-FFF2-40B4-BE49-F238E27FC236}">
                <a16:creationId xmlns:a16="http://schemas.microsoft.com/office/drawing/2014/main" xmlns="" id="{1D1EC6A0-5E0C-AE96-6591-D228D65CC46E}"/>
              </a:ext>
            </a:extLst>
          </p:cNvPr>
          <p:cNvPicPr>
            <a:picLocks noChangeAspect="1"/>
          </p:cNvPicPr>
          <p:nvPr/>
        </p:nvPicPr>
        <p:blipFill>
          <a:blip r:embed="rId3"/>
          <a:srcRect r="2279"/>
          <a:stretch>
            <a:fillRect/>
          </a:stretch>
        </p:blipFill>
        <p:spPr>
          <a:xfrm>
            <a:off x="2759102" y="1931366"/>
            <a:ext cx="3625795" cy="3891763"/>
          </a:xfrm>
          <a:prstGeom prst="rect">
            <a:avLst/>
          </a:prstGeom>
        </p:spPr>
      </p:pic>
    </p:spTree>
    <p:extLst>
      <p:ext uri="{BB962C8B-B14F-4D97-AF65-F5344CB8AC3E}">
        <p14:creationId xmlns:p14="http://schemas.microsoft.com/office/powerpoint/2010/main" val="183011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220FE6-9F80-8619-312C-25C5CC2F82BD}"/>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F7A80D38-8E5A-0993-296A-EC9025FD0013}"/>
              </a:ext>
            </a:extLst>
          </p:cNvPr>
          <p:cNvSpPr>
            <a:spLocks noGrp="1"/>
          </p:cNvSpPr>
          <p:nvPr>
            <p:ph type="title"/>
          </p:nvPr>
        </p:nvSpPr>
        <p:spPr/>
        <p:txBody>
          <a:bodyPr>
            <a:normAutofit/>
          </a:bodyPr>
          <a:lstStyle/>
          <a:p>
            <a:r>
              <a:rPr lang="fr-FR" dirty="0">
                <a:solidFill>
                  <a:schemeClr val="tx1">
                    <a:lumMod val="65000"/>
                    <a:lumOff val="35000"/>
                  </a:schemeClr>
                </a:solidFill>
              </a:rPr>
              <a:t>Des habits neufs, des chaussures propres et met un parfum léger.</a:t>
            </a:r>
          </a:p>
        </p:txBody>
      </p:sp>
      <p:sp>
        <p:nvSpPr>
          <p:cNvPr id="3" name="Titre 1">
            <a:extLst>
              <a:ext uri="{FF2B5EF4-FFF2-40B4-BE49-F238E27FC236}">
                <a16:creationId xmlns:a16="http://schemas.microsoft.com/office/drawing/2014/main" xmlns="" id="{9FE74E97-3DE0-5A30-6412-5B6358BE7627}"/>
              </a:ext>
            </a:extLst>
          </p:cNvPr>
          <p:cNvSpPr txBox="1">
            <a:spLocks/>
          </p:cNvSpPr>
          <p:nvPr/>
        </p:nvSpPr>
        <p:spPr>
          <a:xfrm>
            <a:off x="1152000" y="1536068"/>
            <a:ext cx="7626240" cy="750477"/>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400" b="1" dirty="0">
                <a:ln w="0"/>
                <a:solidFill>
                  <a:srgbClr val="2196B1"/>
                </a:solidFill>
                <a:latin typeface="Dosis SemiBold" pitchFamily="2" charset="0"/>
              </a:rPr>
              <a:t>Des habits neufs, des chaussures propres et met un parfum léger.</a:t>
            </a:r>
          </a:p>
        </p:txBody>
      </p:sp>
      <p:grpSp>
        <p:nvGrpSpPr>
          <p:cNvPr id="6" name="Groupe 5">
            <a:extLst>
              <a:ext uri="{FF2B5EF4-FFF2-40B4-BE49-F238E27FC236}">
                <a16:creationId xmlns:a16="http://schemas.microsoft.com/office/drawing/2014/main" xmlns="" id="{75D5E8DD-6594-C236-5AE8-B3D07AA66B56}"/>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FECB4024-28ED-1934-443F-29224107342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186E5FBC-208E-E5D1-BCB7-AA238A0838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descr="Une image contenant habits, personne, Visage humain, intérieur&#10;&#10;Le contenu généré par l’IA peut être incorrect.">
            <a:extLst>
              <a:ext uri="{FF2B5EF4-FFF2-40B4-BE49-F238E27FC236}">
                <a16:creationId xmlns:a16="http://schemas.microsoft.com/office/drawing/2014/main" xmlns="" id="{888D6925-2544-8955-217B-8E825D1CF2BE}"/>
              </a:ext>
            </a:extLst>
          </p:cNvPr>
          <p:cNvPicPr>
            <a:picLocks noChangeAspect="1"/>
          </p:cNvPicPr>
          <p:nvPr/>
        </p:nvPicPr>
        <p:blipFill>
          <a:blip r:embed="rId4"/>
          <a:srcRect r="2279"/>
          <a:stretch>
            <a:fillRect/>
          </a:stretch>
        </p:blipFill>
        <p:spPr>
          <a:xfrm>
            <a:off x="2858024" y="2286545"/>
            <a:ext cx="3625795" cy="3891763"/>
          </a:xfrm>
          <a:prstGeom prst="rect">
            <a:avLst/>
          </a:prstGeom>
        </p:spPr>
      </p:pic>
    </p:spTree>
    <p:extLst>
      <p:ext uri="{BB962C8B-B14F-4D97-AF65-F5344CB8AC3E}">
        <p14:creationId xmlns:p14="http://schemas.microsoft.com/office/powerpoint/2010/main" val="271984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915D88-2C27-7143-5BB9-1497BEF1601E}"/>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ACDA40BC-D257-E99F-BA2F-EC36C3CEDB32}"/>
              </a:ext>
            </a:extLst>
          </p:cNvPr>
          <p:cNvSpPr>
            <a:spLocks noGrp="1"/>
          </p:cNvSpPr>
          <p:nvPr>
            <p:ph type="title"/>
          </p:nvPr>
        </p:nvSpPr>
        <p:spPr/>
        <p:txBody>
          <a:bodyPr>
            <a:normAutofit/>
          </a:bodyPr>
          <a:lstStyle/>
          <a:p>
            <a:r>
              <a:rPr lang="fr-MA" dirty="0">
                <a:solidFill>
                  <a:schemeClr val="tx1">
                    <a:lumMod val="65000"/>
                    <a:lumOff val="35000"/>
                  </a:schemeClr>
                </a:solidFill>
              </a:rPr>
              <a:t> Que pose la maman sur la table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71521E6B-EBA6-EBD4-CBAE-397D049EFA10}"/>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3" name="Image 2" descr="Une image contenant Snack, Restauration rapide, dessin humoristique, meubles&#10;&#10;Le contenu généré par l’IA peut être incorrect.">
            <a:extLst>
              <a:ext uri="{FF2B5EF4-FFF2-40B4-BE49-F238E27FC236}">
                <a16:creationId xmlns:a16="http://schemas.microsoft.com/office/drawing/2014/main" xmlns="" id="{47DC4D6A-F5B5-B5AA-9D20-71674DDA611E}"/>
              </a:ext>
            </a:extLst>
          </p:cNvPr>
          <p:cNvPicPr>
            <a:picLocks noChangeAspect="1"/>
          </p:cNvPicPr>
          <p:nvPr/>
        </p:nvPicPr>
        <p:blipFill>
          <a:blip r:embed="rId3"/>
          <a:stretch>
            <a:fillRect/>
          </a:stretch>
        </p:blipFill>
        <p:spPr>
          <a:xfrm>
            <a:off x="3078349" y="1771506"/>
            <a:ext cx="3767723" cy="4181018"/>
          </a:xfrm>
          <a:prstGeom prst="rect">
            <a:avLst/>
          </a:prstGeom>
        </p:spPr>
      </p:pic>
    </p:spTree>
    <p:extLst>
      <p:ext uri="{BB962C8B-B14F-4D97-AF65-F5344CB8AC3E}">
        <p14:creationId xmlns:p14="http://schemas.microsoft.com/office/powerpoint/2010/main" val="1209422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B90EBA-C58B-434E-257D-EABC65AE270F}"/>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169C83F4-06F0-834E-3863-56D94B7430CE}"/>
              </a:ext>
            </a:extLst>
          </p:cNvPr>
          <p:cNvSpPr>
            <a:spLocks noGrp="1"/>
          </p:cNvSpPr>
          <p:nvPr>
            <p:ph type="title"/>
          </p:nvPr>
        </p:nvSpPr>
        <p:spPr/>
        <p:txBody>
          <a:bodyPr>
            <a:normAutofit/>
          </a:bodyPr>
          <a:lstStyle/>
          <a:p>
            <a:r>
              <a:rPr lang="fr-FR" dirty="0">
                <a:solidFill>
                  <a:schemeClr val="tx1">
                    <a:lumMod val="65000"/>
                    <a:lumOff val="35000"/>
                  </a:schemeClr>
                </a:solidFill>
              </a:rPr>
              <a:t>La maman pose des gâteaux marocains sur la table.</a:t>
            </a:r>
          </a:p>
        </p:txBody>
      </p:sp>
      <p:sp>
        <p:nvSpPr>
          <p:cNvPr id="3" name="Titre 1">
            <a:extLst>
              <a:ext uri="{FF2B5EF4-FFF2-40B4-BE49-F238E27FC236}">
                <a16:creationId xmlns:a16="http://schemas.microsoft.com/office/drawing/2014/main" xmlns="" id="{77021EF6-A57D-32CE-6121-BEBA01F97917}"/>
              </a:ext>
            </a:extLst>
          </p:cNvPr>
          <p:cNvSpPr txBox="1">
            <a:spLocks/>
          </p:cNvSpPr>
          <p:nvPr/>
        </p:nvSpPr>
        <p:spPr>
          <a:xfrm>
            <a:off x="1374636" y="1484127"/>
            <a:ext cx="742745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La maman pose des gâteaux marocains sur la table.</a:t>
            </a:r>
          </a:p>
        </p:txBody>
      </p:sp>
      <p:grpSp>
        <p:nvGrpSpPr>
          <p:cNvPr id="6" name="Groupe 5">
            <a:extLst>
              <a:ext uri="{FF2B5EF4-FFF2-40B4-BE49-F238E27FC236}">
                <a16:creationId xmlns:a16="http://schemas.microsoft.com/office/drawing/2014/main" xmlns="" id="{B5DC3B7F-C640-2C65-1F64-71A7E2CA3F35}"/>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895A1B9B-33F4-C532-A869-7FD09F6F370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C4221E82-7324-D1E5-ACED-2F8ADA9D40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descr="Une image contenant Snack, Restauration rapide, dessin humoristique, meubles&#10;&#10;Le contenu généré par l’IA peut être incorrect.">
            <a:extLst>
              <a:ext uri="{FF2B5EF4-FFF2-40B4-BE49-F238E27FC236}">
                <a16:creationId xmlns:a16="http://schemas.microsoft.com/office/drawing/2014/main" xmlns="" id="{2E375782-850D-E6F5-FBE6-96C1917C277E}"/>
              </a:ext>
            </a:extLst>
          </p:cNvPr>
          <p:cNvPicPr>
            <a:picLocks noChangeAspect="1"/>
          </p:cNvPicPr>
          <p:nvPr/>
        </p:nvPicPr>
        <p:blipFill>
          <a:blip r:embed="rId4"/>
          <a:srcRect r="1995"/>
          <a:stretch>
            <a:fillRect/>
          </a:stretch>
        </p:blipFill>
        <p:spPr>
          <a:xfrm>
            <a:off x="2938604" y="2396787"/>
            <a:ext cx="3422439" cy="3875199"/>
          </a:xfrm>
          <a:prstGeom prst="rect">
            <a:avLst/>
          </a:prstGeom>
        </p:spPr>
      </p:pic>
    </p:spTree>
    <p:extLst>
      <p:ext uri="{BB962C8B-B14F-4D97-AF65-F5344CB8AC3E}">
        <p14:creationId xmlns:p14="http://schemas.microsoft.com/office/powerpoint/2010/main" val="3467090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857A15-5F6B-12F6-1793-C10CE06F16BB}"/>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B75E9C5B-DBF5-AE50-00B0-CE33DD6A6D8A}"/>
              </a:ext>
            </a:extLst>
          </p:cNvPr>
          <p:cNvSpPr>
            <a:spLocks noGrp="1"/>
          </p:cNvSpPr>
          <p:nvPr>
            <p:ph type="title"/>
          </p:nvPr>
        </p:nvSpPr>
        <p:spPr>
          <a:xfrm>
            <a:off x="1715854" y="813414"/>
            <a:ext cx="6840000" cy="612000"/>
          </a:xfrm>
        </p:spPr>
        <p:txBody>
          <a:bodyPr>
            <a:normAutofit/>
          </a:bodyPr>
          <a:lstStyle/>
          <a:p>
            <a:r>
              <a:rPr lang="fr-MA" dirty="0">
                <a:solidFill>
                  <a:schemeClr val="tx1">
                    <a:lumMod val="65000"/>
                    <a:lumOff val="35000"/>
                  </a:schemeClr>
                </a:solidFill>
              </a:rPr>
              <a:t>Qui va venir à la fête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63D71BF-732E-2FDC-BE29-A29B5BE85361}"/>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descr="Une image contenant Visage humain, Snack, repas, Restauration rapide&#10;&#10;Le contenu généré par l’IA peut être incorrect.">
            <a:extLst>
              <a:ext uri="{FF2B5EF4-FFF2-40B4-BE49-F238E27FC236}">
                <a16:creationId xmlns:a16="http://schemas.microsoft.com/office/drawing/2014/main" xmlns="" id="{EA62A65B-5F7F-8BCE-7268-E317A8A8F7E6}"/>
              </a:ext>
            </a:extLst>
          </p:cNvPr>
          <p:cNvPicPr>
            <a:picLocks noChangeAspect="1"/>
          </p:cNvPicPr>
          <p:nvPr/>
        </p:nvPicPr>
        <p:blipFill>
          <a:blip r:embed="rId3"/>
          <a:stretch>
            <a:fillRect/>
          </a:stretch>
        </p:blipFill>
        <p:spPr>
          <a:xfrm>
            <a:off x="3150747" y="1897247"/>
            <a:ext cx="3305712" cy="3562724"/>
          </a:xfrm>
          <a:prstGeom prst="rect">
            <a:avLst/>
          </a:prstGeom>
        </p:spPr>
      </p:pic>
    </p:spTree>
    <p:extLst>
      <p:ext uri="{BB962C8B-B14F-4D97-AF65-F5344CB8AC3E}">
        <p14:creationId xmlns:p14="http://schemas.microsoft.com/office/powerpoint/2010/main" val="4286967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DDB945-41A0-DB3B-6B95-30C12AA1FFFC}"/>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5081E6DE-C5E7-7FB0-9B5A-91F783D34265}"/>
              </a:ext>
            </a:extLst>
          </p:cNvPr>
          <p:cNvSpPr>
            <a:spLocks noGrp="1"/>
          </p:cNvSpPr>
          <p:nvPr>
            <p:ph type="title"/>
          </p:nvPr>
        </p:nvSpPr>
        <p:spPr/>
        <p:txBody>
          <a:bodyPr>
            <a:normAutofit/>
          </a:bodyPr>
          <a:lstStyle/>
          <a:p>
            <a:r>
              <a:rPr lang="fr-FR" dirty="0">
                <a:solidFill>
                  <a:schemeClr val="tx1">
                    <a:lumMod val="65000"/>
                    <a:lumOff val="35000"/>
                  </a:schemeClr>
                </a:solidFill>
              </a:rPr>
              <a:t>La tante de Samir, son oncle, son cousin et sa cousine.</a:t>
            </a:r>
          </a:p>
        </p:txBody>
      </p:sp>
      <p:sp>
        <p:nvSpPr>
          <p:cNvPr id="3" name="Titre 1">
            <a:extLst>
              <a:ext uri="{FF2B5EF4-FFF2-40B4-BE49-F238E27FC236}">
                <a16:creationId xmlns:a16="http://schemas.microsoft.com/office/drawing/2014/main" xmlns="" id="{DF9E25CE-FD6E-8310-C5F9-85CA0905DD35}"/>
              </a:ext>
            </a:extLst>
          </p:cNvPr>
          <p:cNvSpPr txBox="1">
            <a:spLocks/>
          </p:cNvSpPr>
          <p:nvPr/>
        </p:nvSpPr>
        <p:spPr>
          <a:xfrm>
            <a:off x="1243975" y="1438736"/>
            <a:ext cx="7474198"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400" b="1" dirty="0">
                <a:ln w="0"/>
                <a:solidFill>
                  <a:srgbClr val="2196B1"/>
                </a:solidFill>
                <a:latin typeface="Dosis SemiBold" pitchFamily="2" charset="0"/>
              </a:rPr>
              <a:t>La tante de Samir, son oncle, son cousin et sa cousine.</a:t>
            </a:r>
          </a:p>
        </p:txBody>
      </p:sp>
      <p:grpSp>
        <p:nvGrpSpPr>
          <p:cNvPr id="6" name="Groupe 5">
            <a:extLst>
              <a:ext uri="{FF2B5EF4-FFF2-40B4-BE49-F238E27FC236}">
                <a16:creationId xmlns:a16="http://schemas.microsoft.com/office/drawing/2014/main" xmlns="" id="{28D14759-840E-1AAC-1228-09CA238A9A46}"/>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FD53B326-81F2-D32E-DC7B-F0DB048B1C3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C136C614-2EBF-E40A-52A4-8D87E7170D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descr="Une image contenant Visage humain, Snack, repas, Restauration rapide&#10;&#10;Le contenu généré par l’IA peut être incorrect.">
            <a:extLst>
              <a:ext uri="{FF2B5EF4-FFF2-40B4-BE49-F238E27FC236}">
                <a16:creationId xmlns:a16="http://schemas.microsoft.com/office/drawing/2014/main" xmlns="" id="{4BE41473-CC2D-EC71-C36E-2AE31782B183}"/>
              </a:ext>
            </a:extLst>
          </p:cNvPr>
          <p:cNvPicPr>
            <a:picLocks noChangeAspect="1"/>
          </p:cNvPicPr>
          <p:nvPr/>
        </p:nvPicPr>
        <p:blipFill>
          <a:blip r:embed="rId4"/>
          <a:srcRect r="1309"/>
          <a:stretch>
            <a:fillRect/>
          </a:stretch>
        </p:blipFill>
        <p:spPr>
          <a:xfrm>
            <a:off x="3011119" y="2539276"/>
            <a:ext cx="3421486" cy="3736386"/>
          </a:xfrm>
          <a:prstGeom prst="rect">
            <a:avLst/>
          </a:prstGeom>
        </p:spPr>
      </p:pic>
    </p:spTree>
    <p:extLst>
      <p:ext uri="{BB962C8B-B14F-4D97-AF65-F5344CB8AC3E}">
        <p14:creationId xmlns:p14="http://schemas.microsoft.com/office/powerpoint/2010/main" val="390454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1283E1-83AC-11A2-A21A-11A0A6B3B65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585C249B-DE24-4EF0-F8A4-11E4637B4E66}"/>
              </a:ext>
            </a:extLst>
          </p:cNvPr>
          <p:cNvSpPr>
            <a:spLocks noGrp="1"/>
          </p:cNvSpPr>
          <p:nvPr>
            <p:ph type="title"/>
          </p:nvPr>
        </p:nvSpPr>
        <p:spPr/>
        <p:txBody>
          <a:bodyPr>
            <a:normAutofit/>
          </a:bodyPr>
          <a:lstStyle/>
          <a:p>
            <a:r>
              <a:rPr lang="fr-MA" dirty="0">
                <a:solidFill>
                  <a:schemeClr val="tx1">
                    <a:lumMod val="65000"/>
                    <a:lumOff val="35000"/>
                  </a:schemeClr>
                </a:solidFill>
              </a:rPr>
              <a:t>Que voient les enfants dans le jardin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8E9FC50-C34C-124E-B095-C3B75DB8F9E1}"/>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3" name="Image 2" descr="Une image contenant garçon, Visage humain, arbre, dessin humoristique&#10;&#10;Le contenu généré par l’IA peut être incorrect.">
            <a:extLst>
              <a:ext uri="{FF2B5EF4-FFF2-40B4-BE49-F238E27FC236}">
                <a16:creationId xmlns:a16="http://schemas.microsoft.com/office/drawing/2014/main" xmlns="" id="{E4FA7C3E-E1DC-5E90-5629-8B14BDC5D643}"/>
              </a:ext>
            </a:extLst>
          </p:cNvPr>
          <p:cNvPicPr>
            <a:picLocks noChangeAspect="1"/>
          </p:cNvPicPr>
          <p:nvPr/>
        </p:nvPicPr>
        <p:blipFill>
          <a:blip r:embed="rId3"/>
          <a:stretch>
            <a:fillRect/>
          </a:stretch>
        </p:blipFill>
        <p:spPr>
          <a:xfrm>
            <a:off x="3139315" y="1942970"/>
            <a:ext cx="3595439" cy="3729313"/>
          </a:xfrm>
          <a:prstGeom prst="rect">
            <a:avLst/>
          </a:prstGeom>
        </p:spPr>
      </p:pic>
    </p:spTree>
    <p:extLst>
      <p:ext uri="{BB962C8B-B14F-4D97-AF65-F5344CB8AC3E}">
        <p14:creationId xmlns:p14="http://schemas.microsoft.com/office/powerpoint/2010/main" val="4104586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86AE4C-3ED4-E225-B8EA-D001845C73BE}"/>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4435A69C-C2E2-1F95-B223-480C852B3881}"/>
              </a:ext>
            </a:extLst>
          </p:cNvPr>
          <p:cNvSpPr>
            <a:spLocks noGrp="1"/>
          </p:cNvSpPr>
          <p:nvPr>
            <p:ph type="title"/>
          </p:nvPr>
        </p:nvSpPr>
        <p:spPr/>
        <p:txBody>
          <a:bodyPr>
            <a:normAutofit/>
          </a:bodyPr>
          <a:lstStyle/>
          <a:p>
            <a:r>
              <a:rPr lang="fr-FR" dirty="0">
                <a:solidFill>
                  <a:schemeClr val="tx1">
                    <a:lumMod val="65000"/>
                    <a:lumOff val="35000"/>
                  </a:schemeClr>
                </a:solidFill>
              </a:rPr>
              <a:t>Ils voient de nouvelles traces plus claires.</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319A7D5-A480-C7C3-6CDE-D34AB1C50BF1}"/>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2" name="ZoneTexte 11">
            <a:extLst>
              <a:ext uri="{FF2B5EF4-FFF2-40B4-BE49-F238E27FC236}">
                <a16:creationId xmlns:a16="http://schemas.microsoft.com/office/drawing/2014/main" xmlns="" id="{A8756825-EAF8-F833-81EA-D61A2C509493}"/>
              </a:ext>
            </a:extLst>
          </p:cNvPr>
          <p:cNvSpPr txBox="1"/>
          <p:nvPr/>
        </p:nvSpPr>
        <p:spPr>
          <a:xfrm>
            <a:off x="1089329" y="1613185"/>
            <a:ext cx="703690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Ils voient de nouvelles traces plus claires.</a:t>
            </a:r>
          </a:p>
        </p:txBody>
      </p:sp>
      <p:pic>
        <p:nvPicPr>
          <p:cNvPr id="2" name="Image 1" descr="Une image contenant garçon, Visage humain, arbre, dessin humoristique&#10;&#10;Le contenu généré par l’IA peut être incorrect.">
            <a:extLst>
              <a:ext uri="{FF2B5EF4-FFF2-40B4-BE49-F238E27FC236}">
                <a16:creationId xmlns:a16="http://schemas.microsoft.com/office/drawing/2014/main" xmlns="" id="{5DEFDA47-0714-84E9-280C-9E2415A415CB}"/>
              </a:ext>
            </a:extLst>
          </p:cNvPr>
          <p:cNvPicPr>
            <a:picLocks noChangeAspect="1"/>
          </p:cNvPicPr>
          <p:nvPr/>
        </p:nvPicPr>
        <p:blipFill>
          <a:blip r:embed="rId3"/>
          <a:stretch>
            <a:fillRect/>
          </a:stretch>
        </p:blipFill>
        <p:spPr>
          <a:xfrm>
            <a:off x="3027997" y="2433100"/>
            <a:ext cx="3399928" cy="3526522"/>
          </a:xfrm>
          <a:prstGeom prst="rect">
            <a:avLst/>
          </a:prstGeom>
        </p:spPr>
      </p:pic>
    </p:spTree>
    <p:extLst>
      <p:ext uri="{BB962C8B-B14F-4D97-AF65-F5344CB8AC3E}">
        <p14:creationId xmlns:p14="http://schemas.microsoft.com/office/powerpoint/2010/main" val="3382431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8A1DFC-B4C6-19CD-5DF8-587807788D50}"/>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32A32810-AEC3-2584-D970-21563AF4FFD3}"/>
              </a:ext>
            </a:extLst>
          </p:cNvPr>
          <p:cNvSpPr>
            <a:spLocks noGrp="1"/>
          </p:cNvSpPr>
          <p:nvPr>
            <p:ph type="title"/>
          </p:nvPr>
        </p:nvSpPr>
        <p:spPr/>
        <p:txBody>
          <a:bodyPr>
            <a:normAutofit/>
          </a:bodyPr>
          <a:lstStyle/>
          <a:p>
            <a:r>
              <a:rPr lang="fr-MA" dirty="0">
                <a:solidFill>
                  <a:schemeClr val="tx1">
                    <a:lumMod val="65000"/>
                    <a:lumOff val="35000"/>
                  </a:schemeClr>
                </a:solidFill>
              </a:rPr>
              <a:t>Où avance Yassmine doucement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4D3880D-2CBB-CD96-ABA8-ADB7653C7BEC}"/>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3" name="Image 2" descr="Une image contenant habits, plante, pot de fleurs, Visage humain&#10;&#10;Le contenu généré par l’IA peut être incorrect.">
            <a:extLst>
              <a:ext uri="{FF2B5EF4-FFF2-40B4-BE49-F238E27FC236}">
                <a16:creationId xmlns:a16="http://schemas.microsoft.com/office/drawing/2014/main" xmlns="" id="{E5E2965C-4E09-AE6E-534A-4AE5A084E217}"/>
              </a:ext>
            </a:extLst>
          </p:cNvPr>
          <p:cNvPicPr>
            <a:picLocks noChangeAspect="1"/>
          </p:cNvPicPr>
          <p:nvPr/>
        </p:nvPicPr>
        <p:blipFill>
          <a:blip r:embed="rId3"/>
          <a:stretch>
            <a:fillRect/>
          </a:stretch>
        </p:blipFill>
        <p:spPr>
          <a:xfrm>
            <a:off x="2968527" y="1883831"/>
            <a:ext cx="3662860" cy="3818313"/>
          </a:xfrm>
          <a:prstGeom prst="rect">
            <a:avLst/>
          </a:prstGeom>
        </p:spPr>
      </p:pic>
    </p:spTree>
    <p:extLst>
      <p:ext uri="{BB962C8B-B14F-4D97-AF65-F5344CB8AC3E}">
        <p14:creationId xmlns:p14="http://schemas.microsoft.com/office/powerpoint/2010/main" val="2368915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259FCB-84A6-14C5-5166-7CAE89BAC43D}"/>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61FF9906-6A5A-2FDF-6003-2A1690C28279}"/>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4" name="Titre 1">
            <a:extLst>
              <a:ext uri="{FF2B5EF4-FFF2-40B4-BE49-F238E27FC236}">
                <a16:creationId xmlns:a16="http://schemas.microsoft.com/office/drawing/2014/main" xmlns="" id="{53438E02-449F-9F60-4190-4A73E86333DB}"/>
              </a:ext>
            </a:extLst>
          </p:cNvPr>
          <p:cNvSpPr>
            <a:spLocks noGrp="1"/>
          </p:cNvSpPr>
          <p:nvPr>
            <p:ph type="title"/>
          </p:nvPr>
        </p:nvSpPr>
        <p:spPr>
          <a:xfrm>
            <a:off x="1653499" y="755999"/>
            <a:ext cx="7021374" cy="612000"/>
          </a:xfrm>
        </p:spPr>
        <p:txBody>
          <a:bodyPr>
            <a:normAutofit/>
          </a:bodyPr>
          <a:lstStyle/>
          <a:p>
            <a:r>
              <a:rPr lang="fr-FR" dirty="0">
                <a:solidFill>
                  <a:schemeClr val="tx1">
                    <a:lumMod val="65000"/>
                    <a:lumOff val="35000"/>
                  </a:schemeClr>
                </a:solidFill>
              </a:rPr>
              <a:t>Répétons ensemble : Le repas -  Le tagine -  Le couscous - Une salade - Le sandwich</a:t>
            </a:r>
            <a:br>
              <a:rPr lang="fr-FR" dirty="0">
                <a:solidFill>
                  <a:schemeClr val="tx1">
                    <a:lumMod val="65000"/>
                    <a:lumOff val="35000"/>
                  </a:schemeClr>
                </a:solidFill>
              </a:rPr>
            </a:br>
            <a:r>
              <a:rPr lang="fr-FR" dirty="0">
                <a:solidFill>
                  <a:schemeClr val="tx1">
                    <a:lumMod val="65000"/>
                    <a:lumOff val="35000"/>
                  </a:schemeClr>
                </a:solidFill>
              </a:rPr>
              <a:t> - Le dessert. </a:t>
            </a:r>
            <a:endParaRPr lang="fr-MA" dirty="0">
              <a:solidFill>
                <a:schemeClr val="tx1">
                  <a:lumMod val="65000"/>
                  <a:lumOff val="35000"/>
                </a:schemeClr>
              </a:solidFill>
            </a:endParaRPr>
          </a:p>
        </p:txBody>
      </p:sp>
      <p:sp>
        <p:nvSpPr>
          <p:cNvPr id="5" name="ZoneTexte 4">
            <a:extLst>
              <a:ext uri="{FF2B5EF4-FFF2-40B4-BE49-F238E27FC236}">
                <a16:creationId xmlns:a16="http://schemas.microsoft.com/office/drawing/2014/main" xmlns="" id="{36B07091-BB30-260C-6CB6-13B16C2983FC}"/>
              </a:ext>
            </a:extLst>
          </p:cNvPr>
          <p:cNvSpPr txBox="1"/>
          <p:nvPr/>
        </p:nvSpPr>
        <p:spPr>
          <a:xfrm>
            <a:off x="1883677" y="3240116"/>
            <a:ext cx="167593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Dosis SemiBold" pitchFamily="2" charset="0"/>
              </a:rPr>
              <a:t>Le</a:t>
            </a:r>
            <a:r>
              <a:rPr kumimoji="0" lang="fr-FR" sz="2400" b="1" i="0" u="none" strike="noStrike" kern="1200" cap="none" spc="0" normalizeH="0" baseline="0" noProof="0" dirty="0">
                <a:ln>
                  <a:noFill/>
                </a:ln>
                <a:solidFill>
                  <a:srgbClr val="565F88"/>
                </a:solidFill>
                <a:effectLst/>
                <a:uLnTx/>
                <a:uFillTx/>
                <a:latin typeface="Dosis SemiBold" pitchFamily="2" charset="0"/>
              </a:rPr>
              <a:t> repas </a:t>
            </a:r>
          </a:p>
        </p:txBody>
      </p:sp>
      <p:sp>
        <p:nvSpPr>
          <p:cNvPr id="6" name="ZoneTexte 5">
            <a:extLst>
              <a:ext uri="{FF2B5EF4-FFF2-40B4-BE49-F238E27FC236}">
                <a16:creationId xmlns:a16="http://schemas.microsoft.com/office/drawing/2014/main" xmlns="" id="{E0082712-B260-0766-289F-2C378E03AF76}"/>
              </a:ext>
            </a:extLst>
          </p:cNvPr>
          <p:cNvSpPr txBox="1"/>
          <p:nvPr/>
        </p:nvSpPr>
        <p:spPr>
          <a:xfrm>
            <a:off x="1653499" y="5640336"/>
            <a:ext cx="208361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D8266A"/>
                </a:solidFill>
                <a:effectLst/>
                <a:uLnTx/>
                <a:uFillTx/>
                <a:latin typeface="Dosis SemiBold" pitchFamily="2" charset="0"/>
              </a:rPr>
              <a:t>Une</a:t>
            </a:r>
            <a:r>
              <a:rPr kumimoji="0" lang="fr-FR" sz="2400" b="1" i="0" u="none" strike="noStrike" kern="1200" cap="none" spc="0" normalizeH="0" baseline="0" noProof="0" dirty="0">
                <a:ln>
                  <a:noFill/>
                </a:ln>
                <a:solidFill>
                  <a:srgbClr val="00B0F0"/>
                </a:solidFill>
                <a:effectLst/>
                <a:uLnTx/>
                <a:uFillTx/>
                <a:latin typeface="Dosis SemiBold" pitchFamily="2" charset="0"/>
              </a:rPr>
              <a:t> </a:t>
            </a:r>
            <a:r>
              <a:rPr kumimoji="0" lang="fr-FR" sz="2400" b="1" i="0" u="none" strike="noStrike" kern="1200" cap="none" spc="0" normalizeH="0" baseline="0" noProof="0" dirty="0">
                <a:ln>
                  <a:noFill/>
                </a:ln>
                <a:solidFill>
                  <a:srgbClr val="565F88"/>
                </a:solidFill>
                <a:effectLst/>
                <a:uLnTx/>
                <a:uFillTx/>
                <a:latin typeface="Dosis SemiBold" pitchFamily="2" charset="0"/>
              </a:rPr>
              <a:t> salade </a:t>
            </a:r>
          </a:p>
        </p:txBody>
      </p:sp>
      <p:sp>
        <p:nvSpPr>
          <p:cNvPr id="7" name="ZoneTexte 6">
            <a:extLst>
              <a:ext uri="{FF2B5EF4-FFF2-40B4-BE49-F238E27FC236}">
                <a16:creationId xmlns:a16="http://schemas.microsoft.com/office/drawing/2014/main" xmlns="" id="{04471580-F9E1-7B47-8E6F-E3DADEB3BADF}"/>
              </a:ext>
            </a:extLst>
          </p:cNvPr>
          <p:cNvSpPr txBox="1"/>
          <p:nvPr/>
        </p:nvSpPr>
        <p:spPr>
          <a:xfrm>
            <a:off x="4011802" y="3199314"/>
            <a:ext cx="17262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Dosis SemiBold" pitchFamily="2" charset="0"/>
              </a:rPr>
              <a:t>Le</a:t>
            </a:r>
            <a:r>
              <a:rPr kumimoji="0" lang="fr-FR" sz="2400" b="1" i="0" u="none" strike="noStrike" kern="1200" cap="none" spc="0" normalizeH="0" baseline="0" noProof="0" dirty="0">
                <a:ln>
                  <a:noFill/>
                </a:ln>
                <a:solidFill>
                  <a:srgbClr val="565F88"/>
                </a:solidFill>
                <a:effectLst/>
                <a:uLnTx/>
                <a:uFillTx/>
                <a:latin typeface="Dosis SemiBold" pitchFamily="2" charset="0"/>
              </a:rPr>
              <a:t> tagine </a:t>
            </a:r>
          </a:p>
        </p:txBody>
      </p:sp>
      <p:sp>
        <p:nvSpPr>
          <p:cNvPr id="8" name="ZoneTexte 7">
            <a:extLst>
              <a:ext uri="{FF2B5EF4-FFF2-40B4-BE49-F238E27FC236}">
                <a16:creationId xmlns:a16="http://schemas.microsoft.com/office/drawing/2014/main" xmlns="" id="{47F82C1E-1F5A-3342-FA3B-27B0671195A1}"/>
              </a:ext>
            </a:extLst>
          </p:cNvPr>
          <p:cNvSpPr txBox="1"/>
          <p:nvPr/>
        </p:nvSpPr>
        <p:spPr>
          <a:xfrm>
            <a:off x="6133136" y="3172767"/>
            <a:ext cx="228704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Dosis SemiBold" pitchFamily="2" charset="0"/>
              </a:rPr>
              <a:t>Le</a:t>
            </a:r>
            <a:r>
              <a:rPr kumimoji="0" lang="fr-FR" sz="2400" b="1" i="0" u="none" strike="noStrike" kern="1200" cap="none" spc="0" normalizeH="0" baseline="0" noProof="0" dirty="0">
                <a:ln>
                  <a:noFill/>
                </a:ln>
                <a:solidFill>
                  <a:srgbClr val="565F88"/>
                </a:solidFill>
                <a:effectLst/>
                <a:uLnTx/>
                <a:uFillTx/>
                <a:latin typeface="Dosis SemiBold" pitchFamily="2" charset="0"/>
              </a:rPr>
              <a:t> couscous </a:t>
            </a:r>
          </a:p>
        </p:txBody>
      </p:sp>
      <p:sp>
        <p:nvSpPr>
          <p:cNvPr id="9" name="ZoneTexte 8">
            <a:extLst>
              <a:ext uri="{FF2B5EF4-FFF2-40B4-BE49-F238E27FC236}">
                <a16:creationId xmlns:a16="http://schemas.microsoft.com/office/drawing/2014/main" xmlns="" id="{E10F4BF9-4FFC-AEE7-1939-F8A838697830}"/>
              </a:ext>
            </a:extLst>
          </p:cNvPr>
          <p:cNvSpPr txBox="1"/>
          <p:nvPr/>
        </p:nvSpPr>
        <p:spPr>
          <a:xfrm>
            <a:off x="3907828" y="5640336"/>
            <a:ext cx="206329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Dosis SemiBold" pitchFamily="2" charset="0"/>
              </a:rPr>
              <a:t>Le</a:t>
            </a:r>
            <a:r>
              <a:rPr kumimoji="0" lang="fr-FR" sz="2400" b="1" i="0" u="none" strike="noStrike" kern="1200" cap="none" spc="0" normalizeH="0" baseline="0" noProof="0" dirty="0">
                <a:ln>
                  <a:noFill/>
                </a:ln>
                <a:solidFill>
                  <a:srgbClr val="565F88"/>
                </a:solidFill>
                <a:effectLst/>
                <a:uLnTx/>
                <a:uFillTx/>
                <a:latin typeface="Dosis SemiBold" pitchFamily="2" charset="0"/>
              </a:rPr>
              <a:t> sandwich </a:t>
            </a:r>
          </a:p>
        </p:txBody>
      </p:sp>
      <p:sp>
        <p:nvSpPr>
          <p:cNvPr id="10" name="ZoneTexte 9">
            <a:extLst>
              <a:ext uri="{FF2B5EF4-FFF2-40B4-BE49-F238E27FC236}">
                <a16:creationId xmlns:a16="http://schemas.microsoft.com/office/drawing/2014/main" xmlns="" id="{2A028941-6F2E-4AF0-5905-074026974EA3}"/>
              </a:ext>
            </a:extLst>
          </p:cNvPr>
          <p:cNvSpPr txBox="1"/>
          <p:nvPr/>
        </p:nvSpPr>
        <p:spPr>
          <a:xfrm>
            <a:off x="6141837" y="5640336"/>
            <a:ext cx="192633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Dosis SemiBold" pitchFamily="2" charset="0"/>
              </a:rPr>
              <a:t>Le</a:t>
            </a:r>
            <a:r>
              <a:rPr kumimoji="0" lang="fr-FR" sz="2400" b="1" i="0" u="none" strike="noStrike" kern="1200" cap="none" spc="0" normalizeH="0" baseline="0" noProof="0" dirty="0">
                <a:ln>
                  <a:noFill/>
                </a:ln>
                <a:solidFill>
                  <a:srgbClr val="565F88"/>
                </a:solidFill>
                <a:effectLst/>
                <a:uLnTx/>
                <a:uFillTx/>
                <a:latin typeface="Dosis SemiBold" pitchFamily="2" charset="0"/>
              </a:rPr>
              <a:t> dessert </a:t>
            </a:r>
          </a:p>
        </p:txBody>
      </p:sp>
      <p:pic>
        <p:nvPicPr>
          <p:cNvPr id="11" name="Image 10">
            <a:extLst>
              <a:ext uri="{FF2B5EF4-FFF2-40B4-BE49-F238E27FC236}">
                <a16:creationId xmlns:a16="http://schemas.microsoft.com/office/drawing/2014/main" xmlns="" id="{3F371B32-4982-F11B-ADCC-C1B274E02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340" y="1711390"/>
            <a:ext cx="1291595" cy="1412872"/>
          </a:xfrm>
          <a:prstGeom prst="rect">
            <a:avLst/>
          </a:prstGeom>
        </p:spPr>
      </p:pic>
      <p:pic>
        <p:nvPicPr>
          <p:cNvPr id="12" name="Image 11">
            <a:extLst>
              <a:ext uri="{FF2B5EF4-FFF2-40B4-BE49-F238E27FC236}">
                <a16:creationId xmlns:a16="http://schemas.microsoft.com/office/drawing/2014/main" xmlns="" id="{2EFFA85A-4C7D-DF20-9E02-A9379381B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1837" y="3930263"/>
            <a:ext cx="1474602" cy="1613062"/>
          </a:xfrm>
          <a:prstGeom prst="rect">
            <a:avLst/>
          </a:prstGeom>
        </p:spPr>
      </p:pic>
      <p:pic>
        <p:nvPicPr>
          <p:cNvPr id="14" name="Image 13">
            <a:extLst>
              <a:ext uri="{FF2B5EF4-FFF2-40B4-BE49-F238E27FC236}">
                <a16:creationId xmlns:a16="http://schemas.microsoft.com/office/drawing/2014/main" xmlns="" id="{6234C3CC-A190-6552-E823-2F6DBBD08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704" y="1726963"/>
            <a:ext cx="1426486" cy="1560429"/>
          </a:xfrm>
          <a:prstGeom prst="rect">
            <a:avLst/>
          </a:prstGeom>
        </p:spPr>
      </p:pic>
      <p:pic>
        <p:nvPicPr>
          <p:cNvPr id="15" name="Image 14">
            <a:extLst>
              <a:ext uri="{FF2B5EF4-FFF2-40B4-BE49-F238E27FC236}">
                <a16:creationId xmlns:a16="http://schemas.microsoft.com/office/drawing/2014/main" xmlns="" id="{DBF1AA77-DFE3-AA1D-A51A-B2C74FC00F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492" y="3930263"/>
            <a:ext cx="1474602" cy="1613062"/>
          </a:xfrm>
          <a:prstGeom prst="rect">
            <a:avLst/>
          </a:prstGeom>
        </p:spPr>
      </p:pic>
      <p:pic>
        <p:nvPicPr>
          <p:cNvPr id="16" name="Image 15">
            <a:extLst>
              <a:ext uri="{FF2B5EF4-FFF2-40B4-BE49-F238E27FC236}">
                <a16:creationId xmlns:a16="http://schemas.microsoft.com/office/drawing/2014/main" xmlns="" id="{87A86099-1AAF-7170-10E5-DAFD66928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1802" y="1726963"/>
            <a:ext cx="1426486" cy="1560427"/>
          </a:xfrm>
          <a:prstGeom prst="rect">
            <a:avLst/>
          </a:prstGeom>
        </p:spPr>
      </p:pic>
      <p:pic>
        <p:nvPicPr>
          <p:cNvPr id="17" name="Image 16">
            <a:extLst>
              <a:ext uri="{FF2B5EF4-FFF2-40B4-BE49-F238E27FC236}">
                <a16:creationId xmlns:a16="http://schemas.microsoft.com/office/drawing/2014/main" xmlns="" id="{2AC468AA-7A2E-694A-9177-01490F65E3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6175" y="4015303"/>
            <a:ext cx="1485545" cy="1625033"/>
          </a:xfrm>
          <a:prstGeom prst="rect">
            <a:avLst/>
          </a:prstGeom>
        </p:spPr>
      </p:pic>
    </p:spTree>
    <p:extLst>
      <p:ext uri="{BB962C8B-B14F-4D97-AF65-F5344CB8AC3E}">
        <p14:creationId xmlns:p14="http://schemas.microsoft.com/office/powerpoint/2010/main" val="242402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85A82E-0882-54C7-9636-3268A192DCDD}"/>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D6F7AB89-BF9F-59DD-E96E-79ABBAB1BB01}"/>
              </a:ext>
            </a:extLst>
          </p:cNvPr>
          <p:cNvSpPr>
            <a:spLocks noGrp="1"/>
          </p:cNvSpPr>
          <p:nvPr>
            <p:ph type="title"/>
          </p:nvPr>
        </p:nvSpPr>
        <p:spPr/>
        <p:txBody>
          <a:bodyPr>
            <a:normAutofit/>
          </a:bodyPr>
          <a:lstStyle/>
          <a:p>
            <a:r>
              <a:rPr lang="fr-FR" dirty="0">
                <a:solidFill>
                  <a:schemeClr val="tx1">
                    <a:lumMod val="65000"/>
                    <a:lumOff val="35000"/>
                  </a:schemeClr>
                </a:solidFill>
              </a:rPr>
              <a:t>Yassmine avance doucement vers un gros pot de fleurs. </a:t>
            </a:r>
          </a:p>
        </p:txBody>
      </p:sp>
      <p:sp>
        <p:nvSpPr>
          <p:cNvPr id="3" name="Titre 1">
            <a:extLst>
              <a:ext uri="{FF2B5EF4-FFF2-40B4-BE49-F238E27FC236}">
                <a16:creationId xmlns:a16="http://schemas.microsoft.com/office/drawing/2014/main" xmlns="" id="{463B6357-3228-2728-8712-C179200F2A64}"/>
              </a:ext>
            </a:extLst>
          </p:cNvPr>
          <p:cNvSpPr txBox="1">
            <a:spLocks/>
          </p:cNvSpPr>
          <p:nvPr/>
        </p:nvSpPr>
        <p:spPr>
          <a:xfrm>
            <a:off x="1080541" y="1371088"/>
            <a:ext cx="7637632"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400" b="1" dirty="0">
                <a:ln w="0"/>
                <a:solidFill>
                  <a:srgbClr val="2196B1"/>
                </a:solidFill>
                <a:latin typeface="Dosis SemiBold" pitchFamily="2" charset="0"/>
              </a:rPr>
              <a:t>Yasmine avance doucement vers un gros pot de fleurs. </a:t>
            </a:r>
          </a:p>
        </p:txBody>
      </p:sp>
      <p:grpSp>
        <p:nvGrpSpPr>
          <p:cNvPr id="6" name="Groupe 5">
            <a:extLst>
              <a:ext uri="{FF2B5EF4-FFF2-40B4-BE49-F238E27FC236}">
                <a16:creationId xmlns:a16="http://schemas.microsoft.com/office/drawing/2014/main" xmlns="" id="{8BB67B26-753D-2E6A-D619-D1AE7E9B8D25}"/>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EA7FBF8F-0941-E392-5254-8D658C5EBA0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B8CF87F-AECC-9224-DFDA-6DD6C5641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Image 3" descr="Une image contenant habits, plante, pot de fleurs, Visage humain&#10;&#10;Le contenu généré par l’IA peut être incorrect.">
            <a:extLst>
              <a:ext uri="{FF2B5EF4-FFF2-40B4-BE49-F238E27FC236}">
                <a16:creationId xmlns:a16="http://schemas.microsoft.com/office/drawing/2014/main" xmlns="" id="{B74B4CFC-83FB-4F7F-F6A2-7970B4EEBB25}"/>
              </a:ext>
            </a:extLst>
          </p:cNvPr>
          <p:cNvPicPr>
            <a:picLocks noChangeAspect="1"/>
          </p:cNvPicPr>
          <p:nvPr/>
        </p:nvPicPr>
        <p:blipFill>
          <a:blip r:embed="rId4"/>
          <a:stretch>
            <a:fillRect/>
          </a:stretch>
        </p:blipFill>
        <p:spPr>
          <a:xfrm>
            <a:off x="2943328" y="2500210"/>
            <a:ext cx="3505180" cy="3653941"/>
          </a:xfrm>
          <a:prstGeom prst="rect">
            <a:avLst/>
          </a:prstGeom>
        </p:spPr>
      </p:pic>
    </p:spTree>
    <p:extLst>
      <p:ext uri="{BB962C8B-B14F-4D97-AF65-F5344CB8AC3E}">
        <p14:creationId xmlns:p14="http://schemas.microsoft.com/office/powerpoint/2010/main" val="4243055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45ABD9-6ECC-E0FA-1594-DE6037379F2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921A1014-6A14-C366-6CD1-3D1DE533F9E4}"/>
              </a:ext>
            </a:extLst>
          </p:cNvPr>
          <p:cNvSpPr>
            <a:spLocks noGrp="1"/>
          </p:cNvSpPr>
          <p:nvPr>
            <p:ph type="title"/>
          </p:nvPr>
        </p:nvSpPr>
        <p:spPr/>
        <p:txBody>
          <a:bodyPr>
            <a:normAutofit/>
          </a:bodyPr>
          <a:lstStyle/>
          <a:p>
            <a:r>
              <a:rPr lang="fr-MA" dirty="0">
                <a:solidFill>
                  <a:schemeClr val="tx1">
                    <a:lumMod val="65000"/>
                    <a:lumOff val="35000"/>
                  </a:schemeClr>
                </a:solidFill>
              </a:rPr>
              <a:t>Que trouve Yasmine derrière le pot de fleurs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338E5F3-77C9-6422-5DFB-95809D8B301D}"/>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descr="Une image contenant pot de fleurs, mammifère, vase, plante&#10;&#10;Le contenu généré par l’IA peut être incorrect.">
            <a:extLst>
              <a:ext uri="{FF2B5EF4-FFF2-40B4-BE49-F238E27FC236}">
                <a16:creationId xmlns:a16="http://schemas.microsoft.com/office/drawing/2014/main" xmlns="" id="{415905DF-C9ED-8643-8BC4-C4835857EDD0}"/>
              </a:ext>
            </a:extLst>
          </p:cNvPr>
          <p:cNvPicPr>
            <a:picLocks noChangeAspect="1"/>
          </p:cNvPicPr>
          <p:nvPr/>
        </p:nvPicPr>
        <p:blipFill>
          <a:blip r:embed="rId3"/>
          <a:stretch>
            <a:fillRect/>
          </a:stretch>
        </p:blipFill>
        <p:spPr>
          <a:xfrm>
            <a:off x="2901831" y="1974114"/>
            <a:ext cx="3491017" cy="3546138"/>
          </a:xfrm>
          <a:prstGeom prst="rect">
            <a:avLst/>
          </a:prstGeom>
        </p:spPr>
      </p:pic>
    </p:spTree>
    <p:extLst>
      <p:ext uri="{BB962C8B-B14F-4D97-AF65-F5344CB8AC3E}">
        <p14:creationId xmlns:p14="http://schemas.microsoft.com/office/powerpoint/2010/main" val="3594794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2D1CB7-3272-B5DB-B5D6-B6BDB061053B}"/>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361AF5FB-F9A3-AC9F-C824-948729A7EAD2}"/>
              </a:ext>
            </a:extLst>
          </p:cNvPr>
          <p:cNvSpPr>
            <a:spLocks noGrp="1"/>
          </p:cNvSpPr>
          <p:nvPr>
            <p:ph type="title"/>
          </p:nvPr>
        </p:nvSpPr>
        <p:spPr/>
        <p:txBody>
          <a:bodyPr>
            <a:normAutofit/>
          </a:bodyPr>
          <a:lstStyle/>
          <a:p>
            <a:r>
              <a:rPr lang="fr-FR" dirty="0">
                <a:solidFill>
                  <a:schemeClr val="tx1">
                    <a:lumMod val="65000"/>
                    <a:lumOff val="35000"/>
                  </a:schemeClr>
                </a:solidFill>
              </a:rPr>
              <a:t>Elle trouve un petit hérisson.</a:t>
            </a:r>
          </a:p>
        </p:txBody>
      </p:sp>
      <p:sp>
        <p:nvSpPr>
          <p:cNvPr id="3" name="Titre 1">
            <a:extLst>
              <a:ext uri="{FF2B5EF4-FFF2-40B4-BE49-F238E27FC236}">
                <a16:creationId xmlns:a16="http://schemas.microsoft.com/office/drawing/2014/main" xmlns="" id="{70F7AA3E-F2E6-E110-AF16-04A0BF10C551}"/>
              </a:ext>
            </a:extLst>
          </p:cNvPr>
          <p:cNvSpPr txBox="1">
            <a:spLocks/>
          </p:cNvSpPr>
          <p:nvPr/>
        </p:nvSpPr>
        <p:spPr>
          <a:xfrm>
            <a:off x="1376994" y="1368000"/>
            <a:ext cx="684000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400" b="1" dirty="0">
                <a:ln w="0"/>
                <a:solidFill>
                  <a:srgbClr val="2196B1"/>
                </a:solidFill>
                <a:latin typeface="Dosis SemiBold" pitchFamily="2" charset="0"/>
              </a:rPr>
              <a:t>Elle trouve un petit hérisson</a:t>
            </a:r>
            <a:r>
              <a:rPr lang="fr-FR" sz="2800" b="1" dirty="0">
                <a:ln w="0"/>
                <a:solidFill>
                  <a:srgbClr val="2196B1"/>
                </a:solidFill>
                <a:latin typeface="Dosis SemiBold" pitchFamily="2" charset="0"/>
              </a:rPr>
              <a:t>.</a:t>
            </a:r>
          </a:p>
        </p:txBody>
      </p:sp>
      <p:grpSp>
        <p:nvGrpSpPr>
          <p:cNvPr id="6" name="Groupe 5">
            <a:extLst>
              <a:ext uri="{FF2B5EF4-FFF2-40B4-BE49-F238E27FC236}">
                <a16:creationId xmlns:a16="http://schemas.microsoft.com/office/drawing/2014/main" xmlns="" id="{E3E8D912-5A37-C5AF-CB4D-2A6253E71D0D}"/>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AFAC3D30-2B53-9DB3-69D4-94C8749FE3A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253CAAB-8AFB-D909-0E72-833A68AF2A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descr="Une image contenant pot de fleurs, mammifère, vase, plante&#10;&#10;Le contenu généré par l’IA peut être incorrect.">
            <a:extLst>
              <a:ext uri="{FF2B5EF4-FFF2-40B4-BE49-F238E27FC236}">
                <a16:creationId xmlns:a16="http://schemas.microsoft.com/office/drawing/2014/main" xmlns="" id="{DEEF9031-E93F-AB31-B8BA-F8F0FC27AFB2}"/>
              </a:ext>
            </a:extLst>
          </p:cNvPr>
          <p:cNvPicPr>
            <a:picLocks noChangeAspect="1"/>
          </p:cNvPicPr>
          <p:nvPr/>
        </p:nvPicPr>
        <p:blipFill>
          <a:blip r:embed="rId4"/>
          <a:stretch>
            <a:fillRect/>
          </a:stretch>
        </p:blipFill>
        <p:spPr>
          <a:xfrm>
            <a:off x="2696276" y="2291320"/>
            <a:ext cx="3751447" cy="3810680"/>
          </a:xfrm>
          <a:prstGeom prst="rect">
            <a:avLst/>
          </a:prstGeom>
        </p:spPr>
      </p:pic>
    </p:spTree>
    <p:extLst>
      <p:ext uri="{BB962C8B-B14F-4D97-AF65-F5344CB8AC3E}">
        <p14:creationId xmlns:p14="http://schemas.microsoft.com/office/powerpoint/2010/main" val="2885354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D4D0C9-1AD6-FCF6-B7F5-CBB5F478A6CF}"/>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9996066A-6591-E373-A250-3457E8F637BD}"/>
              </a:ext>
            </a:extLst>
          </p:cNvPr>
          <p:cNvSpPr>
            <a:spLocks noGrp="1"/>
          </p:cNvSpPr>
          <p:nvPr>
            <p:ph type="title"/>
          </p:nvPr>
        </p:nvSpPr>
        <p:spPr/>
        <p:txBody>
          <a:bodyPr>
            <a:normAutofit/>
          </a:bodyPr>
          <a:lstStyle/>
          <a:p>
            <a:r>
              <a:rPr lang="fr-MA" dirty="0">
                <a:solidFill>
                  <a:schemeClr val="tx1">
                    <a:lumMod val="65000"/>
                    <a:lumOff val="35000"/>
                  </a:schemeClr>
                </a:solidFill>
              </a:rPr>
              <a:t>Que dit Samir ? Qui veut répondre ?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E1D483DC-19E6-0542-B94D-88B71E59A4E6}"/>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descr="Une image contenant habits, Visage humain, poupée, dessin humoristique&#10;&#10;Le contenu généré par l’IA peut être incorrect.">
            <a:extLst>
              <a:ext uri="{FF2B5EF4-FFF2-40B4-BE49-F238E27FC236}">
                <a16:creationId xmlns:a16="http://schemas.microsoft.com/office/drawing/2014/main" xmlns="" id="{7C2A39BC-411F-D02C-2893-AB23B8E66D3B}"/>
              </a:ext>
            </a:extLst>
          </p:cNvPr>
          <p:cNvPicPr>
            <a:picLocks noChangeAspect="1"/>
          </p:cNvPicPr>
          <p:nvPr/>
        </p:nvPicPr>
        <p:blipFill>
          <a:blip r:embed="rId3"/>
          <a:stretch>
            <a:fillRect/>
          </a:stretch>
        </p:blipFill>
        <p:spPr>
          <a:xfrm>
            <a:off x="2913529" y="1803484"/>
            <a:ext cx="3662199" cy="3960173"/>
          </a:xfrm>
          <a:prstGeom prst="rect">
            <a:avLst/>
          </a:prstGeom>
        </p:spPr>
      </p:pic>
    </p:spTree>
    <p:extLst>
      <p:ext uri="{BB962C8B-B14F-4D97-AF65-F5344CB8AC3E}">
        <p14:creationId xmlns:p14="http://schemas.microsoft.com/office/powerpoint/2010/main" val="2581047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2CA91D-1247-4078-31C4-24A2E603DCD5}"/>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7D7A6C91-85DB-C8BC-C042-3C5CB20AC5B0}"/>
              </a:ext>
            </a:extLst>
          </p:cNvPr>
          <p:cNvSpPr>
            <a:spLocks noGrp="1"/>
          </p:cNvSpPr>
          <p:nvPr>
            <p:ph type="title"/>
          </p:nvPr>
        </p:nvSpPr>
        <p:spPr/>
        <p:txBody>
          <a:bodyPr>
            <a:normAutofit/>
          </a:bodyPr>
          <a:lstStyle/>
          <a:p>
            <a:r>
              <a:rPr lang="fr-FR" dirty="0">
                <a:solidFill>
                  <a:schemeClr val="tx1">
                    <a:lumMod val="65000"/>
                    <a:lumOff val="35000"/>
                  </a:schemeClr>
                </a:solidFill>
              </a:rPr>
              <a:t>Il est gentil. Il vient juste chercher un peu de nourriture.</a:t>
            </a:r>
          </a:p>
        </p:txBody>
      </p:sp>
      <p:sp>
        <p:nvSpPr>
          <p:cNvPr id="2" name="Titre 1">
            <a:extLst>
              <a:ext uri="{FF2B5EF4-FFF2-40B4-BE49-F238E27FC236}">
                <a16:creationId xmlns:a16="http://schemas.microsoft.com/office/drawing/2014/main" xmlns="" id="{48926109-DFDA-F890-AFED-31719DF3EC19}"/>
              </a:ext>
            </a:extLst>
          </p:cNvPr>
          <p:cNvSpPr txBox="1">
            <a:spLocks/>
          </p:cNvSpPr>
          <p:nvPr/>
        </p:nvSpPr>
        <p:spPr>
          <a:xfrm>
            <a:off x="1572967" y="1496008"/>
            <a:ext cx="7216766" cy="76216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400" b="1" dirty="0">
                <a:ln w="0"/>
                <a:solidFill>
                  <a:srgbClr val="2196B1"/>
                </a:solidFill>
                <a:latin typeface="Dosis SemiBold" pitchFamily="2" charset="0"/>
              </a:rPr>
              <a:t>Il est gentil. Il vient juste chercher un peu de nourriture.</a:t>
            </a:r>
          </a:p>
        </p:txBody>
      </p:sp>
      <p:grpSp>
        <p:nvGrpSpPr>
          <p:cNvPr id="4" name="Groupe 3">
            <a:extLst>
              <a:ext uri="{FF2B5EF4-FFF2-40B4-BE49-F238E27FC236}">
                <a16:creationId xmlns:a16="http://schemas.microsoft.com/office/drawing/2014/main" xmlns="" id="{11DE2C6A-42DD-5D9C-A9DE-5BCCD2788781}"/>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F17A8C06-D6C0-D964-8119-0061E3AC7DF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C9D21441-322A-1C1E-2A4D-FF6ABC3CB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descr="Une image contenant habits, Visage humain, poupée, dessin humoristique&#10;&#10;Le contenu généré par l’IA peut être incorrect.">
            <a:extLst>
              <a:ext uri="{FF2B5EF4-FFF2-40B4-BE49-F238E27FC236}">
                <a16:creationId xmlns:a16="http://schemas.microsoft.com/office/drawing/2014/main" xmlns="" id="{BF8C8244-CFCF-65E3-D36A-1BC4A848E16F}"/>
              </a:ext>
            </a:extLst>
          </p:cNvPr>
          <p:cNvPicPr>
            <a:picLocks noChangeAspect="1"/>
          </p:cNvPicPr>
          <p:nvPr/>
        </p:nvPicPr>
        <p:blipFill>
          <a:blip r:embed="rId4"/>
          <a:stretch>
            <a:fillRect/>
          </a:stretch>
        </p:blipFill>
        <p:spPr>
          <a:xfrm>
            <a:off x="2740900" y="2320319"/>
            <a:ext cx="3662199" cy="3960173"/>
          </a:xfrm>
          <a:prstGeom prst="rect">
            <a:avLst/>
          </a:prstGeom>
        </p:spPr>
      </p:pic>
    </p:spTree>
    <p:extLst>
      <p:ext uri="{BB962C8B-B14F-4D97-AF65-F5344CB8AC3E}">
        <p14:creationId xmlns:p14="http://schemas.microsoft.com/office/powerpoint/2010/main" val="1283958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3DAF16A-4CE2-9A69-6FBA-CA7617B55745}"/>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7308308C-3C6B-06EE-E405-52B861763A05}"/>
              </a:ext>
            </a:extLst>
          </p:cNvPr>
          <p:cNvSpPr>
            <a:spLocks noGrp="1"/>
          </p:cNvSpPr>
          <p:nvPr>
            <p:ph type="title"/>
          </p:nvPr>
        </p:nvSpPr>
        <p:spPr/>
        <p:txBody>
          <a:bodyPr>
            <a:normAutofit/>
          </a:bodyPr>
          <a:lstStyle/>
          <a:p>
            <a:r>
              <a:rPr lang="fr-FR" dirty="0">
                <a:solidFill>
                  <a:schemeClr val="tx1">
                    <a:lumMod val="65000"/>
                    <a:lumOff val="35000"/>
                  </a:schemeClr>
                </a:solidFill>
              </a:rPr>
              <a:t>Que dit la maman ? </a:t>
            </a:r>
            <a:r>
              <a:rPr lang="fr-MA" dirty="0">
                <a:solidFill>
                  <a:schemeClr val="tx1">
                    <a:lumMod val="65000"/>
                    <a:lumOff val="35000"/>
                  </a:schemeClr>
                </a:solidFill>
              </a:rPr>
              <a:t>Qui veut répondre ? </a:t>
            </a:r>
            <a:endParaRPr lang="fr-FR" dirty="0">
              <a:solidFill>
                <a:schemeClr val="tx1">
                  <a:lumMod val="65000"/>
                  <a:lumOff val="35000"/>
                </a:schemeClr>
              </a:solidFill>
            </a:endParaRPr>
          </a:p>
        </p:txBody>
      </p:sp>
      <p:grpSp>
        <p:nvGrpSpPr>
          <p:cNvPr id="4" name="Groupe 3">
            <a:extLst>
              <a:ext uri="{FF2B5EF4-FFF2-40B4-BE49-F238E27FC236}">
                <a16:creationId xmlns:a16="http://schemas.microsoft.com/office/drawing/2014/main" xmlns="" id="{E0FD5554-E083-65CB-75EF-34CBD2DCD9DF}"/>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E47BBDE2-863C-961B-B872-20AAD86E737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6795E4B9-534F-31FD-C745-96E7EAF00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descr="Une image contenant Visage humain, personne, écharpe, habits&#10;&#10;Le contenu généré par l’IA peut être incorrect.">
            <a:extLst>
              <a:ext uri="{FF2B5EF4-FFF2-40B4-BE49-F238E27FC236}">
                <a16:creationId xmlns:a16="http://schemas.microsoft.com/office/drawing/2014/main" xmlns="" id="{07286B4E-879A-0D47-44A5-F4731C2454B4}"/>
              </a:ext>
            </a:extLst>
          </p:cNvPr>
          <p:cNvPicPr>
            <a:picLocks noChangeAspect="1"/>
          </p:cNvPicPr>
          <p:nvPr/>
        </p:nvPicPr>
        <p:blipFill>
          <a:blip r:embed="rId4"/>
          <a:stretch>
            <a:fillRect/>
          </a:stretch>
        </p:blipFill>
        <p:spPr>
          <a:xfrm>
            <a:off x="3226780" y="2544452"/>
            <a:ext cx="2865368" cy="3025402"/>
          </a:xfrm>
          <a:prstGeom prst="rect">
            <a:avLst/>
          </a:prstGeom>
        </p:spPr>
      </p:pic>
    </p:spTree>
    <p:extLst>
      <p:ext uri="{BB962C8B-B14F-4D97-AF65-F5344CB8AC3E}">
        <p14:creationId xmlns:p14="http://schemas.microsoft.com/office/powerpoint/2010/main" val="2794446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9F1714-D155-AA19-9884-7E001D891375}"/>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FEBDDF4B-EF10-AC68-C842-0F25B357450B}"/>
              </a:ext>
            </a:extLst>
          </p:cNvPr>
          <p:cNvSpPr>
            <a:spLocks noGrp="1"/>
          </p:cNvSpPr>
          <p:nvPr>
            <p:ph type="title"/>
          </p:nvPr>
        </p:nvSpPr>
        <p:spPr/>
        <p:txBody>
          <a:bodyPr>
            <a:normAutofit/>
          </a:bodyPr>
          <a:lstStyle/>
          <a:p>
            <a:r>
              <a:rPr lang="fr-FR" dirty="0">
                <a:solidFill>
                  <a:schemeClr val="tx1">
                    <a:lumMod val="65000"/>
                    <a:lumOff val="35000"/>
                  </a:schemeClr>
                </a:solidFill>
              </a:rPr>
              <a:t>On va célébrer l’Aïd avec un nouveau voisin du jardin.</a:t>
            </a:r>
          </a:p>
        </p:txBody>
      </p:sp>
      <p:sp>
        <p:nvSpPr>
          <p:cNvPr id="2" name="Titre 1">
            <a:extLst>
              <a:ext uri="{FF2B5EF4-FFF2-40B4-BE49-F238E27FC236}">
                <a16:creationId xmlns:a16="http://schemas.microsoft.com/office/drawing/2014/main" xmlns="" id="{E7CD68FB-9D1A-A7F2-4FD9-B7F4FD924B0A}"/>
              </a:ext>
            </a:extLst>
          </p:cNvPr>
          <p:cNvSpPr txBox="1">
            <a:spLocks/>
          </p:cNvSpPr>
          <p:nvPr/>
        </p:nvSpPr>
        <p:spPr>
          <a:xfrm>
            <a:off x="1315234" y="1496008"/>
            <a:ext cx="7216766" cy="76216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lvl="0" algn="ctr" defTabSz="914400">
              <a:defRPr/>
            </a:pPr>
            <a:r>
              <a:rPr lang="fr-FR" sz="2400" b="1" dirty="0">
                <a:ln w="0"/>
                <a:solidFill>
                  <a:srgbClr val="2196B1"/>
                </a:solidFill>
                <a:latin typeface="Dosis SemiBold" pitchFamily="2" charset="0"/>
              </a:rPr>
              <a:t>On va célébrer l’Aïd avec un nouveau voisin du jardin.</a:t>
            </a:r>
          </a:p>
        </p:txBody>
      </p:sp>
      <p:grpSp>
        <p:nvGrpSpPr>
          <p:cNvPr id="4" name="Groupe 3">
            <a:extLst>
              <a:ext uri="{FF2B5EF4-FFF2-40B4-BE49-F238E27FC236}">
                <a16:creationId xmlns:a16="http://schemas.microsoft.com/office/drawing/2014/main" xmlns="" id="{BF4C1F63-7B63-7C3F-4C9B-8F2DF279C68A}"/>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C293782E-BE3F-4FD6-33AF-AB0761CB7F5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3E93B44-9DC6-F62B-222F-B63C0AF05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descr="Une image contenant Visage humain, personne, écharpe, habits&#10;&#10;Le contenu généré par l’IA peut être incorrect.">
            <a:extLst>
              <a:ext uri="{FF2B5EF4-FFF2-40B4-BE49-F238E27FC236}">
                <a16:creationId xmlns:a16="http://schemas.microsoft.com/office/drawing/2014/main" xmlns="" id="{FEBA56BC-EE33-68D9-70E7-79869ADE6D26}"/>
              </a:ext>
            </a:extLst>
          </p:cNvPr>
          <p:cNvPicPr>
            <a:picLocks noChangeAspect="1"/>
          </p:cNvPicPr>
          <p:nvPr/>
        </p:nvPicPr>
        <p:blipFill>
          <a:blip r:embed="rId4"/>
          <a:stretch>
            <a:fillRect/>
          </a:stretch>
        </p:blipFill>
        <p:spPr>
          <a:xfrm>
            <a:off x="3091607" y="2479713"/>
            <a:ext cx="3253533" cy="3435246"/>
          </a:xfrm>
          <a:prstGeom prst="rect">
            <a:avLst/>
          </a:prstGeom>
        </p:spPr>
      </p:pic>
    </p:spTree>
    <p:extLst>
      <p:ext uri="{BB962C8B-B14F-4D97-AF65-F5344CB8AC3E}">
        <p14:creationId xmlns:p14="http://schemas.microsoft.com/office/powerpoint/2010/main" val="150625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0E7284-0122-3B84-AF4D-B633440330FD}"/>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F1CAF3E3-5C97-ADA7-3E18-3F1597BF2951}"/>
              </a:ext>
            </a:extLst>
          </p:cNvPr>
          <p:cNvSpPr>
            <a:spLocks noGrp="1"/>
          </p:cNvSpPr>
          <p:nvPr>
            <p:ph type="title"/>
          </p:nvPr>
        </p:nvSpPr>
        <p:spPr/>
        <p:txBody>
          <a:bodyPr>
            <a:normAutofit/>
          </a:bodyPr>
          <a:lstStyle/>
          <a:p>
            <a:r>
              <a:rPr lang="fr-FR" dirty="0">
                <a:solidFill>
                  <a:schemeClr val="tx1">
                    <a:lumMod val="65000"/>
                    <a:lumOff val="35000"/>
                  </a:schemeClr>
                </a:solidFill>
              </a:rPr>
              <a:t>Comment Samir va appeler le hérisson et pourquoi ? Qui veut répondre ?</a:t>
            </a:r>
          </a:p>
        </p:txBody>
      </p:sp>
      <p:grpSp>
        <p:nvGrpSpPr>
          <p:cNvPr id="4" name="Groupe 3">
            <a:extLst>
              <a:ext uri="{FF2B5EF4-FFF2-40B4-BE49-F238E27FC236}">
                <a16:creationId xmlns:a16="http://schemas.microsoft.com/office/drawing/2014/main" xmlns="" id="{E5D2784F-893A-6B0E-8550-5A2B6D309A40}"/>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3D3ED942-9C7E-868D-79B7-24308CE9C1F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F8AA8A0E-DFE9-CD86-F385-B482CACC23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descr="Une image contenant jouet, dessin humoristique, sourire, poupée&#10;&#10;Le contenu généré par l’IA peut être incorrect.">
            <a:extLst>
              <a:ext uri="{FF2B5EF4-FFF2-40B4-BE49-F238E27FC236}">
                <a16:creationId xmlns:a16="http://schemas.microsoft.com/office/drawing/2014/main" xmlns="" id="{65C36C2C-7A36-34DE-5D84-C5935213BED9}"/>
              </a:ext>
            </a:extLst>
          </p:cNvPr>
          <p:cNvPicPr>
            <a:picLocks noChangeAspect="1"/>
          </p:cNvPicPr>
          <p:nvPr/>
        </p:nvPicPr>
        <p:blipFill>
          <a:blip r:embed="rId4"/>
          <a:stretch>
            <a:fillRect/>
          </a:stretch>
        </p:blipFill>
        <p:spPr>
          <a:xfrm>
            <a:off x="3079846" y="2258170"/>
            <a:ext cx="3201684" cy="3498922"/>
          </a:xfrm>
          <a:prstGeom prst="rect">
            <a:avLst/>
          </a:prstGeom>
        </p:spPr>
      </p:pic>
    </p:spTree>
    <p:extLst>
      <p:ext uri="{BB962C8B-B14F-4D97-AF65-F5344CB8AC3E}">
        <p14:creationId xmlns:p14="http://schemas.microsoft.com/office/powerpoint/2010/main" val="2476718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39AEC1-E3AB-6277-266A-7E7E48F97A6D}"/>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F0921D07-41F1-4F60-6AB0-AFDBC7D6A379}"/>
              </a:ext>
            </a:extLst>
          </p:cNvPr>
          <p:cNvSpPr>
            <a:spLocks noGrp="1"/>
          </p:cNvSpPr>
          <p:nvPr>
            <p:ph type="title"/>
          </p:nvPr>
        </p:nvSpPr>
        <p:spPr/>
        <p:txBody>
          <a:bodyPr>
            <a:normAutofit/>
          </a:bodyPr>
          <a:lstStyle/>
          <a:p>
            <a:r>
              <a:rPr lang="fr-FR" dirty="0">
                <a:solidFill>
                  <a:schemeClr val="tx1">
                    <a:lumMod val="65000"/>
                    <a:lumOff val="35000"/>
                  </a:schemeClr>
                </a:solidFill>
              </a:rPr>
              <a:t>Il va l’appeler Picot parce qu’il pique.</a:t>
            </a:r>
          </a:p>
        </p:txBody>
      </p:sp>
      <p:sp>
        <p:nvSpPr>
          <p:cNvPr id="2" name="Titre 1">
            <a:extLst>
              <a:ext uri="{FF2B5EF4-FFF2-40B4-BE49-F238E27FC236}">
                <a16:creationId xmlns:a16="http://schemas.microsoft.com/office/drawing/2014/main" xmlns="" id="{1077E672-FB85-9D0A-CB5D-4B2F3482593A}"/>
              </a:ext>
            </a:extLst>
          </p:cNvPr>
          <p:cNvSpPr txBox="1">
            <a:spLocks/>
          </p:cNvSpPr>
          <p:nvPr/>
        </p:nvSpPr>
        <p:spPr>
          <a:xfrm>
            <a:off x="1572967" y="1558157"/>
            <a:ext cx="6332780" cy="76216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Il va l’appeler Picot parce qu’il pique.</a:t>
            </a:r>
          </a:p>
        </p:txBody>
      </p:sp>
      <p:grpSp>
        <p:nvGrpSpPr>
          <p:cNvPr id="4" name="Groupe 3">
            <a:extLst>
              <a:ext uri="{FF2B5EF4-FFF2-40B4-BE49-F238E27FC236}">
                <a16:creationId xmlns:a16="http://schemas.microsoft.com/office/drawing/2014/main" xmlns="" id="{EBF8BED1-3D34-60F5-7F9E-DD9E4CC6D5DF}"/>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8C75ED3D-6099-A81D-7523-AA2E4790E3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0AC940C-7101-68E7-2079-4D18A092B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descr="Une image contenant jouet, dessin humoristique, sourire, poupée&#10;&#10;Le contenu généré par l’IA peut être incorrect.">
            <a:extLst>
              <a:ext uri="{FF2B5EF4-FFF2-40B4-BE49-F238E27FC236}">
                <a16:creationId xmlns:a16="http://schemas.microsoft.com/office/drawing/2014/main" xmlns="" id="{C267E4E4-817D-5BC0-C01F-F75FF055DFD2}"/>
              </a:ext>
            </a:extLst>
          </p:cNvPr>
          <p:cNvPicPr>
            <a:picLocks noChangeAspect="1"/>
          </p:cNvPicPr>
          <p:nvPr/>
        </p:nvPicPr>
        <p:blipFill>
          <a:blip r:embed="rId4"/>
          <a:stretch>
            <a:fillRect/>
          </a:stretch>
        </p:blipFill>
        <p:spPr>
          <a:xfrm>
            <a:off x="2912869" y="2385390"/>
            <a:ext cx="3201684" cy="3498922"/>
          </a:xfrm>
          <a:prstGeom prst="rect">
            <a:avLst/>
          </a:prstGeom>
        </p:spPr>
      </p:pic>
    </p:spTree>
    <p:extLst>
      <p:ext uri="{BB962C8B-B14F-4D97-AF65-F5344CB8AC3E}">
        <p14:creationId xmlns:p14="http://schemas.microsoft.com/office/powerpoint/2010/main" val="1867762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A8B082-D465-5762-BC57-10F30FCD450D}"/>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848EE80B-3185-40C5-3BC2-513031AE76B4}"/>
              </a:ext>
            </a:extLst>
          </p:cNvPr>
          <p:cNvSpPr>
            <a:spLocks noGrp="1"/>
          </p:cNvSpPr>
          <p:nvPr>
            <p:ph type="title"/>
          </p:nvPr>
        </p:nvSpPr>
        <p:spPr/>
        <p:txBody>
          <a:bodyPr>
            <a:normAutofit/>
          </a:bodyPr>
          <a:lstStyle/>
          <a:p>
            <a:r>
              <a:rPr lang="fr-MA" dirty="0">
                <a:solidFill>
                  <a:schemeClr val="tx1">
                    <a:lumMod val="65000"/>
                    <a:lumOff val="35000"/>
                  </a:schemeClr>
                </a:solidFill>
              </a:rPr>
              <a:t>Cet histoire est terminée. A la semaine prochaine avec une nouvelle histoire.</a:t>
            </a:r>
          </a:p>
        </p:txBody>
      </p:sp>
      <p:grpSp>
        <p:nvGrpSpPr>
          <p:cNvPr id="3" name="Groupe 2">
            <a:extLst>
              <a:ext uri="{FF2B5EF4-FFF2-40B4-BE49-F238E27FC236}">
                <a16:creationId xmlns:a16="http://schemas.microsoft.com/office/drawing/2014/main" xmlns="" id="{8E693380-08AC-12AE-8C32-9B1B10D051CA}"/>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DBD6F968-D2E9-DA7B-BDCD-11827296C6E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1601C90-5833-EEAD-F5CA-66ADF09950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descr="Une image contenant garçon, sourire, habits, fille&#10;&#10;Le contenu généré par l’IA peut être incorrect.">
            <a:extLst>
              <a:ext uri="{FF2B5EF4-FFF2-40B4-BE49-F238E27FC236}">
                <a16:creationId xmlns:a16="http://schemas.microsoft.com/office/drawing/2014/main" xmlns="" id="{B9444D60-D528-E29F-D1A8-96EAB35BFE42}"/>
              </a:ext>
            </a:extLst>
          </p:cNvPr>
          <p:cNvPicPr>
            <a:picLocks noChangeAspect="1"/>
          </p:cNvPicPr>
          <p:nvPr/>
        </p:nvPicPr>
        <p:blipFill>
          <a:blip r:embed="rId4"/>
          <a:stretch>
            <a:fillRect/>
          </a:stretch>
        </p:blipFill>
        <p:spPr>
          <a:xfrm>
            <a:off x="1474547" y="1988521"/>
            <a:ext cx="6747101" cy="3527493"/>
          </a:xfrm>
          <a:prstGeom prst="rect">
            <a:avLst/>
          </a:prstGeom>
        </p:spPr>
      </p:pic>
    </p:spTree>
    <p:extLst>
      <p:ext uri="{BB962C8B-B14F-4D97-AF65-F5344CB8AC3E}">
        <p14:creationId xmlns:p14="http://schemas.microsoft.com/office/powerpoint/2010/main" val="165185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2ADB8A-E85F-52A9-DD06-7AC3C40F95C9}"/>
            </a:ext>
          </a:extLst>
        </p:cNvPr>
        <p:cNvGrpSpPr/>
        <p:nvPr/>
      </p:nvGrpSpPr>
      <p:grpSpPr>
        <a:xfrm>
          <a:off x="0" y="0"/>
          <a:ext cx="0" cy="0"/>
          <a:chOff x="0" y="0"/>
          <a:chExt cx="0" cy="0"/>
        </a:xfrm>
      </p:grpSpPr>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12B74A9-2D4F-5CEB-8505-EBF1DEA2908A}"/>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4" name="Titre 1">
            <a:extLst>
              <a:ext uri="{FF2B5EF4-FFF2-40B4-BE49-F238E27FC236}">
                <a16:creationId xmlns:a16="http://schemas.microsoft.com/office/drawing/2014/main" xmlns="" id="{86A5C652-BF9E-5EC1-78DA-C831C2EA90D0}"/>
              </a:ext>
            </a:extLst>
          </p:cNvPr>
          <p:cNvSpPr>
            <a:spLocks noGrp="1"/>
          </p:cNvSpPr>
          <p:nvPr>
            <p:ph type="title"/>
          </p:nvPr>
        </p:nvSpPr>
        <p:spPr>
          <a:xfrm>
            <a:off x="1653498" y="755999"/>
            <a:ext cx="7037277" cy="612000"/>
          </a:xfrm>
        </p:spPr>
        <p:txBody>
          <a:bodyPr>
            <a:normAutofit/>
          </a:bodyPr>
          <a:lstStyle/>
          <a:p>
            <a:r>
              <a:rPr lang="fr-FR" dirty="0">
                <a:solidFill>
                  <a:schemeClr val="tx1">
                    <a:lumMod val="65000"/>
                    <a:lumOff val="35000"/>
                  </a:schemeClr>
                </a:solidFill>
              </a:rPr>
              <a:t>Répétons ensemble :  Un déjeuner - Préparer - Mettre la table - Éplucher  </a:t>
            </a:r>
            <a:br>
              <a:rPr lang="fr-FR" dirty="0">
                <a:solidFill>
                  <a:schemeClr val="tx1">
                    <a:lumMod val="65000"/>
                    <a:lumOff val="35000"/>
                  </a:schemeClr>
                </a:solidFill>
              </a:rPr>
            </a:br>
            <a:r>
              <a:rPr lang="fr-FR" dirty="0">
                <a:solidFill>
                  <a:schemeClr val="tx1">
                    <a:lumMod val="65000"/>
                    <a:lumOff val="35000"/>
                  </a:schemeClr>
                </a:solidFill>
              </a:rPr>
              <a:t>- Se laver les mains - Se brosser les dents.</a:t>
            </a:r>
            <a:endParaRPr lang="fr-MA" dirty="0">
              <a:solidFill>
                <a:schemeClr val="tx1">
                  <a:lumMod val="65000"/>
                  <a:lumOff val="35000"/>
                </a:schemeClr>
              </a:solidFill>
            </a:endParaRPr>
          </a:p>
        </p:txBody>
      </p:sp>
      <p:sp>
        <p:nvSpPr>
          <p:cNvPr id="5" name="Espace réservé du texte 6">
            <a:extLst>
              <a:ext uri="{FF2B5EF4-FFF2-40B4-BE49-F238E27FC236}">
                <a16:creationId xmlns:a16="http://schemas.microsoft.com/office/drawing/2014/main" xmlns="" id="{2F9F18BB-502C-B435-4CBF-938EADFAF571}"/>
              </a:ext>
            </a:extLst>
          </p:cNvPr>
          <p:cNvSpPr txBox="1">
            <a:spLocks/>
          </p:cNvSpPr>
          <p:nvPr/>
        </p:nvSpPr>
        <p:spPr>
          <a:xfrm>
            <a:off x="3817521" y="3257549"/>
            <a:ext cx="2149882"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rgbClr val="44546A"/>
                </a:solidFill>
                <a:latin typeface="Dosis SemiBold" pitchFamily="2" charset="0"/>
              </a:rPr>
              <a:t>Préparer</a:t>
            </a:r>
            <a:r>
              <a:rPr kumimoji="0" lang="fr-FR" sz="2400" b="1" i="0" u="none" strike="noStrike" kern="1200" cap="none" spc="0" normalizeH="0" baseline="0" noProof="0" dirty="0">
                <a:ln>
                  <a:noFill/>
                </a:ln>
                <a:solidFill>
                  <a:srgbClr val="44546A"/>
                </a:solidFill>
                <a:effectLst/>
                <a:uLnTx/>
                <a:uFillTx/>
                <a:latin typeface="Dosis SemiBold" pitchFamily="2" charset="0"/>
              </a:rPr>
              <a:t> </a:t>
            </a:r>
          </a:p>
        </p:txBody>
      </p:sp>
      <p:sp>
        <p:nvSpPr>
          <p:cNvPr id="6" name="ZoneTexte 5">
            <a:extLst>
              <a:ext uri="{FF2B5EF4-FFF2-40B4-BE49-F238E27FC236}">
                <a16:creationId xmlns:a16="http://schemas.microsoft.com/office/drawing/2014/main" xmlns="" id="{75203E64-DD7F-CE52-D191-33BF21889A12}"/>
              </a:ext>
            </a:extLst>
          </p:cNvPr>
          <p:cNvSpPr txBox="1"/>
          <p:nvPr/>
        </p:nvSpPr>
        <p:spPr>
          <a:xfrm>
            <a:off x="1465940" y="3267376"/>
            <a:ext cx="196794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Dosis SemiBold" pitchFamily="2" charset="0"/>
              </a:rPr>
              <a:t>Un</a:t>
            </a:r>
            <a:r>
              <a:rPr kumimoji="0" lang="fr-FR" sz="2400" b="1" i="0" u="none" strike="noStrike" kern="1200" cap="none" spc="0" normalizeH="0" baseline="0" noProof="0" dirty="0">
                <a:ln>
                  <a:noFill/>
                </a:ln>
                <a:solidFill>
                  <a:srgbClr val="002060"/>
                </a:solidFill>
                <a:effectLst/>
                <a:uLnTx/>
                <a:uFillTx/>
                <a:latin typeface="Dosis SemiBold" pitchFamily="2" charset="0"/>
              </a:rPr>
              <a:t> </a:t>
            </a:r>
            <a:r>
              <a:rPr kumimoji="0" lang="fr-FR" sz="2400" b="1" i="0" u="none" strike="noStrike" kern="1200" cap="none" spc="0" normalizeH="0" baseline="0" noProof="0" dirty="0">
                <a:ln>
                  <a:noFill/>
                </a:ln>
                <a:solidFill>
                  <a:schemeClr val="tx2"/>
                </a:solidFill>
                <a:effectLst/>
                <a:uLnTx/>
                <a:uFillTx/>
                <a:latin typeface="Dosis SemiBold" pitchFamily="2" charset="0"/>
              </a:rPr>
              <a:t>déjeuner </a:t>
            </a:r>
          </a:p>
        </p:txBody>
      </p:sp>
      <p:sp>
        <p:nvSpPr>
          <p:cNvPr id="7" name="Espace réservé du texte 6">
            <a:extLst>
              <a:ext uri="{FF2B5EF4-FFF2-40B4-BE49-F238E27FC236}">
                <a16:creationId xmlns:a16="http://schemas.microsoft.com/office/drawing/2014/main" xmlns="" id="{FD394744-EF81-4F40-ED0D-AD11CCB04A07}"/>
              </a:ext>
            </a:extLst>
          </p:cNvPr>
          <p:cNvSpPr txBox="1">
            <a:spLocks/>
          </p:cNvSpPr>
          <p:nvPr/>
        </p:nvSpPr>
        <p:spPr>
          <a:xfrm>
            <a:off x="5849453" y="3318208"/>
            <a:ext cx="2925987"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Dosis SemiBold" pitchFamily="2" charset="0"/>
              </a:rPr>
              <a:t> </a:t>
            </a:r>
            <a:r>
              <a:rPr kumimoji="0" lang="fr-FR" sz="2400" b="1" i="0" u="none" strike="noStrike" kern="1200" cap="none" spc="0" normalizeH="0" baseline="0" noProof="0" dirty="0">
                <a:ln>
                  <a:noFill/>
                </a:ln>
                <a:solidFill>
                  <a:srgbClr val="44546A"/>
                </a:solidFill>
                <a:effectLst/>
                <a:uLnTx/>
                <a:uFillTx/>
                <a:latin typeface="Dosis SemiBold" pitchFamily="2" charset="0"/>
              </a:rPr>
              <a:t>Mettre la table</a:t>
            </a:r>
          </a:p>
        </p:txBody>
      </p:sp>
      <p:sp>
        <p:nvSpPr>
          <p:cNvPr id="8" name="Espace réservé du texte 6">
            <a:extLst>
              <a:ext uri="{FF2B5EF4-FFF2-40B4-BE49-F238E27FC236}">
                <a16:creationId xmlns:a16="http://schemas.microsoft.com/office/drawing/2014/main" xmlns="" id="{775A2D5D-444D-F5BF-1C42-BFFBD62C605E}"/>
              </a:ext>
            </a:extLst>
          </p:cNvPr>
          <p:cNvSpPr txBox="1">
            <a:spLocks/>
          </p:cNvSpPr>
          <p:nvPr/>
        </p:nvSpPr>
        <p:spPr>
          <a:xfrm>
            <a:off x="1646339" y="5696931"/>
            <a:ext cx="1607150" cy="3600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Dosis SemiBold" pitchFamily="2" charset="0"/>
              </a:rPr>
              <a:t> </a:t>
            </a:r>
            <a:r>
              <a:rPr kumimoji="0" lang="fr-FR" sz="2400" b="1" i="0" u="none" strike="noStrike" kern="1200" cap="none" spc="0" normalizeH="0" baseline="0" noProof="0" dirty="0">
                <a:ln>
                  <a:noFill/>
                </a:ln>
                <a:solidFill>
                  <a:srgbClr val="44546A"/>
                </a:solidFill>
                <a:effectLst/>
                <a:uLnTx/>
                <a:uFillTx/>
                <a:latin typeface="Dosis SemiBold" pitchFamily="2" charset="0"/>
              </a:rPr>
              <a:t>Éplucher  </a:t>
            </a:r>
          </a:p>
        </p:txBody>
      </p:sp>
      <p:sp>
        <p:nvSpPr>
          <p:cNvPr id="9" name="Espace réservé du texte 6">
            <a:extLst>
              <a:ext uri="{FF2B5EF4-FFF2-40B4-BE49-F238E27FC236}">
                <a16:creationId xmlns:a16="http://schemas.microsoft.com/office/drawing/2014/main" xmlns="" id="{34CE3CEC-587D-755E-536E-606833AB80A9}"/>
              </a:ext>
            </a:extLst>
          </p:cNvPr>
          <p:cNvSpPr txBox="1">
            <a:spLocks/>
          </p:cNvSpPr>
          <p:nvPr/>
        </p:nvSpPr>
        <p:spPr>
          <a:xfrm>
            <a:off x="3235399" y="5617514"/>
            <a:ext cx="2925986" cy="461664"/>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Dosis SemiBold" pitchFamily="2" charset="0"/>
              </a:rPr>
              <a:t> </a:t>
            </a:r>
            <a:r>
              <a:rPr kumimoji="0" lang="fr-FR" sz="2400" b="1" i="0" u="none" strike="noStrike" kern="1200" cap="none" spc="0" normalizeH="0" baseline="0" noProof="0" dirty="0">
                <a:ln>
                  <a:noFill/>
                </a:ln>
                <a:solidFill>
                  <a:srgbClr val="44546A"/>
                </a:solidFill>
                <a:effectLst/>
                <a:uLnTx/>
                <a:uFillTx/>
                <a:latin typeface="Dosis SemiBold" pitchFamily="2" charset="0"/>
              </a:rPr>
              <a:t>Se laver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546A"/>
                </a:solidFill>
                <a:effectLst/>
                <a:uLnTx/>
                <a:uFillTx/>
                <a:latin typeface="Dosis SemiBold" pitchFamily="2" charset="0"/>
              </a:rPr>
              <a:t>les mains </a:t>
            </a:r>
          </a:p>
        </p:txBody>
      </p:sp>
      <p:sp>
        <p:nvSpPr>
          <p:cNvPr id="10" name="Espace réservé du texte 6">
            <a:extLst>
              <a:ext uri="{FF2B5EF4-FFF2-40B4-BE49-F238E27FC236}">
                <a16:creationId xmlns:a16="http://schemas.microsoft.com/office/drawing/2014/main" xmlns="" id="{CDFCDAA0-2ABA-8BA8-FD98-997B34FBE165}"/>
              </a:ext>
            </a:extLst>
          </p:cNvPr>
          <p:cNvSpPr txBox="1">
            <a:spLocks/>
          </p:cNvSpPr>
          <p:nvPr/>
        </p:nvSpPr>
        <p:spPr>
          <a:xfrm>
            <a:off x="5765989" y="5590581"/>
            <a:ext cx="2522558" cy="572700"/>
          </a:xfrm>
          <a:prstGeom prst="round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lgn="ctr" defTabSz="457200">
              <a:lnSpc>
                <a:spcPct val="100000"/>
              </a:lnSpc>
              <a:spcBef>
                <a:spcPts val="0"/>
              </a:spcBef>
              <a:buNone/>
              <a:defRPr/>
            </a:pPr>
            <a:r>
              <a:rPr lang="fr-FR" sz="2400" b="1" dirty="0">
                <a:solidFill>
                  <a:schemeClr val="tx2"/>
                </a:solidFill>
                <a:latin typeface="Dosis SemiBold" pitchFamily="2" charset="0"/>
              </a:rPr>
              <a:t>Se brosser </a:t>
            </a:r>
          </a:p>
          <a:p>
            <a:pPr marL="0" lvl="0" indent="0" algn="ctr" defTabSz="457200">
              <a:lnSpc>
                <a:spcPct val="100000"/>
              </a:lnSpc>
              <a:spcBef>
                <a:spcPts val="0"/>
              </a:spcBef>
              <a:buNone/>
              <a:defRPr/>
            </a:pPr>
            <a:r>
              <a:rPr lang="fr-FR" sz="2400" b="1" dirty="0">
                <a:solidFill>
                  <a:schemeClr val="tx2"/>
                </a:solidFill>
                <a:latin typeface="Dosis SemiBold" pitchFamily="2" charset="0"/>
              </a:rPr>
              <a:t>les dents</a:t>
            </a:r>
            <a:endParaRPr kumimoji="0" lang="fr-FR" sz="2400" b="1" i="0" u="none" strike="noStrike" kern="1200" cap="none" spc="0" normalizeH="0" baseline="0" noProof="0" dirty="0">
              <a:ln>
                <a:noFill/>
              </a:ln>
              <a:solidFill>
                <a:srgbClr val="44546A"/>
              </a:solidFill>
              <a:effectLst/>
              <a:uLnTx/>
              <a:uFillTx/>
              <a:latin typeface="Dosis SemiBold" pitchFamily="2" charset="0"/>
            </a:endParaRPr>
          </a:p>
        </p:txBody>
      </p:sp>
      <p:pic>
        <p:nvPicPr>
          <p:cNvPr id="11" name="Image 10">
            <a:extLst>
              <a:ext uri="{FF2B5EF4-FFF2-40B4-BE49-F238E27FC236}">
                <a16:creationId xmlns:a16="http://schemas.microsoft.com/office/drawing/2014/main" xmlns="" id="{927FE825-8E7C-3311-1F4D-E26D34BEE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660" y="3908502"/>
            <a:ext cx="1537695" cy="1682079"/>
          </a:xfrm>
          <a:prstGeom prst="rect">
            <a:avLst/>
          </a:prstGeom>
        </p:spPr>
      </p:pic>
      <p:pic>
        <p:nvPicPr>
          <p:cNvPr id="12" name="Image 11">
            <a:extLst>
              <a:ext uri="{FF2B5EF4-FFF2-40B4-BE49-F238E27FC236}">
                <a16:creationId xmlns:a16="http://schemas.microsoft.com/office/drawing/2014/main" xmlns="" id="{10BBA284-0251-2B1B-0577-F1C55B89C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353" y="1696121"/>
            <a:ext cx="1537695" cy="1682080"/>
          </a:xfrm>
          <a:prstGeom prst="rect">
            <a:avLst/>
          </a:prstGeom>
        </p:spPr>
      </p:pic>
      <p:pic>
        <p:nvPicPr>
          <p:cNvPr id="14" name="Image 13">
            <a:extLst>
              <a:ext uri="{FF2B5EF4-FFF2-40B4-BE49-F238E27FC236}">
                <a16:creationId xmlns:a16="http://schemas.microsoft.com/office/drawing/2014/main" xmlns="" id="{73D1DBEE-0F0C-FDBF-E390-25DDD8687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490" y="1696120"/>
            <a:ext cx="1537697" cy="1682081"/>
          </a:xfrm>
          <a:prstGeom prst="rect">
            <a:avLst/>
          </a:prstGeom>
        </p:spPr>
      </p:pic>
      <p:pic>
        <p:nvPicPr>
          <p:cNvPr id="15" name="Image 14">
            <a:extLst>
              <a:ext uri="{FF2B5EF4-FFF2-40B4-BE49-F238E27FC236}">
                <a16:creationId xmlns:a16="http://schemas.microsoft.com/office/drawing/2014/main" xmlns="" id="{41D649D2-8A2A-FBF3-88EF-1E851F970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1385" y="4004399"/>
            <a:ext cx="1537695" cy="1682079"/>
          </a:xfrm>
          <a:prstGeom prst="rect">
            <a:avLst/>
          </a:prstGeom>
        </p:spPr>
      </p:pic>
      <p:pic>
        <p:nvPicPr>
          <p:cNvPr id="16" name="Espace réservé pour une image  4">
            <a:extLst>
              <a:ext uri="{FF2B5EF4-FFF2-40B4-BE49-F238E27FC236}">
                <a16:creationId xmlns:a16="http://schemas.microsoft.com/office/drawing/2014/main" xmlns="" id="{A8726361-ABF4-FD10-5CC7-3CEE4372D3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95" r="-4695"/>
          <a:stretch>
            <a:fillRect/>
          </a:stretch>
        </p:blipFill>
        <p:spPr>
          <a:xfrm>
            <a:off x="1572008" y="1709029"/>
            <a:ext cx="1558347" cy="1558347"/>
          </a:xfrm>
          <a:prstGeom prst="rect">
            <a:avLst/>
          </a:prstGeom>
        </p:spPr>
      </p:pic>
      <p:pic>
        <p:nvPicPr>
          <p:cNvPr id="17" name="Espace réservé pour une image  4">
            <a:extLst>
              <a:ext uri="{FF2B5EF4-FFF2-40B4-BE49-F238E27FC236}">
                <a16:creationId xmlns:a16="http://schemas.microsoft.com/office/drawing/2014/main" xmlns="" id="{ABA48F68-9270-5C21-D4A7-D2E6527D6D6D}"/>
              </a:ext>
            </a:extLst>
          </p:cNvPr>
          <p:cNvPicPr>
            <a:picLocks noChangeAspect="1"/>
          </p:cNvPicPr>
          <p:nvPr/>
        </p:nvPicPr>
        <p:blipFill rotWithShape="1">
          <a:blip r:embed="rId8"/>
          <a:srcRect l="-4815" r="-4815"/>
          <a:stretch>
            <a:fillRect/>
          </a:stretch>
        </p:blipFill>
        <p:spPr>
          <a:xfrm>
            <a:off x="3817521" y="3947675"/>
            <a:ext cx="1558347" cy="1558347"/>
          </a:xfrm>
          <a:prstGeom prst="rect">
            <a:avLst/>
          </a:prstGeom>
        </p:spPr>
      </p:pic>
    </p:spTree>
    <p:extLst>
      <p:ext uri="{BB962C8B-B14F-4D97-AF65-F5344CB8AC3E}">
        <p14:creationId xmlns:p14="http://schemas.microsoft.com/office/powerpoint/2010/main" val="316005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9F9A64-B087-EB0B-FA82-ACDA2A55DD39}"/>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xmlns="" id="{91C7BE2F-FA70-F13C-C22C-CE2804FDF5FA}"/>
              </a:ext>
            </a:extLst>
          </p:cNvPr>
          <p:cNvSpPr>
            <a:spLocks noGrp="1"/>
          </p:cNvSpPr>
          <p:nvPr>
            <p:ph type="title"/>
          </p:nvPr>
        </p:nvSpPr>
        <p:spPr/>
        <p:txBody>
          <a:bodyPr>
            <a:normAutofit/>
          </a:bodyPr>
          <a:lstStyle/>
          <a:p>
            <a:r>
              <a:rPr lang="fr-MA" dirty="0">
                <a:solidFill>
                  <a:schemeClr val="tx1">
                    <a:lumMod val="65000"/>
                    <a:lumOff val="35000"/>
                  </a:schemeClr>
                </a:solidFill>
              </a:rPr>
              <a:t>A la maison,  écrivez trois phrases que vous avez entendues dans le troisième épisode de l’histoire « </a:t>
            </a:r>
            <a:r>
              <a:rPr lang="fr-MA" i="1" dirty="0">
                <a:solidFill>
                  <a:schemeClr val="tx1">
                    <a:lumMod val="65000"/>
                    <a:lumOff val="35000"/>
                  </a:schemeClr>
                </a:solidFill>
              </a:rPr>
              <a:t>Le visiteur du jardin ».</a:t>
            </a:r>
          </a:p>
        </p:txBody>
      </p:sp>
      <p:grpSp>
        <p:nvGrpSpPr>
          <p:cNvPr id="3" name="Groupe 2">
            <a:extLst>
              <a:ext uri="{FF2B5EF4-FFF2-40B4-BE49-F238E27FC236}">
                <a16:creationId xmlns:a16="http://schemas.microsoft.com/office/drawing/2014/main" xmlns="" id="{1BE635A2-F01C-FD82-461C-37015B368252}"/>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19A122D6-0C4D-59A8-4A09-B7D52138CA88}"/>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3C07980-40E8-91B6-90A2-22A5E0937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xmlns="" id="{F358F678-F9FC-7015-79A7-50DDA8C05783}"/>
              </a:ext>
            </a:extLst>
          </p:cNvPr>
          <p:cNvPicPr>
            <a:picLocks noChangeAspect="1"/>
          </p:cNvPicPr>
          <p:nvPr/>
        </p:nvPicPr>
        <p:blipFill>
          <a:blip r:embed="rId4"/>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110889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2BE50DC3-6A43-61E4-239F-B6689C3A654A}"/>
              </a:ext>
            </a:extLst>
          </p:cNvPr>
          <p:cNvSpPr>
            <a:spLocks noGrp="1"/>
          </p:cNvSpPr>
          <p:nvPr>
            <p:ph type="title"/>
          </p:nvPr>
        </p:nvSpPr>
        <p:spPr/>
        <p:txBody>
          <a:bodyPr/>
          <a:lstStyle/>
          <a:p>
            <a:r>
              <a:rPr lang="fr-FR" dirty="0">
                <a:solidFill>
                  <a:schemeClr val="tx1">
                    <a:lumMod val="65000"/>
                    <a:lumOff val="35000"/>
                  </a:schemeClr>
                </a:solidFill>
              </a:rPr>
              <a:t>La séance d’aujourd’hui est terminée. A bientôt.</a:t>
            </a:r>
            <a:endParaRPr lang="fr-FR" dirty="0"/>
          </a:p>
        </p:txBody>
      </p:sp>
      <p:pic>
        <p:nvPicPr>
          <p:cNvPr id="5" name="Nada-Wave">
            <a:hlinkClick r:id="" action="ppaction://media"/>
            <a:extLst>
              <a:ext uri="{FF2B5EF4-FFF2-40B4-BE49-F238E27FC236}">
                <a16:creationId xmlns:a16="http://schemas.microsoft.com/office/drawing/2014/main" xmlns="" id="{DFDEDF06-1915-A5DC-E382-AC498EB5C4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4327" y="2377440"/>
            <a:ext cx="2138280" cy="3414864"/>
          </a:xfrm>
          <a:prstGeom prst="rect">
            <a:avLst/>
          </a:prstGeom>
        </p:spPr>
      </p:pic>
      <p:pic>
        <p:nvPicPr>
          <p:cNvPr id="9" name="majd_wave">
            <a:hlinkClick r:id="" action="ppaction://media"/>
            <a:extLst>
              <a:ext uri="{FF2B5EF4-FFF2-40B4-BE49-F238E27FC236}">
                <a16:creationId xmlns:a16="http://schemas.microsoft.com/office/drawing/2014/main" xmlns="" id="{B976E4A1-70D0-1D66-8EF1-86FC7EFECCCA}"/>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a:off x="2479764" y="2377440"/>
            <a:ext cx="1947857" cy="3414865"/>
          </a:xfrm>
          <a:prstGeom prst="rect">
            <a:avLst/>
          </a:prstGeom>
        </p:spPr>
      </p:pic>
      <p:grpSp>
        <p:nvGrpSpPr>
          <p:cNvPr id="10" name="Groupe 9">
            <a:extLst>
              <a:ext uri="{FF2B5EF4-FFF2-40B4-BE49-F238E27FC236}">
                <a16:creationId xmlns:a16="http://schemas.microsoft.com/office/drawing/2014/main" xmlns="" id="{142D5F5A-C99F-4DF5-8676-5D4D38AECD87}"/>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xmlns="" id="{59784A9E-7057-745B-B7DA-0C6898161575}"/>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1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EE4E86A4-9964-261A-0BCE-87B83ECC9B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50227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5"/>
                                        </p:tgtEl>
                                      </p:cBhvr>
                                    </p:cmd>
                                  </p:childTnLst>
                                </p:cTn>
                              </p:par>
                              <p:par>
                                <p:cTn id="7" presetID="1" presetClass="mediacall" presetSubtype="0" fill="hold" nodeType="withEffect">
                                  <p:stCondLst>
                                    <p:cond delay="0"/>
                                  </p:stCondLst>
                                  <p:childTnLst>
                                    <p:cmd type="call" cmd="playFrom(0.0)">
                                      <p:cBhvr>
                                        <p:cTn id="8" dur="32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BF8A0BC-0242-AF63-3AD6-E2BACD4490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790991A-D9F1-B219-DF51-4998294F4667}"/>
              </a:ext>
            </a:extLst>
          </p:cNvPr>
          <p:cNvSpPr>
            <a:spLocks noGrp="1"/>
          </p:cNvSpPr>
          <p:nvPr>
            <p:ph type="title"/>
          </p:nvPr>
        </p:nvSpPr>
        <p:spPr>
          <a:xfrm>
            <a:off x="1701625" y="727124"/>
            <a:ext cx="6840000" cy="612000"/>
          </a:xfrm>
        </p:spPr>
        <p:txBody>
          <a:bodyPr/>
          <a:lstStyle/>
          <a:p>
            <a:r>
              <a:rPr lang="fr-FR" dirty="0">
                <a:solidFill>
                  <a:schemeClr val="tx1">
                    <a:lumMod val="65000"/>
                    <a:lumOff val="35000"/>
                  </a:schemeClr>
                </a:solidFill>
              </a:rPr>
              <a:t>Nous allons jouer au jeu des mots invisibles. </a:t>
            </a:r>
          </a:p>
        </p:txBody>
      </p:sp>
      <p:sp>
        <p:nvSpPr>
          <p:cNvPr id="3" name="ZoneTexte 2">
            <a:extLst>
              <a:ext uri="{FF2B5EF4-FFF2-40B4-BE49-F238E27FC236}">
                <a16:creationId xmlns:a16="http://schemas.microsoft.com/office/drawing/2014/main" xmlns="" id="{5F50A1B0-0777-78E1-D199-F1213C4748B1}"/>
              </a:ext>
            </a:extLst>
          </p:cNvPr>
          <p:cNvSpPr txBox="1"/>
          <p:nvPr>
            <p:custDataLst>
              <p:tags r:id="rId1"/>
            </p:custDataLst>
          </p:nvPr>
        </p:nvSpPr>
        <p:spPr>
          <a:xfrm>
            <a:off x="2274329" y="4348665"/>
            <a:ext cx="526214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424D7B"/>
                </a:solidFill>
                <a:effectLst/>
                <a:uLnTx/>
                <a:uFillTx/>
                <a:latin typeface="Dosis SemiBold" pitchFamily="2" charset="0"/>
                <a:ea typeface="+mn-ea"/>
                <a:cs typeface="+mn-cs"/>
              </a:rPr>
              <a:t>Jeu des mots invisibles. </a:t>
            </a:r>
          </a:p>
        </p:txBody>
      </p:sp>
      <p:pic>
        <p:nvPicPr>
          <p:cNvPr id="4" name="Image 3">
            <a:extLst>
              <a:ext uri="{FF2B5EF4-FFF2-40B4-BE49-F238E27FC236}">
                <a16:creationId xmlns:a16="http://schemas.microsoft.com/office/drawing/2014/main" xmlns="" id="{64A3286F-6401-970D-BD1E-8FA924E93F5D}"/>
              </a:ext>
            </a:extLst>
          </p:cNvPr>
          <p:cNvPicPr>
            <a:picLocks noChangeAspect="1"/>
          </p:cNvPicPr>
          <p:nvPr/>
        </p:nvPicPr>
        <p:blipFill>
          <a:blip r:embed="rId3"/>
          <a:stretch>
            <a:fillRect/>
          </a:stretch>
        </p:blipFill>
        <p:spPr>
          <a:xfrm>
            <a:off x="3695700" y="1719765"/>
            <a:ext cx="1752600" cy="2628900"/>
          </a:xfrm>
          <a:prstGeom prst="rect">
            <a:avLst/>
          </a:prstGeom>
        </p:spPr>
      </p:pic>
      <p:grpSp>
        <p:nvGrpSpPr>
          <p:cNvPr id="5" name="Groupe 4">
            <a:extLst>
              <a:ext uri="{FF2B5EF4-FFF2-40B4-BE49-F238E27FC236}">
                <a16:creationId xmlns:a16="http://schemas.microsoft.com/office/drawing/2014/main" xmlns="" id="{54367922-274F-09C6-EE53-98CCA9144755}"/>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xmlns="" id="{99836E3B-CDB0-BC98-41CE-4F368FDE25E0}"/>
                </a:ext>
              </a:extLst>
            </p:cNvPr>
            <p:cNvPicPr>
              <a:picLocks noChangeAspect="1"/>
            </p:cNvPicPr>
            <p:nvPr/>
          </p:nvPicPr>
          <p:blipFill>
            <a:blip r:embed="rId4"/>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E6D64341-C473-0240-1484-E05BE64777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126992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6FC1F0-0BFF-A403-535E-182644473D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CFAE0FF-72DF-09EC-3A25-49D22FE5A459}"/>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Observez bien les images. Je vais masquer deux images. Qui veut expliquer la consigne en arabe ? </a:t>
            </a:r>
            <a:endParaRPr lang="fr-MA" dirty="0">
              <a:solidFill>
                <a:schemeClr val="tx1">
                  <a:lumMod val="65000"/>
                  <a:lumOff val="35000"/>
                </a:schemeClr>
              </a:solidFill>
            </a:endParaRPr>
          </a:p>
        </p:txBody>
      </p:sp>
      <p:pic>
        <p:nvPicPr>
          <p:cNvPr id="21"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D894071-532D-C760-27B6-9A0697D5294D}"/>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9" name="Image 8">
            <a:extLst>
              <a:ext uri="{FF2B5EF4-FFF2-40B4-BE49-F238E27FC236}">
                <a16:creationId xmlns:a16="http://schemas.microsoft.com/office/drawing/2014/main" xmlns="" id="{85999A13-FDCF-EA40-32C5-A77CF43EA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127326" y="4176300"/>
            <a:ext cx="1588237" cy="1735503"/>
          </a:xfrm>
          <a:prstGeom prst="rect">
            <a:avLst/>
          </a:prstGeom>
        </p:spPr>
      </p:pic>
      <p:pic>
        <p:nvPicPr>
          <p:cNvPr id="10" name="Espace réservé pour une image  3">
            <a:extLst>
              <a:ext uri="{FF2B5EF4-FFF2-40B4-BE49-F238E27FC236}">
                <a16:creationId xmlns:a16="http://schemas.microsoft.com/office/drawing/2014/main" xmlns="" id="{CB6481E9-7E38-5CFD-859F-31958D5D91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95" r="-4695"/>
          <a:stretch>
            <a:fillRect/>
          </a:stretch>
        </p:blipFill>
        <p:spPr>
          <a:xfrm>
            <a:off x="4043558" y="4195021"/>
            <a:ext cx="1522986" cy="1522986"/>
          </a:xfrm>
          <a:prstGeom prst="rect">
            <a:avLst/>
          </a:prstGeom>
        </p:spPr>
      </p:pic>
      <p:pic>
        <p:nvPicPr>
          <p:cNvPr id="11" name="Espace réservé pour une image  3">
            <a:extLst>
              <a:ext uri="{FF2B5EF4-FFF2-40B4-BE49-F238E27FC236}">
                <a16:creationId xmlns:a16="http://schemas.microsoft.com/office/drawing/2014/main" xmlns="" id="{79DF42B0-537A-B486-22F5-49F2671B5A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95" r="-4695"/>
          <a:stretch>
            <a:fillRect/>
          </a:stretch>
        </p:blipFill>
        <p:spPr>
          <a:xfrm>
            <a:off x="6082460" y="2021965"/>
            <a:ext cx="1530410" cy="1530410"/>
          </a:xfrm>
          <a:prstGeom prst="rect">
            <a:avLst/>
          </a:prstGeom>
        </p:spPr>
      </p:pic>
      <p:pic>
        <p:nvPicPr>
          <p:cNvPr id="12" name="Espace réservé pour une image  3">
            <a:extLst>
              <a:ext uri="{FF2B5EF4-FFF2-40B4-BE49-F238E27FC236}">
                <a16:creationId xmlns:a16="http://schemas.microsoft.com/office/drawing/2014/main" xmlns="" id="{1D491B9A-0D00-59F6-4D64-BB9B13446B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36" r="-4636"/>
          <a:stretch>
            <a:fillRect/>
          </a:stretch>
        </p:blipFill>
        <p:spPr>
          <a:xfrm>
            <a:off x="3892142" y="1972794"/>
            <a:ext cx="1734083" cy="1734083"/>
          </a:xfrm>
          <a:prstGeom prst="rect">
            <a:avLst/>
          </a:prstGeom>
        </p:spPr>
      </p:pic>
      <p:pic>
        <p:nvPicPr>
          <p:cNvPr id="13" name="Espace réservé pour une image  4">
            <a:extLst>
              <a:ext uri="{FF2B5EF4-FFF2-40B4-BE49-F238E27FC236}">
                <a16:creationId xmlns:a16="http://schemas.microsoft.com/office/drawing/2014/main" xmlns="" id="{0005509F-B64B-9FD0-0FFA-ECA3927386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95" r="-4695"/>
          <a:stretch>
            <a:fillRect/>
          </a:stretch>
        </p:blipFill>
        <p:spPr>
          <a:xfrm>
            <a:off x="1827720" y="2051982"/>
            <a:ext cx="1618515" cy="1618515"/>
          </a:xfrm>
          <a:prstGeom prst="rect">
            <a:avLst/>
          </a:prstGeom>
        </p:spPr>
      </p:pic>
      <p:pic>
        <p:nvPicPr>
          <p:cNvPr id="14" name="Espace réservé pour une image  3">
            <a:extLst>
              <a:ext uri="{FF2B5EF4-FFF2-40B4-BE49-F238E27FC236}">
                <a16:creationId xmlns:a16="http://schemas.microsoft.com/office/drawing/2014/main" xmlns="" id="{83101B42-0DD9-1316-0DA3-FAA62C32D7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a:fillRect/>
          </a:stretch>
        </p:blipFill>
        <p:spPr>
          <a:xfrm>
            <a:off x="1827720" y="4170372"/>
            <a:ext cx="1618515" cy="1618515"/>
          </a:xfrm>
          <a:prstGeom prst="rect">
            <a:avLst/>
          </a:prstGeom>
        </p:spPr>
      </p:pic>
    </p:spTree>
    <p:extLst>
      <p:ext uri="{BB962C8B-B14F-4D97-AF65-F5344CB8AC3E}">
        <p14:creationId xmlns:p14="http://schemas.microsoft.com/office/powerpoint/2010/main" val="3064267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7536</TotalTime>
  <Words>1420</Words>
  <Application>Microsoft Office PowerPoint</Application>
  <PresentationFormat>Affichage à l'écran (4:3)</PresentationFormat>
  <Paragraphs>177</Paragraphs>
  <Slides>71</Slides>
  <Notes>6</Notes>
  <HiddenSlides>0</HiddenSlides>
  <MMClips>5</MMClips>
  <ScaleCrop>false</ScaleCrop>
  <HeadingPairs>
    <vt:vector size="6" baseType="variant">
      <vt:variant>
        <vt:lpstr>Polices utilisées</vt:lpstr>
      </vt:variant>
      <vt:variant>
        <vt:i4>10</vt:i4>
      </vt:variant>
      <vt:variant>
        <vt:lpstr>Thème</vt:lpstr>
      </vt:variant>
      <vt:variant>
        <vt:i4>12</vt:i4>
      </vt:variant>
      <vt:variant>
        <vt:lpstr>Titres des diapositives</vt:lpstr>
      </vt:variant>
      <vt:variant>
        <vt:i4>71</vt:i4>
      </vt:variant>
    </vt:vector>
  </HeadingPairs>
  <TitlesOfParts>
    <vt:vector size="93" baseType="lpstr">
      <vt:lpstr>Aptos</vt:lpstr>
      <vt:lpstr>Calibri</vt:lpstr>
      <vt:lpstr>Wingdings</vt:lpstr>
      <vt:lpstr>Dosis Medium</vt:lpstr>
      <vt:lpstr>Dosis</vt:lpstr>
      <vt:lpstr>Arial</vt:lpstr>
      <vt:lpstr>Dosis SemiBold</vt:lpstr>
      <vt:lpstr>Calibri Light</vt:lpstr>
      <vt:lpstr>Dosis ExtraBold</vt:lpstr>
      <vt:lpstr>Mistral</vt:lpstr>
      <vt:lpstr>2_Conception personnalisée</vt:lpstr>
      <vt:lpstr>00_Env-Enseignant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3_Conception personnalisée</vt:lpstr>
      <vt:lpstr>1_Env-Enseignant</vt:lpstr>
      <vt:lpstr>Présentation PowerPoint</vt:lpstr>
      <vt:lpstr>Présentation PowerPoint</vt:lpstr>
      <vt:lpstr>Répétons ensemble : Ensemble – Gentil – Bouclé - Gros – Maigre -  Grand.</vt:lpstr>
      <vt:lpstr>Répétons ensemble : À l’intérieur –  À l’ extérieur – Devant – Derrière – Au-dessus   -  Au-dessous.</vt:lpstr>
      <vt:lpstr>Répétons ensemble : Le jardin – Un potager – Un arbre fruitier - Planter - Arroser  – Une terrasse.</vt:lpstr>
      <vt:lpstr>Répétons ensemble : Le repas -  Le tagine -  Le couscous - Une salade - Le sandwich  - Le dessert. </vt:lpstr>
      <vt:lpstr>Répétons ensemble :  Un déjeuner - Préparer - Mettre la table - Éplucher   - Se laver les mains - Se brosser les dents.</vt:lpstr>
      <vt:lpstr>Nous allons jouer au jeu des mots invisibles. </vt:lpstr>
      <vt:lpstr>Observez bien les images. Je vais masquer deux images. Qui veut expliquer la consigne en arabe ? </vt:lpstr>
      <vt:lpstr>Quelles sont les images qui manquent ?</vt:lpstr>
      <vt:lpstr>Les deux images qui manquent sont : célébrer – La  fête de l’Aïd .</vt:lpstr>
      <vt:lpstr>Nous allons jouer au jeu des mots qui bougent. </vt:lpstr>
      <vt:lpstr>Observez bien. Je vais faire bouger 2 images. Qui veut expliquer la consigne en arabe ? </vt:lpstr>
      <vt:lpstr>Présentation PowerPoint</vt:lpstr>
      <vt:lpstr>Les deux mots qui ont bougé sont :  les gâteaux marocains – La tante. </vt:lpstr>
      <vt:lpstr>Maintenant nous allons faire de la lecture. Qui veut lire ce paragraphe ? </vt:lpstr>
      <vt:lpstr>Qui veut expliquer ce paragraphe dans sa langue ? </vt:lpstr>
      <vt:lpstr>Qui veut lire la question et y répondre ? </vt:lpstr>
      <vt:lpstr>La réponse est : nous commençons la journée en rendant visite à mes grands-parents. </vt:lpstr>
      <vt:lpstr>Qui veut lire ce paragraphe ? </vt:lpstr>
      <vt:lpstr>Qui veut expliquer ce paragraphe dans sa langue ? </vt:lpstr>
      <vt:lpstr>Qui veut lire la question et y répondre ? </vt:lpstr>
      <vt:lpstr>La réponse est : sur la table, on trouve des gâteaux traditionnels, des crêpes au miel, du thé chaud et des jus de fruits.</vt:lpstr>
      <vt:lpstr>Prenez vos cahiers.</vt:lpstr>
      <vt:lpstr>Ces mots sont en désordre. Écrivez sur vos cahiers une phrase correcte à partir de ces mots.</vt:lpstr>
      <vt:lpstr>Qui veut lire sa phrase ?</vt:lpstr>
      <vt:lpstr>Corrigez. Je n’oublie pas la majuscule au début de la phrase et le point à la fin.  </vt:lpstr>
      <vt:lpstr>Écrivez sur vos cahiers une phrase correcte en utilisant ces mots. Attention, il faut ajouter d’autres mots pour obtenir une phrase correcte. </vt:lpstr>
      <vt:lpstr>Qui veut lire sa phrase ?</vt:lpstr>
      <vt:lpstr>Corrigez. Une phrase correcte est : Nous mangeons des gâteaux marocains.   Je n’oublie pas la majuscule au début de la phrase et le point à la fin.  </vt:lpstr>
      <vt:lpstr>Maintenant, c’est l’activité des questions en rafales. Je vais désigner des élèves au hasard pour répondre. Tenez-vous prêts. </vt:lpstr>
      <vt:lpstr>Comment tu t’appelles ?</vt:lpstr>
      <vt:lpstr>Quel âge as-tu ?</vt:lpstr>
      <vt:lpstr>Tu as un frère ou une sœur ?</vt:lpstr>
      <vt:lpstr>Comment est ton frère ?</vt:lpstr>
      <vt:lpstr>Tu as des grands-parents ?</vt:lpstr>
      <vt:lpstr>Qu’est-ce que tu aimes manger ?</vt:lpstr>
      <vt:lpstr>Qu’est-ce que tu dois faire avant le repas ?</vt:lpstr>
      <vt:lpstr>Qu’est-ce que tu dois faire après le repas ?</vt:lpstr>
      <vt:lpstr>Qui va venir à la fête ?</vt:lpstr>
      <vt:lpstr>Que portent tes cousins à la fête ?</vt:lpstr>
      <vt:lpstr>Qu’est-ce que tu dois faire avant le repas ?</vt:lpstr>
      <vt:lpstr>Plan de la séance 6</vt:lpstr>
      <vt:lpstr>Nous avons déjà vu le troisième épisode de l’histoire « le visiteur du jardin» . Qui veut nous rappeler ce qu’on a vu ?  En français ou dans votre langue. </vt:lpstr>
      <vt:lpstr>On va  regarder le troisième épisode une nouvelle fois. Après, on verra le quatrième  épisode de cette histoire. Soyez attentifs.</vt:lpstr>
      <vt:lpstr>Lecture de la vidéo.</vt:lpstr>
      <vt:lpstr>Maintenant, nous allons découvrir le quatrième et dernier épisode de l’histoire « Le visiteur du jardin" . Est-ce que vous êtes prêts ? Ecoutez bien. </vt:lpstr>
      <vt:lpstr>Lecture de la vidéo.</vt:lpstr>
      <vt:lpstr>Nous allons écouter l’histoire une deuxième fois. Soyez attentifs.</vt:lpstr>
      <vt:lpstr>Lecture de la vidéo.</vt:lpstr>
      <vt:lpstr>Que porte la famille le jour de l’Aïd ? Qui veut répondre ?  </vt:lpstr>
      <vt:lpstr>Des habits neufs, des chaussures propres et met un parfum léger.</vt:lpstr>
      <vt:lpstr> Que pose la maman sur la table ? Qui veut répondre ?  </vt:lpstr>
      <vt:lpstr>La maman pose des gâteaux marocains sur la table.</vt:lpstr>
      <vt:lpstr>Qui va venir à la fête ? Qui veut répondre ?  </vt:lpstr>
      <vt:lpstr>La tante de Samir, son oncle, son cousin et sa cousine.</vt:lpstr>
      <vt:lpstr>Que voient les enfants dans le jardin ? Qui veut répondre ?  </vt:lpstr>
      <vt:lpstr>Ils voient de nouvelles traces plus claires.</vt:lpstr>
      <vt:lpstr>Où avance Yassmine doucement ? Qui veut répondre ?  </vt:lpstr>
      <vt:lpstr>Yassmine avance doucement vers un gros pot de fleurs. </vt:lpstr>
      <vt:lpstr>Que trouve Yasmine derrière le pot de fleurs ? Qui veut répondre ?  </vt:lpstr>
      <vt:lpstr>Elle trouve un petit hérisson.</vt:lpstr>
      <vt:lpstr>Que dit Samir ? Qui veut répondre ?  </vt:lpstr>
      <vt:lpstr>Il est gentil. Il vient juste chercher un peu de nourriture.</vt:lpstr>
      <vt:lpstr>Que dit la maman ? Qui veut répondre ? </vt:lpstr>
      <vt:lpstr>On va célébrer l’Aïd avec un nouveau voisin du jardin.</vt:lpstr>
      <vt:lpstr>Comment Samir va appeler le hérisson et pourquoi ? Qui veut répondre ?</vt:lpstr>
      <vt:lpstr>Il va l’appeler Picot parce qu’il pique.</vt:lpstr>
      <vt:lpstr>Cet histoire est terminée. A la semaine prochaine avec une nouvelle histoire.</vt:lpstr>
      <vt:lpstr>A la maison,  écrivez trois phrases que vous avez entendues dans le troisième épisode de l’histoire « Le visiteur du jardin ».</vt:lpstr>
      <vt:lpstr>La séance d’aujourd’hui est terminée. A bientôt.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Jalila</dc:creator>
  <cp:lastModifiedBy>HP</cp:lastModifiedBy>
  <cp:revision>32</cp:revision>
  <cp:lastPrinted>2025-08-13T10:11:39Z</cp:lastPrinted>
  <dcterms:created xsi:type="dcterms:W3CDTF">2025-08-01T12:31:49Z</dcterms:created>
  <dcterms:modified xsi:type="dcterms:W3CDTF">2026-01-10T08:54:40Z</dcterms:modified>
</cp:coreProperties>
</file>