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  <p:sldMasterId id="2147483826" r:id="rId15"/>
  </p:sldMasterIdLst>
  <p:notesMasterIdLst>
    <p:notesMasterId r:id="rId40"/>
  </p:notesMasterIdLst>
  <p:sldIdLst>
    <p:sldId id="257" r:id="rId16"/>
    <p:sldId id="1116" r:id="rId17"/>
    <p:sldId id="1200" r:id="rId18"/>
    <p:sldId id="1117" r:id="rId19"/>
    <p:sldId id="1229" r:id="rId20"/>
    <p:sldId id="1230" r:id="rId21"/>
    <p:sldId id="1231" r:id="rId22"/>
    <p:sldId id="1232" r:id="rId23"/>
    <p:sldId id="1249" r:id="rId24"/>
    <p:sldId id="1247" r:id="rId25"/>
    <p:sldId id="1248" r:id="rId26"/>
    <p:sldId id="1234" r:id="rId27"/>
    <p:sldId id="1235" r:id="rId28"/>
    <p:sldId id="1236" r:id="rId29"/>
    <p:sldId id="1238" r:id="rId30"/>
    <p:sldId id="1239" r:id="rId31"/>
    <p:sldId id="1008" r:id="rId32"/>
    <p:sldId id="964" r:id="rId33"/>
    <p:sldId id="1240" r:id="rId34"/>
    <p:sldId id="1241" r:id="rId35"/>
    <p:sldId id="1243" r:id="rId36"/>
    <p:sldId id="1244" r:id="rId37"/>
    <p:sldId id="1245" r:id="rId38"/>
    <p:sldId id="1010" r:id="rId39"/>
  </p:sldIdLst>
  <p:sldSz cx="9144000" cy="6858000" type="screen4x3"/>
  <p:notesSz cx="6735763" cy="9866313"/>
  <p:embeddedFontLst>
    <p:embeddedFont>
      <p:font typeface="Dosis Medium" panose="020B0604020202020204" charset="0"/>
      <p:regular r:id="rId41"/>
      <p:bold r:id="rId42"/>
    </p:embeddedFont>
    <p:embeddedFont>
      <p:font typeface="Dosis ExtraBold" panose="020B0604020202020204" charset="0"/>
      <p:bold r:id="rId43"/>
    </p:embeddedFont>
    <p:embeddedFont>
      <p:font typeface="Dosis SemiBold" panose="020B0604020202020204" charset="0"/>
      <p:regular r:id="rId44"/>
      <p:bold r:id="rId45"/>
    </p:embeddedFont>
    <p:embeddedFont>
      <p:font typeface="Dosis" panose="020B0604020202020204" charset="0"/>
      <p:regular r:id="rId46"/>
      <p:bold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Mistral" panose="03090702030407020403" pitchFamily="66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font" Target="fonts/font6.fntdata"/><Relationship Id="rId59" Type="http://schemas.microsoft.com/office/2018/10/relationships/authors" Target="authors.xml"/><Relationship Id="rId20" Type="http://schemas.openxmlformats.org/officeDocument/2006/relationships/slide" Target="slides/slide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B06FF7B-DDFB-BE47-DF1A-A0790B3BE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59" y="0"/>
            <a:ext cx="9199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13A2E5-6E79-1F26-F8B6-72BE2D711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0B62998-F07B-8965-F901-3459213B3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79734" y="1849363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21F84B47-EFE4-90D4-06B4-1F7165FA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as fait avec ton grand-père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F63301C4-4A2A-AFD9-BD83-D5BDFA547C90}"/>
              </a:ext>
            </a:extLst>
          </p:cNvPr>
          <p:cNvSpPr txBox="1">
            <a:spLocks/>
          </p:cNvSpPr>
          <p:nvPr/>
        </p:nvSpPr>
        <p:spPr>
          <a:xfrm>
            <a:off x="498313" y="3764355"/>
            <a:ext cx="797768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as fait avec ton grand-père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817A173-5CF4-2917-D004-3BE09DA72DF4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14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13F1F9-246A-6845-EEF6-4C5ED23AC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C6EBEDE-6DAB-28D1-E029-F920D7FEB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79734" y="1849363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E0DCBD8B-94DA-BF60-AA81-4CE12100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as fait avec ta grand-mère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66170070-7193-3D9D-90B7-C8B267D066DE}"/>
              </a:ext>
            </a:extLst>
          </p:cNvPr>
          <p:cNvSpPr txBox="1">
            <a:spLocks/>
          </p:cNvSpPr>
          <p:nvPr/>
        </p:nvSpPr>
        <p:spPr>
          <a:xfrm>
            <a:off x="498313" y="3764355"/>
            <a:ext cx="797768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as fait avec ta grand-mère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F706942-4E06-6095-AAED-DE8D7DEDC5EE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931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717035F-9788-2FD2-F997-AA590679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1B997995-803D-15F4-2155-70B4E28B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mangeras aujourd’hui ?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1EB4C298-FF47-781A-0C64-A4B241E3A758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mangeras aujourd’hui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D5C2560-7524-44F9-5777-9EC7C78799F2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AF0AC5-9FAB-0C2C-2B91-C0041381A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C5EA591-2B9E-6A8C-FEA1-17698B07F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C305BEAE-AB83-64AE-51F8-F339C68F8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fait  avant le repas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845AEC8F-A7DB-0CE1-CD69-21B7D23CD359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qu’on fait avant le repas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ED3A9FC-1D67-B17E-5602-90BF1822E73E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50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454EC5-4983-792F-B40E-8AB27392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662D225-1E21-B456-4E31-C2D136640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12D05792-B41A-23EF-B167-C9627F76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fait après le repas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B0FA9B9F-BE19-F46A-34D4-ACBD4A255A0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qu’on fait après le repas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065DE1D-ADF8-C44B-3919-50BCAA321805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41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xmlns="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55.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3910979-6185-5D5D-3078-12EBDFAFF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49" y="1390363"/>
            <a:ext cx="3352360" cy="514205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B1D499C1-D72C-C687-9F3B-94A31D603D9A}"/>
              </a:ext>
            </a:extLst>
          </p:cNvPr>
          <p:cNvSpPr/>
          <p:nvPr/>
        </p:nvSpPr>
        <p:spPr>
          <a:xfrm>
            <a:off x="3284348" y="2369489"/>
            <a:ext cx="2925621" cy="115805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76920" y="2405387"/>
            <a:ext cx="2737061" cy="1824707"/>
          </a:xfrm>
          <a:prstGeom prst="rect">
            <a:avLst/>
          </a:prstGeom>
        </p:spPr>
      </p:pic>
      <p:pic>
        <p:nvPicPr>
          <p:cNvPr id="3" name="Image 2" descr="Une image contenant texte, Visage humain, verres, sourire&#10;&#10;Le contenu généré par l’IA peut être incorrect.">
            <a:extLst>
              <a:ext uri="{FF2B5EF4-FFF2-40B4-BE49-F238E27FC236}">
                <a16:creationId xmlns:a16="http://schemas.microsoft.com/office/drawing/2014/main" xmlns="" id="{D5FBFD74-C634-9BAB-111A-52BEDEB6C2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991"/>
          <a:stretch>
            <a:fillRect/>
          </a:stretch>
        </p:blipFill>
        <p:spPr>
          <a:xfrm>
            <a:off x="571902" y="2405387"/>
            <a:ext cx="5559448" cy="24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prendre la parole pour parler de nos frères, nos grands-parents, de ce qu’on mange et de ce qu’on fait avant et après le repas.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754312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6434" y="3229861"/>
            <a:ext cx="938876" cy="1048901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DF6102F-16CD-C315-723B-E5CDF1A4C76D}"/>
              </a:ext>
            </a:extLst>
          </p:cNvPr>
          <p:cNvSpPr txBox="1"/>
          <p:nvPr/>
        </p:nvSpPr>
        <p:spPr>
          <a:xfrm>
            <a:off x="1496396" y="2224290"/>
            <a:ext cx="6385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ton frère et comment il est, de ce que tu as fait avec tes grands-parents, de ce que tu mangeras et de ce que tu fais avant et après chaque repas. </a:t>
            </a:r>
          </a:p>
          <a:p>
            <a:pPr lvl="0" algn="just">
              <a:defRPr/>
            </a:pP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719C75D-422B-95EA-6D4D-B7BB77D755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02320889-5DE0-F4D8-2200-D676270A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4D9524-7C7D-9553-8804-B07A09F1F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7EFD8A60-9769-27A5-E648-71709D23349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99FAA99-021D-3EE8-7F94-24498210535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DC33947-3E22-7FD3-6DCD-3190B841B46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DDF4310-7A2F-049E-3AB2-83821FC88AD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131A1BAC-C6DE-1397-E7BA-ACB2B52D175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F367FD3-9528-AF6F-D97B-2235916F1DCB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3D9076B-2634-DD63-1184-3B796C3CF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787550"/>
            <a:ext cx="1825908" cy="27388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2721FA2-CBDE-80C8-DAFA-51841930EC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1023" y="3239953"/>
            <a:ext cx="938876" cy="1048901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xmlns="" id="{150F93C3-6D6F-9DBA-59B5-AD6D145F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97462DF-099D-3EB3-4EDD-C805BFA44B97}"/>
              </a:ext>
            </a:extLst>
          </p:cNvPr>
          <p:cNvSpPr txBox="1"/>
          <p:nvPr/>
        </p:nvSpPr>
        <p:spPr>
          <a:xfrm>
            <a:off x="1496396" y="2224290"/>
            <a:ext cx="6385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 : Parle de ton frère et comment il est, de ce que tu as fait avec tes grands-parents, de ce que tu mangeras et de ce que tu fais avant et après chaque repas. </a:t>
            </a:r>
          </a:p>
          <a:p>
            <a:pPr lvl="0" algn="just">
              <a:defRPr/>
            </a:pP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E425F85E-6F16-0B8E-2C48-7454B29F4FFC}"/>
              </a:ext>
            </a:extLst>
          </p:cNvPr>
          <p:cNvSpPr/>
          <p:nvPr/>
        </p:nvSpPr>
        <p:spPr>
          <a:xfrm>
            <a:off x="2601113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F4C90B-4654-6961-2104-97733B0B864E}"/>
              </a:ext>
            </a:extLst>
          </p:cNvPr>
          <p:cNvSpPr txBox="1"/>
          <p:nvPr/>
        </p:nvSpPr>
        <p:spPr>
          <a:xfrm>
            <a:off x="2859783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62EF4C6C-675F-ABE7-0961-BD192490638A}"/>
              </a:ext>
            </a:extLst>
          </p:cNvPr>
          <p:cNvSpPr/>
          <p:nvPr/>
        </p:nvSpPr>
        <p:spPr>
          <a:xfrm>
            <a:off x="4321136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5A87F4F2-4C45-C548-ACB7-EB5776B35F07}"/>
              </a:ext>
            </a:extLst>
          </p:cNvPr>
          <p:cNvSpPr txBox="1"/>
          <p:nvPr/>
        </p:nvSpPr>
        <p:spPr>
          <a:xfrm>
            <a:off x="4561954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6336FA9C-0683-7145-75F2-3C0F52026351}"/>
              </a:ext>
            </a:extLst>
          </p:cNvPr>
          <p:cNvSpPr/>
          <p:nvPr/>
        </p:nvSpPr>
        <p:spPr>
          <a:xfrm>
            <a:off x="6060410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E0BD4AAE-0CE2-EE03-DA68-AF022AEF2B13}"/>
              </a:ext>
            </a:extLst>
          </p:cNvPr>
          <p:cNvSpPr txBox="1"/>
          <p:nvPr/>
        </p:nvSpPr>
        <p:spPr>
          <a:xfrm>
            <a:off x="6301228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3" y="3084852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88" y="1963738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5B8C7F0C-F607-244C-C092-0AD8059D906D}"/>
              </a:ext>
            </a:extLst>
          </p:cNvPr>
          <p:cNvSpPr/>
          <p:nvPr/>
        </p:nvSpPr>
        <p:spPr>
          <a:xfrm>
            <a:off x="3468077" y="2775005"/>
            <a:ext cx="4936452" cy="319642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CC8B342-4629-F3F9-2749-F8FFB6014D0C}"/>
              </a:ext>
            </a:extLst>
          </p:cNvPr>
          <p:cNvSpPr txBox="1"/>
          <p:nvPr/>
        </p:nvSpPr>
        <p:spPr>
          <a:xfrm>
            <a:off x="3531108" y="2779685"/>
            <a:ext cx="4936452" cy="294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J’ai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__________ ( un frère/une sœur). (Il/Elle) est __________  (dire comment il/elle est). </a:t>
            </a:r>
          </a:p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J’ai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__________ (ce que j’ai fait) avec ___________________</a:t>
            </a:r>
          </a:p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( grand-père/ grand-mère)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Aujourd’hui, nous mangerons __________(plat).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A</a:t>
            </a:r>
            <a:r>
              <a:rPr lang="fr-FR" b="1" dirty="0" err="1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vant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le repas, 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___________ (dire ce qu’on fait). 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Après le repas, on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_________________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(dire ce qu’on fait) 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117178-ACCA-C672-E549-DC5E72B06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xmlns="" id="{340E9197-870E-781E-5081-487C7F7A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55.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E3F3A260-022E-A9E2-10CF-9233BA1B8E6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06C133CF-0382-06AA-C0A8-E11375AA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98CB9E4-4077-0922-ABBE-B1AF45717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A386450-A998-D8B1-78AC-863B231C3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06" y="1390363"/>
            <a:ext cx="3352360" cy="514205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035937B4-BD00-B73C-168B-C7E58C218E11}"/>
              </a:ext>
            </a:extLst>
          </p:cNvPr>
          <p:cNvSpPr/>
          <p:nvPr/>
        </p:nvSpPr>
        <p:spPr>
          <a:xfrm>
            <a:off x="3112922" y="3961389"/>
            <a:ext cx="3456527" cy="203389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0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15160D-BB4D-6873-84A1-D899700F4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26C10F3B-4DB6-6449-1ADF-6B80D7EB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parle de sa famille, de ce qu’il fait avec ses grands-parents, de ce qu’il aime manger et de ce qu’il fait avant et après les repas.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9A1DD9C6-CCE4-9979-EF86-69F5A09C833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30C8A874-BB4F-0BFB-B4D0-981CF4A2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A9F4F56-DDBB-9517-F987-60D8DAD22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10FFF83-FEC0-DDFA-870C-4B22F6385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53552" y="2870204"/>
            <a:ext cx="2564621" cy="1709747"/>
          </a:xfrm>
          <a:prstGeom prst="rect">
            <a:avLst/>
          </a:prstGeom>
        </p:spPr>
      </p:pic>
      <p:pic>
        <p:nvPicPr>
          <p:cNvPr id="9" name="Image 8" descr="Une image contenant texte, capture d’écran, dessin humoristique, maison&#10;&#10;Le contenu généré par l’IA peut être incorrect.">
            <a:extLst>
              <a:ext uri="{FF2B5EF4-FFF2-40B4-BE49-F238E27FC236}">
                <a16:creationId xmlns:a16="http://schemas.microsoft.com/office/drawing/2014/main" xmlns="" id="{30DD2035-D876-B63C-782A-429541D4C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02" y="2147706"/>
            <a:ext cx="5688119" cy="36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et recopiez les paragraphes dans vos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cahiers.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B27925F-4BD8-FEF2-E11B-BB4CBAC363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07" y="1517584"/>
            <a:ext cx="3352360" cy="514205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DE3BF0B6-1581-E83C-8328-8C73982C421E}"/>
              </a:ext>
            </a:extLst>
          </p:cNvPr>
          <p:cNvSpPr/>
          <p:nvPr/>
        </p:nvSpPr>
        <p:spPr>
          <a:xfrm>
            <a:off x="3423023" y="4088610"/>
            <a:ext cx="3456527" cy="203389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8D56563-2C51-9DDC-F09B-F4B021782D6C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7A16DA6-21DF-008F-347D-E87F1AF6D5E7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FB9B910-F6BE-3E2E-E591-56457805A2A4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prénom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E3E31A6-C26B-DC7D-3D3A-43C8C5214DB1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55B15C8-ADA0-73EA-A8C4-20CF074D8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F977A151-0DE1-2F74-6D5D-AEB860DA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un frère ou une sœur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E5A7FBB0-C480-DBBC-D712-62F80EDD838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un frère ou une sœur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626FA28-2A6F-E7C0-D67A-D84F49CB2630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3E2CC21-5C38-23CF-CE7A-951CC249F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C3E4DA-54FF-8D23-E5C5-C79F5238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ton frère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046B5DC5-63FB-5E1B-DF37-C5AF5072AC1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est ton frère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586C64E-4439-E790-F7F4-69F1019AB0B6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D58813-D1B3-B971-EA52-9ECA76691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08F4A92-F030-EDE5-7A04-72BD9CF2D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291E0ECB-7933-8E51-877D-617E03F60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ta sœur?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02F161F4-DA35-46A5-013C-32CE2A7993C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est ta sœur?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A85EEFB-CE49-F0D8-1C08-1DBA0A6FCB35}"/>
              </a:ext>
            </a:extLst>
          </p:cNvPr>
          <p:cNvSpPr txBox="1"/>
          <p:nvPr/>
        </p:nvSpPr>
        <p:spPr>
          <a:xfrm>
            <a:off x="498313" y="509133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33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8123</TotalTime>
  <Words>545</Words>
  <Application>Microsoft Office PowerPoint</Application>
  <PresentationFormat>Affichage à l'écran (4:3)</PresentationFormat>
  <Paragraphs>73</Paragraphs>
  <Slides>24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24</vt:i4>
      </vt:variant>
    </vt:vector>
  </HeadingPairs>
  <TitlesOfParts>
    <vt:vector size="50" baseType="lpstr">
      <vt:lpstr>Aptos Display</vt:lpstr>
      <vt:lpstr>Dosis Medium</vt:lpstr>
      <vt:lpstr>Arial</vt:lpstr>
      <vt:lpstr>Dosis ExtraBold</vt:lpstr>
      <vt:lpstr>Dosis SemiBold</vt:lpstr>
      <vt:lpstr>Dosis</vt:lpstr>
      <vt:lpstr>Calibri Light</vt:lpstr>
      <vt:lpstr>Mistral</vt:lpstr>
      <vt:lpstr>Aptos</vt:lpstr>
      <vt:lpstr>Calibri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Présentation PowerPoint</vt:lpstr>
      <vt:lpstr>Maintenant, c’est l’activité des questions en rafales. Je vais désigner des élèves au hasard pour répondre. Tenez-vous prêts. </vt:lpstr>
      <vt:lpstr>Comment ça va ? </vt:lpstr>
      <vt:lpstr>Comment tu t’appelles ?</vt:lpstr>
      <vt:lpstr>Quel est ton nom ?</vt:lpstr>
      <vt:lpstr>Quel est ton prénom ?</vt:lpstr>
      <vt:lpstr>Tu as un frère ou une sœur ?</vt:lpstr>
      <vt:lpstr>Comment est ton frère ?</vt:lpstr>
      <vt:lpstr>Comment est ta sœur?</vt:lpstr>
      <vt:lpstr>Qu’est-ce que tu as fait avec ton grand-père ?</vt:lpstr>
      <vt:lpstr>Qu’est-ce que tu as fait avec ta grand-mère ?</vt:lpstr>
      <vt:lpstr>Qu’est-ce que tu mangeras aujourd’hui ? </vt:lpstr>
      <vt:lpstr>Qu’est-ce qu’on fait  avant le repas ?</vt:lpstr>
      <vt:lpstr>Qu’est-ce qu’on fait après le repas ?</vt:lpstr>
      <vt:lpstr>Prenez vos livrets à la page 55.</vt:lpstr>
      <vt:lpstr>Maintenant, tout le monde participe. Chacun pose à l’autre les questions suivantes.</vt:lpstr>
      <vt:lpstr>Plan de la séance</vt:lpstr>
      <vt:lpstr>Maintenant, on va prendre la parole pour parler de nos frères, nos grands-parents, de ce qu’on mange et de ce qu’on fait avant et après le repas. On va le faire en 3 étapes. Soyez attentifs. 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Prenez vos livrets à la page 55.</vt:lpstr>
      <vt:lpstr>Maintenant, tout le monde participe. Chacun parle de sa famille, de ce qu’il fait avec ses grands-parents, de ce qu’il aime manger et de ce qu’il fait avant et après les repas.</vt:lpstr>
      <vt:lpstr>La séance d’aujourd’hui est terminée. À la maison, lisez et recopiez les paragraphes dans vos cahiers.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29</cp:revision>
  <cp:lastPrinted>2025-08-13T10:11:39Z</cp:lastPrinted>
  <dcterms:created xsi:type="dcterms:W3CDTF">2025-08-01T12:31:49Z</dcterms:created>
  <dcterms:modified xsi:type="dcterms:W3CDTF">2026-01-13T09:21:00Z</dcterms:modified>
</cp:coreProperties>
</file>