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</p:sldMasterIdLst>
  <p:notesMasterIdLst>
    <p:notesMasterId r:id="rId72"/>
  </p:notesMasterIdLst>
  <p:handoutMasterIdLst>
    <p:handoutMasterId r:id="rId73"/>
  </p:handoutMasterIdLst>
  <p:sldIdLst>
    <p:sldId id="779" r:id="rId5"/>
    <p:sldId id="1019" r:id="rId6"/>
    <p:sldId id="906" r:id="rId7"/>
    <p:sldId id="738" r:id="rId8"/>
    <p:sldId id="780" r:id="rId9"/>
    <p:sldId id="910" r:id="rId10"/>
    <p:sldId id="911" r:id="rId11"/>
    <p:sldId id="960" r:id="rId12"/>
    <p:sldId id="912" r:id="rId13"/>
    <p:sldId id="961" r:id="rId14"/>
    <p:sldId id="964" r:id="rId15"/>
    <p:sldId id="966" r:id="rId16"/>
    <p:sldId id="1007" r:id="rId17"/>
    <p:sldId id="913" r:id="rId18"/>
    <p:sldId id="769" r:id="rId19"/>
    <p:sldId id="914" r:id="rId20"/>
    <p:sldId id="796" r:id="rId21"/>
    <p:sldId id="1008" r:id="rId22"/>
    <p:sldId id="774" r:id="rId23"/>
    <p:sldId id="962" r:id="rId24"/>
    <p:sldId id="989" r:id="rId25"/>
    <p:sldId id="968" r:id="rId26"/>
    <p:sldId id="987" r:id="rId27"/>
    <p:sldId id="990" r:id="rId28"/>
    <p:sldId id="988" r:id="rId29"/>
    <p:sldId id="991" r:id="rId30"/>
    <p:sldId id="992" r:id="rId31"/>
    <p:sldId id="993" r:id="rId32"/>
    <p:sldId id="786" r:id="rId33"/>
    <p:sldId id="918" r:id="rId34"/>
    <p:sldId id="1017" r:id="rId35"/>
    <p:sldId id="920" r:id="rId36"/>
    <p:sldId id="921" r:id="rId37"/>
    <p:sldId id="777" r:id="rId38"/>
    <p:sldId id="922" r:id="rId39"/>
    <p:sldId id="818" r:id="rId40"/>
    <p:sldId id="994" r:id="rId41"/>
    <p:sldId id="995" r:id="rId42"/>
    <p:sldId id="973" r:id="rId43"/>
    <p:sldId id="996" r:id="rId44"/>
    <p:sldId id="974" r:id="rId45"/>
    <p:sldId id="997" r:id="rId46"/>
    <p:sldId id="975" r:id="rId47"/>
    <p:sldId id="999" r:id="rId48"/>
    <p:sldId id="998" r:id="rId49"/>
    <p:sldId id="1000" r:id="rId50"/>
    <p:sldId id="1001" r:id="rId51"/>
    <p:sldId id="941" r:id="rId52"/>
    <p:sldId id="935" r:id="rId53"/>
    <p:sldId id="1004" r:id="rId54"/>
    <p:sldId id="978" r:id="rId55"/>
    <p:sldId id="983" r:id="rId56"/>
    <p:sldId id="1006" r:id="rId57"/>
    <p:sldId id="985" r:id="rId58"/>
    <p:sldId id="943" r:id="rId59"/>
    <p:sldId id="944" r:id="rId60"/>
    <p:sldId id="1010" r:id="rId61"/>
    <p:sldId id="980" r:id="rId62"/>
    <p:sldId id="1018" r:id="rId63"/>
    <p:sldId id="981" r:id="rId64"/>
    <p:sldId id="788" r:id="rId65"/>
    <p:sldId id="840" r:id="rId66"/>
    <p:sldId id="982" r:id="rId67"/>
    <p:sldId id="789" r:id="rId68"/>
    <p:sldId id="948" r:id="rId69"/>
    <p:sldId id="764" r:id="rId70"/>
    <p:sldId id="969" r:id="rId71"/>
  </p:sldIdLst>
  <p:sldSz cx="9144000" cy="6858000" type="screen4x3"/>
  <p:notesSz cx="6735763" cy="9866313"/>
  <p:embeddedFontLs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AB98"/>
    <a:srgbClr val="156082"/>
    <a:srgbClr val="FC8D00"/>
    <a:srgbClr val="F6BB00"/>
    <a:srgbClr val="FAE496"/>
    <a:srgbClr val="FFEFB9"/>
    <a:srgbClr val="EEB500"/>
    <a:srgbClr val="4B5050"/>
    <a:srgbClr val="B2B3AE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5946" autoAdjust="0"/>
  </p:normalViewPr>
  <p:slideViewPr>
    <p:cSldViewPr snapToGrid="0">
      <p:cViewPr varScale="1">
        <p:scale>
          <a:sx n="62" d="100"/>
          <a:sy n="62" d="100"/>
        </p:scale>
        <p:origin x="1432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1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CAED-1E42-10E0-7895-D6340A0E2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601E2F-521E-74AC-F1B6-0B5D27E40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CA019B-9B00-291F-5F49-7FDEF736C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346F71-67C1-ABFD-AD5D-ADCD4DE7B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78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12973-608A-D3DC-7C8E-EADAF14A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F16A56-7C6B-288D-D1DC-7793D86E8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C18566-4AC7-D17E-DFAB-28B7A183D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002C76-99D2-BE9C-7DC2-CFDBBB0E7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8638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87E0-C394-5B38-3881-5833B9A4D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C1AB89-5C0A-CE2B-F1AF-AA8340470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BE1011-211F-0448-C14C-1F7D6C0E4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1FC5F4-6482-D47D-EB6B-83D60BEE1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511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14B3D-AE4B-E33A-70B1-54F66079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7CEE670-C87A-E5D4-484C-95E2600F7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9C88BC-BBFE-B0F2-BE80-9F93F93C2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6528EF-852A-A9B8-E5F7-88F96581E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56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83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22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DB46-D6DF-0394-3DEC-D8AF3E27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EA5E53-8D48-1930-5411-3D660AE09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D0581D-F77D-7543-A6B1-9516AF4EB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08188-34B4-7A88-BD75-AE3F43D3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3431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8D39-5916-08B7-B458-657B0E72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A43449-3AAB-FF6E-4779-D08B5BD0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E59651-E173-2522-F5DB-AA39AECDC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63AD7B-8107-6450-D2EB-C98BCD2B0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68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5F909-03CC-182C-4C55-66B739FF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37CBDF-8D38-8ADF-561A-CABEE7C9A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F4D218-4A96-D955-9BF1-4017144D2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EC13E3-88B9-B465-2EF9-9AE0CCA20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948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08EBBBE-43F4-AF1A-0AB5-8DE939EF25E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7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3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gif"/><Relationship Id="rId5" Type="http://schemas.openxmlformats.org/officeDocument/2006/relationships/image" Target="../media/image35.png"/><Relationship Id="rId4" Type="http://schemas.openxmlformats.org/officeDocument/2006/relationships/image" Target="../media/image1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emf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C1D8944-44F8-0762-B31B-B844D013849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Google Shape;35;p1">
            <a:extLst>
              <a:ext uri="{FF2B5EF4-FFF2-40B4-BE49-F238E27FC236}">
                <a16:creationId xmlns:a16="http://schemas.microsoft.com/office/drawing/2014/main" id="{37ABD88C-8EA1-B9F7-5EB2-CCD4A72FBCE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8" name="Google Shape;38;p1">
            <a:extLst>
              <a:ext uri="{FF2B5EF4-FFF2-40B4-BE49-F238E27FC236}">
                <a16:creationId xmlns:a16="http://schemas.microsoft.com/office/drawing/2014/main" id="{834AA500-945E-7C21-ECFF-40E802E95252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0;p1">
            <a:extLst>
              <a:ext uri="{FF2B5EF4-FFF2-40B4-BE49-F238E27FC236}">
                <a16:creationId xmlns:a16="http://schemas.microsoft.com/office/drawing/2014/main" id="{C5C86D95-E144-6FF5-4EA9-2D8B05C619BF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" name="Google Shape;47;p1">
            <a:extLst>
              <a:ext uri="{FF2B5EF4-FFF2-40B4-BE49-F238E27FC236}">
                <a16:creationId xmlns:a16="http://schemas.microsoft.com/office/drawing/2014/main" id="{23B4FE7F-8638-383C-1BE8-34904CCD43AC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32" name="Google Shape;48;p1">
              <a:extLst>
                <a:ext uri="{FF2B5EF4-FFF2-40B4-BE49-F238E27FC236}">
                  <a16:creationId xmlns:a16="http://schemas.microsoft.com/office/drawing/2014/main" id="{BEB3AE8F-16CE-0C7B-21E1-CC4778D56FA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4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49;p1">
              <a:extLst>
                <a:ext uri="{FF2B5EF4-FFF2-40B4-BE49-F238E27FC236}">
                  <a16:creationId xmlns:a16="http://schemas.microsoft.com/office/drawing/2014/main" id="{6836C2F9-626A-37EE-8165-66126FE8144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50;p1">
            <a:extLst>
              <a:ext uri="{FF2B5EF4-FFF2-40B4-BE49-F238E27FC236}">
                <a16:creationId xmlns:a16="http://schemas.microsoft.com/office/drawing/2014/main" id="{0E8C3AE1-B3D5-0822-0BD1-0A353B949429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5" name="Google Shape;51;p1">
              <a:extLst>
                <a:ext uri="{FF2B5EF4-FFF2-40B4-BE49-F238E27FC236}">
                  <a16:creationId xmlns:a16="http://schemas.microsoft.com/office/drawing/2014/main" id="{DFAC8F75-229A-D50A-8615-F06750962B3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5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2;p1">
              <a:extLst>
                <a:ext uri="{FF2B5EF4-FFF2-40B4-BE49-F238E27FC236}">
                  <a16:creationId xmlns:a16="http://schemas.microsoft.com/office/drawing/2014/main" id="{E3CEAA18-64C2-F6AC-1AE2-7F16DA9E546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8DFBFC2-DE71-D4D1-5651-23123EB535BB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E408615F-C462-D9DE-4194-CAFE74663D25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F507517-02C9-82AB-654D-A108E3A54CA2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A23912E-CBBF-2F87-5555-E8B731A123C6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539BD0D-3BEF-8F82-E89D-E59F008383E4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2566BA3-BD47-3FD4-44BE-CCE9AB225A1B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AEEF85BC-BC5A-218F-9037-91454B6655DD}"/>
              </a:ext>
            </a:extLst>
          </p:cNvPr>
          <p:cNvGrpSpPr/>
          <p:nvPr/>
        </p:nvGrpSpPr>
        <p:grpSpPr>
          <a:xfrm>
            <a:off x="4077029" y="6021421"/>
            <a:ext cx="1124468" cy="288630"/>
            <a:chOff x="5701783" y="6021421"/>
            <a:chExt cx="1124468" cy="288630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C63A68DC-A18E-0148-EB21-684DC9B08929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AC5F924F-0460-8A50-F614-3FB1FAA4522C}"/>
                </a:ext>
              </a:extLst>
            </p:cNvPr>
            <p:cNvSpPr/>
            <p:nvPr/>
          </p:nvSpPr>
          <p:spPr>
            <a:xfrm>
              <a:off x="6557200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خوذوا كراساتكم . الصفحة 10، سنصحح الواجب المنزلي.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5FD9B8F5-48B8-D3C0-D426-4DBA57B4D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10" y="1307357"/>
            <a:ext cx="8079122" cy="53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D32C-1CAF-5E55-147D-AA3E8112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407F501-B00C-4759-A49C-5DD13967DCE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التمرين الأول.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58B52B-F730-E09C-9624-F24BD9B0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2CF5BE9-09D9-6EA2-F434-54E90CC85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0" y="2313908"/>
            <a:ext cx="7194479" cy="311637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9412C19-7D60-5CB4-CB9B-F328FBDA6E02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00CF32-AC91-B75A-A67C-81974CD3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E394C47-78CD-6528-93C9-CC73F83BBE1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9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59CD-4C8D-A0AF-0449-59F6E3EEC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3115D6C-C7D5-114A-7D86-10F2F0F9B1DE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الثاني.</a:t>
            </a:r>
          </a:p>
        </p:txBody>
      </p:sp>
      <p:pic>
        <p:nvPicPr>
          <p:cNvPr id="2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92127CC-93FD-E02F-81EE-6A46FAEE58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8565E7-CE7D-C3EB-4CB5-08245E7D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101" y="1758382"/>
            <a:ext cx="5715798" cy="455358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568F28-BEB9-187A-E6CE-E56A115B387D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EC92210-1197-810C-C1BD-FF2701A1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69F9DC3-B67F-343A-7E5B-7AF9FC538E0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0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9A60-BBED-8840-B899-913E3B685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3159A44-8A84-37AF-3810-F8030D0B859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65C16B3-0C79-FDD7-54F8-39BED00E7B13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1809CB1-EC46-94A4-9C47-6D49292FD2A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17B092-0AFC-536F-8C80-F14CB872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1463" y="36869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82A68E9-57FE-EE4C-0EA5-B0976E7E161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023B8487-DF2F-6E4C-AA44-048C08C7C46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DD2119E-A2DB-085A-C940-681CA310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3FD21CC-CF9E-7F28-594E-45FC4BB43CC6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770D39A-606B-D42B-A9A3-2E4FE6B4C229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r" defTabSz="685834" rtl="1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8054C08-7CA4-CD2E-FE2E-B5AA3115FE1D}"/>
                </a:ext>
              </a:extLst>
            </p:cNvPr>
            <p:cNvSpPr txBox="1"/>
            <p:nvPr/>
          </p:nvSpPr>
          <p:spPr>
            <a:xfrm>
              <a:off x="2469194" y="427893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0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16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النشاط الثاني الصفحة 2.دوّنوا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633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>
                  <a:latin typeface="Calibri" panose="020F0502020204030204" pitchFamily="34" charset="0"/>
                </a:rPr>
                <a:t>10</a:t>
              </a:r>
              <a:r>
                <a:rPr lang="fr-FR" sz="2400" dirty="0">
                  <a:latin typeface="Calibri" panose="020F0502020204030204" pitchFamily="34" charset="0"/>
                </a:rPr>
                <a:t> + </a:t>
              </a:r>
              <a:r>
                <a:rPr lang="ar-MA" sz="2400" dirty="0">
                  <a:latin typeface="Calibri" panose="020F0502020204030204" pitchFamily="34" charset="0"/>
                </a:rPr>
                <a:t>9</a:t>
              </a:r>
              <a:r>
                <a:rPr lang="fr-FR" sz="2400" dirty="0">
                  <a:latin typeface="Calibri" panose="020F0502020204030204" pitchFamily="34" charset="0"/>
                </a:rPr>
                <a:t>  = …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ar-MA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19</a:t>
              </a:r>
              <a:r>
                <a:rPr lang="fr-FR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</a:t>
            </a:r>
          </a:p>
        </p:txBody>
      </p:sp>
      <p:pic>
        <p:nvPicPr>
          <p:cNvPr id="4" name="الحساب الذهني  N°4-3">
            <a:hlinkClick r:id="" action="ppaction://media"/>
            <a:extLst>
              <a:ext uri="{FF2B5EF4-FFF2-40B4-BE49-F238E27FC236}">
                <a16:creationId xmlns:a16="http://schemas.microsoft.com/office/drawing/2014/main" id="{4EB724D6-4566-F672-1EA7-0D6B0320E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287" y="1879321"/>
            <a:ext cx="7283339" cy="4096878"/>
          </a:xfrm>
          <a:prstGeom prst="rect">
            <a:avLst/>
          </a:prstGeom>
        </p:spPr>
      </p:pic>
      <p:pic>
        <p:nvPicPr>
          <p:cNvPr id="6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6884638-BBE0-D4F4-1C22-7DB39928A4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C50520-F0D2-4EB9-7076-34AF2BA4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43" y="2674560"/>
            <a:ext cx="7523714" cy="22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1D447-3E26-93C9-71A7-9B59CDECA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CEE26CC-BEFF-B48E-EECF-E3B496F7C0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CF66070-C779-A9E5-DF86-7101806A33EE}"/>
              </a:ext>
            </a:extLst>
          </p:cNvPr>
          <p:cNvGrpSpPr/>
          <p:nvPr/>
        </p:nvGrpSpPr>
        <p:grpSpPr>
          <a:xfrm>
            <a:off x="1902124" y="2239767"/>
            <a:ext cx="5044145" cy="2826715"/>
            <a:chOff x="2332467" y="2221113"/>
            <a:chExt cx="4649246" cy="260541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43C51CD-3A49-6771-B46A-047105EFD2B0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C83A15A-CBE7-72A4-F91C-083E0969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6970" y="419465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06A8045-62F2-053E-54D8-BFED8A799CE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458D7C8-D729-595B-EB1B-BE953AA7D65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8BFF0AC-A588-FBDC-E7CB-8BF2A65229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ABB3DE-E061-28CA-3B66-402E0F3B5E43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23FF009-E0F8-3D08-DD12-4228756306BC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685834" rtl="0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63C5A05-7620-CDD0-6E67-89FCF1D21602}"/>
                </a:ext>
              </a:extLst>
            </p:cNvPr>
            <p:cNvSpPr txBox="1"/>
            <p:nvPr/>
          </p:nvSpPr>
          <p:spPr>
            <a:xfrm>
              <a:off x="2469194" y="427893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4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1615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C5A2-79D5-F613-7014-1432E984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442CD7E-D194-82A1-0962-98C5F2626ED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834C95-6DBA-E92C-EDA1-53C633B91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01B1E6E0-BBFA-34A3-29E4-AC9B9F5A4212}"/>
              </a:ext>
            </a:extLst>
          </p:cNvPr>
          <p:cNvSpPr txBox="1"/>
          <p:nvPr/>
        </p:nvSpPr>
        <p:spPr>
          <a:xfrm>
            <a:off x="120621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أطروا العدد 84 بين عشرتين تامتين.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0FD53C-C9DC-8C45-4FDE-FDCD3DB5C2B4}"/>
              </a:ext>
            </a:extLst>
          </p:cNvPr>
          <p:cNvSpPr txBox="1"/>
          <p:nvPr/>
        </p:nvSpPr>
        <p:spPr>
          <a:xfrm>
            <a:off x="1906121" y="2993402"/>
            <a:ext cx="4643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 84  &lt; ..</a:t>
            </a:r>
            <a:endParaRPr lang="ar-MA" sz="6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D7FB50-825D-B4CE-23E4-8116E2CE8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3FD51E70-0795-A698-695A-A3AB28B6F75F}"/>
              </a:ext>
            </a:extLst>
          </p:cNvPr>
          <p:cNvSpPr txBox="1"/>
          <p:nvPr/>
        </p:nvSpPr>
        <p:spPr>
          <a:xfrm>
            <a:off x="120621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محصور بين 80 و90.</a:t>
            </a: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5AA98599-1DE3-2A1E-D66C-C256D20D3E54}"/>
              </a:ext>
            </a:extLst>
          </p:cNvPr>
          <p:cNvSpPr txBox="1"/>
          <p:nvPr/>
        </p:nvSpPr>
        <p:spPr>
          <a:xfrm>
            <a:off x="1206212" y="2921168"/>
            <a:ext cx="545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fr-MA" sz="60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84 &lt; </a:t>
            </a:r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7D6B-522B-E17E-5D8E-F8D722C10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A717519-B106-DE68-29F3-50A82F0B27A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4E386-3B78-B3D9-36D4-D3FECCA66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DF46218D-30FE-9C71-6674-B01277E78BB5}"/>
              </a:ext>
            </a:extLst>
          </p:cNvPr>
          <p:cNvSpPr txBox="1"/>
          <p:nvPr/>
        </p:nvSpPr>
        <p:spPr>
          <a:xfrm>
            <a:off x="1327079" y="89380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أطروا العدد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بين مئتين تامتين 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C4951D-3DD8-8A1F-D0E5-9BA1103CBD8C}"/>
              </a:ext>
            </a:extLst>
          </p:cNvPr>
          <p:cNvSpPr txBox="1"/>
          <p:nvPr/>
        </p:nvSpPr>
        <p:spPr>
          <a:xfrm>
            <a:off x="1898416" y="3001475"/>
            <a:ext cx="4643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gh-Tfng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.&lt; </a:t>
            </a: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325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&lt;.</a:t>
            </a:r>
            <a:r>
              <a:rPr lang="zgh-Tfng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6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2B786F8F-278D-2A99-C5F0-825876AE8EEF}"/>
              </a:ext>
            </a:extLst>
          </p:cNvPr>
          <p:cNvSpPr txBox="1"/>
          <p:nvPr/>
        </p:nvSpPr>
        <p:spPr>
          <a:xfrm>
            <a:off x="2283762" y="2240698"/>
            <a:ext cx="909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sz="6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C1D7-DF43-035F-438C-DC7BF7ED9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DF123BF-DBEE-E3FA-EA10-B201A331A9A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79FCCD5-2D93-B117-44CE-FC0995500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4E4583-73C6-AD91-66C3-E824575EB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219C3-E847-E465-C2C6-497213F3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57A993C-D36A-024D-F782-4705F9085685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79C10A-6081-9178-2F39-C1AB581AC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C1B6B684-3257-0F1D-17DB-51EBF0BBA9A2}"/>
              </a:ext>
            </a:extLst>
          </p:cNvPr>
          <p:cNvSpPr txBox="1"/>
          <p:nvPr/>
        </p:nvSpPr>
        <p:spPr>
          <a:xfrm>
            <a:off x="1327079" y="89380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محصور بين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ZoneTexte 8">
            <a:extLst>
              <a:ext uri="{FF2B5EF4-FFF2-40B4-BE49-F238E27FC236}">
                <a16:creationId xmlns:a16="http://schemas.microsoft.com/office/drawing/2014/main" id="{D9BB0B7C-DC13-C741-39A9-C085FCF2BB03}"/>
              </a:ext>
            </a:extLst>
          </p:cNvPr>
          <p:cNvSpPr txBox="1"/>
          <p:nvPr/>
        </p:nvSpPr>
        <p:spPr>
          <a:xfrm>
            <a:off x="568456" y="3095917"/>
            <a:ext cx="6809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gh-Tfng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CA517-5D4E-47B4-7B25-C031AB5C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497A132-8EE9-85B1-5CBB-6854BF598B7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90CBE5-F3F3-B7B2-16EE-EAD43745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A4CAC6C1-AB17-C196-EADB-203D04FA6BB4}"/>
              </a:ext>
            </a:extLst>
          </p:cNvPr>
          <p:cNvSpPr txBox="1"/>
          <p:nvPr/>
        </p:nvSpPr>
        <p:spPr>
          <a:xfrm>
            <a:off x="1327079" y="89380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أطروا العدد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4720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بين ألفين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تاميين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B89E9F-773C-AE38-79C8-DC68490AF116}"/>
              </a:ext>
            </a:extLst>
          </p:cNvPr>
          <p:cNvSpPr txBox="1"/>
          <p:nvPr/>
        </p:nvSpPr>
        <p:spPr>
          <a:xfrm>
            <a:off x="1085346" y="3065320"/>
            <a:ext cx="5846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zgh-Tfng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.&lt; </a:t>
            </a: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4720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&lt;….</a:t>
            </a:r>
            <a:endParaRPr lang="ar-MA" sz="6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39FF-2946-96F4-2C5A-7CC907DD2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4A2238E-FF9C-FA76-787D-BEAEFDC57D22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FD82AE-127C-EEFC-C6B3-EEDC3D501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159144-93A1-EC68-0F0E-06C48CC0A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49B3-FE0E-D985-31E7-42B1DE22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1B1CC01-FA33-3C6A-DADD-01650519ABB2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706A44-8221-2FAB-1BA8-F28C75D07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7180993C-F212-E347-32D5-628B1E51FBA2}"/>
              </a:ext>
            </a:extLst>
          </p:cNvPr>
          <p:cNvSpPr txBox="1"/>
          <p:nvPr/>
        </p:nvSpPr>
        <p:spPr>
          <a:xfrm>
            <a:off x="1327079" y="89380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4720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محصور بين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4 000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5 000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ZoneTexte 8">
            <a:extLst>
              <a:ext uri="{FF2B5EF4-FFF2-40B4-BE49-F238E27FC236}">
                <a16:creationId xmlns:a16="http://schemas.microsoft.com/office/drawing/2014/main" id="{5368832F-681D-C225-8066-6DC9AAC5AEDF}"/>
              </a:ext>
            </a:extLst>
          </p:cNvPr>
          <p:cNvSpPr txBox="1"/>
          <p:nvPr/>
        </p:nvSpPr>
        <p:spPr>
          <a:xfrm>
            <a:off x="0" y="3163346"/>
            <a:ext cx="791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4 000 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4720</a:t>
            </a:r>
            <a:r>
              <a:rPr lang="fr-MA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5 000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2460359" y="3407202"/>
              <a:ext cx="32235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تعرُّفُ الأعْداد مِنْ 000 1 إلى 999 999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62C8A0-245F-B11B-588B-D260B1DE64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245159-CE4D-7B5B-9B9E-69628880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471CEA-77CD-3528-C09E-346792E86473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CE1EAC4-1EE2-CF34-8D79-D8AACA2E465C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E40EA72-0D54-CA90-AE03-33DA4F6CE328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3" name="Image 12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05ED0F-8AE9-D6CA-C56B-7779F540A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6" name="Image 1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D54060B-96B9-8394-F7A2-A1514B4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A6FD256-D7F0-4C86-DA46-BFC8C52D199A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1619C9F-E01E-66EF-9E07-9CFBBB434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B215B95-BABF-7086-41F4-41B67CBA9120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F5CD08B-761C-901E-DD5D-466D6B20296C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58E3E41-8536-2F2B-5290-F88E660AE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FDF89B-9292-F783-C672-9893257BC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7BB77C-9737-5393-20E5-465EBD0F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48" y="2336800"/>
            <a:ext cx="6609803" cy="38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4P1S1L3.mp4">
            <a:hlinkClick r:id="" action="ppaction://media"/>
            <a:extLst>
              <a:ext uri="{FF2B5EF4-FFF2-40B4-BE49-F238E27FC236}">
                <a16:creationId xmlns:a16="http://schemas.microsoft.com/office/drawing/2014/main" id="{0CC8571C-CEC1-5BCB-D8EE-534146623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99" y="1964414"/>
            <a:ext cx="7834179" cy="4406726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4E2240-818A-CAD7-C69E-EB5C81E81AF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6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03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تقريب عدد إلى العشرة الأقرب.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43C7A-8A35-E8CD-0553-90938A6CB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814" y="2242132"/>
            <a:ext cx="5911885" cy="32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42C40BB-EDFF-E60F-8BB4-C34E04488685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FD58A18-B585-601D-6E7F-C6F76631CD79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89A366B-8730-B78D-058E-B6B72F455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79086D5-FA5B-0226-605E-998FCBA42D6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B7D4C621-30BB-2AB4-15BC-1DF574D9695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D472B3A-E128-8992-B70B-2E4F551BB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7F3A77-A3C2-492A-3C63-2A5D0D38E0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B66364-BE15-614F-2A17-E67887032B7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1758" y="9684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BFB70EE-2462-70F5-66C9-9C50AD0D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BF12E6-1649-CF41-26D9-99E386E8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96319" y="726341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ما اللعشرة الأقرب للعدد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للإجابة، سنتبع نفس الخطوات كما فعل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C3D04D-8C6B-EF13-BAEB-0BF9438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6FD11C-7BF4-2624-C5CC-398A3017C23B}"/>
              </a:ext>
            </a:extLst>
          </p:cNvPr>
          <p:cNvSpPr txBox="1"/>
          <p:nvPr/>
        </p:nvSpPr>
        <p:spPr>
          <a:xfrm>
            <a:off x="3927298" y="3133887"/>
            <a:ext cx="2863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266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40494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FDEBB-3B0A-9CBF-85B7-0F3B7EF9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EDA3499-0F91-B276-AC0B-6092E576DCAD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55EF9E-CDC3-D20D-296D-3932E1CAF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688DD3-7AB2-FAA4-24C0-14EA7D3E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1" y="1798319"/>
            <a:ext cx="7721600" cy="41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5F03-E40E-95C6-02BE-E02A945B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0795EE-D0F0-20B4-E192-A40A949E9248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، أطروا العدد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266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بين عشرتين تامتين متتاليتن.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262BDF-8B73-DB7C-D3F4-12E2FFD48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E7D88A-3925-E5DF-21D0-A9A1549911BF}"/>
              </a:ext>
            </a:extLst>
          </p:cNvPr>
          <p:cNvGrpSpPr/>
          <p:nvPr/>
        </p:nvGrpSpPr>
        <p:grpSpPr>
          <a:xfrm>
            <a:off x="751563" y="1879809"/>
            <a:ext cx="7505565" cy="2813021"/>
            <a:chOff x="751563" y="1879809"/>
            <a:chExt cx="7505565" cy="2813021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589CA2-5269-AC8C-26AF-51CDE70E9A8B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F9730363-FE6F-69D3-6C4A-568A44B65E1C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أُؤَطِّرُ الْعَدَدَ.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val 80">
                <a:extLst>
                  <a:ext uri="{FF2B5EF4-FFF2-40B4-BE49-F238E27FC236}">
                    <a16:creationId xmlns:a16="http://schemas.microsoft.com/office/drawing/2014/main" id="{97E3FDBC-643A-4419-07D7-61AFFFC261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62C8F57-0A17-58FF-9689-6E44D5486743}"/>
                </a:ext>
              </a:extLst>
            </p:cNvPr>
            <p:cNvGrpSpPr/>
            <p:nvPr/>
          </p:nvGrpSpPr>
          <p:grpSpPr>
            <a:xfrm>
              <a:off x="3456437" y="1879809"/>
              <a:ext cx="2436509" cy="707886"/>
              <a:chOff x="6019129" y="1867658"/>
              <a:chExt cx="2436509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63875403-F181-5261-6CE4-4FBB8942687D}"/>
                  </a:ext>
                </a:extLst>
              </p:cNvPr>
              <p:cNvSpPr/>
              <p:nvPr/>
            </p:nvSpPr>
            <p:spPr>
              <a:xfrm>
                <a:off x="6019129" y="1867658"/>
                <a:ext cx="1996113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أَحْسُبُ الْفَرْقَينِ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4472AF87-75AD-6023-0437-49CF861CD5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5252F09-F25D-12AA-A083-7E638DB47BBF}"/>
                </a:ext>
              </a:extLst>
            </p:cNvPr>
            <p:cNvGrpSpPr/>
            <p:nvPr/>
          </p:nvGrpSpPr>
          <p:grpSpPr>
            <a:xfrm>
              <a:off x="751563" y="1879809"/>
              <a:ext cx="2313737" cy="707886"/>
              <a:chOff x="6141901" y="1867658"/>
              <a:chExt cx="2313737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333DD889-3DD3-02BC-FA22-F20403040444}"/>
                  </a:ext>
                </a:extLst>
              </p:cNvPr>
              <p:cNvSpPr/>
              <p:nvPr/>
            </p:nvSpPr>
            <p:spPr>
              <a:xfrm>
                <a:off x="6141901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أَسْتَنْتِجُ الْعَشرَةَ الْأَقْرَبَ. 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EAD5D6FD-5C17-6647-0A32-854360E38E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  <p:sp>
          <p:nvSpPr>
            <p:cNvPr id="30" name="ZoneTexte 5">
              <a:extLst>
                <a:ext uri="{FF2B5EF4-FFF2-40B4-BE49-F238E27FC236}">
                  <a16:creationId xmlns:a16="http://schemas.microsoft.com/office/drawing/2014/main" id="{0B36889E-AC70-E4F8-DFD9-94B62D90C735}"/>
                </a:ext>
              </a:extLst>
            </p:cNvPr>
            <p:cNvSpPr txBox="1"/>
            <p:nvPr/>
          </p:nvSpPr>
          <p:spPr>
            <a:xfrm>
              <a:off x="799627" y="3584834"/>
              <a:ext cx="730973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</a:t>
              </a:r>
              <a:r>
                <a:rPr lang="fr-FR" sz="6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  <a:r>
                <a:rPr lang="fr-FR" sz="54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266 </a:t>
              </a:r>
              <a:r>
                <a:rPr lang="fr-FR" sz="6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2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D7FB50-825D-B4CE-23E4-8116E2CE8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678B-BDF9-A454-EF05-05EB237FA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D2C922F-BBBC-6192-510E-B5C09F438A13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أجاب. 26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محصور بين 260 و 270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5537C-5235-B4CA-213B-1A18E6DDE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0" name="ZoneTexte 5">
            <a:extLst>
              <a:ext uri="{FF2B5EF4-FFF2-40B4-BE49-F238E27FC236}">
                <a16:creationId xmlns:a16="http://schemas.microsoft.com/office/drawing/2014/main" id="{6D8C2FF1-A889-954B-BBCD-8EC3A9FB6C78}"/>
              </a:ext>
            </a:extLst>
          </p:cNvPr>
          <p:cNvSpPr txBox="1"/>
          <p:nvPr/>
        </p:nvSpPr>
        <p:spPr>
          <a:xfrm>
            <a:off x="1015677" y="3729624"/>
            <a:ext cx="7038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260</a:t>
            </a:r>
            <a:r>
              <a:rPr lang="fr-FR" sz="5400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5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fr-FR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266 </a:t>
            </a:r>
            <a:r>
              <a:rPr lang="fr-FR" sz="5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858FF21-4CF1-9B83-B209-45033A573428}"/>
              </a:ext>
            </a:extLst>
          </p:cNvPr>
          <p:cNvGrpSpPr/>
          <p:nvPr/>
        </p:nvGrpSpPr>
        <p:grpSpPr>
          <a:xfrm>
            <a:off x="6495930" y="1879809"/>
            <a:ext cx="1761198" cy="707886"/>
            <a:chOff x="6694440" y="1867658"/>
            <a:chExt cx="1761198" cy="707886"/>
          </a:xfrm>
        </p:grpSpPr>
        <p:sp>
          <p:nvSpPr>
            <p:cNvPr id="3" name="Rectangle : coins arrondis 3">
              <a:extLst>
                <a:ext uri="{FF2B5EF4-FFF2-40B4-BE49-F238E27FC236}">
                  <a16:creationId xmlns:a16="http://schemas.microsoft.com/office/drawing/2014/main" id="{357CA1AC-74A4-5386-1754-D89C8E1B9D4D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أُؤَطِّرُ الْعَدَدَ.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31B7889B-79C8-2D96-5D0C-04132133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E6E104E-6A6E-8F6D-AFEC-1E20D455FE06}"/>
              </a:ext>
            </a:extLst>
          </p:cNvPr>
          <p:cNvGrpSpPr/>
          <p:nvPr/>
        </p:nvGrpSpPr>
        <p:grpSpPr>
          <a:xfrm>
            <a:off x="3456437" y="1879809"/>
            <a:ext cx="2436509" cy="707886"/>
            <a:chOff x="6019129" y="1867658"/>
            <a:chExt cx="2436509" cy="707886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3">
              <a:extLst>
                <a:ext uri="{FF2B5EF4-FFF2-40B4-BE49-F238E27FC236}">
                  <a16:creationId xmlns:a16="http://schemas.microsoft.com/office/drawing/2014/main" id="{6E9F32FA-4FC5-4815-8FBA-F5EA36EA835F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أَحْسُبُ الْفَرْقَينِ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4DE89B8B-923E-6EA1-69AF-DC8ED06F1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1A92BEF-2D16-AC07-151C-A9EA7EA2BD44}"/>
              </a:ext>
            </a:extLst>
          </p:cNvPr>
          <p:cNvGrpSpPr/>
          <p:nvPr/>
        </p:nvGrpSpPr>
        <p:grpSpPr>
          <a:xfrm>
            <a:off x="538480" y="1879809"/>
            <a:ext cx="2526820" cy="707886"/>
            <a:chOff x="5928818" y="1867658"/>
            <a:chExt cx="2526820" cy="70788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33CC4BB0-C976-E716-7D22-74C90F91D8E3}"/>
                </a:ext>
              </a:extLst>
            </p:cNvPr>
            <p:cNvSpPr/>
            <p:nvPr/>
          </p:nvSpPr>
          <p:spPr>
            <a:xfrm>
              <a:off x="5928818" y="1867658"/>
              <a:ext cx="2086425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أَسْتَنْتِجُ الْعَشرَةَ الْأَقْرَبَ.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95F178DE-3534-37BB-9642-FF7D6F483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0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85C3AE3-9B2C-5770-679C-8235F4905C1D}"/>
              </a:ext>
            </a:extLst>
          </p:cNvPr>
          <p:cNvGrpSpPr/>
          <p:nvPr/>
        </p:nvGrpSpPr>
        <p:grpSpPr>
          <a:xfrm>
            <a:off x="4431163" y="2580803"/>
            <a:ext cx="3780000" cy="1123837"/>
            <a:chOff x="648000" y="1949241"/>
            <a:chExt cx="3780000" cy="112383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33F57E9-4EDA-A3B6-7D94-ACB3C0FDB4D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3" name="Organigramme : Terminateur 21">
              <a:extLst>
                <a:ext uri="{FF2B5EF4-FFF2-40B4-BE49-F238E27FC236}">
                  <a16:creationId xmlns:a16="http://schemas.microsoft.com/office/drawing/2014/main" id="{CB621943-EE71-20F8-6F5D-7A62E0E89EB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6340A314-BB2F-9464-63E3-669758AAA3F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3999C873-0C08-8B9F-9706-85574EBD61BD}"/>
              </a:ext>
            </a:extLst>
          </p:cNvPr>
          <p:cNvSpPr/>
          <p:nvPr/>
        </p:nvSpPr>
        <p:spPr>
          <a:xfrm>
            <a:off x="370132" y="2797322"/>
            <a:ext cx="3780000" cy="8770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6" name="Organigramme : Terminateur 21">
            <a:extLst>
              <a:ext uri="{FF2B5EF4-FFF2-40B4-BE49-F238E27FC236}">
                <a16:creationId xmlns:a16="http://schemas.microsoft.com/office/drawing/2014/main" id="{47BCDA1E-A0D3-5FD6-C377-D4CD5E5FB1AD}"/>
              </a:ext>
            </a:extLst>
          </p:cNvPr>
          <p:cNvSpPr/>
          <p:nvPr/>
        </p:nvSpPr>
        <p:spPr>
          <a:xfrm>
            <a:off x="2611702" y="2550563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Espace réservé du texte 5">
            <a:extLst>
              <a:ext uri="{FF2B5EF4-FFF2-40B4-BE49-F238E27FC236}">
                <a16:creationId xmlns:a16="http://schemas.microsoft.com/office/drawing/2014/main" id="{C60CBD8F-30E4-3638-9594-1A9AFA6DC45E}"/>
              </a:ext>
            </a:extLst>
          </p:cNvPr>
          <p:cNvSpPr txBox="1">
            <a:spLocks/>
          </p:cNvSpPr>
          <p:nvPr/>
        </p:nvSpPr>
        <p:spPr>
          <a:xfrm>
            <a:off x="550132" y="2932787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630" rtl="1">
              <a:lnSpc>
                <a:spcPts val="3426"/>
              </a:lnSpc>
              <a:buNone/>
              <a:defRPr/>
            </a:pPr>
            <a:r>
              <a: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اَلأَعْدادُ مِنْ 0 إلى 999 999 تَفْكيكٌ وَتَركيبٌ</a:t>
            </a:r>
            <a:endParaRPr lang="fr-FR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A0C1AE36-3654-227F-F944-EE80F860871C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652F0616-5D75-CDBF-9B05-020E50FBB5B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53" name="Organigramme : Terminateur 21">
              <a:extLst>
                <a:ext uri="{FF2B5EF4-FFF2-40B4-BE49-F238E27FC236}">
                  <a16:creationId xmlns:a16="http://schemas.microsoft.com/office/drawing/2014/main" id="{9A8D1BA4-4681-F3E9-7ECC-7170F37CD91C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Espace réservé du texte 5">
              <a:extLst>
                <a:ext uri="{FF2B5EF4-FFF2-40B4-BE49-F238E27FC236}">
                  <a16:creationId xmlns:a16="http://schemas.microsoft.com/office/drawing/2014/main" id="{B309A9ED-D440-D64A-0260-A06FA5CE71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الْمَسَائلٍِ(اَلْبَحْثُ عَنِ الْكُلِّ أوِ الْجُزْءِ)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DBD6855-5F74-8DAB-4D22-5354199134F9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5B0299E8-FFD5-9FC3-6497-46AEFD13091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57" name="Organigramme : Terminateur 21">
              <a:extLst>
                <a:ext uri="{FF2B5EF4-FFF2-40B4-BE49-F238E27FC236}">
                  <a16:creationId xmlns:a16="http://schemas.microsoft.com/office/drawing/2014/main" id="{F8B082F0-B323-13E7-D621-5370CC91B30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Espace réservé du texte 5">
              <a:extLst>
                <a:ext uri="{FF2B5EF4-FFF2-40B4-BE49-F238E27FC236}">
                  <a16:creationId xmlns:a16="http://schemas.microsoft.com/office/drawing/2014/main" id="{2070D157-32DF-E000-4656-67E4975B2AF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تَقْريبُ الْأَعَدادَ إلِى الْعَشَرَةِ، إِلى الْمِئَةِ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5699182-D60A-F338-1B34-78C1CD025776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D5BA6539-2F41-72ED-78B7-6613E61E6C0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61" name="Organigramme : Terminateur 21">
              <a:extLst>
                <a:ext uri="{FF2B5EF4-FFF2-40B4-BE49-F238E27FC236}">
                  <a16:creationId xmlns:a16="http://schemas.microsoft.com/office/drawing/2014/main" id="{2B7681A0-0F7B-5CD6-2A7B-1301AAC9FFF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Espace réservé du texte 5">
              <a:extLst>
                <a:ext uri="{FF2B5EF4-FFF2-40B4-BE49-F238E27FC236}">
                  <a16:creationId xmlns:a16="http://schemas.microsoft.com/office/drawing/2014/main" id="{0D2EAA0F-F8AC-3E2F-CB7D-A5083DCC88C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cs typeface="Calibri" panose="020F0502020204030204" pitchFamily="34" charset="0"/>
                </a:rPr>
                <a:t>مًراجَعَة وَتَثْبيتُ دَروسِ الأُسْبوعِ</a:t>
              </a:r>
            </a:p>
          </p:txBody>
        </p:sp>
      </p:grpSp>
      <p:sp>
        <p:nvSpPr>
          <p:cNvPr id="64" name="TextBox 13">
            <a:extLst>
              <a:ext uri="{FF2B5EF4-FFF2-40B4-BE49-F238E27FC236}">
                <a16:creationId xmlns:a16="http://schemas.microsoft.com/office/drawing/2014/main" id="{F74FDBB7-D180-3A49-37FD-44B38813587A}"/>
              </a:ext>
            </a:extLst>
          </p:cNvPr>
          <p:cNvSpPr txBox="1"/>
          <p:nvPr/>
        </p:nvSpPr>
        <p:spPr>
          <a:xfrm>
            <a:off x="3997152" y="3027351"/>
            <a:ext cx="4776716" cy="48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609630" rtl="1">
              <a:lnSpc>
                <a:spcPts val="3426"/>
              </a:lnSpc>
              <a:buNone/>
              <a:defRPr/>
            </a:pP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عدادُ مِنْ 0 إِلى 999 999 - قِراءَةٌ وَكِتابَةٌ</a:t>
            </a:r>
            <a:endParaRPr lang="ar-MA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5D9BC62D-57DA-1000-9049-24AF778D83D1}"/>
              </a:ext>
            </a:extLst>
          </p:cNvPr>
          <p:cNvGrpSpPr/>
          <p:nvPr/>
        </p:nvGrpSpPr>
        <p:grpSpPr>
          <a:xfrm>
            <a:off x="4069519" y="3850654"/>
            <a:ext cx="4115559" cy="1123837"/>
            <a:chOff x="2987000" y="1392048"/>
            <a:chExt cx="4115559" cy="1123837"/>
          </a:xfrm>
        </p:grpSpPr>
        <p:sp>
          <p:nvSpPr>
            <p:cNvPr id="70" name="Rectangle : coins arrondis 69">
              <a:extLst>
                <a:ext uri="{FF2B5EF4-FFF2-40B4-BE49-F238E27FC236}">
                  <a16:creationId xmlns:a16="http://schemas.microsoft.com/office/drawing/2014/main" id="{8D0316B0-EACD-B18C-E7FD-14DFB62B3995}"/>
                </a:ext>
              </a:extLst>
            </p:cNvPr>
            <p:cNvSpPr/>
            <p:nvPr/>
          </p:nvSpPr>
          <p:spPr>
            <a:xfrm>
              <a:off x="3322559" y="1638807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71" name="Organigramme : Terminateur 21">
              <a:extLst>
                <a:ext uri="{FF2B5EF4-FFF2-40B4-BE49-F238E27FC236}">
                  <a16:creationId xmlns:a16="http://schemas.microsoft.com/office/drawing/2014/main" id="{069AA2F0-0B0C-437B-04AE-07F14C78B616}"/>
                </a:ext>
              </a:extLst>
            </p:cNvPr>
            <p:cNvSpPr/>
            <p:nvPr/>
          </p:nvSpPr>
          <p:spPr>
            <a:xfrm>
              <a:off x="5564129" y="1392048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2" name="Espace réservé du texte 5">
              <a:extLst>
                <a:ext uri="{FF2B5EF4-FFF2-40B4-BE49-F238E27FC236}">
                  <a16:creationId xmlns:a16="http://schemas.microsoft.com/office/drawing/2014/main" id="{46A821B2-D1FC-C2C8-0A7A-31293C9163EA}"/>
                </a:ext>
              </a:extLst>
            </p:cNvPr>
            <p:cNvSpPr txBox="1">
              <a:spLocks/>
            </p:cNvSpPr>
            <p:nvPr/>
          </p:nvSpPr>
          <p:spPr>
            <a:xfrm>
              <a:off x="3502559" y="1774798"/>
              <a:ext cx="351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0" eaLnBrk="1" latinLnBrk="0" hangingPunct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/>
              </a:pPr>
              <a:endParaRPr lang="fr-FR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C314D29C-9107-06C4-A090-89C6E6594774}"/>
                </a:ext>
              </a:extLst>
            </p:cNvPr>
            <p:cNvSpPr txBox="1"/>
            <p:nvPr/>
          </p:nvSpPr>
          <p:spPr>
            <a:xfrm>
              <a:off x="2987000" y="1888786"/>
              <a:ext cx="3937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تَقْريبُ الْأَعَدادَ إلِى الْعَشَرَةِ، إِلى الْمِئَةِ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3A520B-2B0B-9374-4A50-27A35F5D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773F0D-66BA-264F-1B41-B8E85406B043}"/>
              </a:ext>
            </a:extLst>
          </p:cNvPr>
          <p:cNvGrpSpPr/>
          <p:nvPr/>
        </p:nvGrpSpPr>
        <p:grpSpPr>
          <a:xfrm>
            <a:off x="751563" y="1879809"/>
            <a:ext cx="7775034" cy="4620949"/>
            <a:chOff x="751563" y="1879809"/>
            <a:chExt cx="7775034" cy="4620949"/>
          </a:xfrm>
        </p:grpSpPr>
        <p:sp>
          <p:nvSpPr>
            <p:cNvPr id="3" name="ZoneTexte 5">
              <a:extLst>
                <a:ext uri="{FF2B5EF4-FFF2-40B4-BE49-F238E27FC236}">
                  <a16:creationId xmlns:a16="http://schemas.microsoft.com/office/drawing/2014/main" id="{8BCDAE07-35DD-1BEC-C78F-B9898450B0AA}"/>
                </a:ext>
              </a:extLst>
            </p:cNvPr>
            <p:cNvSpPr txBox="1"/>
            <p:nvPr/>
          </p:nvSpPr>
          <p:spPr>
            <a:xfrm>
              <a:off x="1219061" y="3605639"/>
              <a:ext cx="70380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r-FR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260 &lt; 266 &lt; 270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93C77C3-D9AC-E416-A639-DCA012E55229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ECE15EF3-7827-A273-B872-59685605BFF0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أُؤَطِّرُ الْعَدَدَ.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22703612-E361-28B6-6CE4-0827923E65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fr-MA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08DDD96-41D2-AD45-D4FE-6D30E7A42A05}"/>
                </a:ext>
              </a:extLst>
            </p:cNvPr>
            <p:cNvGrpSpPr/>
            <p:nvPr/>
          </p:nvGrpSpPr>
          <p:grpSpPr>
            <a:xfrm>
              <a:off x="3456437" y="1879809"/>
              <a:ext cx="2436509" cy="707886"/>
              <a:chOff x="6019129" y="1867658"/>
              <a:chExt cx="2436509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BE9F0E8E-BF36-C4BA-AC21-55FE94B0C30F}"/>
                  </a:ext>
                </a:extLst>
              </p:cNvPr>
              <p:cNvSpPr/>
              <p:nvPr/>
            </p:nvSpPr>
            <p:spPr>
              <a:xfrm>
                <a:off x="6019129" y="1867658"/>
                <a:ext cx="1996113" cy="70788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أَحْسُبُ الْفَرْقَينِ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55A73B3A-167D-1C33-B86D-163C3E4A4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F2795A4-6AD1-E4AC-14AD-B295EA2C299B}"/>
                </a:ext>
              </a:extLst>
            </p:cNvPr>
            <p:cNvGrpSpPr/>
            <p:nvPr/>
          </p:nvGrpSpPr>
          <p:grpSpPr>
            <a:xfrm>
              <a:off x="751563" y="1879809"/>
              <a:ext cx="2313737" cy="707886"/>
              <a:chOff x="6141901" y="1867658"/>
              <a:chExt cx="2313737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BDB0D4EB-EEFC-73AB-892D-8394429B2AE8}"/>
                  </a:ext>
                </a:extLst>
              </p:cNvPr>
              <p:cNvSpPr/>
              <p:nvPr/>
            </p:nvSpPr>
            <p:spPr>
              <a:xfrm>
                <a:off x="6141901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أَسْتَنْتِجُ الْعَشرَةَ الْأَقْرَبَ. 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val 80">
                <a:extLst>
                  <a:ext uri="{FF2B5EF4-FFF2-40B4-BE49-F238E27FC236}">
                    <a16:creationId xmlns:a16="http://schemas.microsoft.com/office/drawing/2014/main" id="{394BCF76-250F-46DF-DB6A-12BF28F01C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609E777-5A82-5BCE-702C-A1C7FFBD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5795" y="4519554"/>
              <a:ext cx="1320802" cy="1981204"/>
            </a:xfrm>
            <a:prstGeom prst="ellipse">
              <a:avLst/>
            </a:prstGeom>
            <a:solidFill>
              <a:srgbClr val="4A7090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3983-F73E-2324-3008-C8FAC825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55A6D-A450-B2DB-EBA9-4869624E6D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3DB150-B40F-4BC9-15CB-33F0316E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233051C1-C855-A299-DD12-B459D060F83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الفرق بين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و260 وبين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و270.</a:t>
            </a: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6CDF492C-CC74-524C-D38A-B268EEB365E8}"/>
              </a:ext>
            </a:extLst>
          </p:cNvPr>
          <p:cNvGrpSpPr/>
          <p:nvPr/>
        </p:nvGrpSpPr>
        <p:grpSpPr>
          <a:xfrm>
            <a:off x="1015677" y="3386090"/>
            <a:ext cx="7038067" cy="2076594"/>
            <a:chOff x="1034869" y="3986335"/>
            <a:chExt cx="7408315" cy="2903649"/>
          </a:xfrm>
        </p:grpSpPr>
        <p:sp>
          <p:nvSpPr>
            <p:cNvPr id="3" name="ZoneTexte 5">
              <a:extLst>
                <a:ext uri="{FF2B5EF4-FFF2-40B4-BE49-F238E27FC236}">
                  <a16:creationId xmlns:a16="http://schemas.microsoft.com/office/drawing/2014/main" id="{9B648665-C498-00CB-8D22-21CA7C9CFA8A}"/>
                </a:ext>
              </a:extLst>
            </p:cNvPr>
            <p:cNvSpPr txBox="1"/>
            <p:nvPr/>
          </p:nvSpPr>
          <p:spPr>
            <a:xfrm>
              <a:off x="1034869" y="3986335"/>
              <a:ext cx="7408315" cy="1420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r-FR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260 &lt; 264 &lt; 270</a:t>
              </a:r>
            </a:p>
          </p:txBody>
        </p:sp>
        <p:sp>
          <p:nvSpPr>
            <p:cNvPr id="6" name="TextBox 42">
              <a:extLst>
                <a:ext uri="{FF2B5EF4-FFF2-40B4-BE49-F238E27FC236}">
                  <a16:creationId xmlns:a16="http://schemas.microsoft.com/office/drawing/2014/main" id="{9E2B23F8-B247-1533-81F1-5BED636E272D}"/>
                </a:ext>
              </a:extLst>
            </p:cNvPr>
            <p:cNvSpPr txBox="1"/>
            <p:nvPr/>
          </p:nvSpPr>
          <p:spPr>
            <a:xfrm>
              <a:off x="5214813" y="5598915"/>
              <a:ext cx="1313180" cy="129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MA" sz="54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.....</a:t>
              </a:r>
              <a:endParaRPr lang="fr-MA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9FB899-6A53-FC18-21DE-F3C5C95CD1F0}"/>
              </a:ext>
            </a:extLst>
          </p:cNvPr>
          <p:cNvGrpSpPr/>
          <p:nvPr/>
        </p:nvGrpSpPr>
        <p:grpSpPr>
          <a:xfrm>
            <a:off x="6495930" y="1879809"/>
            <a:ext cx="1761198" cy="707886"/>
            <a:chOff x="6694440" y="1867658"/>
            <a:chExt cx="1761198" cy="70788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BCEC8998-DA95-EF82-5783-198BC605FA5A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أُؤَطِّرُ الْعَدَدَ.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51B69EC4-8A82-DB6B-AFB9-2F26A5E0A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60256BD-2CF6-2E30-D1CB-41E62DA67944}"/>
              </a:ext>
            </a:extLst>
          </p:cNvPr>
          <p:cNvGrpSpPr/>
          <p:nvPr/>
        </p:nvGrpSpPr>
        <p:grpSpPr>
          <a:xfrm>
            <a:off x="3456437" y="1879809"/>
            <a:ext cx="2436509" cy="707886"/>
            <a:chOff x="6019129" y="1867658"/>
            <a:chExt cx="2436509" cy="707886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4EA8A161-FCCA-85F3-DABC-AB666B160CE4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أَحْسُبُ الْفَرْقَينِ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785C8ED3-39ED-16DF-B5C0-FDAB42AEA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623A5F8-A2B5-FBF6-2425-52A6C72FB8F0}"/>
              </a:ext>
            </a:extLst>
          </p:cNvPr>
          <p:cNvGrpSpPr/>
          <p:nvPr/>
        </p:nvGrpSpPr>
        <p:grpSpPr>
          <a:xfrm>
            <a:off x="751563" y="1879809"/>
            <a:ext cx="2313737" cy="707886"/>
            <a:chOff x="6141901" y="1867658"/>
            <a:chExt cx="2313737" cy="707886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9371FC49-D38C-B677-D42A-4B0C2F18F1C2}"/>
                </a:ext>
              </a:extLst>
            </p:cNvPr>
            <p:cNvSpPr/>
            <p:nvPr/>
          </p:nvSpPr>
          <p:spPr>
            <a:xfrm>
              <a:off x="6141901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أَسْتَنْتِجُ الْعَشرَةَ الْأَقْرَبَ.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F73208B3-754B-67FD-0444-2D8FDD91A5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871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sp>
        <p:nvSpPr>
          <p:cNvPr id="11" name="TextBox 42">
            <a:extLst>
              <a:ext uri="{FF2B5EF4-FFF2-40B4-BE49-F238E27FC236}">
                <a16:creationId xmlns:a16="http://schemas.microsoft.com/office/drawing/2014/main" id="{0BBBAB80-25A6-A416-D018-6D739D831185}"/>
              </a:ext>
            </a:extLst>
          </p:cNvPr>
          <p:cNvSpPr txBox="1"/>
          <p:nvPr/>
        </p:nvSpPr>
        <p:spPr>
          <a:xfrm>
            <a:off x="2920754" y="4539354"/>
            <a:ext cx="1247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</a:t>
            </a:r>
            <a:endParaRPr lang="fr-M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869B5C2F-02E7-6005-9339-E05E30CA5885}"/>
              </a:ext>
            </a:extLst>
          </p:cNvPr>
          <p:cNvSpPr/>
          <p:nvPr/>
        </p:nvSpPr>
        <p:spPr>
          <a:xfrm rot="16200000">
            <a:off x="3479650" y="3665196"/>
            <a:ext cx="184935" cy="142040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CCE4C911-6448-42FF-FECD-09C2C76F197F}"/>
              </a:ext>
            </a:extLst>
          </p:cNvPr>
          <p:cNvSpPr/>
          <p:nvPr/>
        </p:nvSpPr>
        <p:spPr>
          <a:xfrm rot="16200000">
            <a:off x="5325890" y="3663672"/>
            <a:ext cx="184935" cy="142040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1853A2-7205-333E-428A-7310A15B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EC9C79-30C6-B871-FD31-C5AC5C23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9DBC-E046-D94B-5009-AD961DA9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4C437F-A229-70D8-1C44-651C818E1938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1F6E2F-BCC9-2AEB-2EF8-6898208B2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CA5EEFAB-9CD0-EDCE-D7E6-E8D3517AB6A2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هو الفرق بين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أما الفرق بين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270 فهو6.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4AE77F3C-6829-E562-02F7-AAA2F5D0B6D9}"/>
              </a:ext>
            </a:extLst>
          </p:cNvPr>
          <p:cNvSpPr txBox="1"/>
          <p:nvPr/>
        </p:nvSpPr>
        <p:spPr>
          <a:xfrm>
            <a:off x="3287159" y="4744594"/>
            <a:ext cx="1247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0DE63C3E-5E02-DBE2-5FD1-31743D299D57}"/>
              </a:ext>
            </a:extLst>
          </p:cNvPr>
          <p:cNvSpPr txBox="1"/>
          <p:nvPr/>
        </p:nvSpPr>
        <p:spPr>
          <a:xfrm>
            <a:off x="5158253" y="4743070"/>
            <a:ext cx="1247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C8BD94-CB90-6547-DB05-D62E66E5C3C6}"/>
              </a:ext>
            </a:extLst>
          </p:cNvPr>
          <p:cNvGrpSpPr/>
          <p:nvPr/>
        </p:nvGrpSpPr>
        <p:grpSpPr>
          <a:xfrm>
            <a:off x="751563" y="1879809"/>
            <a:ext cx="7505565" cy="3249514"/>
            <a:chOff x="751563" y="1879809"/>
            <a:chExt cx="7505565" cy="324951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BBE57C8-C860-C4A7-A185-CC93499F2F83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AED56A98-06BC-9EF7-1BF5-4E315E7EC318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أُؤَطِّرُ الْعَدَدَ.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val 80">
                <a:extLst>
                  <a:ext uri="{FF2B5EF4-FFF2-40B4-BE49-F238E27FC236}">
                    <a16:creationId xmlns:a16="http://schemas.microsoft.com/office/drawing/2014/main" id="{AE5D6270-808A-5C04-A6C8-E13074A99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8EB9391-9112-22E2-4839-E7FBC493EA85}"/>
                </a:ext>
              </a:extLst>
            </p:cNvPr>
            <p:cNvGrpSpPr/>
            <p:nvPr/>
          </p:nvGrpSpPr>
          <p:grpSpPr>
            <a:xfrm>
              <a:off x="3911600" y="1879809"/>
              <a:ext cx="1981346" cy="707886"/>
              <a:chOff x="6019129" y="1867658"/>
              <a:chExt cx="2436509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C970669F-7ADD-162D-B0A0-B7C94F33B7A0}"/>
                  </a:ext>
                </a:extLst>
              </p:cNvPr>
              <p:cNvSpPr/>
              <p:nvPr/>
            </p:nvSpPr>
            <p:spPr>
              <a:xfrm>
                <a:off x="6019129" y="1867658"/>
                <a:ext cx="1996113" cy="707886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أَحْسُبُ الْفَرْقَينِ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E493139F-E62F-4E38-E6B2-5EC2AC3459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B55AA60-282E-BA3E-D592-DEB63073B636}"/>
                </a:ext>
              </a:extLst>
            </p:cNvPr>
            <p:cNvGrpSpPr/>
            <p:nvPr/>
          </p:nvGrpSpPr>
          <p:grpSpPr>
            <a:xfrm>
              <a:off x="751563" y="1879809"/>
              <a:ext cx="2313737" cy="707886"/>
              <a:chOff x="6141901" y="1867658"/>
              <a:chExt cx="2313737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1" name="Rectangle : coins arrondis 3">
                <a:extLst>
                  <a:ext uri="{FF2B5EF4-FFF2-40B4-BE49-F238E27FC236}">
                    <a16:creationId xmlns:a16="http://schemas.microsoft.com/office/drawing/2014/main" id="{DB78ABAA-C2C1-0622-7C2F-240A21D192D8}"/>
                  </a:ext>
                </a:extLst>
              </p:cNvPr>
              <p:cNvSpPr/>
              <p:nvPr/>
            </p:nvSpPr>
            <p:spPr>
              <a:xfrm>
                <a:off x="6141901" y="1867658"/>
                <a:ext cx="187334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أَسْتَنْتِجُ الْعَشرَةَ الْأَقْرَبَ. 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8CC14FAB-D158-2756-B93A-F506BA62E8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  <p:sp>
          <p:nvSpPr>
            <p:cNvPr id="12" name="ZoneTexte 5">
              <a:extLst>
                <a:ext uri="{FF2B5EF4-FFF2-40B4-BE49-F238E27FC236}">
                  <a16:creationId xmlns:a16="http://schemas.microsoft.com/office/drawing/2014/main" id="{B2443729-20B0-10BE-4C03-289A90372D03}"/>
                </a:ext>
              </a:extLst>
            </p:cNvPr>
            <p:cNvSpPr txBox="1"/>
            <p:nvPr/>
          </p:nvSpPr>
          <p:spPr>
            <a:xfrm>
              <a:off x="1015677" y="3386090"/>
              <a:ext cx="70380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r-FR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260 &lt; 266 &lt; 270</a:t>
              </a:r>
            </a:p>
          </p:txBody>
        </p:sp>
        <p:sp>
          <p:nvSpPr>
            <p:cNvPr id="24" name="Parenthèse ouvrante 23">
              <a:extLst>
                <a:ext uri="{FF2B5EF4-FFF2-40B4-BE49-F238E27FC236}">
                  <a16:creationId xmlns:a16="http://schemas.microsoft.com/office/drawing/2014/main" id="{1328D2B1-D176-C4FF-8DF9-017CD037B3AE}"/>
                </a:ext>
              </a:extLst>
            </p:cNvPr>
            <p:cNvSpPr/>
            <p:nvPr/>
          </p:nvSpPr>
          <p:spPr>
            <a:xfrm rot="16200000">
              <a:off x="3479650" y="3665196"/>
              <a:ext cx="184935" cy="1420402"/>
            </a:xfrm>
            <a:prstGeom prst="leftBracke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Parenthèse ouvrante 24">
              <a:extLst>
                <a:ext uri="{FF2B5EF4-FFF2-40B4-BE49-F238E27FC236}">
                  <a16:creationId xmlns:a16="http://schemas.microsoft.com/office/drawing/2014/main" id="{05964BD8-C142-A013-FAC3-13F1F4EAC974}"/>
                </a:ext>
              </a:extLst>
            </p:cNvPr>
            <p:cNvSpPr/>
            <p:nvPr/>
          </p:nvSpPr>
          <p:spPr>
            <a:xfrm rot="16200000">
              <a:off x="5325890" y="3663672"/>
              <a:ext cx="184935" cy="1420402"/>
            </a:xfrm>
            <a:prstGeom prst="leftBracke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8358ECF1-989D-4D36-8C20-663A696FF637}"/>
                </a:ext>
              </a:extLst>
            </p:cNvPr>
            <p:cNvSpPr txBox="1"/>
            <p:nvPr/>
          </p:nvSpPr>
          <p:spPr>
            <a:xfrm>
              <a:off x="3985748" y="4759991"/>
              <a:ext cx="12475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B3E17-0F65-D12F-FBFE-510095108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7FA32DF-D9C9-BEC9-A0B3-5A632B57A08A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88025A-DA04-44F2-BDA7-115D422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7167E810-F12C-52F1-5894-161F34B0E246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2F8222-CCB9-F2F8-0B0E-BA4F8F0134BC}"/>
              </a:ext>
            </a:extLst>
          </p:cNvPr>
          <p:cNvGrpSpPr/>
          <p:nvPr/>
        </p:nvGrpSpPr>
        <p:grpSpPr>
          <a:xfrm>
            <a:off x="973422" y="1822049"/>
            <a:ext cx="7553175" cy="4678709"/>
            <a:chOff x="973422" y="1822049"/>
            <a:chExt cx="7553175" cy="467870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8D111C-430A-94A3-84A3-64D03CC28507}"/>
                </a:ext>
              </a:extLst>
            </p:cNvPr>
            <p:cNvGrpSpPr/>
            <p:nvPr/>
          </p:nvGrpSpPr>
          <p:grpSpPr>
            <a:xfrm>
              <a:off x="1015677" y="3386090"/>
              <a:ext cx="7510920" cy="3114668"/>
              <a:chOff x="1015677" y="3386090"/>
              <a:chExt cx="7510920" cy="3114668"/>
            </a:xfrm>
          </p:grpSpPr>
          <p:sp>
            <p:nvSpPr>
              <p:cNvPr id="4" name="ZoneTexte 5">
                <a:extLst>
                  <a:ext uri="{FF2B5EF4-FFF2-40B4-BE49-F238E27FC236}">
                    <a16:creationId xmlns:a16="http://schemas.microsoft.com/office/drawing/2014/main" id="{89CF70B4-1E90-B3E1-CA7D-1C91CBFC9AEB}"/>
                  </a:ext>
                </a:extLst>
              </p:cNvPr>
              <p:cNvSpPr txBox="1"/>
              <p:nvPr/>
            </p:nvSpPr>
            <p:spPr>
              <a:xfrm>
                <a:off x="1015677" y="3386090"/>
                <a:ext cx="703806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r-FR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260 &lt; 266 &lt; 270</a:t>
                </a:r>
              </a:p>
            </p:txBody>
          </p:sp>
          <p:sp>
            <p:nvSpPr>
              <p:cNvPr id="5" name="TextBox 42">
                <a:extLst>
                  <a:ext uri="{FF2B5EF4-FFF2-40B4-BE49-F238E27FC236}">
                    <a16:creationId xmlns:a16="http://schemas.microsoft.com/office/drawing/2014/main" id="{74E9AF9B-6CB1-45E0-DEED-5F4F5F5F6B24}"/>
                  </a:ext>
                </a:extLst>
              </p:cNvPr>
              <p:cNvSpPr txBox="1"/>
              <p:nvPr/>
            </p:nvSpPr>
            <p:spPr>
              <a:xfrm>
                <a:off x="3287159" y="4744594"/>
                <a:ext cx="124755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fr-M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Parenthèse ouvrante 6">
                <a:extLst>
                  <a:ext uri="{FF2B5EF4-FFF2-40B4-BE49-F238E27FC236}">
                    <a16:creationId xmlns:a16="http://schemas.microsoft.com/office/drawing/2014/main" id="{1FCFF287-C08E-937D-23E9-33E188B9AFF5}"/>
                  </a:ext>
                </a:extLst>
              </p:cNvPr>
              <p:cNvSpPr/>
              <p:nvPr/>
            </p:nvSpPr>
            <p:spPr>
              <a:xfrm rot="16200000">
                <a:off x="3479650" y="3665196"/>
                <a:ext cx="184935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" name="Parenthèse ouvrante 7">
                <a:extLst>
                  <a:ext uri="{FF2B5EF4-FFF2-40B4-BE49-F238E27FC236}">
                    <a16:creationId xmlns:a16="http://schemas.microsoft.com/office/drawing/2014/main" id="{7CE9FA47-FB3D-6738-04F1-571DB94395B3}"/>
                  </a:ext>
                </a:extLst>
              </p:cNvPr>
              <p:cNvSpPr/>
              <p:nvPr/>
            </p:nvSpPr>
            <p:spPr>
              <a:xfrm rot="16200000">
                <a:off x="5325890" y="3663672"/>
                <a:ext cx="184935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Box 42">
                <a:extLst>
                  <a:ext uri="{FF2B5EF4-FFF2-40B4-BE49-F238E27FC236}">
                    <a16:creationId xmlns:a16="http://schemas.microsoft.com/office/drawing/2014/main" id="{7165303A-EFF2-4595-64D6-721C580CE009}"/>
                  </a:ext>
                </a:extLst>
              </p:cNvPr>
              <p:cNvSpPr txBox="1"/>
              <p:nvPr/>
            </p:nvSpPr>
            <p:spPr>
              <a:xfrm>
                <a:off x="5158253" y="4743070"/>
                <a:ext cx="124755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D6F52EC-5F3F-554F-BCFD-F2E2EDE3C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05795" y="4519554"/>
                <a:ext cx="1320802" cy="1981204"/>
              </a:xfrm>
              <a:prstGeom prst="ellipse">
                <a:avLst/>
              </a:prstGeom>
            </p:spPr>
          </p:pic>
        </p:grpSp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DF10C6A5-9D75-D3C1-426F-BFB96A5B7AFE}"/>
                </a:ext>
              </a:extLst>
            </p:cNvPr>
            <p:cNvSpPr/>
            <p:nvPr/>
          </p:nvSpPr>
          <p:spPr>
            <a:xfrm>
              <a:off x="6325196" y="1839263"/>
              <a:ext cx="1320802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أُؤَطِّرُ الْعَدَدَ.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38812F43-3EA0-BA5D-D234-792F8DBAF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9627" y="202515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5ECED9FD-3E18-429C-AF99-C1E1B77FA615}"/>
                </a:ext>
              </a:extLst>
            </p:cNvPr>
            <p:cNvSpPr/>
            <p:nvPr/>
          </p:nvSpPr>
          <p:spPr>
            <a:xfrm>
              <a:off x="3875497" y="1822049"/>
              <a:ext cx="1623220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أَحْسُبُ الْفَرْقَينِ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5B13C318-16CB-0F2D-2FE2-E3911B842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6064" y="2007936"/>
              <a:ext cx="330779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37507568-5042-905A-5057-5E761EFD879E}"/>
                </a:ext>
              </a:extLst>
            </p:cNvPr>
            <p:cNvSpPr/>
            <p:nvPr/>
          </p:nvSpPr>
          <p:spPr>
            <a:xfrm>
              <a:off x="973422" y="1822049"/>
              <a:ext cx="1873342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أَسْتَنْتِجُ الْعَشرَةَ الْأَقْرَبَ.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49AA75A4-5FA3-3893-B29D-B1480F6E4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0392" y="2007936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94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B8A36-2038-986E-EFF8-DE00FE81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29265E5-3EC8-C890-B1D3-0E5024D70B66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8ACFAF-D8D4-E6BD-8F57-5F0EFE041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5728FE16-E4EC-AED8-0183-F0D9DC2B0367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حددوا أصغر فرق واكتبوا العشرة الأقرب.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ABED98-BB63-36AE-A9CB-C27CBAD93DD4}"/>
              </a:ext>
            </a:extLst>
          </p:cNvPr>
          <p:cNvGrpSpPr/>
          <p:nvPr/>
        </p:nvGrpSpPr>
        <p:grpSpPr>
          <a:xfrm>
            <a:off x="973422" y="1822049"/>
            <a:ext cx="7112972" cy="3845875"/>
            <a:chOff x="973422" y="1822049"/>
            <a:chExt cx="7112972" cy="3845875"/>
          </a:xfrm>
        </p:grpSpPr>
        <p:sp>
          <p:nvSpPr>
            <p:cNvPr id="4" name="ZoneTexte 5">
              <a:extLst>
                <a:ext uri="{FF2B5EF4-FFF2-40B4-BE49-F238E27FC236}">
                  <a16:creationId xmlns:a16="http://schemas.microsoft.com/office/drawing/2014/main" id="{A2F58F62-0733-6781-6A0A-9115BA7E5C83}"/>
                </a:ext>
              </a:extLst>
            </p:cNvPr>
            <p:cNvSpPr txBox="1"/>
            <p:nvPr/>
          </p:nvSpPr>
          <p:spPr>
            <a:xfrm>
              <a:off x="1015677" y="3386090"/>
              <a:ext cx="70380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r-FR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260 &lt; 266 &lt; 270</a:t>
              </a:r>
            </a:p>
          </p:txBody>
        </p:sp>
        <p:sp>
          <p:nvSpPr>
            <p:cNvPr id="5" name="TextBox 42">
              <a:extLst>
                <a:ext uri="{FF2B5EF4-FFF2-40B4-BE49-F238E27FC236}">
                  <a16:creationId xmlns:a16="http://schemas.microsoft.com/office/drawing/2014/main" id="{13CF4558-1B17-68D1-604E-1241E47AE67A}"/>
                </a:ext>
              </a:extLst>
            </p:cNvPr>
            <p:cNvSpPr txBox="1"/>
            <p:nvPr/>
          </p:nvSpPr>
          <p:spPr>
            <a:xfrm>
              <a:off x="3287159" y="4744594"/>
              <a:ext cx="12475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54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" name="Parenthèse ouvrante 6">
              <a:extLst>
                <a:ext uri="{FF2B5EF4-FFF2-40B4-BE49-F238E27FC236}">
                  <a16:creationId xmlns:a16="http://schemas.microsoft.com/office/drawing/2014/main" id="{F3ECE0E8-1D6C-9FDC-CD6F-94FAA362B931}"/>
                </a:ext>
              </a:extLst>
            </p:cNvPr>
            <p:cNvSpPr/>
            <p:nvPr/>
          </p:nvSpPr>
          <p:spPr>
            <a:xfrm rot="16200000">
              <a:off x="3479650" y="3665196"/>
              <a:ext cx="184935" cy="1420402"/>
            </a:xfrm>
            <a:prstGeom prst="leftBracket">
              <a:avLst/>
            </a:prstGeom>
            <a:ln w="38100">
              <a:solidFill>
                <a:srgbClr val="15608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" name="Parenthèse ouvrante 7">
              <a:extLst>
                <a:ext uri="{FF2B5EF4-FFF2-40B4-BE49-F238E27FC236}">
                  <a16:creationId xmlns:a16="http://schemas.microsoft.com/office/drawing/2014/main" id="{66EB5FB1-898E-7FDF-4203-9693C7894D7E}"/>
                </a:ext>
              </a:extLst>
            </p:cNvPr>
            <p:cNvSpPr/>
            <p:nvPr/>
          </p:nvSpPr>
          <p:spPr>
            <a:xfrm rot="16200000">
              <a:off x="5325890" y="3663672"/>
              <a:ext cx="184935" cy="1420402"/>
            </a:xfrm>
            <a:prstGeom prst="leftBracket">
              <a:avLst/>
            </a:prstGeom>
            <a:ln w="38100">
              <a:solidFill>
                <a:srgbClr val="15608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9" name="TextBox 42">
              <a:extLst>
                <a:ext uri="{FF2B5EF4-FFF2-40B4-BE49-F238E27FC236}">
                  <a16:creationId xmlns:a16="http://schemas.microsoft.com/office/drawing/2014/main" id="{5CA7133C-B476-5E9C-A3BB-5CCF4DFFF980}"/>
                </a:ext>
              </a:extLst>
            </p:cNvPr>
            <p:cNvSpPr txBox="1"/>
            <p:nvPr/>
          </p:nvSpPr>
          <p:spPr>
            <a:xfrm>
              <a:off x="5158253" y="4743070"/>
              <a:ext cx="12475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54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4E6D78DF-0156-5466-E41C-8DD239C63ADD}"/>
                </a:ext>
              </a:extLst>
            </p:cNvPr>
            <p:cNvSpPr/>
            <p:nvPr/>
          </p:nvSpPr>
          <p:spPr>
            <a:xfrm>
              <a:off x="6325196" y="1839263"/>
              <a:ext cx="1320802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أُؤَطِّرُ الْعَدَدَ.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E56AA95D-B81C-A067-1ED3-ECAE091539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9627" y="202515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F7650AAE-5277-0631-CCB8-54FB5499818C}"/>
                </a:ext>
              </a:extLst>
            </p:cNvPr>
            <p:cNvSpPr/>
            <p:nvPr/>
          </p:nvSpPr>
          <p:spPr>
            <a:xfrm>
              <a:off x="3875497" y="1822049"/>
              <a:ext cx="1623220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أَحْسُبُ الْفَرْقَينِ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611F789A-AEB7-D09A-2696-609C3904D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6064" y="2007936"/>
              <a:ext cx="330779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24A08618-1F84-5347-9348-8C4BEBA4D3F0}"/>
                </a:ext>
              </a:extLst>
            </p:cNvPr>
            <p:cNvSpPr/>
            <p:nvPr/>
          </p:nvSpPr>
          <p:spPr>
            <a:xfrm>
              <a:off x="973422" y="1822049"/>
              <a:ext cx="1873342" cy="707886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أَسْتَنْتِجُ الْعَشرَةَ الْأَقْرَبَ.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E17CA296-D8FE-AD81-D774-7F2593BD62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0392" y="2007936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4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37B9C-F42A-CB9B-8DD1-9B7F1988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CECE8E2-5BF2-4121-E64C-EF29EBFBEF8B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F17161-5C7F-EC3E-CEED-6D7CC2BBA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8B186F-786E-6AA0-0855-44C8AAB5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E104-3E36-1854-147D-99BD01417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74FF733-5D45-DB9E-346C-4AE009EAF410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E21938-9AC5-318C-A57C-3A534ED82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E60E5E91-D753-DDD3-29B0-AA44B44554F3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الفرق الأصغر هو 4. العشرة الأقرب هي: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gh-Tfng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96EEF3-F9C8-0921-37ED-D1A81BA0A94D}"/>
              </a:ext>
            </a:extLst>
          </p:cNvPr>
          <p:cNvGrpSpPr/>
          <p:nvPr/>
        </p:nvGrpSpPr>
        <p:grpSpPr>
          <a:xfrm>
            <a:off x="1007051" y="1718439"/>
            <a:ext cx="7090792" cy="4369385"/>
            <a:chOff x="1007051" y="1718438"/>
            <a:chExt cx="7090792" cy="444112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8010E6B-C683-5348-092F-09767970CE67}"/>
                </a:ext>
              </a:extLst>
            </p:cNvPr>
            <p:cNvGrpSpPr/>
            <p:nvPr/>
          </p:nvGrpSpPr>
          <p:grpSpPr>
            <a:xfrm>
              <a:off x="1007051" y="1718438"/>
              <a:ext cx="7090792" cy="3070368"/>
              <a:chOff x="1007051" y="1718438"/>
              <a:chExt cx="7090792" cy="3070368"/>
            </a:xfrm>
          </p:grpSpPr>
          <p:sp>
            <p:nvSpPr>
              <p:cNvPr id="9" name="ZoneTexte 5">
                <a:extLst>
                  <a:ext uri="{FF2B5EF4-FFF2-40B4-BE49-F238E27FC236}">
                    <a16:creationId xmlns:a16="http://schemas.microsoft.com/office/drawing/2014/main" id="{1A7811F5-2923-5677-0658-069CFD089B32}"/>
                  </a:ext>
                </a:extLst>
              </p:cNvPr>
              <p:cNvSpPr txBox="1"/>
              <p:nvPr/>
            </p:nvSpPr>
            <p:spPr>
              <a:xfrm>
                <a:off x="1059776" y="2869170"/>
                <a:ext cx="7038067" cy="1032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r-FR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260 &lt; 266 &lt; 270</a:t>
                </a:r>
              </a:p>
            </p:txBody>
          </p:sp>
          <p:sp>
            <p:nvSpPr>
              <p:cNvPr id="10" name="TextBox 42">
                <a:extLst>
                  <a:ext uri="{FF2B5EF4-FFF2-40B4-BE49-F238E27FC236}">
                    <a16:creationId xmlns:a16="http://schemas.microsoft.com/office/drawing/2014/main" id="{0676E5C6-4CB9-CA4E-D30E-1F6AA67C3806}"/>
                  </a:ext>
                </a:extLst>
              </p:cNvPr>
              <p:cNvSpPr txBox="1"/>
              <p:nvPr/>
            </p:nvSpPr>
            <p:spPr>
              <a:xfrm>
                <a:off x="3325397" y="3865476"/>
                <a:ext cx="124755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fr-M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Parenthèse ouvrante 6">
                <a:extLst>
                  <a:ext uri="{FF2B5EF4-FFF2-40B4-BE49-F238E27FC236}">
                    <a16:creationId xmlns:a16="http://schemas.microsoft.com/office/drawing/2014/main" id="{974A0D44-E2F2-00F3-DA51-ADC044CC273C}"/>
                  </a:ext>
                </a:extLst>
              </p:cNvPr>
              <p:cNvSpPr/>
              <p:nvPr/>
            </p:nvSpPr>
            <p:spPr>
              <a:xfrm rot="16200000">
                <a:off x="3477526" y="3107716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12" name="Parenthèse ouvrante 7">
                <a:extLst>
                  <a:ext uri="{FF2B5EF4-FFF2-40B4-BE49-F238E27FC236}">
                    <a16:creationId xmlns:a16="http://schemas.microsoft.com/office/drawing/2014/main" id="{C34D09D4-913B-DFCA-E377-EFF3D4022610}"/>
                  </a:ext>
                </a:extLst>
              </p:cNvPr>
              <p:cNvSpPr/>
              <p:nvPr/>
            </p:nvSpPr>
            <p:spPr>
              <a:xfrm rot="16200000">
                <a:off x="5323766" y="3106193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14" name="TextBox 42">
                <a:extLst>
                  <a:ext uri="{FF2B5EF4-FFF2-40B4-BE49-F238E27FC236}">
                    <a16:creationId xmlns:a16="http://schemas.microsoft.com/office/drawing/2014/main" id="{2A57E970-4FC5-B920-5550-E962EF27C655}"/>
                  </a:ext>
                </a:extLst>
              </p:cNvPr>
              <p:cNvSpPr txBox="1"/>
              <p:nvPr/>
            </p:nvSpPr>
            <p:spPr>
              <a:xfrm>
                <a:off x="5114037" y="3865476"/>
                <a:ext cx="124755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Rectangle : coins arrondis 3">
                <a:extLst>
                  <a:ext uri="{FF2B5EF4-FFF2-40B4-BE49-F238E27FC236}">
                    <a16:creationId xmlns:a16="http://schemas.microsoft.com/office/drawing/2014/main" id="{3A466484-1771-D486-9C11-7DFA0560AC76}"/>
                  </a:ext>
                </a:extLst>
              </p:cNvPr>
              <p:cNvSpPr/>
              <p:nvPr/>
            </p:nvSpPr>
            <p:spPr>
              <a:xfrm>
                <a:off x="6358825" y="1735652"/>
                <a:ext cx="1320802" cy="755508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أُؤَطِّرُ الْعَدَدَ.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13CBA581-0A05-D346-55C2-585DE4450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79627" y="202515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6DFAA66D-EC1A-E0D0-7929-F4BAC2F4595D}"/>
                  </a:ext>
                </a:extLst>
              </p:cNvPr>
              <p:cNvSpPr/>
              <p:nvPr/>
            </p:nvSpPr>
            <p:spPr>
              <a:xfrm>
                <a:off x="3909126" y="1718438"/>
                <a:ext cx="1623220" cy="755508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أَحْسُبُ الْفَرْقَينِ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D464AFCB-84D6-C214-8338-99A801534F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59693" y="1924489"/>
                <a:ext cx="330779" cy="4356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FF7B95DE-39BD-0B9E-2C1E-22EEEBE6AD39}"/>
                  </a:ext>
                </a:extLst>
              </p:cNvPr>
              <p:cNvSpPr/>
              <p:nvPr/>
            </p:nvSpPr>
            <p:spPr>
              <a:xfrm>
                <a:off x="1007051" y="1718438"/>
                <a:ext cx="1873342" cy="755508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أَسْتَنْتِجُ الْعَشرَةَ الْأَقْرَبَ. 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25FAE9D3-C57C-66A1-1024-4F40D4AC2E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14021" y="1924489"/>
                <a:ext cx="406767" cy="43561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E9CB678C-F19B-1967-ADAF-CB577F9317C0}"/>
                </a:ext>
              </a:extLst>
            </p:cNvPr>
            <p:cNvSpPr txBox="1"/>
            <p:nvPr/>
          </p:nvSpPr>
          <p:spPr>
            <a:xfrm>
              <a:off x="2497995" y="4641035"/>
              <a:ext cx="1420402" cy="1032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266</a:t>
              </a:r>
              <a:endParaRPr lang="fr-MA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2" name="Straight Arrow Connector 6">
              <a:extLst>
                <a:ext uri="{FF2B5EF4-FFF2-40B4-BE49-F238E27FC236}">
                  <a16:creationId xmlns:a16="http://schemas.microsoft.com/office/drawing/2014/main" id="{08C51EC1-0F0C-39A0-39C4-79CD31FA1731}"/>
                </a:ext>
              </a:extLst>
            </p:cNvPr>
            <p:cNvCxnSpPr>
              <a:cxnSpLocks/>
            </p:cNvCxnSpPr>
            <p:nvPr/>
          </p:nvCxnSpPr>
          <p:spPr>
            <a:xfrm>
              <a:off x="3771124" y="5218763"/>
              <a:ext cx="1853263" cy="0"/>
            </a:xfrm>
            <a:prstGeom prst="straightConnector1">
              <a:avLst/>
            </a:prstGeom>
            <a:ln w="57150">
              <a:solidFill>
                <a:srgbClr val="15608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3E5E5A2D-D847-042A-E3D7-643C8E26910C}"/>
                </a:ext>
              </a:extLst>
            </p:cNvPr>
            <p:cNvSpPr txBox="1"/>
            <p:nvPr/>
          </p:nvSpPr>
          <p:spPr>
            <a:xfrm>
              <a:off x="5559692" y="4702593"/>
              <a:ext cx="1979027" cy="1032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6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270</a:t>
              </a:r>
              <a:endParaRPr lang="fr-M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4" name="ZoneTexte 5">
              <a:extLst>
                <a:ext uri="{FF2B5EF4-FFF2-40B4-BE49-F238E27FC236}">
                  <a16:creationId xmlns:a16="http://schemas.microsoft.com/office/drawing/2014/main" id="{2DA57958-DF68-FEFD-DC3C-E5DB65DBD821}"/>
                </a:ext>
              </a:extLst>
            </p:cNvPr>
            <p:cNvSpPr txBox="1"/>
            <p:nvPr/>
          </p:nvSpPr>
          <p:spPr>
            <a:xfrm>
              <a:off x="3208196" y="5513236"/>
              <a:ext cx="24161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sz="3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اَلْعَشَرَةُ الْأَقْرَبُ</a:t>
              </a:r>
              <a:endParaRPr lang="fr-FR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E484-B098-D7D5-4AAF-3ED9D837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7BA77B-A843-B33C-1BF7-C5F00C22F4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94C726-4327-5B80-E57B-41385BF3CDA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E597811-2554-09D4-EE67-77C571BA546D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E48B0F6-9679-C8DF-416B-5E18DA4A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56513" y="379551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AD155A-C64D-6279-C687-40203A78582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A453BD89-3F06-1039-5E3E-397198B71338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87641F0-C194-49A7-8CAE-CB8CF16A8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C43D1E8-F4D7-8D58-049B-A4C1140A2968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E027F95-C03A-DA13-26E5-A4B4F70EAE08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4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8D3BE-A0C1-281F-4BFD-50E798236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A9A79B-0ED1-A84F-7F9D-7B82910D3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BED7522D-5E57-D937-30F3-EA911EE91228}"/>
              </a:ext>
            </a:extLst>
          </p:cNvPr>
          <p:cNvSpPr txBox="1"/>
          <p:nvPr/>
        </p:nvSpPr>
        <p:spPr>
          <a:xfrm>
            <a:off x="745519" y="91995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الآن:  على ألواحكم ، اكتبوا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العشرة الأقرب للعدد 76.</a:t>
            </a:r>
          </a:p>
        </p:txBody>
      </p:sp>
      <p:pic>
        <p:nvPicPr>
          <p:cNvPr id="13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F0E4E8-ACE4-8FB1-C37D-CE7158B30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6AF7E6-A290-0ED2-0C65-A1B6880766B8}"/>
              </a:ext>
            </a:extLst>
          </p:cNvPr>
          <p:cNvGrpSpPr/>
          <p:nvPr/>
        </p:nvGrpSpPr>
        <p:grpSpPr>
          <a:xfrm>
            <a:off x="1052966" y="2047941"/>
            <a:ext cx="7038067" cy="3559536"/>
            <a:chOff x="1059776" y="2869170"/>
            <a:chExt cx="7038067" cy="36179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B9A3F5-41FB-8FE2-9796-4F5C94102E67}"/>
                </a:ext>
              </a:extLst>
            </p:cNvPr>
            <p:cNvGrpSpPr/>
            <p:nvPr/>
          </p:nvGrpSpPr>
          <p:grpSpPr>
            <a:xfrm>
              <a:off x="1059776" y="2869170"/>
              <a:ext cx="7038067" cy="1778381"/>
              <a:chOff x="1059776" y="2869170"/>
              <a:chExt cx="7038067" cy="1778381"/>
            </a:xfrm>
          </p:grpSpPr>
          <p:sp>
            <p:nvSpPr>
              <p:cNvPr id="17" name="ZoneTexte 5">
                <a:extLst>
                  <a:ext uri="{FF2B5EF4-FFF2-40B4-BE49-F238E27FC236}">
                    <a16:creationId xmlns:a16="http://schemas.microsoft.com/office/drawing/2014/main" id="{3E58CEDB-483A-0C2A-0278-03377A0EA1D1}"/>
                  </a:ext>
                </a:extLst>
              </p:cNvPr>
              <p:cNvSpPr txBox="1"/>
              <p:nvPr/>
            </p:nvSpPr>
            <p:spPr>
              <a:xfrm>
                <a:off x="1059776" y="2869170"/>
                <a:ext cx="7038067" cy="1032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zgh-Tfng-MA" sz="6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  <a:r>
                  <a:rPr lang="fr-FR" sz="600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&lt;</a:t>
                </a:r>
                <a:r>
                  <a:rPr lang="fr-FR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76 </a:t>
                </a:r>
                <a:r>
                  <a:rPr lang="fr-FR" sz="600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&lt; </a:t>
                </a:r>
                <a:r>
                  <a:rPr lang="zgh-Tfng-MA" sz="6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  <a:endParaRPr lang="fr-FR" sz="6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42">
                <a:extLst>
                  <a:ext uri="{FF2B5EF4-FFF2-40B4-BE49-F238E27FC236}">
                    <a16:creationId xmlns:a16="http://schemas.microsoft.com/office/drawing/2014/main" id="{7A1202B4-7F6F-5B5E-6195-D6BC4D10CC0E}"/>
                  </a:ext>
                </a:extLst>
              </p:cNvPr>
              <p:cNvSpPr txBox="1"/>
              <p:nvPr/>
            </p:nvSpPr>
            <p:spPr>
              <a:xfrm>
                <a:off x="3325397" y="3865476"/>
                <a:ext cx="1247551" cy="782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gh-Tfng-MA" sz="44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  <a:endParaRPr lang="fr-MA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Parenthèse ouvrante 6">
                <a:extLst>
                  <a:ext uri="{FF2B5EF4-FFF2-40B4-BE49-F238E27FC236}">
                    <a16:creationId xmlns:a16="http://schemas.microsoft.com/office/drawing/2014/main" id="{C893FFC4-CCF1-D665-EB8D-7682634A7578}"/>
                  </a:ext>
                </a:extLst>
              </p:cNvPr>
              <p:cNvSpPr/>
              <p:nvPr/>
            </p:nvSpPr>
            <p:spPr>
              <a:xfrm rot="16200000">
                <a:off x="3477526" y="3107716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20" name="Parenthèse ouvrante 7">
                <a:extLst>
                  <a:ext uri="{FF2B5EF4-FFF2-40B4-BE49-F238E27FC236}">
                    <a16:creationId xmlns:a16="http://schemas.microsoft.com/office/drawing/2014/main" id="{7CA7878A-7451-9094-5208-976F73D57461}"/>
                  </a:ext>
                </a:extLst>
              </p:cNvPr>
              <p:cNvSpPr/>
              <p:nvPr/>
            </p:nvSpPr>
            <p:spPr>
              <a:xfrm rot="16200000">
                <a:off x="5439018" y="3086478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21" name="TextBox 42">
                <a:extLst>
                  <a:ext uri="{FF2B5EF4-FFF2-40B4-BE49-F238E27FC236}">
                    <a16:creationId xmlns:a16="http://schemas.microsoft.com/office/drawing/2014/main" id="{3487D047-A8FC-B92E-52F4-AE03F834CCDA}"/>
                  </a:ext>
                </a:extLst>
              </p:cNvPr>
              <p:cNvSpPr txBox="1"/>
              <p:nvPr/>
            </p:nvSpPr>
            <p:spPr>
              <a:xfrm>
                <a:off x="5114037" y="3865476"/>
                <a:ext cx="1247551" cy="782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gh-Tfng-MA" sz="44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  <a:endParaRPr lang="fr-MA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8563F4-3DCF-0E1E-941D-24473A19C10C}"/>
                </a:ext>
              </a:extLst>
            </p:cNvPr>
            <p:cNvSpPr txBox="1"/>
            <p:nvPr/>
          </p:nvSpPr>
          <p:spPr>
            <a:xfrm>
              <a:off x="2866012" y="4949339"/>
              <a:ext cx="1313180" cy="1032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76</a:t>
              </a:r>
              <a:endParaRPr lang="fr-MA" sz="6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66689E5-CED3-FD02-FAFF-5CEAA0FCA4FD}"/>
                </a:ext>
              </a:extLst>
            </p:cNvPr>
            <p:cNvCxnSpPr>
              <a:cxnSpLocks/>
            </p:cNvCxnSpPr>
            <p:nvPr/>
          </p:nvCxnSpPr>
          <p:spPr>
            <a:xfrm>
              <a:off x="3774297" y="5541870"/>
              <a:ext cx="1853263" cy="0"/>
            </a:xfrm>
            <a:prstGeom prst="straightConnector1">
              <a:avLst/>
            </a:prstGeom>
            <a:ln w="57150">
              <a:solidFill>
                <a:srgbClr val="15608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38097F-D476-806D-EFE4-10B9A2AA962B}"/>
                </a:ext>
              </a:extLst>
            </p:cNvPr>
            <p:cNvSpPr txBox="1"/>
            <p:nvPr/>
          </p:nvSpPr>
          <p:spPr>
            <a:xfrm>
              <a:off x="5879255" y="4946503"/>
              <a:ext cx="1313180" cy="782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sz="1400" dirty="0">
                <a:solidFill>
                  <a:srgbClr val="002060"/>
                </a:solidFill>
              </a:endParaRPr>
            </a:p>
          </p:txBody>
        </p:sp>
        <p:sp>
          <p:nvSpPr>
            <p:cNvPr id="10" name="ZoneTexte 5">
              <a:extLst>
                <a:ext uri="{FF2B5EF4-FFF2-40B4-BE49-F238E27FC236}">
                  <a16:creationId xmlns:a16="http://schemas.microsoft.com/office/drawing/2014/main" id="{DAAA119D-72F5-2E30-CC9C-8CAC6310AD65}"/>
                </a:ext>
              </a:extLst>
            </p:cNvPr>
            <p:cNvSpPr txBox="1"/>
            <p:nvPr/>
          </p:nvSpPr>
          <p:spPr>
            <a:xfrm>
              <a:off x="3325397" y="5840823"/>
              <a:ext cx="24161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sz="3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اَلْعَشَرَةُ الْأَقْرَبُ</a:t>
              </a:r>
              <a:endParaRPr lang="fr-FR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2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8720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609630" rtl="1">
              <a:lnSpc>
                <a:spcPts val="3426"/>
              </a:lnSpc>
              <a:defRPr/>
            </a:pP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تَقْريبُ ٱلْأَعْدادِ إِلى ٱلْعَشرَةِ، إِلى ٱلْمِئَةِ</a:t>
            </a:r>
            <a:endParaRPr lang="ar-MA" sz="4800" b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5416452-90FD-23D0-F183-406863DC3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1" y="1467516"/>
            <a:ext cx="8357462" cy="55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1AF3-A29F-C4F3-D4E3-F95061EED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DFC3957-4AE0-8811-E1DF-594076D1945A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A465923-BFA5-C969-5BC5-974AC15E1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BCDFBB6-159E-D3BF-9962-68A3F65E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36111-28A4-6D1A-84F9-6172B4AA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6210934-CA1F-171A-B92A-60E42F58C0B6}"/>
              </a:ext>
            </a:extLst>
          </p:cNvPr>
          <p:cNvSpPr txBox="1"/>
          <p:nvPr/>
        </p:nvSpPr>
        <p:spPr>
          <a:xfrm>
            <a:off x="-136634" y="827708"/>
            <a:ext cx="762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pic>
        <p:nvPicPr>
          <p:cNvPr id="2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48AE838-581F-4D7C-6576-B665FC1E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1942" y="603380"/>
            <a:ext cx="1022327" cy="1022327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6D7839-F1DC-1B1D-0EF6-6EB62FEDF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1849227"/>
            <a:ext cx="5689600" cy="44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3F73A-A3F1-1909-7BFB-BC34FF4E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B0C7F2-027F-24D1-0CB4-66D65ACC2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28AC171A-8C90-FF03-EADD-1836CD94172D}"/>
              </a:ext>
            </a:extLst>
          </p:cNvPr>
          <p:cNvSpPr txBox="1"/>
          <p:nvPr/>
        </p:nvSpPr>
        <p:spPr>
          <a:xfrm>
            <a:off x="745519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الآن:  طبقوا نفس الاستراتيجية لتحديد المئة  الأقرب للعدد 247 .</a:t>
            </a:r>
          </a:p>
        </p:txBody>
      </p:sp>
      <p:pic>
        <p:nvPicPr>
          <p:cNvPr id="13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E789AB-863D-D9EE-6987-C81075B4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F6A5C22-5395-D9C8-6327-6C4726D6DCFB}"/>
              </a:ext>
            </a:extLst>
          </p:cNvPr>
          <p:cNvGrpSpPr/>
          <p:nvPr/>
        </p:nvGrpSpPr>
        <p:grpSpPr>
          <a:xfrm>
            <a:off x="1859281" y="1673780"/>
            <a:ext cx="5586900" cy="4315639"/>
            <a:chOff x="1859281" y="2030608"/>
            <a:chExt cx="5586900" cy="37301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F2B73E-5873-0900-5627-4CA5B9287AE9}"/>
                </a:ext>
              </a:extLst>
            </p:cNvPr>
            <p:cNvGrpSpPr/>
            <p:nvPr/>
          </p:nvGrpSpPr>
          <p:grpSpPr>
            <a:xfrm>
              <a:off x="1859281" y="2030608"/>
              <a:ext cx="5586900" cy="3730111"/>
              <a:chOff x="1859281" y="2030608"/>
              <a:chExt cx="5586900" cy="373011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8913A24-AC03-685B-FD84-81ACC61B8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9281" y="2030608"/>
                <a:ext cx="5586900" cy="3730111"/>
              </a:xfrm>
              <a:prstGeom prst="rect">
                <a:avLst/>
              </a:prstGeom>
            </p:spPr>
          </p:pic>
          <p:sp>
            <p:nvSpPr>
              <p:cNvPr id="14" name="Parenthèse ouvrante 6">
                <a:extLst>
                  <a:ext uri="{FF2B5EF4-FFF2-40B4-BE49-F238E27FC236}">
                    <a16:creationId xmlns:a16="http://schemas.microsoft.com/office/drawing/2014/main" id="{F36C970A-4F15-E5E8-2CDC-7D26EAB08060}"/>
                  </a:ext>
                </a:extLst>
              </p:cNvPr>
              <p:cNvSpPr/>
              <p:nvPr/>
            </p:nvSpPr>
            <p:spPr>
              <a:xfrm rot="16200000">
                <a:off x="3560931" y="2476476"/>
                <a:ext cx="184935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Parenthèse ouvrante 7">
                <a:extLst>
                  <a:ext uri="{FF2B5EF4-FFF2-40B4-BE49-F238E27FC236}">
                    <a16:creationId xmlns:a16="http://schemas.microsoft.com/office/drawing/2014/main" id="{5F2CD302-3C59-2996-EDAC-F79623F03018}"/>
                  </a:ext>
                </a:extLst>
              </p:cNvPr>
              <p:cNvSpPr/>
              <p:nvPr/>
            </p:nvSpPr>
            <p:spPr>
              <a:xfrm rot="16200000">
                <a:off x="5407171" y="2474952"/>
                <a:ext cx="184935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EAAD87-516F-E3F1-FED0-1DC018AD5DF1}"/>
                </a:ext>
              </a:extLst>
            </p:cNvPr>
            <p:cNvSpPr txBox="1"/>
            <p:nvPr/>
          </p:nvSpPr>
          <p:spPr>
            <a:xfrm>
              <a:off x="5428492" y="336302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/>
                <a:t>...</a:t>
              </a:r>
              <a:endParaRPr lang="fr-MA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58C12A-A58A-BB53-0626-8E99235AAA65}"/>
                </a:ext>
              </a:extLst>
            </p:cNvPr>
            <p:cNvSpPr txBox="1"/>
            <p:nvPr/>
          </p:nvSpPr>
          <p:spPr>
            <a:xfrm>
              <a:off x="3410803" y="336302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/>
                <a:t>...</a:t>
              </a:r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2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0A742-A5BC-DCDC-C139-0ECC51C0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B9FDA5F-8426-D4BF-BF70-48E6A54D6D4C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200B75-605D-E9A3-14AE-EBD63E35F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FA22525-CEC5-B30C-4D48-79D70B6FA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1DB2-3D72-BD7D-E92B-DFF0501BB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2">
            <a:extLst>
              <a:ext uri="{FF2B5EF4-FFF2-40B4-BE49-F238E27FC236}">
                <a16:creationId xmlns:a16="http://schemas.microsoft.com/office/drawing/2014/main" id="{CE8B9B17-7CC3-F3DC-B727-C2CD02A19B88}"/>
              </a:ext>
            </a:extLst>
          </p:cNvPr>
          <p:cNvSpPr txBox="1"/>
          <p:nvPr/>
        </p:nvSpPr>
        <p:spPr>
          <a:xfrm>
            <a:off x="745519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نحدد المئة الأقرب لعدد؟</a:t>
            </a:r>
          </a:p>
        </p:txBody>
      </p:sp>
      <p:pic>
        <p:nvPicPr>
          <p:cNvPr id="2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AC28B65-795E-86E3-18A3-01B4C82A9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1942" y="603380"/>
            <a:ext cx="1022327" cy="1022327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37B501C-A12C-97D5-6FFC-64F73FD07991}"/>
              </a:ext>
            </a:extLst>
          </p:cNvPr>
          <p:cNvGrpSpPr/>
          <p:nvPr/>
        </p:nvGrpSpPr>
        <p:grpSpPr>
          <a:xfrm>
            <a:off x="1052966" y="2047941"/>
            <a:ext cx="7038067" cy="3497640"/>
            <a:chOff x="1059776" y="2869170"/>
            <a:chExt cx="7038067" cy="35550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8EC629-D205-822A-6658-859C62D3E9D9}"/>
                </a:ext>
              </a:extLst>
            </p:cNvPr>
            <p:cNvGrpSpPr/>
            <p:nvPr/>
          </p:nvGrpSpPr>
          <p:grpSpPr>
            <a:xfrm>
              <a:off x="1059776" y="2869170"/>
              <a:ext cx="7038067" cy="1778381"/>
              <a:chOff x="1059776" y="2869170"/>
              <a:chExt cx="7038067" cy="1778381"/>
            </a:xfrm>
          </p:grpSpPr>
          <p:sp>
            <p:nvSpPr>
              <p:cNvPr id="26" name="ZoneTexte 5">
                <a:extLst>
                  <a:ext uri="{FF2B5EF4-FFF2-40B4-BE49-F238E27FC236}">
                    <a16:creationId xmlns:a16="http://schemas.microsoft.com/office/drawing/2014/main" id="{5E4F9F9A-08A1-C853-6D36-C13A241A17D8}"/>
                  </a:ext>
                </a:extLst>
              </p:cNvPr>
              <p:cNvSpPr txBox="1"/>
              <p:nvPr/>
            </p:nvSpPr>
            <p:spPr>
              <a:xfrm>
                <a:off x="1059776" y="2869170"/>
                <a:ext cx="7038067" cy="1032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zgh-Tfng-MA" sz="6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200</a:t>
                </a:r>
                <a:r>
                  <a:rPr lang="fr-FR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&lt; </a:t>
                </a:r>
                <a:r>
                  <a:rPr lang="zgh-Tfng-MA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247</a:t>
                </a:r>
                <a:r>
                  <a:rPr lang="fr-FR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&lt; </a:t>
                </a:r>
                <a:r>
                  <a:rPr lang="zgh-Tfng-MA" sz="6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300</a:t>
                </a:r>
                <a:endParaRPr lang="fr-FR" sz="6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42">
                <a:extLst>
                  <a:ext uri="{FF2B5EF4-FFF2-40B4-BE49-F238E27FC236}">
                    <a16:creationId xmlns:a16="http://schemas.microsoft.com/office/drawing/2014/main" id="{F8C38DC9-49D6-4C5A-3CE9-3C2DBFFE7F42}"/>
                  </a:ext>
                </a:extLst>
              </p:cNvPr>
              <p:cNvSpPr txBox="1"/>
              <p:nvPr/>
            </p:nvSpPr>
            <p:spPr>
              <a:xfrm>
                <a:off x="3325397" y="3865476"/>
                <a:ext cx="1247551" cy="782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gh-Tfng-MA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47</a:t>
                </a:r>
                <a:endParaRPr lang="fr-MA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Parenthèse ouvrante 6">
                <a:extLst>
                  <a:ext uri="{FF2B5EF4-FFF2-40B4-BE49-F238E27FC236}">
                    <a16:creationId xmlns:a16="http://schemas.microsoft.com/office/drawing/2014/main" id="{906D135E-C637-2261-FA46-9BF3C3CCDD26}"/>
                  </a:ext>
                </a:extLst>
              </p:cNvPr>
              <p:cNvSpPr/>
              <p:nvPr/>
            </p:nvSpPr>
            <p:spPr>
              <a:xfrm rot="16200000">
                <a:off x="3477526" y="3107716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29" name="Parenthèse ouvrante 7">
                <a:extLst>
                  <a:ext uri="{FF2B5EF4-FFF2-40B4-BE49-F238E27FC236}">
                    <a16:creationId xmlns:a16="http://schemas.microsoft.com/office/drawing/2014/main" id="{8362486E-DDE0-755D-8ABD-853E4BD5507F}"/>
                  </a:ext>
                </a:extLst>
              </p:cNvPr>
              <p:cNvSpPr/>
              <p:nvPr/>
            </p:nvSpPr>
            <p:spPr>
              <a:xfrm rot="16200000">
                <a:off x="5439018" y="3086478"/>
                <a:ext cx="197376" cy="1420402"/>
              </a:xfrm>
              <a:prstGeom prst="leftBracket">
                <a:avLst/>
              </a:prstGeom>
              <a:ln w="38100">
                <a:solidFill>
                  <a:srgbClr val="1560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156082"/>
                  </a:solidFill>
                </a:endParaRPr>
              </a:p>
            </p:txBody>
          </p:sp>
          <p:sp>
            <p:nvSpPr>
              <p:cNvPr id="30" name="TextBox 42">
                <a:extLst>
                  <a:ext uri="{FF2B5EF4-FFF2-40B4-BE49-F238E27FC236}">
                    <a16:creationId xmlns:a16="http://schemas.microsoft.com/office/drawing/2014/main" id="{379A131E-2EC5-DCD2-8018-526FA9EEA598}"/>
                  </a:ext>
                </a:extLst>
              </p:cNvPr>
              <p:cNvSpPr txBox="1"/>
              <p:nvPr/>
            </p:nvSpPr>
            <p:spPr>
              <a:xfrm>
                <a:off x="5114037" y="3865476"/>
                <a:ext cx="1247551" cy="782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gh-Tfng-MA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53</a:t>
                </a:r>
                <a:endParaRPr lang="fr-MA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4DB72B-E2C0-3D49-6C15-CC5F3AE9EF64}"/>
                </a:ext>
              </a:extLst>
            </p:cNvPr>
            <p:cNvSpPr txBox="1"/>
            <p:nvPr/>
          </p:nvSpPr>
          <p:spPr>
            <a:xfrm>
              <a:off x="2526490" y="4949339"/>
              <a:ext cx="1652702" cy="1032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6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247</a:t>
              </a:r>
              <a:endParaRPr lang="fr-MA" sz="6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534BDC2-497F-7F59-32A2-BD2DE7DBFBFA}"/>
                </a:ext>
              </a:extLst>
            </p:cNvPr>
            <p:cNvCxnSpPr>
              <a:cxnSpLocks/>
            </p:cNvCxnSpPr>
            <p:nvPr/>
          </p:nvCxnSpPr>
          <p:spPr>
            <a:xfrm>
              <a:off x="3900872" y="5412905"/>
              <a:ext cx="1853263" cy="0"/>
            </a:xfrm>
            <a:prstGeom prst="straightConnector1">
              <a:avLst/>
            </a:prstGeom>
            <a:ln w="57150">
              <a:solidFill>
                <a:srgbClr val="15608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4A659-B34B-0836-6A11-5DF7A4A24D33}"/>
                </a:ext>
              </a:extLst>
            </p:cNvPr>
            <p:cNvSpPr txBox="1"/>
            <p:nvPr/>
          </p:nvSpPr>
          <p:spPr>
            <a:xfrm>
              <a:off x="5781043" y="4896735"/>
              <a:ext cx="1853263" cy="1032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gh-Tfng-MA" sz="6000" b="1" dirty="0">
                  <a:solidFill>
                    <a:srgbClr val="C00000"/>
                  </a:solidFill>
                </a:rPr>
                <a:t>200</a:t>
              </a:r>
              <a:endParaRPr lang="fr-MA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ZoneTexte 5">
              <a:extLst>
                <a:ext uri="{FF2B5EF4-FFF2-40B4-BE49-F238E27FC236}">
                  <a16:creationId xmlns:a16="http://schemas.microsoft.com/office/drawing/2014/main" id="{06B956E9-20AD-9D34-841D-F3CA71FA6B8A}"/>
                </a:ext>
              </a:extLst>
            </p:cNvPr>
            <p:cNvSpPr txBox="1"/>
            <p:nvPr/>
          </p:nvSpPr>
          <p:spPr>
            <a:xfrm>
              <a:off x="3364852" y="5767297"/>
              <a:ext cx="2416191" cy="656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sz="3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اَلْمِئَةُ الْأَقْرَبُ</a:t>
              </a:r>
              <a:endParaRPr lang="fr-FR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4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AA8CFAD-C84E-47EF-398D-FAA3DEDF76EF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D5A3E2D-E588-732B-01BF-46D2967368F9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9CFCD-C3C6-7982-1B36-E95DD4AAA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1742" y="4357046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A9A8EA1-7619-B281-9A09-FAFEB9CC97B8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3C56E7EE-A5B0-EBB6-E377-B057CCA14F07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863538B-8FB4-CFE6-C847-4F727F019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9C47058-DF41-74AA-5BDD-C604803BFC7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5F14660-EDB6-B969-8325-A57CB32F535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6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8A5E-BC3E-7F14-90C5-F71BB46D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8E1ABB-B65F-0C86-821B-7836EFC899E2}"/>
              </a:ext>
            </a:extLst>
          </p:cNvPr>
          <p:cNvSpPr txBox="1"/>
          <p:nvPr/>
        </p:nvSpPr>
        <p:spPr>
          <a:xfrm>
            <a:off x="411008" y="8580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13.</a:t>
            </a:r>
          </a:p>
        </p:txBody>
      </p:sp>
      <p:pic>
        <p:nvPicPr>
          <p:cNvPr id="2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338" y="670534"/>
            <a:ext cx="757857" cy="744268"/>
          </a:xfrm>
          <a:prstGeom prst="rect">
            <a:avLst/>
          </a:prstGeom>
        </p:spPr>
      </p:pic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6A37552-0A8F-F2D7-B85E-E751DE622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" y="1060890"/>
            <a:ext cx="8357462" cy="557164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F161FF9-9B28-528B-334B-15E36A851BB7}"/>
              </a:ext>
            </a:extLst>
          </p:cNvPr>
          <p:cNvSpPr/>
          <p:nvPr/>
        </p:nvSpPr>
        <p:spPr>
          <a:xfrm>
            <a:off x="2060530" y="2889469"/>
            <a:ext cx="2235897" cy="88712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3160-2311-AA8E-C1E0-1AFE8787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492DFDE1-2641-C027-CA22-C4493A170F87}"/>
              </a:ext>
            </a:extLst>
          </p:cNvPr>
          <p:cNvSpPr txBox="1"/>
          <p:nvPr/>
        </p:nvSpPr>
        <p:spPr>
          <a:xfrm>
            <a:off x="3670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2B8F88-B1CB-5579-0371-4B654C46DA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4211" name="Image 25">
            <a:extLst>
              <a:ext uri="{FF2B5EF4-FFF2-40B4-BE49-F238E27FC236}">
                <a16:creationId xmlns:a16="http://schemas.microsoft.com/office/drawing/2014/main" id="{48D538C4-4C61-904D-A733-ACA5F71C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CC33E-4DBC-35EC-AB98-E6CDFD38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80" y="2522971"/>
            <a:ext cx="5914700" cy="2926156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63690" y="8915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2C33E-0BAA-8E51-5E47-91B75CEA98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635" y="2650018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77F5-436F-E0F0-0388-9F63744F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20FA539-E9CB-2A6E-5B0F-41B1792313B1}"/>
              </a:ext>
            </a:extLst>
          </p:cNvPr>
          <p:cNvSpPr txBox="1"/>
          <p:nvPr/>
        </p:nvSpPr>
        <p:spPr>
          <a:xfrm>
            <a:off x="4686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A5C9C79-64CC-8AC3-3524-BD19F82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FC5853-FF30-D58A-DAFF-DEA6DF2E2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6FECD1-5820-8767-7EC6-8056A01A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" y="2611120"/>
            <a:ext cx="5008880" cy="26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8852A4DA-CC36-03F0-986B-B7CDD823CB52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79EA53AC-30AA-5626-619A-4268DFCB5461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5A2BC085-26F4-58C5-05AA-CEAEBE4A8289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E99091E9-FF6C-030E-31C1-00D048DE8553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87A78B5A-51F1-4619-0DFD-68B5687B5D28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9F62315C-FCEA-9194-139F-164ECC62736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6F79995D-C8E2-924D-E8C5-ECA8D2F46587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F68164E8-EF43-6F0A-3848-F0B5717AEBF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F945C777-78DF-FEE8-DD92-6495E6DF1CE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2873B0C9-BF8A-ECE7-B5A4-433A69E66875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7D5FE5E4-F898-03A6-2C6C-21AA93D9A785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D22B541-7862-9BA6-5C65-D2D7605B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1003"/>
          <a:stretch>
            <a:fillRect/>
          </a:stretch>
        </p:blipFill>
        <p:spPr>
          <a:xfrm>
            <a:off x="1655689" y="3134631"/>
            <a:ext cx="558587" cy="7900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EEB198A-EFBB-0222-F750-4ECDB463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B725EC7-F8A8-FC10-0E6B-ED51959FF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3951477"/>
            <a:ext cx="558587" cy="75492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2B729B-11D6-B80B-C0B7-89F05A9B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6A77DDDC-9BC4-548F-0EF7-480511852F45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80B0E46D-4A18-701C-33DB-42A7284336A5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021558F-30A0-D198-BE31-D78E50B38541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07C6DDE2-987B-3F47-98D2-A95D9D76A82B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5594DB19-E8E8-8029-D196-11C0B9C803C1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F2D0A8E-85B7-C57D-8349-449B9353A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2432766"/>
            <a:ext cx="558587" cy="7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8970-B7E0-BB5C-08A5-C822DAA0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7A1FA-DAB0-348B-0EB7-2A98C586231E}"/>
              </a:ext>
            </a:extLst>
          </p:cNvPr>
          <p:cNvSpPr txBox="1"/>
          <p:nvPr/>
        </p:nvSpPr>
        <p:spPr>
          <a:xfrm>
            <a:off x="2941841" y="908470"/>
            <a:ext cx="458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لديكم أربع دقائق؟</a:t>
            </a:r>
          </a:p>
        </p:txBody>
      </p:sp>
      <p:pic>
        <p:nvPicPr>
          <p:cNvPr id="2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CC8353A-E4F4-D2FF-C611-A7CDA35768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B6550B-680B-2378-D176-D290B0CA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142376"/>
            <a:ext cx="7338299" cy="337450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E8FE78F-AF25-48DE-A4FD-00B504468BB8}"/>
              </a:ext>
            </a:extLst>
          </p:cNvPr>
          <p:cNvGrpSpPr/>
          <p:nvPr/>
        </p:nvGrpSpPr>
        <p:grpSpPr>
          <a:xfrm>
            <a:off x="424449" y="1241075"/>
            <a:ext cx="695422" cy="724001"/>
            <a:chOff x="800369" y="915801"/>
            <a:chExt cx="695422" cy="72400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2A24C1-71F5-A01F-971E-54B2A136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369" y="915801"/>
              <a:ext cx="695422" cy="72400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B67D87-CD0A-0166-C4FB-6CD0AF6DB188}"/>
                </a:ext>
              </a:extLst>
            </p:cNvPr>
            <p:cNvSpPr txBox="1"/>
            <p:nvPr/>
          </p:nvSpPr>
          <p:spPr>
            <a:xfrm>
              <a:off x="944880" y="1106549"/>
              <a:ext cx="40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17AB98"/>
                  </a:solidFill>
                </a:rPr>
                <a:t>4</a:t>
              </a:r>
              <a:endParaRPr lang="fr-MA" b="1" dirty="0">
                <a:solidFill>
                  <a:srgbClr val="17AB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2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39E392EF-5F02-2E06-11C5-A1B4FAE5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195E6D0-52A0-16F9-D5D0-7BEB9631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26" y="1129881"/>
            <a:ext cx="7236202" cy="5327617"/>
          </a:xfrm>
          <a:prstGeom prst="rect">
            <a:avLst/>
          </a:prstGeom>
        </p:spPr>
      </p:pic>
      <p:sp>
        <p:nvSpPr>
          <p:cNvPr id="6" name="Rectangle : coins arrondis 3">
            <a:extLst>
              <a:ext uri="{FF2B5EF4-FFF2-40B4-BE49-F238E27FC236}">
                <a16:creationId xmlns:a16="http://schemas.microsoft.com/office/drawing/2014/main" id="{465C257A-A9B5-67B3-6EF6-97AF63DB88D5}"/>
              </a:ext>
            </a:extLst>
          </p:cNvPr>
          <p:cNvSpPr/>
          <p:nvPr/>
        </p:nvSpPr>
        <p:spPr>
          <a:xfrm>
            <a:off x="1210470" y="3751394"/>
            <a:ext cx="2231105" cy="934510"/>
          </a:xfrm>
          <a:prstGeom prst="roundRect">
            <a:avLst>
              <a:gd name="adj" fmla="val 769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13 أنجزوا النشاط رقم 5.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EFBC8CBA-DFBE-4F5F-88CD-2F5A4D360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722" y="2502499"/>
            <a:ext cx="2375250" cy="2497790"/>
          </a:xfrm>
          <a:prstGeom prst="rect">
            <a:avLst/>
          </a:prstGeom>
        </p:spPr>
      </p:pic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108373" y="99463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pic>
        <p:nvPicPr>
          <p:cNvPr id="3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EEAF222F-6C44-755C-775E-899DE6410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pic>
        <p:nvPicPr>
          <p:cNvPr id="21" name="Image 20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CAA4720-AD14-C45D-F4F0-B9C6FFED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0" y="2578330"/>
            <a:ext cx="7322400" cy="3052035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83364" y="874730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12 و 13.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C69562-8A20-B2A2-F6F3-805AB6AF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4F12FC7-E735-B0F1-4F18-89904036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0" y="1179297"/>
            <a:ext cx="8771739" cy="58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BC68E2C-C564-3E9D-4F83-2C4B21768FE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80C48B-8FD0-457E-7445-35FF7CFF2885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1479619-1BF4-683D-595D-0B5E3AD606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656D896A-E497-3B93-1C09-A36C6A2E89A8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41A7B8E0-1A52-5046-21DB-BFE67A5AB77F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F407C41-7FD1-9338-4CA6-1EF7E118C04F}"/>
              </a:ext>
            </a:extLst>
          </p:cNvPr>
          <p:cNvSpPr txBox="1"/>
          <p:nvPr/>
        </p:nvSpPr>
        <p:spPr>
          <a:xfrm>
            <a:off x="1637853" y="3835273"/>
            <a:ext cx="5458046" cy="507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3426"/>
              </a:lnSpc>
              <a:spcAft>
                <a:spcPts val="600"/>
              </a:spcAft>
              <a:defRPr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تَقْريبُ ٱلْأَعْدادِ إِلى ٱلْعَشرَةِ، إِلى ٱلْمِئَةِ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0BB27CB-FDB8-C24B-BF5D-639BD0135C9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59C9F88-DD5E-E170-702E-2D914E70D378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FB6DD113-2303-B683-F141-E8E44507473C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6A0EA558-8157-0646-9ED4-14766B53CED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9C36CE75-B6AE-6DA0-569B-B0BC0E6ADF7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3" name="Chevron 22">
                <a:extLst>
                  <a:ext uri="{FF2B5EF4-FFF2-40B4-BE49-F238E27FC236}">
                    <a16:creationId xmlns:a16="http://schemas.microsoft.com/office/drawing/2014/main" id="{B1AFE5F1-22D2-E0E6-3634-2C0B873280F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F0ADEEFA-193F-7CD6-2593-0FCB450BBC6B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398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سنرى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2258" y="2052615"/>
            <a:ext cx="2365471" cy="377769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1187" y="2142283"/>
            <a:ext cx="2124952" cy="37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A70A63F-E818-082A-B2B3-D4F019A64079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FC65B449-F104-BA09-A269-2D2C14053024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13CD1AC-3026-B4CD-E0D2-6C68155D7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3E3FDC6-9BA5-12DC-3744-424F9FB270B2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EA5122E-A638-5037-C175-6CF736FD606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F5A470-86F0-6410-7305-C183F5EE5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9DE6B28-6063-C367-7241-EED6FB94A97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B3E1AC8-0BF8-73D7-38A3-3C248A36BA44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685834" rtl="0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DA4987F-5882-9655-175B-C57EBAD4E5ED}"/>
                </a:ext>
              </a:extLst>
            </p:cNvPr>
            <p:cNvSpPr txBox="1"/>
            <p:nvPr/>
          </p:nvSpPr>
          <p:spPr>
            <a:xfrm>
              <a:off x="2469194" y="427893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9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21627</TotalTime>
  <Words>989</Words>
  <PresentationFormat>Affichage à l'écran (4:3)</PresentationFormat>
  <Paragraphs>273</Paragraphs>
  <Slides>67</Slides>
  <Notes>13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67</vt:i4>
      </vt:variant>
    </vt:vector>
  </HeadingPairs>
  <TitlesOfParts>
    <vt:vector size="78" baseType="lpstr">
      <vt:lpstr>Calibri</vt:lpstr>
      <vt:lpstr>Aptos</vt:lpstr>
      <vt:lpstr>Wingdings</vt:lpstr>
      <vt:lpstr>Arial</vt:lpstr>
      <vt:lpstr>Effra CC Arbc</vt:lpstr>
      <vt:lpstr>Dosis</vt:lpstr>
      <vt:lpstr>Aptos Display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2025-10-28T17:05:43Z</dcterms:modified>
</cp:coreProperties>
</file>