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</p:sldMasterIdLst>
  <p:notesMasterIdLst>
    <p:notesMasterId r:id="rId61"/>
  </p:notesMasterIdLst>
  <p:handoutMasterIdLst>
    <p:handoutMasterId r:id="rId62"/>
  </p:handoutMasterIdLst>
  <p:sldIdLst>
    <p:sldId id="779" r:id="rId5"/>
    <p:sldId id="972" r:id="rId6"/>
    <p:sldId id="738" r:id="rId7"/>
    <p:sldId id="780" r:id="rId8"/>
    <p:sldId id="973" r:id="rId9"/>
    <p:sldId id="974" r:id="rId10"/>
    <p:sldId id="746" r:id="rId11"/>
    <p:sldId id="912" r:id="rId12"/>
    <p:sldId id="2134806742" r:id="rId13"/>
    <p:sldId id="2134806825" r:id="rId14"/>
    <p:sldId id="2134806801" r:id="rId15"/>
    <p:sldId id="745" r:id="rId16"/>
    <p:sldId id="2134806745" r:id="rId17"/>
    <p:sldId id="768" r:id="rId18"/>
    <p:sldId id="796" r:id="rId19"/>
    <p:sldId id="2134806823" r:id="rId20"/>
    <p:sldId id="2134806830" r:id="rId21"/>
    <p:sldId id="2134806824" r:id="rId22"/>
    <p:sldId id="2134806753" r:id="rId23"/>
    <p:sldId id="2134806827" r:id="rId24"/>
    <p:sldId id="2134806828" r:id="rId25"/>
    <p:sldId id="2134806831" r:id="rId26"/>
    <p:sldId id="2134806832" r:id="rId27"/>
    <p:sldId id="2134806835" r:id="rId28"/>
    <p:sldId id="2134806803" r:id="rId29"/>
    <p:sldId id="740" r:id="rId30"/>
    <p:sldId id="2134806758" r:id="rId31"/>
    <p:sldId id="2134806762" r:id="rId32"/>
    <p:sldId id="777" r:id="rId33"/>
    <p:sldId id="2134806798" r:id="rId34"/>
    <p:sldId id="2134806760" r:id="rId35"/>
    <p:sldId id="2134806597" r:id="rId36"/>
    <p:sldId id="2134806836" r:id="rId37"/>
    <p:sldId id="2134806807" r:id="rId38"/>
    <p:sldId id="910" r:id="rId39"/>
    <p:sldId id="2134806761" r:id="rId40"/>
    <p:sldId id="2134806808" r:id="rId41"/>
    <p:sldId id="2134806812" r:id="rId42"/>
    <p:sldId id="2134806837" r:id="rId43"/>
    <p:sldId id="2134806795" r:id="rId44"/>
    <p:sldId id="2134806806" r:id="rId45"/>
    <p:sldId id="2134806814" r:id="rId46"/>
    <p:sldId id="2134806816" r:id="rId47"/>
    <p:sldId id="2134806818" r:id="rId48"/>
    <p:sldId id="2134806838" r:id="rId49"/>
    <p:sldId id="2134806815" r:id="rId50"/>
    <p:sldId id="2134806773" r:id="rId51"/>
    <p:sldId id="795" r:id="rId52"/>
    <p:sldId id="2134806774" r:id="rId53"/>
    <p:sldId id="876" r:id="rId54"/>
    <p:sldId id="2134806821" r:id="rId55"/>
    <p:sldId id="862" r:id="rId56"/>
    <p:sldId id="2134806826" r:id="rId57"/>
    <p:sldId id="789" r:id="rId58"/>
    <p:sldId id="2134806797" r:id="rId59"/>
    <p:sldId id="969" r:id="rId60"/>
  </p:sldIdLst>
  <p:sldSz cx="9144000" cy="6858000" type="screen4x3"/>
  <p:notesSz cx="6735763" cy="9866313"/>
  <p:embeddedFontLst>
    <p:embeddedFont>
      <p:font typeface="Dosis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CC302"/>
    <a:srgbClr val="FC8D00"/>
    <a:srgbClr val="F6BB00"/>
    <a:srgbClr val="17AB98"/>
    <a:srgbClr val="FAE496"/>
    <a:srgbClr val="FFEFB9"/>
    <a:srgbClr val="EEB500"/>
    <a:srgbClr val="4B5050"/>
    <a:srgbClr val="B2B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6275" autoAdjust="0"/>
  </p:normalViewPr>
  <p:slideViewPr>
    <p:cSldViewPr snapToGrid="0">
      <p:cViewPr>
        <p:scale>
          <a:sx n="70" d="100"/>
          <a:sy n="70" d="100"/>
        </p:scale>
        <p:origin x="1440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8FAD-B2D0-822F-6699-52B76FDB6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06F29-2941-779F-41D3-80D8C23BA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C026F1-ADEA-5B34-8543-D3EECDF56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BF667E-6175-7521-DEDF-992BF57C4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913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E99CA-BBE5-DBE9-3A5A-6C244C85D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C5AA7A-FE48-66C6-77AB-0E920054E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7D5D1B-79CD-6B0B-F729-F75539B56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C2B00C-B5F4-9F0F-4D7A-AB67BEE15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795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0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8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7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emf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5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9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10.mp4"/><Relationship Id="rId7" Type="http://schemas.openxmlformats.org/officeDocument/2006/relationships/image" Target="../media/image5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10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Rectangle : coins arrondis 35">
            <a:extLst>
              <a:ext uri="{FF2B5EF4-FFF2-40B4-BE49-F238E27FC236}">
                <a16:creationId xmlns:a16="http://schemas.microsoft.com/office/drawing/2014/main" id="{7DF8320E-BF1F-4DD3-DBAC-61D22E30571F}"/>
              </a:ext>
            </a:extLst>
          </p:cNvPr>
          <p:cNvSpPr/>
          <p:nvPr/>
        </p:nvSpPr>
        <p:spPr>
          <a:xfrm>
            <a:off x="2457244" y="602513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4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Ellipse 36">
            <a:extLst>
              <a:ext uri="{FF2B5EF4-FFF2-40B4-BE49-F238E27FC236}">
                <a16:creationId xmlns:a16="http://schemas.microsoft.com/office/drawing/2014/main" id="{10F923DD-00E5-0CE3-3C40-5D2AA4537FD6}"/>
              </a:ext>
            </a:extLst>
          </p:cNvPr>
          <p:cNvSpPr/>
          <p:nvPr/>
        </p:nvSpPr>
        <p:spPr>
          <a:xfrm>
            <a:off x="2457243" y="604395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66395" y="6021421"/>
            <a:ext cx="1135102" cy="288630"/>
            <a:chOff x="5691149" y="6021421"/>
            <a:chExt cx="1135102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5691149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CE8ADE7-0335-2877-FC80-4B6EE659842C}"/>
              </a:ext>
            </a:extLst>
          </p:cNvPr>
          <p:cNvSpPr/>
          <p:nvPr/>
        </p:nvSpPr>
        <p:spPr>
          <a:xfrm>
            <a:off x="826825" y="60211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 dirty="0"/>
              <a:t>مراجعة</a:t>
            </a:r>
            <a:endParaRPr lang="fr-FR" dirty="0"/>
          </a:p>
        </p:txBody>
      </p:sp>
      <p:sp>
        <p:nvSpPr>
          <p:cNvPr id="10" name="Ellipse 36">
            <a:extLst>
              <a:ext uri="{FF2B5EF4-FFF2-40B4-BE49-F238E27FC236}">
                <a16:creationId xmlns:a16="http://schemas.microsoft.com/office/drawing/2014/main" id="{A6758428-4E66-E7A6-A9EF-05B01EE66B50}"/>
              </a:ext>
            </a:extLst>
          </p:cNvPr>
          <p:cNvSpPr/>
          <p:nvPr/>
        </p:nvSpPr>
        <p:spPr>
          <a:xfrm>
            <a:off x="1671607" y="603695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849C4-F3BA-245B-3324-F0ACBA0A6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C28914B-BD7B-8530-7D5D-A53A9B8E2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C6D59CE-8D6E-49CC-0730-A223A7F6EC10}"/>
              </a:ext>
            </a:extLst>
          </p:cNvPr>
          <p:cNvSpPr txBox="1"/>
          <p:nvPr/>
        </p:nvSpPr>
        <p:spPr>
          <a:xfrm>
            <a:off x="477520" y="938025"/>
            <a:ext cx="712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4 في الصفحة 15. من يذكر بخطوات حل مسألة.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7CE731B9-8F0C-B74A-0596-C4F6EA5E6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7952620" y="762736"/>
            <a:ext cx="713860" cy="750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92011C-8032-8D1B-D124-087AB4DF391A}"/>
              </a:ext>
            </a:extLst>
          </p:cNvPr>
          <p:cNvSpPr txBox="1"/>
          <p:nvPr/>
        </p:nvSpPr>
        <p:spPr>
          <a:xfrm>
            <a:off x="2179320" y="369899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384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D6506-1E6E-87BE-63CF-F59D8A87F9E4}"/>
              </a:ext>
            </a:extLst>
          </p:cNvPr>
          <p:cNvSpPr txBox="1"/>
          <p:nvPr/>
        </p:nvSpPr>
        <p:spPr>
          <a:xfrm>
            <a:off x="1666240" y="401141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253</a:t>
            </a:r>
            <a:endParaRPr lang="fr-MA" b="1" dirty="0">
              <a:solidFill>
                <a:srgbClr val="C0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DD6090-CF97-C6EB-1389-DC9A971A6435}"/>
              </a:ext>
            </a:extLst>
          </p:cNvPr>
          <p:cNvGrpSpPr/>
          <p:nvPr/>
        </p:nvGrpSpPr>
        <p:grpSpPr>
          <a:xfrm>
            <a:off x="817068" y="2201803"/>
            <a:ext cx="7261905" cy="3619222"/>
            <a:chOff x="817068" y="2201803"/>
            <a:chExt cx="7261905" cy="36192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E7EE8B-8190-308E-9A7B-638C5954D99B}"/>
                </a:ext>
              </a:extLst>
            </p:cNvPr>
            <p:cNvGrpSpPr/>
            <p:nvPr/>
          </p:nvGrpSpPr>
          <p:grpSpPr>
            <a:xfrm>
              <a:off x="817068" y="2201803"/>
              <a:ext cx="7261905" cy="3619222"/>
              <a:chOff x="817068" y="2201803"/>
              <a:chExt cx="7261905" cy="361922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5DC8AA1-0CA4-A450-C8E6-783AD76089E7}"/>
                  </a:ext>
                </a:extLst>
              </p:cNvPr>
              <p:cNvGrpSpPr/>
              <p:nvPr/>
            </p:nvGrpSpPr>
            <p:grpSpPr>
              <a:xfrm>
                <a:off x="817068" y="2201803"/>
                <a:ext cx="7261905" cy="3619222"/>
                <a:chOff x="817068" y="2201803"/>
                <a:chExt cx="7261905" cy="361922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C933494-79DF-E5CB-36DB-4380F00C64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7068" y="2201803"/>
                  <a:ext cx="7261905" cy="3619222"/>
                </a:xfrm>
                <a:prstGeom prst="rect">
                  <a:avLst/>
                </a:prstGeom>
              </p:spPr>
            </p:pic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CE012A8-41CA-6E94-5A4B-8749D61459DA}"/>
                    </a:ext>
                  </a:extLst>
                </p:cNvPr>
                <p:cNvGrpSpPr/>
                <p:nvPr/>
              </p:nvGrpSpPr>
              <p:grpSpPr>
                <a:xfrm>
                  <a:off x="909336" y="3728720"/>
                  <a:ext cx="2595864" cy="1849815"/>
                  <a:chOff x="909336" y="3728720"/>
                  <a:chExt cx="2595864" cy="184981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328CCC6-5F5E-1BBF-13A2-B189C93DB548}"/>
                      </a:ext>
                    </a:extLst>
                  </p:cNvPr>
                  <p:cNvGrpSpPr/>
                  <p:nvPr/>
                </p:nvGrpSpPr>
                <p:grpSpPr>
                  <a:xfrm>
                    <a:off x="909336" y="3728720"/>
                    <a:ext cx="2595864" cy="1849815"/>
                    <a:chOff x="909336" y="3728720"/>
                    <a:chExt cx="2595864" cy="1849815"/>
                  </a:xfrm>
                </p:grpSpPr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855B044E-B985-3F7D-1584-BD836E02B2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9336" y="4378206"/>
                      <a:ext cx="2198828" cy="12003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MA" b="1" dirty="0">
                          <a:solidFill>
                            <a:srgbClr val="C00000"/>
                          </a:solidFill>
                        </a:rPr>
                        <a:t> 384</a:t>
                      </a:r>
                    </a:p>
                    <a:p>
                      <a:pPr algn="ctr"/>
                      <a:r>
                        <a:rPr lang="fr-MA" b="1" dirty="0">
                          <a:solidFill>
                            <a:srgbClr val="C00000"/>
                          </a:solidFill>
                        </a:rPr>
                        <a:t>- 253</a:t>
                      </a:r>
                    </a:p>
                    <a:p>
                      <a:pPr algn="ctr"/>
                      <a:r>
                        <a:rPr lang="fr-MA" b="1" dirty="0">
                          <a:solidFill>
                            <a:srgbClr val="C00000"/>
                          </a:solidFill>
                        </a:rPr>
                        <a:t>--------</a:t>
                      </a:r>
                    </a:p>
                    <a:p>
                      <a:pPr algn="ctr"/>
                      <a:r>
                        <a:rPr lang="fr-MA" b="1" dirty="0">
                          <a:solidFill>
                            <a:srgbClr val="C00000"/>
                          </a:solidFill>
                        </a:rPr>
                        <a:t>   131</a:t>
                      </a:r>
                    </a:p>
                  </p:txBody>
                </p:sp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F857AD9C-BCD8-F1C2-3BE4-FFCD86E9C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880" y="3728720"/>
                      <a:ext cx="2052320" cy="30988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MA"/>
                    </a:p>
                  </p:txBody>
                </p:sp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D28E0E51-3305-04B9-14A6-D6B4A35F0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880" y="4038600"/>
                      <a:ext cx="1026160" cy="31496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MA"/>
                    </a:p>
                  </p:txBody>
                </p:sp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FEC5977E-B904-740A-B05E-7152EF2D67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36520" y="4011414"/>
                      <a:ext cx="8128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b="1" dirty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fr-MA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E8AC6505-0C18-D5FC-D3EF-8BE0015A2FAE}"/>
                      </a:ext>
                    </a:extLst>
                  </p:cNvPr>
                  <p:cNvSpPr/>
                  <p:nvPr/>
                </p:nvSpPr>
                <p:spPr>
                  <a:xfrm>
                    <a:off x="2479040" y="4038600"/>
                    <a:ext cx="1026160" cy="314960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MA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F66709-4FED-5F52-92DC-08B9252A1157}"/>
                    </a:ext>
                  </a:extLst>
                </p:cNvPr>
                <p:cNvSpPr txBox="1"/>
                <p:nvPr/>
              </p:nvSpPr>
              <p:spPr>
                <a:xfrm>
                  <a:off x="4318000" y="4168894"/>
                  <a:ext cx="15384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</a:rPr>
                    <a:t>حِسابُ الْجُزْءَ</a:t>
                  </a:r>
                  <a:endParaRPr lang="fr-MA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2B9D64-BB51-3C15-30A7-909E91EFD4BB}"/>
                    </a:ext>
                  </a:extLst>
                </p:cNvPr>
                <p:cNvSpPr txBox="1"/>
                <p:nvPr/>
              </p:nvSpPr>
              <p:spPr>
                <a:xfrm>
                  <a:off x="3911600" y="4540914"/>
                  <a:ext cx="21988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</a:rPr>
                    <a:t>384 – 253 =131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AA6440-39AC-3E96-612C-72B7A55FE3A1}"/>
                  </a:ext>
                </a:extLst>
              </p:cNvPr>
              <p:cNvSpPr txBox="1"/>
              <p:nvPr/>
            </p:nvSpPr>
            <p:spPr>
              <a:xfrm>
                <a:off x="4172708" y="5268371"/>
                <a:ext cx="3428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</a:rPr>
                  <a:t>اَلْمَبْلَغُ الّذي بَقِيّ لَدى مَجْد:   131 دِرْهَمَا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AF5F20-6869-5941-BD67-BC83A144F97B}"/>
                </a:ext>
              </a:extLst>
            </p:cNvPr>
            <p:cNvSpPr txBox="1"/>
            <p:nvPr/>
          </p:nvSpPr>
          <p:spPr>
            <a:xfrm>
              <a:off x="1499412" y="3728720"/>
              <a:ext cx="1538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b="1" dirty="0">
                  <a:solidFill>
                    <a:srgbClr val="C00000"/>
                  </a:solidFill>
                </a:rPr>
                <a:t>384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E78905-DF0B-5C17-2DA8-FE2E16D1A335}"/>
                </a:ext>
              </a:extLst>
            </p:cNvPr>
            <p:cNvSpPr txBox="1"/>
            <p:nvPr/>
          </p:nvSpPr>
          <p:spPr>
            <a:xfrm>
              <a:off x="1206906" y="4025007"/>
              <a:ext cx="1538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b="1" dirty="0">
                  <a:solidFill>
                    <a:srgbClr val="C00000"/>
                  </a:solidFill>
                </a:rPr>
                <a:t>253</a:t>
              </a:r>
            </a:p>
          </p:txBody>
        </p:sp>
      </p:grpSp>
      <p:grpSp>
        <p:nvGrpSpPr>
          <p:cNvPr id="29" name="Groupe 2">
            <a:extLst>
              <a:ext uri="{FF2B5EF4-FFF2-40B4-BE49-F238E27FC236}">
                <a16:creationId xmlns:a16="http://schemas.microsoft.com/office/drawing/2014/main" id="{82C808FC-EA12-11B6-4268-344D3D7889E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30" name="Image 3">
              <a:extLst>
                <a:ext uri="{FF2B5EF4-FFF2-40B4-BE49-F238E27FC236}">
                  <a16:creationId xmlns:a16="http://schemas.microsoft.com/office/drawing/2014/main" id="{CA9ED9FD-597A-5F9D-8784-14D88458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1" name="ZoneTexte 4">
              <a:extLst>
                <a:ext uri="{FF2B5EF4-FFF2-40B4-BE49-F238E27FC236}">
                  <a16:creationId xmlns:a16="http://schemas.microsoft.com/office/drawing/2014/main" id="{79403E61-D01B-57D2-9BCD-57ECAA28EC8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8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D0BD-A249-6D13-3C64-A81320969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20A747-6479-F45F-4266-9167FD95C4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6063FE3-67F5-9C82-4BFA-6E554D141ED2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7C6E8129-AE64-724B-5680-01227747E50E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A5EC8C5C-1F65-FBFB-BCDE-978D77D4F7D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BAF6C8D-FBAD-FA97-2BA2-46B95215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67523" y="3987690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78F7375-C44B-47C6-9317-4E55707906CC}"/>
              </a:ext>
            </a:extLst>
          </p:cNvPr>
          <p:cNvSpPr txBox="1"/>
          <p:nvPr/>
        </p:nvSpPr>
        <p:spPr>
          <a:xfrm>
            <a:off x="1918437" y="4146951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/>
              <a:t>حساب ذهني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308A7BC5-50BF-834E-25CB-403786261F40}"/>
              </a:ext>
            </a:extLst>
          </p:cNvPr>
          <p:cNvSpPr txBox="1"/>
          <p:nvPr/>
        </p:nvSpPr>
        <p:spPr>
          <a:xfrm>
            <a:off x="1918437" y="3387182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171016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681F3B58-71DB-5A62-B01E-804587991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850531-156B-BCD4-4777-8DEF9528E15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9F7A56BE-7EAF-82FD-E3A2-F33CA409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593317" y="23758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68443" y="871291"/>
            <a:ext cx="736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العمليات. دوّنوا النتيجة فقط في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1" cy="613155"/>
            <a:chOff x="1581931" y="2616985"/>
            <a:chExt cx="5597011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84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7 + 4  =  …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5041231" y="2768475"/>
              <a:ext cx="21377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 11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أُكْتُبُوا فِي كُرَّاسَاتِكُمْ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6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Composition 1_2.mp4">
            <a:hlinkClick r:id="" action="ppaction://media"/>
            <a:extLst>
              <a:ext uri="{FF2B5EF4-FFF2-40B4-BE49-F238E27FC236}">
                <a16:creationId xmlns:a16="http://schemas.microsoft.com/office/drawing/2014/main" id="{77079FDA-0CB7-58F8-26DF-36C083A73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751" y="1854040"/>
            <a:ext cx="7432893" cy="4181002"/>
          </a:xfrm>
          <a:prstGeom prst="rect">
            <a:avLst/>
          </a:prstGeom>
        </p:spPr>
      </p:pic>
      <p:pic>
        <p:nvPicPr>
          <p:cNvPr id="3" name="الحساب الذهني  N°3-1">
            <a:hlinkClick r:id="" action="ppaction://media"/>
            <a:extLst>
              <a:ext uri="{FF2B5EF4-FFF2-40B4-BE49-F238E27FC236}">
                <a16:creationId xmlns:a16="http://schemas.microsoft.com/office/drawing/2014/main" id="{EA694152-9624-C4FC-16FF-1FD6DD04B5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689" y="1854040"/>
            <a:ext cx="7864642" cy="442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B2095-65C4-86A5-C350-48BA5359B7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527" y="2703795"/>
            <a:ext cx="6981135" cy="17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osition 1_2.mp4">
            <a:hlinkClick r:id="" action="ppaction://media"/>
            <a:extLst>
              <a:ext uri="{FF2B5EF4-FFF2-40B4-BE49-F238E27FC236}">
                <a16:creationId xmlns:a16="http://schemas.microsoft.com/office/drawing/2014/main" id="{77079FDA-0CB7-58F8-26DF-36C083A73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750" y="1633231"/>
            <a:ext cx="7432893" cy="4181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28C73-FB74-08BF-8333-675E65DA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49" y="2988417"/>
            <a:ext cx="7635902" cy="157738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A4D2FD-40CD-DD01-F8B8-5A96FBE83643}"/>
              </a:ext>
            </a:extLst>
          </p:cNvPr>
          <p:cNvGrpSpPr/>
          <p:nvPr/>
        </p:nvGrpSpPr>
        <p:grpSpPr>
          <a:xfrm>
            <a:off x="2336694" y="3235594"/>
            <a:ext cx="5991324" cy="1133097"/>
            <a:chOff x="2336694" y="3235594"/>
            <a:chExt cx="5991324" cy="11330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C3A3A7-4F1F-4429-66F7-CD4A621743A8}"/>
                </a:ext>
              </a:extLst>
            </p:cNvPr>
            <p:cNvSpPr txBox="1"/>
            <p:nvPr/>
          </p:nvSpPr>
          <p:spPr>
            <a:xfrm>
              <a:off x="2336694" y="3248915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97AD12-EB3E-36FE-AF29-806A160A6DD7}"/>
                </a:ext>
              </a:extLst>
            </p:cNvPr>
            <p:cNvSpPr txBox="1"/>
            <p:nvPr/>
          </p:nvSpPr>
          <p:spPr>
            <a:xfrm>
              <a:off x="3442224" y="3243332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DBC4A9-A450-AC4E-2C58-1C40FA78B6F1}"/>
                </a:ext>
              </a:extLst>
            </p:cNvPr>
            <p:cNvSpPr txBox="1"/>
            <p:nvPr/>
          </p:nvSpPr>
          <p:spPr>
            <a:xfrm>
              <a:off x="4591146" y="3235594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9C214F-F7AC-F31E-5BF7-00FD5F6D4860}"/>
                </a:ext>
              </a:extLst>
            </p:cNvPr>
            <p:cNvSpPr txBox="1"/>
            <p:nvPr/>
          </p:nvSpPr>
          <p:spPr>
            <a:xfrm>
              <a:off x="5667436" y="3284850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FEE81D-B201-F410-5CA8-27719B07E3F7}"/>
                </a:ext>
              </a:extLst>
            </p:cNvPr>
            <p:cNvSpPr txBox="1"/>
            <p:nvPr/>
          </p:nvSpPr>
          <p:spPr>
            <a:xfrm>
              <a:off x="6804514" y="3235594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B3F778-3955-B067-8F6D-5C8CF3C67F77}"/>
                </a:ext>
              </a:extLst>
            </p:cNvPr>
            <p:cNvSpPr txBox="1"/>
            <p:nvPr/>
          </p:nvSpPr>
          <p:spPr>
            <a:xfrm>
              <a:off x="7849295" y="3235594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DC248-95A8-38D9-9849-E2237BEA32E4}"/>
                </a:ext>
              </a:extLst>
            </p:cNvPr>
            <p:cNvSpPr txBox="1"/>
            <p:nvPr/>
          </p:nvSpPr>
          <p:spPr>
            <a:xfrm>
              <a:off x="2398394" y="390781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5E39C5-E1BB-C89D-AD7B-C67C19536D50}"/>
                </a:ext>
              </a:extLst>
            </p:cNvPr>
            <p:cNvSpPr txBox="1"/>
            <p:nvPr/>
          </p:nvSpPr>
          <p:spPr>
            <a:xfrm>
              <a:off x="3438382" y="3877037"/>
              <a:ext cx="457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E60780-12CD-0F57-0B61-43BF76B895F4}"/>
                </a:ext>
              </a:extLst>
            </p:cNvPr>
            <p:cNvSpPr txBox="1"/>
            <p:nvPr/>
          </p:nvSpPr>
          <p:spPr>
            <a:xfrm>
              <a:off x="4586335" y="3968581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22C250-E75B-3EA7-442A-707466680517}"/>
                </a:ext>
              </a:extLst>
            </p:cNvPr>
            <p:cNvSpPr txBox="1"/>
            <p:nvPr/>
          </p:nvSpPr>
          <p:spPr>
            <a:xfrm>
              <a:off x="5667436" y="3960843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F98AE5-8D76-2DAB-CF40-79A7DF8575A7}"/>
                </a:ext>
              </a:extLst>
            </p:cNvPr>
            <p:cNvSpPr txBox="1"/>
            <p:nvPr/>
          </p:nvSpPr>
          <p:spPr>
            <a:xfrm>
              <a:off x="6748537" y="3960843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86FBA5-629B-BCD3-5B74-4339EDDCB831}"/>
                </a:ext>
              </a:extLst>
            </p:cNvPr>
            <p:cNvSpPr txBox="1"/>
            <p:nvPr/>
          </p:nvSpPr>
          <p:spPr>
            <a:xfrm>
              <a:off x="7870842" y="3960843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11</a:t>
              </a:r>
            </a:p>
          </p:txBody>
        </p:sp>
      </p:grpSp>
      <p:pic>
        <p:nvPicPr>
          <p:cNvPr id="3" name="Image 109">
            <a:extLst>
              <a:ext uri="{FF2B5EF4-FFF2-40B4-BE49-F238E27FC236}">
                <a16:creationId xmlns:a16="http://schemas.microsoft.com/office/drawing/2014/main" id="{A149EE97-0482-868E-E23E-BD1B9F641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04" y="939355"/>
            <a:ext cx="891902" cy="80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E704-6030-8424-D95C-7F1346CD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2A447F7-A71E-A313-0B7C-EB9A260800C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FB324AD-386A-CD4F-C7EC-9C64F8176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B73FD1-7AC9-729C-1073-1784F101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FDD00-DD58-4130-1999-EFBEDFEB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7AD272-5599-9A8E-D937-B2D2B50DD27A}"/>
              </a:ext>
            </a:extLst>
          </p:cNvPr>
          <p:cNvGrpSpPr/>
          <p:nvPr/>
        </p:nvGrpSpPr>
        <p:grpSpPr>
          <a:xfrm>
            <a:off x="866342" y="194728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6BE32E-95BB-6F44-4A2B-D931D0C51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904EE3C-5596-3E2D-D78C-89E2F86379C5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421315-28B9-4D64-2FC2-95D7023BF776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E58906-6A1B-1FD7-9B2B-90833A8E9349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8972CB-29E1-1AA3-E6EF-053CBA24A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98F5AD-DA73-A13F-318A-398A275B3DEA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الأولى.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3FE73-C469-A0C6-D07F-31EA8DFE3969}"/>
              </a:ext>
            </a:extLst>
          </p:cNvPr>
          <p:cNvSpPr txBox="1"/>
          <p:nvPr/>
        </p:nvSpPr>
        <p:spPr>
          <a:xfrm>
            <a:off x="5486400" y="3210560"/>
            <a:ext cx="2194560" cy="177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6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F81E9-8000-1D78-0B81-9926F65F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8EB9584F-286B-12D7-B5C6-61A9C4A0A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CB4B47-262C-AF4D-CDD8-407233482E7E}"/>
              </a:ext>
            </a:extLst>
          </p:cNvPr>
          <p:cNvSpPr txBox="1"/>
          <p:nvPr/>
        </p:nvSpPr>
        <p:spPr>
          <a:xfrm>
            <a:off x="1238815" y="84183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F07DEA-132A-2170-63BE-4E92F6AA3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F62D587-37CD-3DFE-6E56-B2C603376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6CE830-D0E3-C9BB-BEEE-F00B754B4F8D}"/>
              </a:ext>
            </a:extLst>
          </p:cNvPr>
          <p:cNvGrpSpPr/>
          <p:nvPr/>
        </p:nvGrpSpPr>
        <p:grpSpPr>
          <a:xfrm>
            <a:off x="866342" y="194728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83A786-479A-48FE-EE65-1C651D2FB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8360DA1-5588-21C3-6027-E70F83619B76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E436D0-AAFB-0EDC-0EE6-1C736A07EFFF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E600C3-E132-6A28-6A08-70FA23FA3506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260A5-DB7E-F9AD-3649-6A7A8F63271C}"/>
              </a:ext>
            </a:extLst>
          </p:cNvPr>
          <p:cNvSpPr txBox="1"/>
          <p:nvPr/>
        </p:nvSpPr>
        <p:spPr>
          <a:xfrm>
            <a:off x="5425441" y="3180079"/>
            <a:ext cx="2214879" cy="16306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4" name="Image 109">
            <a:extLst>
              <a:ext uri="{FF2B5EF4-FFF2-40B4-BE49-F238E27FC236}">
                <a16:creationId xmlns:a16="http://schemas.microsoft.com/office/drawing/2014/main" id="{882D8915-B04C-B8D1-83C4-917A0E810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4" y="939355"/>
            <a:ext cx="891902" cy="8006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78F4C40-D562-9A40-EBE4-80B2CD0D1344}"/>
              </a:ext>
            </a:extLst>
          </p:cNvPr>
          <p:cNvGrpSpPr/>
          <p:nvPr/>
        </p:nvGrpSpPr>
        <p:grpSpPr>
          <a:xfrm>
            <a:off x="6068493" y="3180079"/>
            <a:ext cx="840143" cy="1478224"/>
            <a:chOff x="6068493" y="3180079"/>
            <a:chExt cx="840143" cy="1478224"/>
          </a:xfrm>
        </p:grpSpPr>
        <p:sp>
          <p:nvSpPr>
            <p:cNvPr id="16" name="ZoneTexte 14">
              <a:extLst>
                <a:ext uri="{FF2B5EF4-FFF2-40B4-BE49-F238E27FC236}">
                  <a16:creationId xmlns:a16="http://schemas.microsoft.com/office/drawing/2014/main" id="{6419252E-777E-34F8-B445-EE4586951E4E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4">
              <a:extLst>
                <a:ext uri="{FF2B5EF4-FFF2-40B4-BE49-F238E27FC236}">
                  <a16:creationId xmlns:a16="http://schemas.microsoft.com/office/drawing/2014/main" id="{55D64BCF-A7D2-458A-B3DE-5FF404ED86D1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3EAD2A-B85E-AF25-8FFC-23EF07C3E53C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1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571624" y="5322766"/>
            <a:ext cx="167666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886232" y="3013273"/>
            <a:ext cx="1635447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41C0-FEC4-99ED-7D69-5EC3E711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DFFE7A-D339-8B4A-672B-83EC5E4FFF25}"/>
              </a:ext>
            </a:extLst>
          </p:cNvPr>
          <p:cNvGrpSpPr/>
          <p:nvPr/>
        </p:nvGrpSpPr>
        <p:grpSpPr>
          <a:xfrm>
            <a:off x="866342" y="194728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13B734-B370-8942-07AF-786DF604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C19CD1-EC97-F18D-417C-7A7F55F6D94A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3D2DF8-0625-B9F6-5051-A279DC116808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9DD24F-DF5B-B78D-BFD6-0BBFE56FFE9B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A22386-68F1-50C5-ACD2-5B791CE2D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9CC7B17-7D99-C41A-7D92-DAD659E77830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الثانية.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F18C1-1104-E5D9-F7BA-A6675A60E68F}"/>
              </a:ext>
            </a:extLst>
          </p:cNvPr>
          <p:cNvSpPr txBox="1"/>
          <p:nvPr/>
        </p:nvSpPr>
        <p:spPr>
          <a:xfrm>
            <a:off x="3227285" y="3078480"/>
            <a:ext cx="2194560" cy="177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818E8E-6D25-0F83-6279-B959DFD17924}"/>
              </a:ext>
            </a:extLst>
          </p:cNvPr>
          <p:cNvGrpSpPr/>
          <p:nvPr/>
        </p:nvGrpSpPr>
        <p:grpSpPr>
          <a:xfrm>
            <a:off x="6068493" y="3180079"/>
            <a:ext cx="840143" cy="1478224"/>
            <a:chOff x="6068493" y="3180079"/>
            <a:chExt cx="840143" cy="1478224"/>
          </a:xfrm>
        </p:grpSpPr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4300AD74-AFDC-290F-FD0B-AD3098598C71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A272D817-3586-2269-F022-5A9BB33F325B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2EF97E-551A-B933-A281-D36C9BDB5C19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5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41DB-9EE8-E80D-C789-1D91FEFDA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308875A-5C2D-F219-3718-337E89BA1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0E4C83-9601-D15B-5BD3-C1F6B92EC66F}"/>
              </a:ext>
            </a:extLst>
          </p:cNvPr>
          <p:cNvSpPr txBox="1"/>
          <p:nvPr/>
        </p:nvSpPr>
        <p:spPr>
          <a:xfrm>
            <a:off x="1238815" y="84183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6D579C-979B-DC98-34E3-BF68EC511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515A13-4F15-0C50-A3EB-8081C9710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F9FB-006A-C1E1-E497-C6A52A57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EF42C0-834A-49B4-11D3-ABF3A7518AE0}"/>
              </a:ext>
            </a:extLst>
          </p:cNvPr>
          <p:cNvGrpSpPr/>
          <p:nvPr/>
        </p:nvGrpSpPr>
        <p:grpSpPr>
          <a:xfrm>
            <a:off x="915771" y="196760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8B80DC-CCFA-6C99-C508-9BE992547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A206DB5-1314-515E-9636-E4F179D53657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F54ACE-9532-D47A-9350-21DFA9558CBC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AB4D8E-4300-F191-216E-D28BD18F145B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A40E5E-5A63-2071-07B1-21695AD1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46451CC-8205-5D34-419E-ECD02003C7FD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BDA33-D0DD-8B24-4801-5DDCD6179639}"/>
              </a:ext>
            </a:extLst>
          </p:cNvPr>
          <p:cNvSpPr txBox="1"/>
          <p:nvPr/>
        </p:nvSpPr>
        <p:spPr>
          <a:xfrm>
            <a:off x="3271520" y="3251201"/>
            <a:ext cx="2123440" cy="14935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2B27B-A4E7-2529-DE96-3EEDD5C42F49}"/>
              </a:ext>
            </a:extLst>
          </p:cNvPr>
          <p:cNvGrpSpPr/>
          <p:nvPr/>
        </p:nvGrpSpPr>
        <p:grpSpPr>
          <a:xfrm>
            <a:off x="6068493" y="3180079"/>
            <a:ext cx="840143" cy="1478224"/>
            <a:chOff x="6068493" y="3180079"/>
            <a:chExt cx="840143" cy="1478224"/>
          </a:xfrm>
        </p:grpSpPr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66C80486-347D-73A2-BE73-21D8E73BE151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39EEA62D-D89F-4638-950B-5B07D4BBC3E2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836A3F-EA53-8BFE-37A2-5F5D8423150E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A488BA-0C15-8204-D173-C53187C4F2E5}"/>
              </a:ext>
            </a:extLst>
          </p:cNvPr>
          <p:cNvGrpSpPr/>
          <p:nvPr/>
        </p:nvGrpSpPr>
        <p:grpSpPr>
          <a:xfrm>
            <a:off x="3917546" y="3180079"/>
            <a:ext cx="840143" cy="1478224"/>
            <a:chOff x="6068493" y="3180079"/>
            <a:chExt cx="840143" cy="1478224"/>
          </a:xfrm>
        </p:grpSpPr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984DBCCC-8B02-374D-F01A-C7CAD98A88C2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4">
              <a:extLst>
                <a:ext uri="{FF2B5EF4-FFF2-40B4-BE49-F238E27FC236}">
                  <a16:creationId xmlns:a16="http://schemas.microsoft.com/office/drawing/2014/main" id="{7FA4038F-42FC-5778-C8BE-1B5E92301FB6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A0DF22-8357-24DD-2D18-B32783206D8E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5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4C5CF-A4C1-A343-0988-C3C73841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E42839B-2700-FA85-F381-0E2A05FEE290}"/>
              </a:ext>
            </a:extLst>
          </p:cNvPr>
          <p:cNvGrpSpPr/>
          <p:nvPr/>
        </p:nvGrpSpPr>
        <p:grpSpPr>
          <a:xfrm>
            <a:off x="866342" y="194728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491F9C-B0C1-EE4E-31EB-C169A62C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7F0122-8663-85A5-0CF0-97F79C753E5F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34E767-58E0-3C09-A0C0-FBED42EA2AA7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88CDAB-218F-2F61-F620-2A1F04BB1784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B11BC6-DD28-1FE2-8CE9-80BC56297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6D5E7B6-A139-96E3-6BAE-E79BC05A42E6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الثالثة.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275E4-E651-83B5-051B-8E5C19CD42F2}"/>
              </a:ext>
            </a:extLst>
          </p:cNvPr>
          <p:cNvSpPr txBox="1"/>
          <p:nvPr/>
        </p:nvSpPr>
        <p:spPr>
          <a:xfrm>
            <a:off x="921588" y="3180079"/>
            <a:ext cx="2194560" cy="177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6CFBFE-B6FB-277D-471F-7FED7B9BC9D3}"/>
              </a:ext>
            </a:extLst>
          </p:cNvPr>
          <p:cNvGrpSpPr/>
          <p:nvPr/>
        </p:nvGrpSpPr>
        <p:grpSpPr>
          <a:xfrm>
            <a:off x="6068493" y="3180079"/>
            <a:ext cx="840143" cy="1478224"/>
            <a:chOff x="6068493" y="3180079"/>
            <a:chExt cx="840143" cy="1478224"/>
          </a:xfrm>
        </p:grpSpPr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03AB6FCD-CA46-3050-64FC-8208A60530A6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48E4140E-56CF-ED23-7B4A-3E98058F09E3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D10A20-6429-D6C0-5995-6FFCA4E1D80C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D65422-7377-0713-0123-B6621E4A889C}"/>
              </a:ext>
            </a:extLst>
          </p:cNvPr>
          <p:cNvGrpSpPr/>
          <p:nvPr/>
        </p:nvGrpSpPr>
        <p:grpSpPr>
          <a:xfrm>
            <a:off x="3917546" y="3180079"/>
            <a:ext cx="840143" cy="1478224"/>
            <a:chOff x="6068493" y="3180079"/>
            <a:chExt cx="840143" cy="1478224"/>
          </a:xfrm>
        </p:grpSpPr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9DF7EB46-E445-B3DF-3362-C53596C7CFDB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4">
              <a:extLst>
                <a:ext uri="{FF2B5EF4-FFF2-40B4-BE49-F238E27FC236}">
                  <a16:creationId xmlns:a16="http://schemas.microsoft.com/office/drawing/2014/main" id="{971BA856-195E-8A8B-35A1-89DD3CDD750A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6A0506-84D9-DA9D-1795-944E20B06AB7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8951-1877-F8E9-5AD7-7275A29C7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D2E1D8-2B63-B6CA-EFC8-8E213AE145BE}"/>
              </a:ext>
            </a:extLst>
          </p:cNvPr>
          <p:cNvGrpSpPr/>
          <p:nvPr/>
        </p:nvGrpSpPr>
        <p:grpSpPr>
          <a:xfrm>
            <a:off x="915771" y="1967604"/>
            <a:ext cx="7312458" cy="3518796"/>
            <a:chOff x="866342" y="1947284"/>
            <a:chExt cx="6804457" cy="3518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27B549-4042-9066-1F71-C9B704D89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42" y="1947284"/>
              <a:ext cx="6804457" cy="351879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F1DC0DE-C15F-C1DC-5142-8294FC44A257}"/>
                </a:ext>
              </a:extLst>
            </p:cNvPr>
            <p:cNvCxnSpPr/>
            <p:nvPr/>
          </p:nvCxnSpPr>
          <p:spPr>
            <a:xfrm>
              <a:off x="566928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6D4ADF-DF67-3235-639C-FD122A639916}"/>
                </a:ext>
              </a:extLst>
            </p:cNvPr>
            <p:cNvCxnSpPr/>
            <p:nvPr/>
          </p:nvCxnSpPr>
          <p:spPr>
            <a:xfrm>
              <a:off x="359664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7A01D2-2CC6-74E4-6404-C2D95B57C12E}"/>
                </a:ext>
              </a:extLst>
            </p:cNvPr>
            <p:cNvCxnSpPr/>
            <p:nvPr/>
          </p:nvCxnSpPr>
          <p:spPr>
            <a:xfrm>
              <a:off x="1645920" y="4155440"/>
              <a:ext cx="975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F4647B-F197-0FCA-CA62-C9270E2E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CC4BB9-832C-7348-A6D0-F83EE2FAF8C9}"/>
              </a:ext>
            </a:extLst>
          </p:cNvPr>
          <p:cNvSpPr txBox="1"/>
          <p:nvPr/>
        </p:nvSpPr>
        <p:spPr>
          <a:xfrm>
            <a:off x="1243049" y="881801"/>
            <a:ext cx="627381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7E62E-D42E-21CE-7CFC-7D5A3A214FBD}"/>
              </a:ext>
            </a:extLst>
          </p:cNvPr>
          <p:cNvSpPr txBox="1"/>
          <p:nvPr/>
        </p:nvSpPr>
        <p:spPr>
          <a:xfrm>
            <a:off x="1040281" y="3180079"/>
            <a:ext cx="2177921" cy="14935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1DCA37-9098-62C7-6C8D-0F3346DA95F4}"/>
              </a:ext>
            </a:extLst>
          </p:cNvPr>
          <p:cNvGrpSpPr/>
          <p:nvPr/>
        </p:nvGrpSpPr>
        <p:grpSpPr>
          <a:xfrm>
            <a:off x="6068493" y="3180079"/>
            <a:ext cx="840143" cy="1478224"/>
            <a:chOff x="6068493" y="3180079"/>
            <a:chExt cx="840143" cy="1478224"/>
          </a:xfrm>
        </p:grpSpPr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F4A6BD25-3D4B-1597-2F1B-7D92D1550552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E8B09EFD-8D14-9F51-B7A2-C71104A7EF39}"/>
                </a:ext>
              </a:extLst>
            </p:cNvPr>
            <p:cNvSpPr txBox="1"/>
            <p:nvPr/>
          </p:nvSpPr>
          <p:spPr>
            <a:xfrm>
              <a:off x="6130056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8C2233-1117-2B8C-AA5E-1AFB3D7E59F9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0B8A1-23E8-7965-DE8D-AD37171FAC3D}"/>
              </a:ext>
            </a:extLst>
          </p:cNvPr>
          <p:cNvGrpSpPr/>
          <p:nvPr/>
        </p:nvGrpSpPr>
        <p:grpSpPr>
          <a:xfrm>
            <a:off x="3877318" y="3180079"/>
            <a:ext cx="880371" cy="1493517"/>
            <a:chOff x="6028265" y="3180079"/>
            <a:chExt cx="880371" cy="1493517"/>
          </a:xfrm>
        </p:grpSpPr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FE207B3A-511A-3AC5-DAF9-E62D90DCE2A9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4">
              <a:extLst>
                <a:ext uri="{FF2B5EF4-FFF2-40B4-BE49-F238E27FC236}">
                  <a16:creationId xmlns:a16="http://schemas.microsoft.com/office/drawing/2014/main" id="{A15D0D4C-1E5A-9132-79C4-308A0C98DD2F}"/>
                </a:ext>
              </a:extLst>
            </p:cNvPr>
            <p:cNvSpPr txBox="1"/>
            <p:nvPr/>
          </p:nvSpPr>
          <p:spPr>
            <a:xfrm>
              <a:off x="6028265" y="4114853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1A1287-4318-3056-9E68-E348F53E9E84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8FF8C5-DC21-D741-9F1F-C38B9B587AAA}"/>
              </a:ext>
            </a:extLst>
          </p:cNvPr>
          <p:cNvGrpSpPr/>
          <p:nvPr/>
        </p:nvGrpSpPr>
        <p:grpSpPr>
          <a:xfrm>
            <a:off x="1680688" y="3195373"/>
            <a:ext cx="871900" cy="1478224"/>
            <a:chOff x="6036736" y="3180079"/>
            <a:chExt cx="871900" cy="1478224"/>
          </a:xfrm>
        </p:grpSpPr>
        <p:sp>
          <p:nvSpPr>
            <p:cNvPr id="20" name="ZoneTexte 14">
              <a:extLst>
                <a:ext uri="{FF2B5EF4-FFF2-40B4-BE49-F238E27FC236}">
                  <a16:creationId xmlns:a16="http://schemas.microsoft.com/office/drawing/2014/main" id="{6406E6A5-0F1F-FA02-2334-D8C8821E7FBB}"/>
                </a:ext>
              </a:extLst>
            </p:cNvPr>
            <p:cNvSpPr txBox="1"/>
            <p:nvPr/>
          </p:nvSpPr>
          <p:spPr>
            <a:xfrm>
              <a:off x="6471919" y="4099560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ZoneTexte 14">
              <a:extLst>
                <a:ext uri="{FF2B5EF4-FFF2-40B4-BE49-F238E27FC236}">
                  <a16:creationId xmlns:a16="http://schemas.microsoft.com/office/drawing/2014/main" id="{70B2BA20-D127-B7F8-4AF0-3FC05B0DB8C7}"/>
                </a:ext>
              </a:extLst>
            </p:cNvPr>
            <p:cNvSpPr txBox="1"/>
            <p:nvPr/>
          </p:nvSpPr>
          <p:spPr>
            <a:xfrm>
              <a:off x="6036736" y="4084266"/>
              <a:ext cx="436717" cy="55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15000"/>
                </a:lnSpc>
                <a:spcAft>
                  <a:spcPts val="800"/>
                </a:spcAft>
              </a:pP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3F7E7C7-B635-0D14-9106-592B7FF89706}"/>
                </a:ext>
              </a:extLst>
            </p:cNvPr>
            <p:cNvSpPr/>
            <p:nvPr/>
          </p:nvSpPr>
          <p:spPr>
            <a:xfrm>
              <a:off x="6068493" y="3180079"/>
              <a:ext cx="264160" cy="23368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C00000"/>
                  </a:solidFill>
                </a:rPr>
                <a:t>1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2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9B2CB-71E8-4CBC-0E81-36588C602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0E56B3C-00DD-5CF8-1FB7-2867787CAA9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0FFA3-2C9C-2298-8009-861DC9FC90AB}"/>
              </a:ext>
            </a:extLst>
          </p:cNvPr>
          <p:cNvGrpSpPr/>
          <p:nvPr/>
        </p:nvGrpSpPr>
        <p:grpSpPr>
          <a:xfrm>
            <a:off x="950495" y="2375459"/>
            <a:ext cx="6737684" cy="2107081"/>
            <a:chOff x="1203158" y="1622710"/>
            <a:chExt cx="6737684" cy="2107081"/>
          </a:xfrm>
        </p:grpSpPr>
        <p:sp>
          <p:nvSpPr>
            <p:cNvPr id="13" name="Rectangle : coins arrondis 2">
              <a:extLst>
                <a:ext uri="{FF2B5EF4-FFF2-40B4-BE49-F238E27FC236}">
                  <a16:creationId xmlns:a16="http://schemas.microsoft.com/office/drawing/2014/main" id="{20A87D7B-48E0-3A01-B431-A170E29426F6}"/>
                </a:ext>
              </a:extLst>
            </p:cNvPr>
            <p:cNvSpPr/>
            <p:nvPr/>
          </p:nvSpPr>
          <p:spPr>
            <a:xfrm>
              <a:off x="1203158" y="2120825"/>
              <a:ext cx="6737684" cy="16089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01D2B71-6509-E729-B6AE-EE1A720F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828421" y="2459411"/>
              <a:ext cx="841742" cy="84174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4CDC79-C361-5272-0020-E591D1E9FEF5}"/>
                </a:ext>
              </a:extLst>
            </p:cNvPr>
            <p:cNvSpPr txBox="1"/>
            <p:nvPr/>
          </p:nvSpPr>
          <p:spPr>
            <a:xfrm>
              <a:off x="1347537" y="2649450"/>
              <a:ext cx="52883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كِتابَةُ </a:t>
              </a:r>
              <a:r>
                <a:rPr lang="f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وَقراءَةُ الْأَعْدادِ مِنْ </a:t>
              </a:r>
              <a:r>
                <a:rPr lang="fr-FR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 1 000 </a:t>
              </a: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إلى </a:t>
              </a:r>
              <a:r>
                <a:rPr lang="en-GB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 999 999</a:t>
              </a: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؛</a:t>
              </a:r>
            </a:p>
          </p:txBody>
        </p:sp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599E584E-2000-8931-FA34-0C3173F90AC2}"/>
                </a:ext>
              </a:extLst>
            </p:cNvPr>
            <p:cNvSpPr/>
            <p:nvPr/>
          </p:nvSpPr>
          <p:spPr>
            <a:xfrm>
              <a:off x="2275525" y="1622710"/>
              <a:ext cx="4199979" cy="802419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215BEE2D-24DA-666D-0F98-B77F59112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6482" y="170142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4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1111" y="85807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 جماعيا هذا العدد.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gh-Tfng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انتظروا الإنطلاقة. واحد ، إثنان ، ثلاثة.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BC38B6D-525D-6BE7-DD43-5242EFA5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1D3CA8-D85B-09DC-9895-3F28A326E9DC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44B69-5B74-338F-333F-F51B74FB8D9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79F34-8F4B-9267-16D4-360742934962}"/>
              </a:ext>
            </a:extLst>
          </p:cNvPr>
          <p:cNvSpPr/>
          <p:nvPr/>
        </p:nvSpPr>
        <p:spPr>
          <a:xfrm>
            <a:off x="2930798" y="3167216"/>
            <a:ext cx="3282404" cy="523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520 149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E450-2786-C036-CE14-E341E42A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03EAD6-DEB6-1CCC-93F3-AB6E13244AE2}"/>
              </a:ext>
            </a:extLst>
          </p:cNvPr>
          <p:cNvSpPr txBox="1"/>
          <p:nvPr/>
        </p:nvSpPr>
        <p:spPr>
          <a:xfrm>
            <a:off x="741111" y="85807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العدد  لوحده؟ من يذكر باستراتيجية قراءة الأعداد.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261F141-4F9F-CFCD-AC2E-97D3FC5FD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A805E6-8918-2129-1CAD-45257BFD159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34A68-1BC0-5FFA-18E0-73C02FD61A08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15BED-76E0-F830-76F0-4B4A44AE15E0}"/>
              </a:ext>
            </a:extLst>
          </p:cNvPr>
          <p:cNvSpPr/>
          <p:nvPr/>
        </p:nvSpPr>
        <p:spPr>
          <a:xfrm>
            <a:off x="2930798" y="3167216"/>
            <a:ext cx="3282404" cy="523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520 149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9AEC-22D1-3E9C-5C10-01CBCFDF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DD7A5A7-90E6-CD41-C7A4-8F7C3D8419FD}"/>
              </a:ext>
            </a:extLst>
          </p:cNvPr>
          <p:cNvSpPr txBox="1"/>
          <p:nvPr/>
        </p:nvSpPr>
        <p:spPr>
          <a:xfrm>
            <a:off x="778366" y="791377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نعم. خمس مئة وعشرون ألفا ومئة وتسعة وأربعون.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يذكر باستراتيجية قراءة الأعداد.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66E437F-E0A6-41B8-0293-F21AE65C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57F81A-AD4A-8F1C-B0F8-548E5443EEB2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32F2CB-7B83-4F73-C3C9-DCE941F8E82D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88184D-478C-BC4A-9F17-8DC8C1E79095}"/>
              </a:ext>
            </a:extLst>
          </p:cNvPr>
          <p:cNvSpPr/>
          <p:nvPr/>
        </p:nvSpPr>
        <p:spPr>
          <a:xfrm>
            <a:off x="2930798" y="3167216"/>
            <a:ext cx="3282404" cy="523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520 149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الكراسات، الصفحة 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E363C7-DB11-4D56-CC9E-8D08A7034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539425"/>
            <a:ext cx="1008000" cy="10080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8E7F64-D1D6-64C6-E0EB-047AC1664EF8}"/>
              </a:ext>
            </a:extLst>
          </p:cNvPr>
          <p:cNvGrpSpPr/>
          <p:nvPr/>
        </p:nvGrpSpPr>
        <p:grpSpPr>
          <a:xfrm>
            <a:off x="1137258" y="1408566"/>
            <a:ext cx="6388616" cy="4871920"/>
            <a:chOff x="1137258" y="1408566"/>
            <a:chExt cx="6388616" cy="4871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8B0864-557C-6BB4-5652-3ECE797E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424" y="1408566"/>
              <a:ext cx="3096450" cy="48719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D25AA-FAAF-8511-22E3-081F4AA48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258" y="1408566"/>
              <a:ext cx="3289605" cy="4871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5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51138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اَلأَعْدادُ مِنْ 0 إلى 999 999 تَفْكيكٌ وَتَركيبٌ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59304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SA" dirty="0"/>
                <a:t>ا</a:t>
              </a:r>
              <a:r>
                <a:rPr lang="ar-MA" dirty="0"/>
                <a:t>َ</a:t>
              </a:r>
              <a:r>
                <a:rPr lang="ar-SA" dirty="0"/>
                <a:t>ل</a:t>
              </a:r>
              <a:r>
                <a:rPr lang="ar-MA" dirty="0"/>
                <a:t>ْأَ</a:t>
              </a:r>
              <a:r>
                <a:rPr lang="ar-SA" dirty="0"/>
                <a:t>ع</a:t>
              </a:r>
              <a:r>
                <a:rPr lang="ar-MA" dirty="0"/>
                <a:t>ْ</a:t>
              </a:r>
              <a:r>
                <a:rPr lang="ar-SA" dirty="0"/>
                <a:t>دادُ مِنْ 0 إِلى 999 999 - قِراءَةٌ وَكِتابَةٌ</a:t>
              </a:r>
              <a:endParaRPr lang="ar-MA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حَلُّ الْمَسَائلِ(اَلْبَحْثُ عَنِ الْكُلِّ أوِ الْجُزْءِ)</a:t>
              </a:r>
              <a:endParaRPr lang="fr-FR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381078" y="3910001"/>
            <a:ext cx="3780000" cy="1096159"/>
            <a:chOff x="648000" y="1976919"/>
            <a:chExt cx="3780000" cy="109615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911626" y="1976919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تَقْريبُ الْأَعَدادَ إلِى الْعَشَرَةِ، إِلى الْمِئَةِ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marL="266700" indent="-26670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600" b="1" kern="0">
                  <a:solidFill>
                    <a:srgbClr val="4BACC6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 defTabSz="771525"/>
              <a:r>
                <a:rPr lang="ar-MA" dirty="0">
                  <a:solidFill>
                    <a:schemeClr val="accent1">
                      <a:lumMod val="50000"/>
                    </a:schemeClr>
                  </a:solidFill>
                  <a:latin typeface="Dosis" pitchFamily="2" charset="0"/>
                </a:rPr>
                <a:t>مُراجَعَة وَتَثْبيتُ دُروسِ الْأُ سْبوعِ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833696B-019E-F250-26BC-226A08F8E00A}"/>
              </a:ext>
            </a:extLst>
          </p:cNvPr>
          <p:cNvSpPr txBox="1"/>
          <p:nvPr/>
        </p:nvSpPr>
        <p:spPr>
          <a:xfrm>
            <a:off x="741111" y="85807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اقرؤا  واكتبوا العدد في  السطر الثاني بالحروف في النشاط رقم 2.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D565A-933D-6400-E9A2-2F0FA98C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42" y="2088672"/>
            <a:ext cx="7134726" cy="34506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F7ABD2-9BDC-6431-A658-D17AF66C1925}"/>
              </a:ext>
            </a:extLst>
          </p:cNvPr>
          <p:cNvSpPr/>
          <p:nvPr/>
        </p:nvSpPr>
        <p:spPr>
          <a:xfrm>
            <a:off x="1203158" y="3429000"/>
            <a:ext cx="6324523" cy="5895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1680391-D7E3-EC6F-96D8-6392855464B3}"/>
              </a:ext>
            </a:extLst>
          </p:cNvPr>
          <p:cNvGrpSpPr/>
          <p:nvPr/>
        </p:nvGrpSpPr>
        <p:grpSpPr>
          <a:xfrm>
            <a:off x="-117141" y="1998435"/>
            <a:ext cx="7992978" cy="3450675"/>
            <a:chOff x="-117141" y="1998435"/>
            <a:chExt cx="7992978" cy="3450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50ABB7-FEC0-D7EB-4ECF-96678416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11" y="1998435"/>
              <a:ext cx="7134726" cy="3450675"/>
            </a:xfrm>
            <a:prstGeom prst="rect">
              <a:avLst/>
            </a:prstGeom>
          </p:spPr>
        </p:pic>
        <p:sp>
          <p:nvSpPr>
            <p:cNvPr id="11" name="ZoneTexte 2">
              <a:extLst>
                <a:ext uri="{FF2B5EF4-FFF2-40B4-BE49-F238E27FC236}">
                  <a16:creationId xmlns:a16="http://schemas.microsoft.com/office/drawing/2014/main" id="{D83AF272-2263-2416-F277-5DCCE343EE12}"/>
                </a:ext>
              </a:extLst>
            </p:cNvPr>
            <p:cNvSpPr txBox="1"/>
            <p:nvPr/>
          </p:nvSpPr>
          <p:spPr>
            <a:xfrm>
              <a:off x="-117141" y="3433770"/>
              <a:ext cx="59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سِتُّ مِئَةِ أَلْفٍ وَأَرْبَعَةٌ وَعِشرونَ</a:t>
              </a:r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3F4EFDC4-CC66-191F-565B-3020DD6A3FFB}"/>
              </a:ext>
            </a:extLst>
          </p:cNvPr>
          <p:cNvSpPr txBox="1"/>
          <p:nvPr/>
        </p:nvSpPr>
        <p:spPr>
          <a:xfrm>
            <a:off x="684165" y="762559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D48B9B-C3AD-218C-5930-B792C055F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EB8F17-D39D-826D-D7BA-5F5590B98FDD}"/>
              </a:ext>
            </a:extLst>
          </p:cNvPr>
          <p:cNvSpPr/>
          <p:nvPr/>
        </p:nvSpPr>
        <p:spPr>
          <a:xfrm>
            <a:off x="1146212" y="3428998"/>
            <a:ext cx="6324523" cy="5895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4590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555802" y="846018"/>
            <a:ext cx="7043582" cy="27129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يعاد 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استراتيجية قراءة وكتابة الأعداد فقط كلما قلت نسة التحكم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4P1S1L1 (2)">
            <a:hlinkClick r:id="" action="ppaction://media"/>
            <a:extLst>
              <a:ext uri="{FF2B5EF4-FFF2-40B4-BE49-F238E27FC236}">
                <a16:creationId xmlns:a16="http://schemas.microsoft.com/office/drawing/2014/main" id="{588AD78C-C525-38A3-991B-F4D66C988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22E34-0D1B-9FCA-6320-B10856B1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D3C710E2-F75B-920E-540A-1A524379C611}"/>
              </a:ext>
            </a:extLst>
          </p:cNvPr>
          <p:cNvSpPr txBox="1"/>
          <p:nvPr/>
        </p:nvSpPr>
        <p:spPr>
          <a:xfrm>
            <a:off x="684165" y="76255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2.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A2B0E9-B1AA-8B1C-F129-601C9D8E56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C2D1154-6642-ED0F-B1CD-1DF06FDC3A36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EA235927-3DBC-0A28-476E-4C81A756B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19">
              <a:extLst>
                <a:ext uri="{FF2B5EF4-FFF2-40B4-BE49-F238E27FC236}">
                  <a16:creationId xmlns:a16="http://schemas.microsoft.com/office/drawing/2014/main" id="{19B7C1C0-5A58-2140-D5F6-C10D8EE5B0D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13B1B51-193D-6786-FA74-6E317241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05" y="2233175"/>
            <a:ext cx="7838364" cy="31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08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A2162-C328-7604-0A70-8ADC146A4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D54A5F42-7995-C978-E5D8-C9CDB0285471}"/>
              </a:ext>
            </a:extLst>
          </p:cNvPr>
          <p:cNvSpPr txBox="1"/>
          <p:nvPr/>
        </p:nvSpPr>
        <p:spPr>
          <a:xfrm>
            <a:off x="684165" y="76255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6A9166-AA01-7B9B-C126-3F7502FC45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B44AB-E804-D4B9-4A69-B3DA616B7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5" y="1948809"/>
            <a:ext cx="7937963" cy="42905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5C2C33C-A703-F210-F8C3-75E88189E4A4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3D68D334-EB71-393C-B3A7-F48CB7790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19">
              <a:extLst>
                <a:ext uri="{FF2B5EF4-FFF2-40B4-BE49-F238E27FC236}">
                  <a16:creationId xmlns:a16="http://schemas.microsoft.com/office/drawing/2014/main" id="{123799A5-ADA5-CED5-4C72-686ABFC8E7A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8999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7207-46C7-8745-899B-75DF65B13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A835D78-A910-A7A5-1405-38FFADB66A0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F31408-42D1-08F3-1D90-44A7986364D7}"/>
              </a:ext>
            </a:extLst>
          </p:cNvPr>
          <p:cNvGrpSpPr/>
          <p:nvPr/>
        </p:nvGrpSpPr>
        <p:grpSpPr>
          <a:xfrm>
            <a:off x="866273" y="2375459"/>
            <a:ext cx="6821906" cy="2107081"/>
            <a:chOff x="1118936" y="1622710"/>
            <a:chExt cx="6821906" cy="2107081"/>
          </a:xfrm>
        </p:grpSpPr>
        <p:sp>
          <p:nvSpPr>
            <p:cNvPr id="13" name="Rectangle : coins arrondis 2">
              <a:extLst>
                <a:ext uri="{FF2B5EF4-FFF2-40B4-BE49-F238E27FC236}">
                  <a16:creationId xmlns:a16="http://schemas.microsoft.com/office/drawing/2014/main" id="{DE332017-1AE8-707E-3C22-5C0B47E695D6}"/>
                </a:ext>
              </a:extLst>
            </p:cNvPr>
            <p:cNvSpPr/>
            <p:nvPr/>
          </p:nvSpPr>
          <p:spPr>
            <a:xfrm>
              <a:off x="1203158" y="2120825"/>
              <a:ext cx="6737684" cy="16089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483C2D5-5460-C67C-2261-3B5FD1E7B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828421" y="2459411"/>
              <a:ext cx="841742" cy="84174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764D78A-18C1-8D42-548E-257B331920AE}"/>
                </a:ext>
              </a:extLst>
            </p:cNvPr>
            <p:cNvSpPr txBox="1"/>
            <p:nvPr/>
          </p:nvSpPr>
          <p:spPr>
            <a:xfrm>
              <a:off x="1118936" y="2649449"/>
              <a:ext cx="57937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  <a:defRPr/>
              </a:pP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تَفْكيكِ وَتَرْكيبِ الْأَعْدادِ مِنَ 1000 إلى </a:t>
              </a:r>
              <a:r>
                <a:rPr lang="en-GB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999 999 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؛          </a:t>
              </a:r>
              <a:endPara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79DAF8F7-9765-298C-2A0F-6441BE3DAB1F}"/>
                </a:ext>
              </a:extLst>
            </p:cNvPr>
            <p:cNvSpPr/>
            <p:nvPr/>
          </p:nvSpPr>
          <p:spPr>
            <a:xfrm>
              <a:off x="2275525" y="1622710"/>
              <a:ext cx="4199979" cy="802419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4A0393B4-B0C3-D6F8-7804-2B6875192F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6482" y="170142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1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E1E70-0B2B-3161-6EA3-7983AB495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84088F1-2CAB-2FC4-AD15-CB3F28617786}"/>
              </a:ext>
            </a:extLst>
          </p:cNvPr>
          <p:cNvSpPr txBox="1"/>
          <p:nvPr/>
        </p:nvSpPr>
        <p:spPr>
          <a:xfrm>
            <a:off x="741111" y="85807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ركبوا العدد في السطر الثاني وفككوا العدد في السطر الثالث.لديكم دقيقتين. 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257726-1842-7C04-EBCA-61CCEB2922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7A585-D08C-0943-0EF7-98909C41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8" y="2257177"/>
            <a:ext cx="8253663" cy="3462968"/>
          </a:xfrm>
          <a:prstGeom prst="rect">
            <a:avLst/>
          </a:prstGeom>
        </p:spPr>
      </p:pic>
      <p:grpSp>
        <p:nvGrpSpPr>
          <p:cNvPr id="8" name="Groupe 4">
            <a:extLst>
              <a:ext uri="{FF2B5EF4-FFF2-40B4-BE49-F238E27FC236}">
                <a16:creationId xmlns:a16="http://schemas.microsoft.com/office/drawing/2014/main" id="{5F58097C-F1C8-F0E2-7610-33DBF7D1A8AE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EF6693B-9084-71D2-B298-4DC40F6D0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76203057-7CC9-05DC-E5C1-85A7CF522F3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98C55-4F09-2810-F5CD-56A987678A8A}"/>
              </a:ext>
            </a:extLst>
          </p:cNvPr>
          <p:cNvSpPr/>
          <p:nvPr/>
        </p:nvSpPr>
        <p:spPr>
          <a:xfrm>
            <a:off x="1042608" y="3429000"/>
            <a:ext cx="7190135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9825C-41BE-CF31-D698-AA720ABFB129}"/>
              </a:ext>
            </a:extLst>
          </p:cNvPr>
          <p:cNvSpPr/>
          <p:nvPr/>
        </p:nvSpPr>
        <p:spPr>
          <a:xfrm>
            <a:off x="1042609" y="3947192"/>
            <a:ext cx="7190135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179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EE5C5-03D3-C31A-80A4-990130CD4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EC05C73-0F32-378C-6927-878921E9F189}"/>
              </a:ext>
            </a:extLst>
          </p:cNvPr>
          <p:cNvSpPr txBox="1"/>
          <p:nvPr/>
        </p:nvSpPr>
        <p:spPr>
          <a:xfrm>
            <a:off x="1272261" y="891696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لنا كيف توصل إلى الجواب؟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2232A9-66ED-7FB8-4B33-0715DA7B03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4D317-983C-B542-8AD2-58330DB3F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2" y="1974191"/>
            <a:ext cx="7854486" cy="36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D70A-772B-AA80-31F8-E2C3C7F53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052D7AEB-1AB2-6A65-2C75-5627B2352D9E}"/>
              </a:ext>
            </a:extLst>
          </p:cNvPr>
          <p:cNvSpPr>
            <a:spLocks/>
          </p:cNvSpPr>
          <p:nvPr/>
        </p:nvSpPr>
        <p:spPr>
          <a:xfrm>
            <a:off x="555802" y="846018"/>
            <a:ext cx="7043582" cy="27129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يعاد 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استراتيجية تفكيك وتركيب الأعداد فقط كلما قلت نسبة التحكم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BAE486-1003-C817-DEF9-F0E3D42E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8BF52A5-277F-D10E-8638-9608B13FAB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1S1L2V1 (1)">
            <a:hlinkClick r:id="" action="ppaction://media"/>
            <a:extLst>
              <a:ext uri="{FF2B5EF4-FFF2-40B4-BE49-F238E27FC236}">
                <a16:creationId xmlns:a16="http://schemas.microsoft.com/office/drawing/2014/main" id="{A50B507C-0697-F533-DB50-8B6B31B01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61FA2A-FE78-CE29-C789-A0D8BC690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" y="2078244"/>
            <a:ext cx="7747379" cy="358419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FA8CC9-B122-B638-3A50-E6DD0491B4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6A038C8F-60E6-10A3-AAE4-630E7526621E}"/>
              </a:ext>
            </a:extLst>
          </p:cNvPr>
          <p:cNvSpPr txBox="1"/>
          <p:nvPr/>
        </p:nvSpPr>
        <p:spPr>
          <a:xfrm>
            <a:off x="1272261" y="89169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1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2" y="1392001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مُراجَعَة وَتَثْبيتُ دُروسِ الْأُ سْبوعِ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9803B3-5F96-3D1E-545D-D2080706D18B}"/>
              </a:ext>
            </a:extLst>
          </p:cNvPr>
          <p:cNvGrpSpPr/>
          <p:nvPr/>
        </p:nvGrpSpPr>
        <p:grpSpPr>
          <a:xfrm>
            <a:off x="1171603" y="2382016"/>
            <a:ext cx="6340390" cy="4054879"/>
            <a:chOff x="1588313" y="2382016"/>
            <a:chExt cx="6340390" cy="4127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388765-BA61-7141-C303-AE7B247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8508" y="2382016"/>
              <a:ext cx="3170195" cy="40428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A7074-E21B-FA8F-CED5-5B1B71D3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8313" y="2384672"/>
              <a:ext cx="3170195" cy="4124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708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A68C-8D21-5BD6-849B-EE628E273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268425-F742-7F2A-2986-EB7784802D12}"/>
              </a:ext>
            </a:extLst>
          </p:cNvPr>
          <p:cNvSpPr txBox="1"/>
          <p:nvPr/>
        </p:nvSpPr>
        <p:spPr>
          <a:xfrm>
            <a:off x="1272261" y="89169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دقيقتين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893716-90AA-AFE3-C6C2-B65AF2468C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A45BC-80BC-1D02-BB7A-02C8BDF1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4" y="2047179"/>
            <a:ext cx="7819651" cy="3596763"/>
          </a:xfrm>
          <a:prstGeom prst="rect">
            <a:avLst/>
          </a:prstGeom>
        </p:spPr>
      </p:pic>
      <p:grpSp>
        <p:nvGrpSpPr>
          <p:cNvPr id="4" name="Groupe 4">
            <a:extLst>
              <a:ext uri="{FF2B5EF4-FFF2-40B4-BE49-F238E27FC236}">
                <a16:creationId xmlns:a16="http://schemas.microsoft.com/office/drawing/2014/main" id="{491084C5-A5A0-E26D-BCDB-A0568A49548B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5" name="Image 8">
              <a:extLst>
                <a:ext uri="{FF2B5EF4-FFF2-40B4-BE49-F238E27FC236}">
                  <a16:creationId xmlns:a16="http://schemas.microsoft.com/office/drawing/2014/main" id="{98EEAFA0-6F20-1430-7A96-1DA8C9AB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19">
              <a:extLst>
                <a:ext uri="{FF2B5EF4-FFF2-40B4-BE49-F238E27FC236}">
                  <a16:creationId xmlns:a16="http://schemas.microsoft.com/office/drawing/2014/main" id="{D9AC2ABF-D2CB-2796-E066-A3BF0F9B287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9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E71E-04C2-373A-2483-6FC7150D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C9CC7B-479A-54A2-5C99-DCF39E1E19E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18E5D9-FD2B-12E5-2C51-6B9D24BC9232}"/>
              </a:ext>
            </a:extLst>
          </p:cNvPr>
          <p:cNvGrpSpPr/>
          <p:nvPr/>
        </p:nvGrpSpPr>
        <p:grpSpPr>
          <a:xfrm>
            <a:off x="950495" y="2375459"/>
            <a:ext cx="6737684" cy="2107081"/>
            <a:chOff x="1203158" y="1622710"/>
            <a:chExt cx="6737684" cy="2107081"/>
          </a:xfrm>
        </p:grpSpPr>
        <p:sp>
          <p:nvSpPr>
            <p:cNvPr id="13" name="Rectangle : coins arrondis 2">
              <a:extLst>
                <a:ext uri="{FF2B5EF4-FFF2-40B4-BE49-F238E27FC236}">
                  <a16:creationId xmlns:a16="http://schemas.microsoft.com/office/drawing/2014/main" id="{CB0A74B3-8678-20D8-6654-48D0E5C39D08}"/>
                </a:ext>
              </a:extLst>
            </p:cNvPr>
            <p:cNvSpPr/>
            <p:nvPr/>
          </p:nvSpPr>
          <p:spPr>
            <a:xfrm>
              <a:off x="1203158" y="2120825"/>
              <a:ext cx="6737684" cy="16089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A7A7905-FF97-E5D6-C05C-8F41DEC3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828421" y="2459411"/>
              <a:ext cx="841742" cy="84174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1679BCD-D9B7-876A-6E6A-F13970FBFF92}"/>
                </a:ext>
              </a:extLst>
            </p:cNvPr>
            <p:cNvSpPr txBox="1"/>
            <p:nvPr/>
          </p:nvSpPr>
          <p:spPr>
            <a:xfrm>
              <a:off x="1347537" y="2649450"/>
              <a:ext cx="52883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  <a:defRPr/>
              </a:pP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تقْريبِ الْأَعْدادِ إِلى</a:t>
              </a:r>
              <a:r>
                <a:rPr lang="f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الْعَشَرَة؛ إِلى الْمِئَة؛         </a:t>
              </a:r>
              <a:endPara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A62B67EA-49F3-DC94-B457-6C83E778E79A}"/>
                </a:ext>
              </a:extLst>
            </p:cNvPr>
            <p:cNvSpPr/>
            <p:nvPr/>
          </p:nvSpPr>
          <p:spPr>
            <a:xfrm>
              <a:off x="2275525" y="1622710"/>
              <a:ext cx="4199979" cy="802419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B26FA697-A89C-8224-8D58-EE0E01003D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6482" y="170142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26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7E256-C6B9-4ADB-0612-1114F56B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C6822DD-6EF2-461C-49E0-DC9250FBE28F}"/>
              </a:ext>
            </a:extLst>
          </p:cNvPr>
          <p:cNvSpPr txBox="1"/>
          <p:nvPr/>
        </p:nvSpPr>
        <p:spPr>
          <a:xfrm>
            <a:off x="1272261" y="90220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النشاط 6 : أطروا العدد ثم قربو إلى العشرة أو إلى المئة.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C0C120-850C-D0AB-AA2E-2C6C2D28E1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4D00C-6074-D6EE-0C1E-7570A0DE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" y="2117016"/>
            <a:ext cx="7465339" cy="3401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0C7885-CE62-D148-CDDF-39833BB35053}"/>
              </a:ext>
            </a:extLst>
          </p:cNvPr>
          <p:cNvSpPr/>
          <p:nvPr/>
        </p:nvSpPr>
        <p:spPr>
          <a:xfrm>
            <a:off x="1158240" y="2641600"/>
            <a:ext cx="1930400" cy="1219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BAE683-8F70-7221-929F-5741603DAC0D}"/>
              </a:ext>
            </a:extLst>
          </p:cNvPr>
          <p:cNvSpPr/>
          <p:nvPr/>
        </p:nvSpPr>
        <p:spPr>
          <a:xfrm>
            <a:off x="1158240" y="4004057"/>
            <a:ext cx="1930400" cy="1219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82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985D-D1F1-F8B5-4A27-60D228F66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9A19CF-C4F2-75F5-0138-8A19F3FB4FF3}"/>
              </a:ext>
            </a:extLst>
          </p:cNvPr>
          <p:cNvSpPr txBox="1"/>
          <p:nvPr/>
        </p:nvSpPr>
        <p:spPr>
          <a:xfrm>
            <a:off x="1272261" y="902206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B0C663-66DF-50BC-7549-AE591BDC7C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5F2CD1-ECA3-A722-58D1-F48E41CC8D0B}"/>
              </a:ext>
            </a:extLst>
          </p:cNvPr>
          <p:cNvGrpSpPr/>
          <p:nvPr/>
        </p:nvGrpSpPr>
        <p:grpSpPr>
          <a:xfrm>
            <a:off x="827151" y="2159851"/>
            <a:ext cx="7465339" cy="3401898"/>
            <a:chOff x="827151" y="2159851"/>
            <a:chExt cx="7465339" cy="34018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A1FE81-174A-496C-2820-380F1E08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51" y="2159851"/>
              <a:ext cx="7465339" cy="340189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4B9F10-65C0-1CF3-6A48-FDFF23754BE2}"/>
                </a:ext>
              </a:extLst>
            </p:cNvPr>
            <p:cNvGrpSpPr/>
            <p:nvPr/>
          </p:nvGrpSpPr>
          <p:grpSpPr>
            <a:xfrm>
              <a:off x="1158240" y="2641600"/>
              <a:ext cx="1930400" cy="2581657"/>
              <a:chOff x="1158240" y="2641600"/>
              <a:chExt cx="1930400" cy="258165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E8C80CA-8717-F735-ECA3-0D65CB899765}"/>
                  </a:ext>
                </a:extLst>
              </p:cNvPr>
              <p:cNvSpPr/>
              <p:nvPr/>
            </p:nvSpPr>
            <p:spPr>
              <a:xfrm>
                <a:off x="1158240" y="2641600"/>
                <a:ext cx="1930400" cy="12192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A318C5-5E75-294A-42F8-7D961EF46118}"/>
                  </a:ext>
                </a:extLst>
              </p:cNvPr>
              <p:cNvSpPr/>
              <p:nvPr/>
            </p:nvSpPr>
            <p:spPr>
              <a:xfrm>
                <a:off x="1158240" y="4004057"/>
                <a:ext cx="1930400" cy="12192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9AF256-909C-F029-4D46-540BC904C6C3}"/>
                  </a:ext>
                </a:extLst>
              </p:cNvPr>
              <p:cNvSpPr txBox="1"/>
              <p:nvPr/>
            </p:nvSpPr>
            <p:spPr>
              <a:xfrm>
                <a:off x="2336800" y="3204897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</a:rPr>
                  <a:t>80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6C1C99-08D6-5E0F-9C0D-3803D75CCC88}"/>
                  </a:ext>
                </a:extLst>
              </p:cNvPr>
              <p:cNvSpPr txBox="1"/>
              <p:nvPr/>
            </p:nvSpPr>
            <p:spPr>
              <a:xfrm>
                <a:off x="2493252" y="4157883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</a:rPr>
                  <a:t>700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BAFE6-6301-77D3-742E-304A9DF2C253}"/>
                  </a:ext>
                </a:extLst>
              </p:cNvPr>
              <p:cNvSpPr txBox="1"/>
              <p:nvPr/>
            </p:nvSpPr>
            <p:spPr>
              <a:xfrm>
                <a:off x="1272261" y="4157883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</a:rPr>
                  <a:t>600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88CEE7-B622-92CE-C6D5-8D1121B15DD3}"/>
                  </a:ext>
                </a:extLst>
              </p:cNvPr>
              <p:cNvSpPr txBox="1"/>
              <p:nvPr/>
            </p:nvSpPr>
            <p:spPr>
              <a:xfrm>
                <a:off x="2467251" y="4511795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</a:rPr>
                  <a:t>600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29DBB-564A-CD98-9761-38B22D888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F6866160-9944-BDEC-B7A4-A300481AC48F}"/>
              </a:ext>
            </a:extLst>
          </p:cNvPr>
          <p:cNvSpPr>
            <a:spLocks/>
          </p:cNvSpPr>
          <p:nvPr/>
        </p:nvSpPr>
        <p:spPr>
          <a:xfrm>
            <a:off x="213360" y="934720"/>
            <a:ext cx="7386024" cy="4064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يعاد عرض فيديو نمذجة استراتيجية تقريب الأعداد فقط كلما قلت نسبة التحكم عن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0F19AD-62A8-802D-AD3D-BD3F721A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88FEE93-7F46-46EB-923D-824BC4AE74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4P1S1L3">
            <a:hlinkClick r:id="" action="ppaction://media"/>
            <a:extLst>
              <a:ext uri="{FF2B5EF4-FFF2-40B4-BE49-F238E27FC236}">
                <a16:creationId xmlns:a16="http://schemas.microsoft.com/office/drawing/2014/main" id="{FE91A994-37AC-9ADE-D4D8-A6D5E0394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E5A6-E760-CBC7-5010-18732F53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35C4DFB-2313-9D4D-11DD-9EA6D46FB374}"/>
              </a:ext>
            </a:extLst>
          </p:cNvPr>
          <p:cNvSpPr txBox="1"/>
          <p:nvPr/>
        </p:nvSpPr>
        <p:spPr>
          <a:xfrm>
            <a:off x="1272261" y="90220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6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2C108-A163-12BC-AEE3-9B04CA5B2A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A404D-92B0-1667-4273-C390C36B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" y="2117016"/>
            <a:ext cx="7465339" cy="3401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645DFE-A871-4593-8289-972688C9B753}"/>
              </a:ext>
            </a:extLst>
          </p:cNvPr>
          <p:cNvSpPr/>
          <p:nvPr/>
        </p:nvSpPr>
        <p:spPr>
          <a:xfrm>
            <a:off x="1158240" y="2641600"/>
            <a:ext cx="1930400" cy="1219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2952F-7EA7-2F90-7D43-D077DA4F263E}"/>
              </a:ext>
            </a:extLst>
          </p:cNvPr>
          <p:cNvSpPr/>
          <p:nvPr/>
        </p:nvSpPr>
        <p:spPr>
          <a:xfrm>
            <a:off x="1158240" y="4004057"/>
            <a:ext cx="1930400" cy="1219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5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42FC-8205-6DAD-4C96-8FB81653B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DCCB67-A36A-77E9-EEB1-7CE5B29004BD}"/>
              </a:ext>
            </a:extLst>
          </p:cNvPr>
          <p:cNvSpPr txBox="1"/>
          <p:nvPr/>
        </p:nvSpPr>
        <p:spPr>
          <a:xfrm>
            <a:off x="1272261" y="90220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صححوا.لديكم دقيقتين.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EB84F5-F0B6-FCA2-5247-9C8B0380A7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25153A-3834-4362-5DC0-04C9DEE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98" y="1809123"/>
            <a:ext cx="7215599" cy="4146671"/>
          </a:xfrm>
          <a:prstGeom prst="rect">
            <a:avLst/>
          </a:prstGeom>
        </p:spPr>
      </p:pic>
      <p:grpSp>
        <p:nvGrpSpPr>
          <p:cNvPr id="2" name="Groupe 4">
            <a:extLst>
              <a:ext uri="{FF2B5EF4-FFF2-40B4-BE49-F238E27FC236}">
                <a16:creationId xmlns:a16="http://schemas.microsoft.com/office/drawing/2014/main" id="{C0924784-C6AE-0603-74C4-52E0F4B9DCA9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4" name="Image 8">
              <a:extLst>
                <a:ext uri="{FF2B5EF4-FFF2-40B4-BE49-F238E27FC236}">
                  <a16:creationId xmlns:a16="http://schemas.microsoft.com/office/drawing/2014/main" id="{D1C55CDF-9411-FACF-3180-AFBEA938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19">
              <a:extLst>
                <a:ext uri="{FF2B5EF4-FFF2-40B4-BE49-F238E27FC236}">
                  <a16:creationId xmlns:a16="http://schemas.microsoft.com/office/drawing/2014/main" id="{81469467-FF03-1B0F-D57F-A0208CB87DF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1094-FA1A-8525-7BBF-45F8EDA2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684264-03AE-4C70-1CD3-EB645AE5A32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BA389F-FB0F-7A7B-1DB5-E1AABE6D9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12FE99-95EF-5C9A-C3CE-845549F62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337A-678F-E352-C3B5-6CAB54C9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030A8333-FDD0-5758-807F-8E4103991314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المسألة، تخيلوا شريطها، ثم حلوها.بديكم 4 دقائق.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A4B060-D957-610E-FCDC-DD7E86439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4" y="663766"/>
            <a:ext cx="900000" cy="9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1C75F-8A79-A592-55CD-1540721628B8}"/>
              </a:ext>
            </a:extLst>
          </p:cNvPr>
          <p:cNvSpPr txBox="1"/>
          <p:nvPr/>
        </p:nvSpPr>
        <p:spPr>
          <a:xfrm>
            <a:off x="1178764" y="1574798"/>
            <a:ext cx="636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عَلَى مَتْنِ قِطارٍ 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540</a:t>
            </a:r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راكِبًا، مِنْهُم 270 مُسافِرَةً. ما عَدَدُ الْمُسافرينَ الذُّكور؟</a:t>
            </a:r>
            <a:endParaRPr lang="fr-MA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19C6D-ADD5-C646-7DED-6EB2D4D84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2987041"/>
            <a:ext cx="6364574" cy="2763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9E578-B32B-528D-532E-E84975F3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0" y="893063"/>
            <a:ext cx="619211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73F2-F4A3-5601-4A79-75E95676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FE42034-9AA4-D092-49B9-3CCEE72D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4CE4D1-4724-209C-268F-AA6E35C05E32}"/>
              </a:ext>
            </a:extLst>
          </p:cNvPr>
          <p:cNvSpPr txBox="1"/>
          <p:nvPr/>
        </p:nvSpPr>
        <p:spPr>
          <a:xfrm>
            <a:off x="1238815" y="84183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E471D-67E7-3FB5-F38D-AA78DBE50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21E6CDD-0B59-4E8E-24A4-6A1598AA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B73A4-CA3B-0BA6-A955-2D90B8F2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68FEA84-0133-D3A5-588E-623B04E9CB3D}"/>
              </a:ext>
            </a:extLst>
          </p:cNvPr>
          <p:cNvSpPr txBox="1"/>
          <p:nvPr/>
        </p:nvSpPr>
        <p:spPr>
          <a:xfrm>
            <a:off x="723952" y="864291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D0680E8-A66D-29BC-9149-997D1C62E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4" y="663766"/>
            <a:ext cx="900000" cy="900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6DE73-DE00-37D8-0E2D-6E08E6BDD6CE}"/>
              </a:ext>
            </a:extLst>
          </p:cNvPr>
          <p:cNvGrpSpPr/>
          <p:nvPr/>
        </p:nvGrpSpPr>
        <p:grpSpPr>
          <a:xfrm>
            <a:off x="1087121" y="1798886"/>
            <a:ext cx="6601690" cy="4614659"/>
            <a:chOff x="1087121" y="1798886"/>
            <a:chExt cx="6601690" cy="46146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06B29E7-0CEF-FD4A-020F-81852896F9B6}"/>
                </a:ext>
              </a:extLst>
            </p:cNvPr>
            <p:cNvGrpSpPr/>
            <p:nvPr/>
          </p:nvGrpSpPr>
          <p:grpSpPr>
            <a:xfrm>
              <a:off x="1087121" y="1798886"/>
              <a:ext cx="6601690" cy="4300607"/>
              <a:chOff x="1087121" y="1798886"/>
              <a:chExt cx="6601690" cy="430060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C39A48-D3F6-4716-1A22-93CB1C126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7121" y="1798886"/>
                <a:ext cx="6601690" cy="4266068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D129659-7EAD-A6A2-3057-B979C66ACDCB}"/>
                  </a:ext>
                </a:extLst>
              </p:cNvPr>
              <p:cNvGrpSpPr/>
              <p:nvPr/>
            </p:nvGrpSpPr>
            <p:grpSpPr>
              <a:xfrm>
                <a:off x="1798320" y="3637280"/>
                <a:ext cx="2072640" cy="738664"/>
                <a:chOff x="1838960" y="3931920"/>
                <a:chExt cx="2072640" cy="73866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0C430C7-0E25-FEE0-7653-1EB3161AD190}"/>
                    </a:ext>
                  </a:extLst>
                </p:cNvPr>
                <p:cNvSpPr/>
                <p:nvPr/>
              </p:nvSpPr>
              <p:spPr>
                <a:xfrm>
                  <a:off x="1838960" y="3931920"/>
                  <a:ext cx="2072640" cy="369332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</a:rPr>
                    <a:t>540</a:t>
                  </a:r>
                  <a:endParaRPr lang="fr-MA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6606AA9-EDC2-AF3E-0E0D-5496435A6740}"/>
                    </a:ext>
                  </a:extLst>
                </p:cNvPr>
                <p:cNvSpPr/>
                <p:nvPr/>
              </p:nvSpPr>
              <p:spPr>
                <a:xfrm>
                  <a:off x="1838960" y="4301252"/>
                  <a:ext cx="965200" cy="369332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</a:rPr>
                    <a:t>270</a:t>
                  </a:r>
                  <a:endParaRPr lang="fr-MA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F70BCF-1056-E228-191C-30A9FB64E195}"/>
                    </a:ext>
                  </a:extLst>
                </p:cNvPr>
                <p:cNvSpPr/>
                <p:nvPr/>
              </p:nvSpPr>
              <p:spPr>
                <a:xfrm>
                  <a:off x="2804160" y="4301252"/>
                  <a:ext cx="1107440" cy="369332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sz="2400" dirty="0">
                      <a:solidFill>
                        <a:srgbClr val="C00000"/>
                      </a:solidFill>
                    </a:rPr>
                    <a:t>؟</a:t>
                  </a:r>
                  <a:endParaRPr lang="fr-MA" sz="24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EECDBF-378D-849E-A11E-F7AF59BD1AFB}"/>
                  </a:ext>
                </a:extLst>
              </p:cNvPr>
              <p:cNvSpPr txBox="1"/>
              <p:nvPr/>
            </p:nvSpPr>
            <p:spPr>
              <a:xfrm>
                <a:off x="4500880" y="4191278"/>
                <a:ext cx="17475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2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حِسابُ الْجُزْءِ</a:t>
                </a:r>
                <a:endParaRPr lang="fr-MA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C20693-F472-25D9-072D-0B89D68D9767}"/>
                  </a:ext>
                </a:extLst>
              </p:cNvPr>
              <p:cNvSpPr txBox="1"/>
              <p:nvPr/>
            </p:nvSpPr>
            <p:spPr>
              <a:xfrm>
                <a:off x="4020923" y="4714498"/>
                <a:ext cx="22274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540 – 270= 240</a:t>
                </a:r>
                <a:endParaRPr lang="f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9BDBF2-BC24-51C8-F201-7A793BC5AD70}"/>
                  </a:ext>
                </a:extLst>
              </p:cNvPr>
              <p:cNvSpPr txBox="1"/>
              <p:nvPr/>
            </p:nvSpPr>
            <p:spPr>
              <a:xfrm>
                <a:off x="3253971" y="5699383"/>
                <a:ext cx="4104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الْمُسافِرينَ الذّكور : </a:t>
                </a:r>
                <a:r>
                  <a:rPr lang="f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240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مُسافِرًا.</a:t>
                </a:r>
                <a:endPara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50E0E26-53BE-034E-12DF-A52C2BA89C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4880" y="4894810"/>
                <a:ext cx="132080" cy="3184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16EB78-C7D4-DD2F-A4C0-93CCF6893225}"/>
                  </a:ext>
                </a:extLst>
              </p:cNvPr>
              <p:cNvSpPr txBox="1"/>
              <p:nvPr/>
            </p:nvSpPr>
            <p:spPr>
              <a:xfrm>
                <a:off x="1919149" y="4541097"/>
                <a:ext cx="42781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ar-MA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  </a:t>
                </a:r>
                <a:r>
                  <a:rPr lang="en-GB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2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C7BC50B-EDAB-3D34-F24B-6CB113EB68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2200" y="4952504"/>
                <a:ext cx="132080" cy="3184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3CB442-49D9-CE3B-3C91-E89D6029FD53}"/>
                  </a:ext>
                </a:extLst>
              </p:cNvPr>
              <p:cNvSpPr txBox="1"/>
              <p:nvPr/>
            </p:nvSpPr>
            <p:spPr>
              <a:xfrm>
                <a:off x="2330187" y="4571875"/>
                <a:ext cx="427811" cy="27699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14</a:t>
                </a:r>
                <a:endParaRPr lang="fr-MA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F1F5D4-4988-27A1-AB61-497421CB1D2C}"/>
                </a:ext>
              </a:extLst>
            </p:cNvPr>
            <p:cNvSpPr txBox="1"/>
            <p:nvPr/>
          </p:nvSpPr>
          <p:spPr>
            <a:xfrm>
              <a:off x="1889760" y="4843885"/>
              <a:ext cx="22274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540 </a:t>
              </a:r>
              <a:endPara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270</a:t>
              </a:r>
              <a:endPara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---------</a:t>
              </a:r>
            </a:p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240</a:t>
              </a:r>
              <a:endPara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4">
            <a:extLst>
              <a:ext uri="{FF2B5EF4-FFF2-40B4-BE49-F238E27FC236}">
                <a16:creationId xmlns:a16="http://schemas.microsoft.com/office/drawing/2014/main" id="{01000B9B-A487-68E6-6161-5F9795AA5D57}"/>
              </a:ext>
            </a:extLst>
          </p:cNvPr>
          <p:cNvGrpSpPr/>
          <p:nvPr/>
        </p:nvGrpSpPr>
        <p:grpSpPr>
          <a:xfrm>
            <a:off x="428115" y="959321"/>
            <a:ext cx="614494" cy="688367"/>
            <a:chOff x="924143" y="3511073"/>
            <a:chExt cx="614494" cy="688367"/>
          </a:xfrm>
        </p:grpSpPr>
        <p:pic>
          <p:nvPicPr>
            <p:cNvPr id="3" name="Image 8">
              <a:extLst>
                <a:ext uri="{FF2B5EF4-FFF2-40B4-BE49-F238E27FC236}">
                  <a16:creationId xmlns:a16="http://schemas.microsoft.com/office/drawing/2014/main" id="{1966F02F-B077-3FCF-1588-CADBA9CCC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19">
              <a:extLst>
                <a:ext uri="{FF2B5EF4-FFF2-40B4-BE49-F238E27FC236}">
                  <a16:creationId xmlns:a16="http://schemas.microsoft.com/office/drawing/2014/main" id="{1199DFA2-C3D3-B690-72F8-2D39895FFBEA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6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49A38-9CF3-F61C-D214-94C71E193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24D91AF-A930-B9B1-1340-8EBC8F265F0B}"/>
              </a:ext>
            </a:extLst>
          </p:cNvPr>
          <p:cNvSpPr>
            <a:spLocks/>
          </p:cNvSpPr>
          <p:nvPr/>
        </p:nvSpPr>
        <p:spPr>
          <a:xfrm>
            <a:off x="213360" y="934720"/>
            <a:ext cx="7386024" cy="4064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يعاد عرض فيديو نمذجة استراتيجية حل المسائل (البحث عن الكل أو الجزء) فقط كلما قلت نسبة التحكم عن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5611E5-9CCF-5B12-E1B2-0923C719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1ACD983-2455-0A0A-96AB-886DADD3D7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4_P1_S1_L4">
            <a:hlinkClick r:id="" action="ppaction://media"/>
            <a:extLst>
              <a:ext uri="{FF2B5EF4-FFF2-40B4-BE49-F238E27FC236}">
                <a16:creationId xmlns:a16="http://schemas.microsoft.com/office/drawing/2014/main" id="{B3740706-8017-C555-4DC2-4BABA0B5C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D405B-C6B2-54B4-8C50-2126B02A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9A77E65-5FCF-7941-E26C-9B12F8C01279}"/>
              </a:ext>
            </a:extLst>
          </p:cNvPr>
          <p:cNvSpPr txBox="1"/>
          <p:nvPr/>
        </p:nvSpPr>
        <p:spPr>
          <a:xfrm>
            <a:off x="1272261" y="90220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المسألة، تخيلوا شريطها ثم حلوها.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37ECC9-6E5D-7558-401E-A23C7AE991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8F620-A71D-C7D7-3BF7-F31C7E830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64" y="1681837"/>
            <a:ext cx="7342267" cy="4273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825C3A-32A3-3501-EB07-BB980CE57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0" y="893063"/>
            <a:ext cx="619211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4E17-C1D4-203F-1DA5-96A3EF3C0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6D2DE0-EF30-F3A9-ACD8-19CE4276E50D}"/>
              </a:ext>
            </a:extLst>
          </p:cNvPr>
          <p:cNvSpPr txBox="1"/>
          <p:nvPr/>
        </p:nvSpPr>
        <p:spPr>
          <a:xfrm>
            <a:off x="1272261" y="90220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D6B234-8A34-BB3E-4D89-F71EC32561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E870D-A181-B9A3-FB2A-DABD242A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23" y="2033979"/>
            <a:ext cx="7342267" cy="42739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6F600-480F-EB37-4D8F-2AB554E6F3D5}"/>
              </a:ext>
            </a:extLst>
          </p:cNvPr>
          <p:cNvGrpSpPr/>
          <p:nvPr/>
        </p:nvGrpSpPr>
        <p:grpSpPr>
          <a:xfrm>
            <a:off x="1616851" y="3616960"/>
            <a:ext cx="6128923" cy="2541725"/>
            <a:chOff x="1798320" y="3637280"/>
            <a:chExt cx="6128923" cy="25417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77409A-B421-1B7A-A3CC-DD189F3218AA}"/>
                </a:ext>
              </a:extLst>
            </p:cNvPr>
            <p:cNvSpPr/>
            <p:nvPr/>
          </p:nvSpPr>
          <p:spPr>
            <a:xfrm>
              <a:off x="1798320" y="3637280"/>
              <a:ext cx="2072640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rgbClr val="C00000"/>
                  </a:solidFill>
                </a:rPr>
                <a:t>؟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9BD448-B8E3-ADA5-A0F4-2B465A8CF8E0}"/>
                </a:ext>
              </a:extLst>
            </p:cNvPr>
            <p:cNvSpPr/>
            <p:nvPr/>
          </p:nvSpPr>
          <p:spPr>
            <a:xfrm>
              <a:off x="1798320" y="4006612"/>
              <a:ext cx="965200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rgbClr val="C00000"/>
                  </a:solidFill>
                </a:rPr>
                <a:t>417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1DCD78-1E2E-45E6-A145-630A596E13FE}"/>
                </a:ext>
              </a:extLst>
            </p:cNvPr>
            <p:cNvSpPr/>
            <p:nvPr/>
          </p:nvSpPr>
          <p:spPr>
            <a:xfrm>
              <a:off x="2763520" y="4006612"/>
              <a:ext cx="1107440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183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743D8-0B3A-ED16-8D9D-C2D5D78B6089}"/>
                </a:ext>
              </a:extLst>
            </p:cNvPr>
            <p:cNvSpPr txBox="1"/>
            <p:nvPr/>
          </p:nvSpPr>
          <p:spPr>
            <a:xfrm>
              <a:off x="4500880" y="4347735"/>
              <a:ext cx="1747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حِسابُ الْكُلِّ</a:t>
              </a:r>
              <a:endParaRPr lang="f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02820B-261D-03E2-6F82-A7A96574A0B7}"/>
                </a:ext>
              </a:extLst>
            </p:cNvPr>
            <p:cNvSpPr txBox="1"/>
            <p:nvPr/>
          </p:nvSpPr>
          <p:spPr>
            <a:xfrm>
              <a:off x="3955941" y="4816578"/>
              <a:ext cx="2227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417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</a:t>
              </a:r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183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en-GB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600</a:t>
              </a:r>
              <a:endPara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F2530D-8947-28E5-7452-E366B975DF3A}"/>
                </a:ext>
              </a:extLst>
            </p:cNvPr>
            <p:cNvSpPr txBox="1"/>
            <p:nvPr/>
          </p:nvSpPr>
          <p:spPr>
            <a:xfrm>
              <a:off x="4439592" y="5778895"/>
              <a:ext cx="3487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عَدَدُ الْمَقاعِدِ في  الْقِطارِ : </a:t>
              </a:r>
              <a:r>
                <a: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600</a:t>
              </a:r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مَقْعَدًا.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E526A8-32C3-B150-905F-74C2528CDF9D}"/>
                </a:ext>
              </a:extLst>
            </p:cNvPr>
            <p:cNvSpPr txBox="1"/>
            <p:nvPr/>
          </p:nvSpPr>
          <p:spPr>
            <a:xfrm>
              <a:off x="1889759" y="4609345"/>
              <a:ext cx="22274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f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417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 183</a:t>
              </a:r>
              <a:endPara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---------</a:t>
              </a:r>
            </a:p>
            <a:p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fr-FR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600</a:t>
              </a:r>
              <a:endPara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BA46B014-8B9E-15B2-DC8B-766C11842BE3}"/>
              </a:ext>
            </a:extLst>
          </p:cNvPr>
          <p:cNvSpPr/>
          <p:nvPr/>
        </p:nvSpPr>
        <p:spPr>
          <a:xfrm>
            <a:off x="1972503" y="4367244"/>
            <a:ext cx="196392" cy="2855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46BF9E-36F4-A861-87C2-B6F6938A2B14}"/>
              </a:ext>
            </a:extLst>
          </p:cNvPr>
          <p:cNvSpPr/>
          <p:nvPr/>
        </p:nvSpPr>
        <p:spPr>
          <a:xfrm>
            <a:off x="2168895" y="4393580"/>
            <a:ext cx="196392" cy="2855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اللقاء.أكملوا إنجاز ما تبقى من التمارين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106955" y="3172609"/>
            <a:ext cx="6801287" cy="2160612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32491" y="2961384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235758" y="3454401"/>
            <a:ext cx="582148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كِتابَةِ </a:t>
            </a:r>
            <a:r>
              <a:rPr lang="f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وَقراءَةِ الْأَعْدادِ مِنْ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1 000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</a:t>
            </a:r>
            <a:r>
              <a:rPr lang="en-GB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999 999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تَفْكيكِ وَتَرْكيبِ الْأَعْدادِ مِنَ 1000 إلى </a:t>
            </a:r>
            <a:r>
              <a:rPr lang="en-GB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999 999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         </a:t>
            </a:r>
            <a:endParaRPr lang="f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تَقْريبِ الْأَعْدادِ إِلى</a:t>
            </a:r>
            <a:r>
              <a:rPr lang="f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الْعَشَرَة؛ إِلى الْمِئَة؛         </a:t>
            </a:r>
            <a:endParaRPr lang="f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حَلِّ الْمَسائِلِ(الْبَحْثُ عَنِ الْكُلِّ أَوِ الْجَزْءِ).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3491021" y="876816"/>
            <a:ext cx="458578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دروس الأسبوع.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6534" y="3063914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EF689-E2D4-5D12-182C-41AFC71FEBE6}"/>
              </a:ext>
            </a:extLst>
          </p:cNvPr>
          <p:cNvSpPr txBox="1"/>
          <p:nvPr/>
        </p:nvSpPr>
        <p:spPr>
          <a:xfrm>
            <a:off x="1801976" y="3950021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حساب ذهني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9C84D037-5FCE-1172-2BE5-2E33588B2D40}"/>
              </a:ext>
            </a:extLst>
          </p:cNvPr>
          <p:cNvSpPr txBox="1"/>
          <p:nvPr/>
        </p:nvSpPr>
        <p:spPr>
          <a:xfrm>
            <a:off x="1918437" y="3149464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/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0196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E45D-47E6-E204-FA63-7B941033F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2B885B3-8C61-384A-DBAA-B647E038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EE28E0-3253-770E-ADFF-C9F9BE5AEEF4}"/>
              </a:ext>
            </a:extLst>
          </p:cNvPr>
          <p:cNvSpPr txBox="1"/>
          <p:nvPr/>
        </p:nvSpPr>
        <p:spPr>
          <a:xfrm>
            <a:off x="477520" y="938025"/>
            <a:ext cx="712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التمرين رقم 4 في الصفحة 15.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EFBC8CBA-DFBE-4F5F-88CD-2F5A4D360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7952620" y="762736"/>
            <a:ext cx="713860" cy="750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D4404A-952B-676F-FDFB-6B3B561BDAAE}"/>
              </a:ext>
            </a:extLst>
          </p:cNvPr>
          <p:cNvSpPr txBox="1"/>
          <p:nvPr/>
        </p:nvSpPr>
        <p:spPr>
          <a:xfrm>
            <a:off x="2179320" y="369899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384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ECBA9-B0C1-4105-831F-D59801AC41FB}"/>
              </a:ext>
            </a:extLst>
          </p:cNvPr>
          <p:cNvSpPr txBox="1"/>
          <p:nvPr/>
        </p:nvSpPr>
        <p:spPr>
          <a:xfrm>
            <a:off x="1666240" y="401141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253</a:t>
            </a:r>
            <a:endParaRPr lang="fr-MA" b="1" dirty="0">
              <a:solidFill>
                <a:srgbClr val="C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BE86E8-5AD1-0EEA-85C8-3A47B0C9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68" y="2201803"/>
            <a:ext cx="7261905" cy="36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22602</TotalTime>
  <Words>899</Words>
  <Application>Microsoft Office PowerPoint</Application>
  <PresentationFormat>Affichage à l'écran (4:3)</PresentationFormat>
  <Paragraphs>247</Paragraphs>
  <Slides>56</Slides>
  <Notes>4</Notes>
  <HiddenSlides>0</HiddenSlides>
  <MMClips>11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56</vt:i4>
      </vt:variant>
    </vt:vector>
  </HeadingPairs>
  <TitlesOfParts>
    <vt:vector size="67" baseType="lpstr">
      <vt:lpstr>Chalkboard</vt:lpstr>
      <vt:lpstr>Arial</vt:lpstr>
      <vt:lpstr>Dosis</vt:lpstr>
      <vt:lpstr>Effra CC Arbc</vt:lpstr>
      <vt:lpstr>Aptos Display</vt:lpstr>
      <vt:lpstr>Calibri</vt:lpstr>
      <vt:lpstr>Aptos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131</cp:revision>
  <cp:lastPrinted>2025-08-13T10:11:39Z</cp:lastPrinted>
  <dcterms:created xsi:type="dcterms:W3CDTF">2025-08-01T12:31:49Z</dcterms:created>
  <dcterms:modified xsi:type="dcterms:W3CDTF">2025-10-30T17:55:24Z</dcterms:modified>
</cp:coreProperties>
</file>