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5"/>
  </p:notesMasterIdLst>
  <p:handoutMasterIdLst>
    <p:handoutMasterId r:id="rId66"/>
  </p:handoutMasterIdLst>
  <p:sldIdLst>
    <p:sldId id="779" r:id="rId4"/>
    <p:sldId id="972" r:id="rId5"/>
    <p:sldId id="738" r:id="rId6"/>
    <p:sldId id="780" r:id="rId7"/>
    <p:sldId id="833" r:id="rId8"/>
    <p:sldId id="973" r:id="rId9"/>
    <p:sldId id="1070" r:id="rId10"/>
    <p:sldId id="961" r:id="rId11"/>
    <p:sldId id="964" r:id="rId12"/>
    <p:sldId id="1071" r:id="rId13"/>
    <p:sldId id="913" r:id="rId14"/>
    <p:sldId id="769" r:id="rId15"/>
    <p:sldId id="914" r:id="rId16"/>
    <p:sldId id="796" r:id="rId17"/>
    <p:sldId id="1072" r:id="rId18"/>
    <p:sldId id="774" r:id="rId19"/>
    <p:sldId id="1054" r:id="rId20"/>
    <p:sldId id="1055" r:id="rId21"/>
    <p:sldId id="1056" r:id="rId22"/>
    <p:sldId id="968" r:id="rId23"/>
    <p:sldId id="1021" r:id="rId24"/>
    <p:sldId id="1046" r:id="rId25"/>
    <p:sldId id="976" r:id="rId26"/>
    <p:sldId id="812" r:id="rId27"/>
    <p:sldId id="918" r:id="rId28"/>
    <p:sldId id="920" r:id="rId29"/>
    <p:sldId id="787" r:id="rId30"/>
    <p:sldId id="1061" r:id="rId31"/>
    <p:sldId id="1031" r:id="rId32"/>
    <p:sldId id="994" r:id="rId33"/>
    <p:sldId id="995" r:id="rId34"/>
    <p:sldId id="1034" r:id="rId35"/>
    <p:sldId id="996" r:id="rId36"/>
    <p:sldId id="974" r:id="rId37"/>
    <p:sldId id="997" r:id="rId38"/>
    <p:sldId id="1057" r:id="rId39"/>
    <p:sldId id="1035" r:id="rId40"/>
    <p:sldId id="1058" r:id="rId41"/>
    <p:sldId id="1027" r:id="rId42"/>
    <p:sldId id="1059" r:id="rId43"/>
    <p:sldId id="1073" r:id="rId44"/>
    <p:sldId id="1062" r:id="rId45"/>
    <p:sldId id="922" r:id="rId46"/>
    <p:sldId id="1063" r:id="rId47"/>
    <p:sldId id="1029" r:id="rId48"/>
    <p:sldId id="1064" r:id="rId49"/>
    <p:sldId id="1065" r:id="rId50"/>
    <p:sldId id="1067" r:id="rId51"/>
    <p:sldId id="1068" r:id="rId52"/>
    <p:sldId id="977" r:id="rId53"/>
    <p:sldId id="944" r:id="rId54"/>
    <p:sldId id="980" r:id="rId55"/>
    <p:sldId id="1018" r:id="rId56"/>
    <p:sldId id="981" r:id="rId57"/>
    <p:sldId id="978" r:id="rId58"/>
    <p:sldId id="840" r:id="rId59"/>
    <p:sldId id="982" r:id="rId60"/>
    <p:sldId id="789" r:id="rId61"/>
    <p:sldId id="948" r:id="rId62"/>
    <p:sldId id="764" r:id="rId63"/>
    <p:sldId id="969" r:id="rId6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7"/>
      <p:bold r:id="rId68"/>
    </p:embeddedFont>
    <p:embeddedFont>
      <p:font typeface="Dosis" pitchFamily="2" charset="0"/>
      <p:regular r:id="rId69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090"/>
    <a:srgbClr val="BFBFBF"/>
    <a:srgbClr val="F0F0F0"/>
    <a:srgbClr val="FCC302"/>
    <a:srgbClr val="A6A6A6"/>
    <a:srgbClr val="FC8D00"/>
    <a:srgbClr val="F6BB00"/>
    <a:srgbClr val="FAE496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2" autoAdjust="0"/>
    <p:restoredTop sz="96301" autoAdjust="0"/>
  </p:normalViewPr>
  <p:slideViewPr>
    <p:cSldViewPr snapToGrid="0">
      <p:cViewPr>
        <p:scale>
          <a:sx n="71" d="100"/>
          <a:sy n="71" d="100"/>
        </p:scale>
        <p:origin x="111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04/11/2025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22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DB46-D6DF-0394-3DEC-D8AF3E27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EA5E53-8D48-1930-5411-3D660AE09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D0581D-F77D-7543-A6B1-9516AF4EB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08188-34B4-7A88-BD75-AE3F43D3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343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0803-6928-1418-837B-64FEFF04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72C3FA-DA68-4912-7F88-1D31EFBC2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129F1E-B5AB-3781-EEBA-BA795A5CF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0FC33-150E-D5B7-8A65-61A6C816E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479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EA6FE-49C3-D0B3-B7F8-0CE89031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37467C-B2F2-2353-235D-B6D7E4590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7B9C37-3E8F-21BA-0083-A8757666D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59366F-3551-A04C-77CA-65AEF0D7D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77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5427-C286-462F-E87C-49B1FAF0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74E542-17ED-A348-5396-F42B18332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F85820-8419-2753-7FD5-4CEF8C672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32600-B217-4958-9466-1D8714B33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796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gif"/><Relationship Id="rId5" Type="http://schemas.openxmlformats.org/officeDocument/2006/relationships/image" Target="../media/image38.png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604095" y="6021421"/>
            <a:ext cx="1126928" cy="288630"/>
            <a:chOff x="5369640" y="5877672"/>
            <a:chExt cx="112692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5369640" y="5893429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4009767" y="6021421"/>
            <a:ext cx="1132947" cy="288630"/>
            <a:chOff x="5372100" y="5877672"/>
            <a:chExt cx="1132947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35996" y="589343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4504" y="2239767"/>
            <a:ext cx="5071763" cy="2819009"/>
            <a:chOff x="2307010" y="2221113"/>
            <a:chExt cx="467470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8530" y="356751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7010" y="3135995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14966" y="3609466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54541D67-7E72-E008-32A9-6BA53F3254B7}"/>
                </a:ext>
              </a:extLst>
            </p:cNvPr>
            <p:cNvSpPr txBox="1"/>
            <p:nvPr/>
          </p:nvSpPr>
          <p:spPr>
            <a:xfrm>
              <a:off x="2360599" y="413967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55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16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24825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20</a:t>
              </a:r>
              <a:r>
                <a:rPr lang="fr-FR" sz="2400" dirty="0">
                  <a:latin typeface="Calibri" panose="020F0502020204030204" pitchFamily="34" charset="0"/>
                </a:rPr>
                <a:t> - </a:t>
              </a:r>
              <a:r>
                <a:rPr lang="fr-MA" sz="2400" dirty="0">
                  <a:latin typeface="Calibri" panose="020F0502020204030204" pitchFamily="34" charset="0"/>
                </a:rPr>
                <a:t>5</a:t>
              </a:r>
              <a:r>
                <a:rPr lang="fr-FR" sz="2400" dirty="0">
                  <a:latin typeface="Calibri" panose="020F0502020204030204" pitchFamily="34" charset="0"/>
                </a:rPr>
                <a:t>  =  ….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15</a:t>
              </a:r>
              <a:r>
                <a:rPr lang="fr-FR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97953" y="92631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دقيقة.</a:t>
            </a:r>
          </a:p>
        </p:txBody>
      </p:sp>
      <p:pic>
        <p:nvPicPr>
          <p:cNvPr id="2" name="N4 L3 (S2)">
            <a:hlinkClick r:id="" action="ppaction://media"/>
            <a:extLst>
              <a:ext uri="{FF2B5EF4-FFF2-40B4-BE49-F238E27FC236}">
                <a16:creationId xmlns:a16="http://schemas.microsoft.com/office/drawing/2014/main" id="{910FD580-960A-3667-9B20-23CEBB238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133" y="2000761"/>
            <a:ext cx="7289455" cy="4100319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BDC0693-2C6B-CF03-3850-F7E7D9CDB0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21514" y="9383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5" name="Picture 4" descr="A group of numbers and letters&#10;&#10;Description automatically generated">
            <a:extLst>
              <a:ext uri="{FF2B5EF4-FFF2-40B4-BE49-F238E27FC236}">
                <a16:creationId xmlns:a16="http://schemas.microsoft.com/office/drawing/2014/main" id="{B2464ED1-7463-379E-EB47-9BE9C5A26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2" y="3022825"/>
            <a:ext cx="7134659" cy="15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4504" y="2239767"/>
            <a:ext cx="5071763" cy="2819009"/>
            <a:chOff x="2307010" y="2221113"/>
            <a:chExt cx="467470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6486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7010" y="3135995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74678" y="363783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54541D67-7E72-E008-32A9-6BA53F3254B7}"/>
                </a:ext>
              </a:extLst>
            </p:cNvPr>
            <p:cNvSpPr txBox="1"/>
            <p:nvPr/>
          </p:nvSpPr>
          <p:spPr>
            <a:xfrm>
              <a:off x="2360599" y="41396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0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46FC0F9-2698-0E37-F1F3-0DDA0C91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4386-616B-84C4-1B27-2D7F0486E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BB259A-5EF1-8B56-8A40-0B7144E15986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AEE8F8-4D4B-8F4F-4321-A1FF2529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59FD94-B54C-23AF-C311-EF770C9A235B}"/>
              </a:ext>
            </a:extLst>
          </p:cNvPr>
          <p:cNvSpPr txBox="1"/>
          <p:nvPr/>
        </p:nvSpPr>
        <p:spPr>
          <a:xfrm>
            <a:off x="2850528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ضعوا وانجزوا العملية.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B85A9B-BFA3-BA8E-74C3-5F599FDC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796" y="2627306"/>
            <a:ext cx="507840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D542-9B33-F708-2641-EDB809A9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0C7A71D-A98F-1E7B-28CC-7DEB8DCE6A47}"/>
              </a:ext>
            </a:extLst>
          </p:cNvPr>
          <p:cNvSpPr txBox="1"/>
          <p:nvPr/>
        </p:nvSpPr>
        <p:spPr>
          <a:xfrm>
            <a:off x="12037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3A4A31-5F52-0DD1-08E2-ECB47189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8EE96F-A3CE-F09D-59A2-4F8556F6C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71907-7695-258A-BFB8-DC218031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ED2E6AB-E45E-0C94-86FA-12ABE6F69361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EC2A0-A6E5-9B67-60D4-1AF6A23FF186}"/>
              </a:ext>
            </a:extLst>
          </p:cNvPr>
          <p:cNvSpPr txBox="1"/>
          <p:nvPr/>
        </p:nvSpPr>
        <p:spPr>
          <a:xfrm>
            <a:off x="2812428" y="914498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يتحقق.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A915F3-F6F2-E92D-84A5-49647CB58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0B2506-A347-48E7-1436-494A8A7F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03" y="1674068"/>
            <a:ext cx="358475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A5CC34-F633-00D8-93BC-AA274731015E}"/>
              </a:ext>
            </a:extLst>
          </p:cNvPr>
          <p:cNvSpPr txBox="1"/>
          <p:nvPr/>
        </p:nvSpPr>
        <p:spPr>
          <a:xfrm>
            <a:off x="2875928" y="938025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ضعوا وانجزوا العملية.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AA2993-C346-B2C4-9357-110A3B0B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796" y="2627306"/>
            <a:ext cx="507840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1F61-E757-3B55-9E8B-941AB16A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958BE1-F0D2-8470-BE05-8C3B4479E708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BEF350-5BD5-4F6C-2C33-FB9C8903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1A9433-3F43-9407-866B-739B1757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0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380C-1000-093F-FC01-4596F2F6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6E552CD-D36E-E431-9AAC-7F275814E1AC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6AD35D-2EF1-C0E3-8CD0-403BDA53FCD3}"/>
              </a:ext>
            </a:extLst>
          </p:cNvPr>
          <p:cNvSpPr txBox="1"/>
          <p:nvPr/>
        </p:nvSpPr>
        <p:spPr>
          <a:xfrm>
            <a:off x="2866006" y="91676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يتحقق.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1BA714-21C0-DA68-B293-0479325A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8" name="Picture 17" descr="A red and black numbers&#10;&#10;Description automatically generated">
            <a:extLst>
              <a:ext uri="{FF2B5EF4-FFF2-40B4-BE49-F238E27FC236}">
                <a16:creationId xmlns:a16="http://schemas.microsoft.com/office/drawing/2014/main" id="{CDA56DAD-6471-1265-C6AE-29874E47E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06" y="1971375"/>
            <a:ext cx="3206506" cy="38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020276" y="3448969"/>
              <a:ext cx="343608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630" rtl="1">
                <a:lnSpc>
                  <a:spcPts val="3426"/>
                </a:lnSpc>
                <a:defRPr/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جَمْعُ وَطَرْحُ 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</a:p>
            <a:p>
              <a:pPr algn="r" defTabSz="609630" rtl="1">
                <a:lnSpc>
                  <a:spcPts val="3426"/>
                </a:lnSpc>
                <a:defRPr/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21087"/>
            <a:ext cx="7473324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 rtl="1">
              <a:lnSpc>
                <a:spcPts val="3426"/>
              </a:lnSpc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جَمْعُ وَطَرْحُ </a:t>
            </a:r>
            <a:r>
              <a:rPr lang="ar-S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fr-FR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 0 إِلى 999 9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6D99B1-112F-80D4-CC4A-F9D285340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A7738811-509A-B940-9BE6-00424DAE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4PP1S2L3 (2)">
            <a:hlinkClick r:id="" action="ppaction://media"/>
            <a:extLst>
              <a:ext uri="{FF2B5EF4-FFF2-40B4-BE49-F238E27FC236}">
                <a16:creationId xmlns:a16="http://schemas.microsoft.com/office/drawing/2014/main" id="{101B08E1-5D3A-76DD-4788-087B68B37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883" y="1904849"/>
            <a:ext cx="7795413" cy="4384920"/>
          </a:xfrm>
          <a:prstGeom prst="rect">
            <a:avLst/>
          </a:prstGeom>
        </p:spPr>
      </p:pic>
      <p:pic>
        <p:nvPicPr>
          <p:cNvPr id="6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8FC492-B324-8E91-E2D9-D0BF5B22BE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28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D8D984-5471-F6BA-D839-F248E06C2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 descr="Une image contenant texte, écriture manuscrite, Police, Rectangle&#10;&#10;Le contenu généré par l’IA peut être incorrect.">
            <a:extLst>
              <a:ext uri="{FF2B5EF4-FFF2-40B4-BE49-F238E27FC236}">
                <a16:creationId xmlns:a16="http://schemas.microsoft.com/office/drawing/2014/main" id="{D0722251-22F6-BF39-FA12-AB401AE1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3" y="2123826"/>
            <a:ext cx="5602014" cy="32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F396F-7487-C7BF-6B31-81B68355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A3DF9D8-276E-591C-1BFD-E2BFA3CF28DC}"/>
              </a:ext>
            </a:extLst>
          </p:cNvPr>
          <p:cNvSpPr txBox="1"/>
          <p:nvPr/>
        </p:nvSpPr>
        <p:spPr>
          <a:xfrm>
            <a:off x="11615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294306-2744-527C-6E02-FED75644B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BA76095-7979-E1BB-C43B-F735F7EF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66029" y="91784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BF211C98-B1DF-4991-FB30-FE6B628813C1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3A735DA8-873D-52D8-8965-76F2CC4F0686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B2169A1-412C-6422-A3FC-A0895411C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7" name="Groupe 14">
            <a:extLst>
              <a:ext uri="{FF2B5EF4-FFF2-40B4-BE49-F238E27FC236}">
                <a16:creationId xmlns:a16="http://schemas.microsoft.com/office/drawing/2014/main" id="{14BAAC19-62E7-3A56-00F6-26649620F544}"/>
              </a:ext>
            </a:extLst>
          </p:cNvPr>
          <p:cNvGrpSpPr/>
          <p:nvPr/>
        </p:nvGrpSpPr>
        <p:grpSpPr>
          <a:xfrm>
            <a:off x="3558127" y="1879809"/>
            <a:ext cx="2411108" cy="707886"/>
            <a:chOff x="6019129" y="1867658"/>
            <a:chExt cx="2411108" cy="70788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1F9D2EE2-19CC-8DFC-E15A-BADB81FCDE10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91DD259E-0D77-F59B-AC3C-A4F713C39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8" name="Groupe 19">
            <a:extLst>
              <a:ext uri="{FF2B5EF4-FFF2-40B4-BE49-F238E27FC236}">
                <a16:creationId xmlns:a16="http://schemas.microsoft.com/office/drawing/2014/main" id="{2D25BF0C-9F71-7693-E36F-F7DB69EF2BFF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1CD07CF9-FCE0-76F5-1CC1-A938F99538E5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 مِنَ صحة الإنجاز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ACDFAA0-10A3-C866-57E1-34D9FF32F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3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718AF00-5B2B-2711-FECE-919CE3D42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90" y="3006152"/>
            <a:ext cx="6307420" cy="29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7C0430-3342-4207-20C4-37CE8D593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93" y="3639288"/>
            <a:ext cx="1341236" cy="853514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D49ED9-25FB-C867-DD79-89D7BB4D5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476007" y="3865303"/>
            <a:ext cx="3780000" cy="1156414"/>
            <a:chOff x="648000" y="1916664"/>
            <a:chExt cx="3780000" cy="115641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97432" y="1916664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543B95-A36F-1303-8B2E-E3C609C113CE}"/>
              </a:ext>
            </a:extLst>
          </p:cNvPr>
          <p:cNvGrpSpPr/>
          <p:nvPr/>
        </p:nvGrpSpPr>
        <p:grpSpPr>
          <a:xfrm>
            <a:off x="4430404" y="2453271"/>
            <a:ext cx="3882605" cy="1123837"/>
            <a:chOff x="4324529" y="2475889"/>
            <a:chExt cx="3882605" cy="112383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F9F746C-D79A-CE24-F2B6-01A823F446DF}"/>
                </a:ext>
              </a:extLst>
            </p:cNvPr>
            <p:cNvGrpSpPr/>
            <p:nvPr/>
          </p:nvGrpSpPr>
          <p:grpSpPr>
            <a:xfrm>
              <a:off x="4427134" y="2475889"/>
              <a:ext cx="3780000" cy="1123837"/>
              <a:chOff x="648000" y="1949241"/>
              <a:chExt cx="3780000" cy="1123837"/>
            </a:xfrm>
            <a:solidFill>
              <a:srgbClr val="BFBFBF"/>
            </a:solidFill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D06DF442-E3A1-AD93-FFB0-B22E54299438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fr-MA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Organigramme : Terminateur 21">
                <a:extLst>
                  <a:ext uri="{FF2B5EF4-FFF2-40B4-BE49-F238E27FC236}">
                    <a16:creationId xmlns:a16="http://schemas.microsoft.com/office/drawing/2014/main" id="{19BFBC15-D948-462E-399C-A5B8E0D3EC37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space réservé du texte 5">
                <a:extLst>
                  <a:ext uri="{FF2B5EF4-FFF2-40B4-BE49-F238E27FC236}">
                    <a16:creationId xmlns:a16="http://schemas.microsoft.com/office/drawing/2014/main" id="{5EE30BBC-F8A7-642B-618D-EF6534CF83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grpFill/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09630" rtl="1">
                  <a:lnSpc>
                    <a:spcPts val="3426"/>
                  </a:lnSpc>
                  <a:buNone/>
                  <a:defRPr/>
                </a:pPr>
                <a:r>
                  <a:rPr lang="ar-S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</a:t>
                </a: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ْأَ</a:t>
                </a:r>
                <a:r>
                  <a:rPr lang="ar-S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عدادُ مِنْ 0 إِلى 999 999 - قِراءَةٌ وَكِتابَةٌ</a:t>
                </a:r>
                <a:endPara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4649960" y="2845617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655DED-992B-3470-0DD1-288D65B6BDC9}"/>
                </a:ext>
              </a:extLst>
            </p:cNvPr>
            <p:cNvSpPr txBox="1"/>
            <p:nvPr/>
          </p:nvSpPr>
          <p:spPr>
            <a:xfrm>
              <a:off x="4324529" y="2887301"/>
              <a:ext cx="3604174" cy="473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جَمْعُ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AD61D3-E807-C293-C91A-31ED9E89E410}"/>
              </a:ext>
            </a:extLst>
          </p:cNvPr>
          <p:cNvGrpSpPr/>
          <p:nvPr/>
        </p:nvGrpSpPr>
        <p:grpSpPr>
          <a:xfrm>
            <a:off x="-755003" y="2428585"/>
            <a:ext cx="5009582" cy="1173209"/>
            <a:chOff x="-860878" y="2428585"/>
            <a:chExt cx="5009582" cy="11732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459728-67D9-B260-350A-45BAE0C6B774}"/>
                </a:ext>
              </a:extLst>
            </p:cNvPr>
            <p:cNvGrpSpPr/>
            <p:nvPr/>
          </p:nvGrpSpPr>
          <p:grpSpPr>
            <a:xfrm>
              <a:off x="368704" y="2428585"/>
              <a:ext cx="3780000" cy="1173209"/>
              <a:chOff x="368704" y="2428585"/>
              <a:chExt cx="3780000" cy="1173209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3E668AC7-CB80-9A2E-E964-4CCAE654933A}"/>
                  </a:ext>
                </a:extLst>
              </p:cNvPr>
              <p:cNvGrpSpPr/>
              <p:nvPr/>
            </p:nvGrpSpPr>
            <p:grpSpPr>
              <a:xfrm>
                <a:off x="368704" y="2724716"/>
                <a:ext cx="3780000" cy="877078"/>
                <a:chOff x="648000" y="2196000"/>
                <a:chExt cx="3780000" cy="877078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" name="Rectangle : coins arrondis 16">
                  <a:extLst>
                    <a:ext uri="{FF2B5EF4-FFF2-40B4-BE49-F238E27FC236}">
                      <a16:creationId xmlns:a16="http://schemas.microsoft.com/office/drawing/2014/main" id="{27C81966-C6B3-F7D1-9287-616A8C28EDA7}"/>
                    </a:ext>
                  </a:extLst>
                </p:cNvPr>
                <p:cNvSpPr/>
                <p:nvPr/>
              </p:nvSpPr>
              <p:spPr>
                <a:xfrm>
                  <a:off x="648000" y="2196000"/>
                  <a:ext cx="3780000" cy="87707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 defTabSz="609630" rtl="1">
                    <a:lnSpc>
                      <a:spcPts val="3426"/>
                    </a:lnSpc>
                    <a:spcBef>
                      <a:spcPts val="300"/>
                    </a:spcBef>
                  </a:pPr>
                  <a:endParaRPr lang="f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Espace réservé du texte 5">
                  <a:extLst>
                    <a:ext uri="{FF2B5EF4-FFF2-40B4-BE49-F238E27FC236}">
                      <a16:creationId xmlns:a16="http://schemas.microsoft.com/office/drawing/2014/main" id="{6AE66BB3-33A5-C801-F372-C8FCC632000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8000" y="2331465"/>
                  <a:ext cx="3420000" cy="63114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fr-FR"/>
                  </a:defPPr>
                  <a:lvl1pPr indent="0" algn="ctr" defTabSz="609630" rtl="1">
                    <a:lnSpc>
                      <a:spcPts val="3426"/>
                    </a:lnSpc>
                    <a:spcBef>
                      <a:spcPts val="300"/>
                    </a:spcBef>
                    <a:buFont typeface="Wingdings" panose="05000000000000000000" pitchFamily="2" charset="2"/>
                    <a:buNone/>
                    <a:defRPr sz="1600" b="1" kern="0">
                      <a:solidFill>
                        <a:schemeClr val="bg1">
                          <a:lumMod val="6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  <a:lvl2pPr marL="685800" indent="-228600">
                    <a:lnSpc>
                      <a:spcPct val="100000"/>
                    </a:lnSpc>
                    <a:spcBef>
                      <a:spcPts val="300"/>
                    </a:spcBef>
                    <a:buFont typeface="Arial" panose="020B0604020202020204" pitchFamily="34" charset="0"/>
                    <a:buChar char="•"/>
                    <a:defRPr sz="1100">
                      <a:solidFill>
                        <a:srgbClr val="757575"/>
                      </a:solidFill>
                      <a:latin typeface="Dosis SemiBold" pitchFamily="2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100">
                      <a:solidFill>
                        <a:srgbClr val="474F71"/>
                      </a:solidFill>
                      <a:latin typeface="Dosis SemiBold" pitchFamily="2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50">
                      <a:solidFill>
                        <a:srgbClr val="474F71"/>
                      </a:solidFill>
                      <a:latin typeface="Dosis SemiBold" pitchFamily="2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050">
                      <a:solidFill>
                        <a:srgbClr val="474F71"/>
                      </a:solidFill>
                      <a:latin typeface="Dosis SemiBold" pitchFamily="2" charset="0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</a:defRPr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</a:defRPr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</a:defRPr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endParaRPr lang="ar-MA" dirty="0"/>
                </a:p>
              </p:txBody>
            </p:sp>
          </p:grpSp>
          <p:sp>
            <p:nvSpPr>
              <p:cNvPr id="7" name="Organigramme : Terminateur 21">
                <a:extLst>
                  <a:ext uri="{FF2B5EF4-FFF2-40B4-BE49-F238E27FC236}">
                    <a16:creationId xmlns:a16="http://schemas.microsoft.com/office/drawing/2014/main" id="{4627AE89-C385-37A8-59A4-C9D5A97A1273}"/>
                  </a:ext>
                </a:extLst>
              </p:cNvPr>
              <p:cNvSpPr/>
              <p:nvPr/>
            </p:nvSpPr>
            <p:spPr>
              <a:xfrm>
                <a:off x="2619564" y="2428585"/>
                <a:ext cx="1260000" cy="369674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6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DF9673-0291-6B9F-20ED-52F859B1421B}"/>
                </a:ext>
              </a:extLst>
            </p:cNvPr>
            <p:cNvSpPr txBox="1"/>
            <p:nvPr/>
          </p:nvSpPr>
          <p:spPr>
            <a:xfrm>
              <a:off x="-860878" y="3009327"/>
              <a:ext cx="47404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طَرْحُ </a:t>
              </a:r>
              <a:r>
                <a:rPr lang="ar-S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endParaRPr lang="ar-MA" sz="1600" b="1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CF5217-D07F-BE81-343D-6255CBADA675}"/>
              </a:ext>
            </a:extLst>
          </p:cNvPr>
          <p:cNvSpPr txBox="1"/>
          <p:nvPr/>
        </p:nvSpPr>
        <p:spPr>
          <a:xfrm>
            <a:off x="-1074937" y="4438688"/>
            <a:ext cx="5168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الْمَسَائلِ(اَلْبَحْثُ عَنِ الْكُلِّ أوِ الْجُزْءِ)-خطوتين-</a:t>
            </a:r>
            <a:endParaRPr lang="fr-FR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4142C0-C8D1-8485-F6A5-A01CE2870FD4}"/>
              </a:ext>
            </a:extLst>
          </p:cNvPr>
          <p:cNvGrpSpPr/>
          <p:nvPr/>
        </p:nvGrpSpPr>
        <p:grpSpPr>
          <a:xfrm>
            <a:off x="2545439" y="5221918"/>
            <a:ext cx="3780000" cy="1123837"/>
            <a:chOff x="2439564" y="5221918"/>
            <a:chExt cx="3780000" cy="1123837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72F3C907-F2CF-83B3-E160-54BF64EFB75B}"/>
                </a:ext>
              </a:extLst>
            </p:cNvPr>
            <p:cNvGrpSpPr/>
            <p:nvPr/>
          </p:nvGrpSpPr>
          <p:grpSpPr>
            <a:xfrm>
              <a:off x="2439564" y="5221918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98C62966-8FD2-A668-3D21-B98E06297E7D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0" eaLnBrk="1" latinLnBrk="0" hangingPunct="1"/>
                <a:endParaRPr lang="fr-MA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rganigramme : Terminateur 21">
                <a:extLst>
                  <a:ext uri="{FF2B5EF4-FFF2-40B4-BE49-F238E27FC236}">
                    <a16:creationId xmlns:a16="http://schemas.microsoft.com/office/drawing/2014/main" id="{643F8C6E-3B63-B3F4-94CE-FA2BB7EAE5C0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Espace réservé du texte 5">
                <a:extLst>
                  <a:ext uri="{FF2B5EF4-FFF2-40B4-BE49-F238E27FC236}">
                    <a16:creationId xmlns:a16="http://schemas.microsoft.com/office/drawing/2014/main" id="{2BBD08C9-A6E2-7ABC-8477-72E6B48FA0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endPara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88DA1A-1217-9CC3-4715-C77492EAA3FD}"/>
                </a:ext>
              </a:extLst>
            </p:cNvPr>
            <p:cNvSpPr txBox="1"/>
            <p:nvPr/>
          </p:nvSpPr>
          <p:spPr>
            <a:xfrm>
              <a:off x="2619564" y="5748137"/>
              <a:ext cx="33215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مًراجَعَة وَتَثْبيتُ دَروسِ الأُسْبوعِ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DF17CA-9A02-AA7F-E230-577A2C546A6D}"/>
              </a:ext>
            </a:extLst>
          </p:cNvPr>
          <p:cNvGrpSpPr/>
          <p:nvPr/>
        </p:nvGrpSpPr>
        <p:grpSpPr>
          <a:xfrm>
            <a:off x="4489768" y="3845457"/>
            <a:ext cx="3938021" cy="1174118"/>
            <a:chOff x="4383893" y="3845457"/>
            <a:chExt cx="3938021" cy="1174118"/>
          </a:xfrm>
        </p:grpSpPr>
        <p:pic>
          <p:nvPicPr>
            <p:cNvPr id="26" name="Image 16">
              <a:extLst>
                <a:ext uri="{FF2B5EF4-FFF2-40B4-BE49-F238E27FC236}">
                  <a16:creationId xmlns:a16="http://schemas.microsoft.com/office/drawing/2014/main" id="{69B1C7FC-72E0-BA80-4848-336C4669B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3893" y="4078753"/>
              <a:ext cx="3938021" cy="940822"/>
            </a:xfrm>
            <a:prstGeom prst="rect">
              <a:avLst/>
            </a:prstGeom>
          </p:spPr>
        </p:pic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C3E4EB58-73BB-6CF3-CD83-18365B46873E}"/>
                </a:ext>
              </a:extLst>
            </p:cNvPr>
            <p:cNvSpPr/>
            <p:nvPr/>
          </p:nvSpPr>
          <p:spPr>
            <a:xfrm>
              <a:off x="6703868" y="3845457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الدرس7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2E480E-288C-FC10-01CB-EEB5F8253279}"/>
              </a:ext>
            </a:extLst>
          </p:cNvPr>
          <p:cNvSpPr txBox="1"/>
          <p:nvPr/>
        </p:nvSpPr>
        <p:spPr>
          <a:xfrm>
            <a:off x="2843441" y="4276977"/>
            <a:ext cx="5332394" cy="48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defTabSz="609630" rtl="1">
              <a:lnSpc>
                <a:spcPts val="3426"/>
              </a:lnSpc>
              <a:buNone/>
              <a:defRPr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جَمْعُ وَطَرْحُ </a:t>
            </a:r>
            <a:r>
              <a:rPr lang="ar-S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</a:t>
            </a: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  <a:endParaRPr lang="ar-MA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5F03-E40E-95C6-02BE-E02A945B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25873-C91A-8353-76BB-BF1872BA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90" y="3006152"/>
            <a:ext cx="6307420" cy="297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454D-2793-E6D8-DCA6-A559D6107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93" y="3639288"/>
            <a:ext cx="1341236" cy="85351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5B0795EE-D0F0-20B4-E192-A40A949E9248}"/>
              </a:ext>
            </a:extLst>
          </p:cNvPr>
          <p:cNvSpPr txBox="1"/>
          <p:nvPr/>
        </p:nvSpPr>
        <p:spPr>
          <a:xfrm>
            <a:off x="225911" y="92572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، أنجزوا عملية الطرح.</a:t>
            </a:r>
            <a:endParaRPr lang="fr-FR" b="1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e 1">
            <a:extLst>
              <a:ext uri="{FF2B5EF4-FFF2-40B4-BE49-F238E27FC236}">
                <a16:creationId xmlns:a16="http://schemas.microsoft.com/office/drawing/2014/main" id="{6D4A9A96-B8ED-99D7-3C99-6B678E16715C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3E728E24-F776-615D-E02C-7329378DA8A9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CDC68CA6-3BF8-4548-A9F9-67DAA26D5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27" name="Groupe 14">
            <a:extLst>
              <a:ext uri="{FF2B5EF4-FFF2-40B4-BE49-F238E27FC236}">
                <a16:creationId xmlns:a16="http://schemas.microsoft.com/office/drawing/2014/main" id="{DE0CFCED-8985-4539-3681-D92B283AFEBC}"/>
              </a:ext>
            </a:extLst>
          </p:cNvPr>
          <p:cNvGrpSpPr/>
          <p:nvPr/>
        </p:nvGrpSpPr>
        <p:grpSpPr>
          <a:xfrm>
            <a:off x="3558127" y="1879809"/>
            <a:ext cx="2411108" cy="707886"/>
            <a:chOff x="6019129" y="1867658"/>
            <a:chExt cx="2411108" cy="707886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20E98CF6-7AEC-9060-03BD-405A05E7B55D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7894740F-2290-E008-67F7-48D786F0F3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8" name="Groupe 19">
            <a:extLst>
              <a:ext uri="{FF2B5EF4-FFF2-40B4-BE49-F238E27FC236}">
                <a16:creationId xmlns:a16="http://schemas.microsoft.com/office/drawing/2014/main" id="{1853C497-3440-8748-C9F8-38ADD0454628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AFE2F1A1-81FF-ACA6-AA62-94CFC576CD07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B1735F7A-2864-AF2D-3754-062C85CAB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9D88E1-D268-DB5F-CD92-0CFC9B80A482}"/>
              </a:ext>
            </a:extLst>
          </p:cNvPr>
          <p:cNvSpPr/>
          <p:nvPr/>
        </p:nvSpPr>
        <p:spPr>
          <a:xfrm>
            <a:off x="1465109" y="2926226"/>
            <a:ext cx="2497384" cy="292623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65AA7B-F359-0E4B-0122-B5BAFE69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22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98521E-C13A-DFE0-9D9A-41C80E22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FDD3-789F-8D89-A995-69E24BE39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EF35CFA-B772-5235-57AB-49494CE229A1}"/>
              </a:ext>
            </a:extLst>
          </p:cNvPr>
          <p:cNvSpPr txBox="1"/>
          <p:nvPr/>
        </p:nvSpPr>
        <p:spPr>
          <a:xfrm>
            <a:off x="225911" y="913025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e 1">
            <a:extLst>
              <a:ext uri="{FF2B5EF4-FFF2-40B4-BE49-F238E27FC236}">
                <a16:creationId xmlns:a16="http://schemas.microsoft.com/office/drawing/2014/main" id="{216FF164-E9AD-27E8-03D1-B34C71C0093B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83927D5F-E466-E373-7868-E00FD88EC281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82E17BB8-7208-464F-73F3-A03D5C5143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28" name="Groupe 14">
            <a:extLst>
              <a:ext uri="{FF2B5EF4-FFF2-40B4-BE49-F238E27FC236}">
                <a16:creationId xmlns:a16="http://schemas.microsoft.com/office/drawing/2014/main" id="{5A0C5CD5-0967-3DED-9F00-35F92A81A436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3">
              <a:extLst>
                <a:ext uri="{FF2B5EF4-FFF2-40B4-BE49-F238E27FC236}">
                  <a16:creationId xmlns:a16="http://schemas.microsoft.com/office/drawing/2014/main" id="{52BA94E3-0014-CA6E-A0F5-C97C98592DE8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941F7B60-6D57-F695-68DF-1636A0930B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9" name="Groupe 19">
            <a:extLst>
              <a:ext uri="{FF2B5EF4-FFF2-40B4-BE49-F238E27FC236}">
                <a16:creationId xmlns:a16="http://schemas.microsoft.com/office/drawing/2014/main" id="{EED912F5-FDEE-9B39-22A3-797902E12099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29CA106F-8D4E-2D31-7E5A-B7CD4A7A19D5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436DCA7F-BEDB-1B57-2928-B15A51C97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0DF7A3-02F4-2ECE-8657-788A39DFB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 descr="A graph paper with numbers and arrows&#10;&#10;Description automatically generated">
            <a:extLst>
              <a:ext uri="{FF2B5EF4-FFF2-40B4-BE49-F238E27FC236}">
                <a16:creationId xmlns:a16="http://schemas.microsoft.com/office/drawing/2014/main" id="{B21DD33D-0678-0FC1-DD5D-6DBD422D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8" y="2628036"/>
            <a:ext cx="7317455" cy="37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945036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2AF206-B1C7-CB40-45C3-43281F91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1">
            <a:extLst>
              <a:ext uri="{FF2B5EF4-FFF2-40B4-BE49-F238E27FC236}">
                <a16:creationId xmlns:a16="http://schemas.microsoft.com/office/drawing/2014/main" id="{E23C841D-5F64-A3DC-916B-2FAAF854C6A0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1B2C69A-5B51-918C-10DE-821EFDBA0328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B44B811-0468-EADB-7828-806F4B20B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6" name="Groupe 14">
            <a:extLst>
              <a:ext uri="{FF2B5EF4-FFF2-40B4-BE49-F238E27FC236}">
                <a16:creationId xmlns:a16="http://schemas.microsoft.com/office/drawing/2014/main" id="{8AE32DC9-4F09-AEA4-9781-EA292C016C98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4A7090"/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94B27652-D386-6861-F028-DA3718261215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8B795B6-9E32-24F3-6EE9-A68F2F178D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9" name="Groupe 19">
            <a:extLst>
              <a:ext uri="{FF2B5EF4-FFF2-40B4-BE49-F238E27FC236}">
                <a16:creationId xmlns:a16="http://schemas.microsoft.com/office/drawing/2014/main" id="{D0AA00F0-6EF8-6F1E-AA56-27ED9FD8A169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49A02003-E30B-E4EE-4100-8B2A78D22072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88F6FB0E-08CC-73A3-6C4B-2018038CDD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15" name="Picture 14" descr="A graph paper with numbers and arrows&#10;&#10;Description automatically generated">
            <a:extLst>
              <a:ext uri="{FF2B5EF4-FFF2-40B4-BE49-F238E27FC236}">
                <a16:creationId xmlns:a16="http://schemas.microsoft.com/office/drawing/2014/main" id="{B6877206-9A97-1B3D-010B-B42F2D561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6" y="2659741"/>
            <a:ext cx="7069305" cy="35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3983-F73E-2324-3008-C8FAC825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paper with numbers and arrows&#10;&#10;Description automatically generated">
            <a:extLst>
              <a:ext uri="{FF2B5EF4-FFF2-40B4-BE49-F238E27FC236}">
                <a16:creationId xmlns:a16="http://schemas.microsoft.com/office/drawing/2014/main" id="{1829A381-919C-5F7B-7BA8-7C69E2A3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27" y="2920735"/>
            <a:ext cx="6292646" cy="318423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DDB55A6D-A450-B2DB-EBA9-4869624E6D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233051C1-C855-A299-DD12-B459D060F834}"/>
              </a:ext>
            </a:extLst>
          </p:cNvPr>
          <p:cNvSpPr txBox="1"/>
          <p:nvPr/>
        </p:nvSpPr>
        <p:spPr>
          <a:xfrm>
            <a:off x="225911" y="924036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تحققوا بإنجاز عملية الجمع.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45567C4-4D4D-D976-7891-7A0E002FE2D1}"/>
              </a:ext>
            </a:extLst>
          </p:cNvPr>
          <p:cNvSpPr/>
          <p:nvPr/>
        </p:nvSpPr>
        <p:spPr>
          <a:xfrm>
            <a:off x="4952996" y="3068652"/>
            <a:ext cx="2497667" cy="275655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1D20DB-8D20-8043-F1C4-109F48017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2" name="Groupe 1">
            <a:extLst>
              <a:ext uri="{FF2B5EF4-FFF2-40B4-BE49-F238E27FC236}">
                <a16:creationId xmlns:a16="http://schemas.microsoft.com/office/drawing/2014/main" id="{0A1DD484-244A-D201-FF57-291EAF35C57A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E37B1C6B-F5B5-7F16-C764-9690785FA77E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FF41BF90-434F-9F1E-AED2-EA8F54BF06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16" name="Groupe 14">
            <a:extLst>
              <a:ext uri="{FF2B5EF4-FFF2-40B4-BE49-F238E27FC236}">
                <a16:creationId xmlns:a16="http://schemas.microsoft.com/office/drawing/2014/main" id="{7BA05E3E-899D-8BC7-744E-637E65F5E24C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4A7090"/>
          </a:solidFill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E1D879A9-8F31-687E-885F-8D513C51CD39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ABE02D5-96B0-21FC-8400-725E83965B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33E93DC-549F-A469-DBBC-D9A153458D7B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DD6ADAAA-75E0-9495-3B06-419F4D4E4C35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4D68690-D60E-0E09-3644-90C49E2758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4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093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1853A2-7205-333E-428A-7310A15B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D11744-7A44-606E-A799-C8B95013C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FF9B3-85FB-1661-82D5-BCB09976E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9C51C43-BF3A-5E33-7F23-4BC658664AC9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903E82A3-4010-CA17-6013-8E35E5AC86DE}"/>
              </a:ext>
            </a:extLst>
          </p:cNvPr>
          <p:cNvSpPr txBox="1"/>
          <p:nvPr/>
        </p:nvSpPr>
        <p:spPr>
          <a:xfrm>
            <a:off x="225911" y="919822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D6BE28-33F3-E854-66E7-ABA0D591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50404944-D6EE-F171-3997-CA1392D6F6D7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CD2E9CD3-F5F0-18BF-A63C-A9E6A7C6CDD6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9003D05-CBE2-F55F-BC7B-19A683315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22" name="Groupe 14">
            <a:extLst>
              <a:ext uri="{FF2B5EF4-FFF2-40B4-BE49-F238E27FC236}">
                <a16:creationId xmlns:a16="http://schemas.microsoft.com/office/drawing/2014/main" id="{22062A36-125A-CE48-6E7F-EB8622DD129D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4A7090"/>
          </a:solidFill>
        </p:grpSpPr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7068BB4A-45FD-AA9A-8948-F82F9E2F7ACF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أُنجٍزُ المبادلات اللازمة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C86212F5-1108-2FFB-8E0B-38AF4F8F7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5" name="Groupe 19">
            <a:extLst>
              <a:ext uri="{FF2B5EF4-FFF2-40B4-BE49-F238E27FC236}">
                <a16:creationId xmlns:a16="http://schemas.microsoft.com/office/drawing/2014/main" id="{B48CAD12-F272-7657-E97D-D46294084959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3">
              <a:extLst>
                <a:ext uri="{FF2B5EF4-FFF2-40B4-BE49-F238E27FC236}">
                  <a16:creationId xmlns:a16="http://schemas.microsoft.com/office/drawing/2014/main" id="{27A2EB2B-3FC7-3EFE-4B97-3BAF533A68B6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73A89680-9F59-BAB3-A7F6-552CF0E1D7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20C830-E188-E598-BBD3-6EEE2624EB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>
            <a:fillRect/>
          </a:stretch>
        </p:blipFill>
        <p:spPr>
          <a:xfrm>
            <a:off x="677734" y="2952592"/>
            <a:ext cx="7633030" cy="34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604D-AA29-7922-0F7B-32A7F40E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BBEFCBF-9D0C-FA98-8929-A8A762840BA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0E910658-6530-4873-E5D3-7228540BD914}"/>
              </a:ext>
            </a:extLst>
          </p:cNvPr>
          <p:cNvSpPr txBox="1"/>
          <p:nvPr/>
        </p:nvSpPr>
        <p:spPr>
          <a:xfrm>
            <a:off x="261023" y="910553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41DFAF-A9B9-EE77-CB1D-093E9B2EA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1">
            <a:extLst>
              <a:ext uri="{FF2B5EF4-FFF2-40B4-BE49-F238E27FC236}">
                <a16:creationId xmlns:a16="http://schemas.microsoft.com/office/drawing/2014/main" id="{521663D3-6A3E-43E0-443A-663AEBF3D9CE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859D74C-0ACA-331C-30D3-BA150D6371F7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68771773-C617-EE33-6E59-736104AC94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6" name="Groupe 14">
            <a:extLst>
              <a:ext uri="{FF2B5EF4-FFF2-40B4-BE49-F238E27FC236}">
                <a16:creationId xmlns:a16="http://schemas.microsoft.com/office/drawing/2014/main" id="{63222044-E0F4-F90B-82A8-995FFCA97811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BFBFBF"/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49DFB3DD-4970-87EF-366D-4CC84683F8BB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أُنْجِزُ الْعَمَلِيّةَ الْعَكْسِيّةَ وأَنْتَبِهُ إِلى الْمُبادُلاتِ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C4E345E-ACD9-E034-9184-B37C8770B1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9" name="Groupe 19">
            <a:extLst>
              <a:ext uri="{FF2B5EF4-FFF2-40B4-BE49-F238E27FC236}">
                <a16:creationId xmlns:a16="http://schemas.microsoft.com/office/drawing/2014/main" id="{B14EE550-C0CF-B044-6AF9-611867520CAE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rgbClr val="4A7090"/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ECC24C21-658F-9DA4-CBAD-DFD3632528A9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C2D464F8-99C4-239A-CFF4-EDE2A70D15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AD19BF77-D2AA-2099-726F-78C1F5773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>
            <a:fillRect/>
          </a:stretch>
        </p:blipFill>
        <p:spPr>
          <a:xfrm>
            <a:off x="677734" y="2952592"/>
            <a:ext cx="7633030" cy="34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E0A0-4D9D-37FF-4786-BA82D1FB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DF382C6-B95B-F2F1-020F-970374244286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4CABF571-A62E-0ABD-2F68-4DC1BA57A6CE}"/>
              </a:ext>
            </a:extLst>
          </p:cNvPr>
          <p:cNvSpPr txBox="1"/>
          <p:nvPr/>
        </p:nvSpPr>
        <p:spPr>
          <a:xfrm>
            <a:off x="230201" y="90493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تَحَقّقوا مِن العمليتين. واكتبوا المتساويتين.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5216F5-BF2B-8190-0DE4-2F076E24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DCE4247D-7A5A-297A-6A95-640EE772D6FB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DA575033-AFC2-EC31-4B3C-B3E19B8FC0B5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53FB2CE-B3EF-DC8A-0020-7648AB5B5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12" name="Groupe 14">
            <a:extLst>
              <a:ext uri="{FF2B5EF4-FFF2-40B4-BE49-F238E27FC236}">
                <a16:creationId xmlns:a16="http://schemas.microsoft.com/office/drawing/2014/main" id="{3E937DF8-5D74-3D21-213C-34E4F1CB2C15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BFBFBF"/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9AB07328-824F-008E-250F-08D88F495821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أُنْجِزُ الْعَمَلِيّةَ الْعَكْسِيّةَ وأَنْتَبِهُ إِلى الْمُبادُلاتِ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78DF56C-C36D-C9B1-59B2-DFDDC07D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2" name="Groupe 19">
            <a:extLst>
              <a:ext uri="{FF2B5EF4-FFF2-40B4-BE49-F238E27FC236}">
                <a16:creationId xmlns:a16="http://schemas.microsoft.com/office/drawing/2014/main" id="{A4C9F779-35E1-29D4-FE5A-4080C8CD0DE5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rgbClr val="4A7090"/>
          </a:solidFill>
        </p:grpSpPr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60D108FB-F3CF-3270-F37A-183D261B4E5B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44E7E38B-B485-49FC-1B0E-5A7713D26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438FC8E-107F-9BAC-A94E-F69CAAE2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>
            <a:fillRect/>
          </a:stretch>
        </p:blipFill>
        <p:spPr>
          <a:xfrm>
            <a:off x="677734" y="2952592"/>
            <a:ext cx="7633030" cy="34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DB3D-8C29-9990-838D-6C4D7A51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2CEF23D-988E-D4DA-F2F3-108F02AE637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092077-BB13-BEC1-3D00-69FC770C4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971591-6037-2FE3-24E1-E460EA937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88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E421BC0C-9CD6-2CE5-EF27-112B493A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3" y="1372551"/>
            <a:ext cx="8784294" cy="58561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8992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1" y="1410651"/>
            <a:ext cx="8178799" cy="8720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dirty="0">
              <a:solidFill>
                <a:srgbClr val="3795A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1">
              <a:lnSpc>
                <a:spcPts val="3426"/>
              </a:lnSpc>
              <a:defRPr/>
            </a:pP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جَمْعُ وَطَرْحُ 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</a:t>
            </a: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  <a:endParaRPr lang="ar-MA" sz="3200" b="1" kern="0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3AD46-EEB8-D640-B900-B60B097C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C35DAA-B0D1-D060-1B9D-BFA2EAB24D1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B8C89A5D-817F-ED00-1AF6-6390D8B0FAA4}"/>
              </a:ext>
            </a:extLst>
          </p:cNvPr>
          <p:cNvSpPr txBox="1"/>
          <p:nvPr/>
        </p:nvSpPr>
        <p:spPr>
          <a:xfrm>
            <a:off x="225911" y="923230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8D5E2F-508B-2592-E035-20A7B357B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1">
            <a:extLst>
              <a:ext uri="{FF2B5EF4-FFF2-40B4-BE49-F238E27FC236}">
                <a16:creationId xmlns:a16="http://schemas.microsoft.com/office/drawing/2014/main" id="{F5C9698D-3BDE-5299-A1D7-74A8BE0C5715}"/>
              </a:ext>
            </a:extLst>
          </p:cNvPr>
          <p:cNvGrpSpPr/>
          <p:nvPr/>
        </p:nvGrpSpPr>
        <p:grpSpPr>
          <a:xfrm>
            <a:off x="6495930" y="1879809"/>
            <a:ext cx="1735797" cy="707886"/>
            <a:chOff x="6694440" y="1867658"/>
            <a:chExt cx="1735797" cy="707886"/>
          </a:xfrm>
          <a:solidFill>
            <a:srgbClr val="BFBFBF"/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AD920C98-C915-DD6D-FC6B-A441824E05EB}"/>
                </a:ext>
              </a:extLst>
            </p:cNvPr>
            <p:cNvSpPr/>
            <p:nvPr/>
          </p:nvSpPr>
          <p:spPr>
            <a:xfrm>
              <a:off x="6694440" y="1867658"/>
              <a:ext cx="132080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أُنِجٍزُ عملية الطرح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6482FB9-D55F-CC75-C47E-D6F42CAA7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grpSp>
        <p:nvGrpSpPr>
          <p:cNvPr id="19" name="Groupe 14">
            <a:extLst>
              <a:ext uri="{FF2B5EF4-FFF2-40B4-BE49-F238E27FC236}">
                <a16:creationId xmlns:a16="http://schemas.microsoft.com/office/drawing/2014/main" id="{4AF1B2E9-E8A9-B9BD-223C-94AC500CBD62}"/>
              </a:ext>
            </a:extLst>
          </p:cNvPr>
          <p:cNvGrpSpPr/>
          <p:nvPr/>
        </p:nvGrpSpPr>
        <p:grpSpPr>
          <a:xfrm>
            <a:off x="3456437" y="1879809"/>
            <a:ext cx="2411108" cy="707886"/>
            <a:chOff x="6019129" y="1867658"/>
            <a:chExt cx="2411108" cy="707886"/>
          </a:xfrm>
          <a:solidFill>
            <a:srgbClr val="BFBFBF"/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FB8A9447-1F34-8FB5-D0CD-804B77DDAC94}"/>
                </a:ext>
              </a:extLst>
            </p:cNvPr>
            <p:cNvSpPr/>
            <p:nvPr/>
          </p:nvSpPr>
          <p:spPr>
            <a:xfrm>
              <a:off x="6019129" y="1867658"/>
              <a:ext cx="199611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أُنْجِزُ الْعَمَلِيّةَ الْعَكْسِيّةَ وأَنْتَبِهُ إِلى الْمُبادُلاتِ 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B89B57CB-83F5-05AD-EE47-6A5667263C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470" y="2053545"/>
              <a:ext cx="406767" cy="408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2</a:t>
              </a:r>
              <a:endParaRPr lang="fr-MA" sz="2800" b="1" dirty="0"/>
            </a:p>
          </p:txBody>
        </p:sp>
      </p:grpSp>
      <p:grpSp>
        <p:nvGrpSpPr>
          <p:cNvPr id="22" name="Groupe 19">
            <a:extLst>
              <a:ext uri="{FF2B5EF4-FFF2-40B4-BE49-F238E27FC236}">
                <a16:creationId xmlns:a16="http://schemas.microsoft.com/office/drawing/2014/main" id="{4E96EA6B-98ED-E382-7C88-C34C8C8BC92F}"/>
              </a:ext>
            </a:extLst>
          </p:cNvPr>
          <p:cNvGrpSpPr/>
          <p:nvPr/>
        </p:nvGrpSpPr>
        <p:grpSpPr>
          <a:xfrm>
            <a:off x="746564" y="1879809"/>
            <a:ext cx="2284868" cy="707886"/>
            <a:chOff x="6136902" y="1867658"/>
            <a:chExt cx="2284868" cy="707886"/>
          </a:xfrm>
          <a:solidFill>
            <a:srgbClr val="4A7090"/>
          </a:solidFill>
        </p:grpSpPr>
        <p:sp>
          <p:nvSpPr>
            <p:cNvPr id="23" name="Rectangle : coins arrondis 3">
              <a:extLst>
                <a:ext uri="{FF2B5EF4-FFF2-40B4-BE49-F238E27FC236}">
                  <a16:creationId xmlns:a16="http://schemas.microsoft.com/office/drawing/2014/main" id="{DF5EB0DD-6FD9-1DEE-82A5-83EFBCA9079F}"/>
                </a:ext>
              </a:extLst>
            </p:cNvPr>
            <p:cNvSpPr/>
            <p:nvPr/>
          </p:nvSpPr>
          <p:spPr>
            <a:xfrm>
              <a:off x="6136902" y="1867658"/>
              <a:ext cx="1873342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lnSpc>
                  <a:spcPts val="2420"/>
                </a:lnSpc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أَتَحَقَّقُ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093F5F2-4794-F330-40F9-585A02B789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003" y="2053545"/>
              <a:ext cx="406767" cy="40815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/>
                <a:t>3</a:t>
              </a:r>
              <a:endParaRPr lang="fr-MA" sz="2800" b="1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F965CD14-C905-2F91-C939-DF10DBC31A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/>
          <a:stretch>
            <a:fillRect/>
          </a:stretch>
        </p:blipFill>
        <p:spPr>
          <a:xfrm>
            <a:off x="677734" y="2952592"/>
            <a:ext cx="7633030" cy="34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11DB8-3A37-FACE-303F-1E5F5BEB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FDF9936-BE4C-7ED7-6D69-AB0D07EF22C3}"/>
              </a:ext>
            </a:extLst>
          </p:cNvPr>
          <p:cNvSpPr txBox="1"/>
          <p:nvPr/>
        </p:nvSpPr>
        <p:spPr>
          <a:xfrm>
            <a:off x="12631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6DF89C-FAF4-885B-7070-F08FFBE6F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FAEF44AD-E588-F67B-7886-662FEE42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وتحققوا ثم أكملوا المتساويتين.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5C7A5-4189-4450-CF41-21AEEF50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45" y="2138082"/>
            <a:ext cx="8010456" cy="3635189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2AB39D-DFFB-8612-D43C-F43E86BA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80D2-5145-DB64-A9AB-8517ED760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4439D04-7983-6E67-982C-F2394EFDB5AB}"/>
              </a:ext>
            </a:extLst>
          </p:cNvPr>
          <p:cNvSpPr txBox="1"/>
          <p:nvPr/>
        </p:nvSpPr>
        <p:spPr>
          <a:xfrm>
            <a:off x="6616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أولا : اكتبوا متساوية الطرح.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08E452-5D1D-6B39-31CE-6A03187E9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35558-C5F4-7CFF-F72C-ADD75AA6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19" y="2115671"/>
            <a:ext cx="7961068" cy="36127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559948-A4A7-6B98-5F1F-0E61694B55CE}"/>
              </a:ext>
            </a:extLst>
          </p:cNvPr>
          <p:cNvSpPr/>
          <p:nvPr/>
        </p:nvSpPr>
        <p:spPr>
          <a:xfrm>
            <a:off x="600635" y="2178650"/>
            <a:ext cx="3541059" cy="35497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2288D-D11E-026D-ABEF-742D775A1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52C7E12-83E3-6DB1-958B-12790C87A6B9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7B5E1F5-8E82-566E-F9E3-59258DB43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36F627-AE74-62D7-3668-24E038A89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95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16AF0-7399-5EF7-ED97-231E2C49B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9BDE9-8CF5-5B37-BF1C-6CD3E4BB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05" y="2142565"/>
            <a:ext cx="7852417" cy="356347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70AC943-2F5A-883A-9D08-2B7D76958CAA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ABEF20-0A76-2CA2-B484-218F64041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C8678F-2F84-7F8A-DABD-CC32A2DC7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089" y="4922123"/>
            <a:ext cx="141439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7385-340D-70C3-78D0-70ED0275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063F25-4CE8-A24E-C787-E01918A3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05" y="2459787"/>
            <a:ext cx="6341391" cy="2877758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DABE04AA-EC28-EBA1-DB9B-0DC9F1C1D143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تحققوا بإنجاز العملية العكسية ، ثم اكتبوا المتساوية.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DA55B3-1646-7BC8-DE29-77213BBF1BA9}"/>
              </a:ext>
            </a:extLst>
          </p:cNvPr>
          <p:cNvSpPr/>
          <p:nvPr/>
        </p:nvSpPr>
        <p:spPr>
          <a:xfrm>
            <a:off x="4910721" y="2339163"/>
            <a:ext cx="2712824" cy="31897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621A9E-3D8D-B116-E341-02A7BE269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B82E1F-62D9-8082-1402-D81FAC23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678" y="4751147"/>
            <a:ext cx="127417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013D2-1E03-093B-9DB6-A0B5FC53C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C0D84BD-698D-5398-2AB6-DBEDE6216A14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62F4EB2-AED4-607D-B432-68DED6C2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F35AB9-9DD3-18E2-BCB9-94CDC88A9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16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2F166-61E9-D695-6953-1CBD546EB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051984A1-393C-B65D-5A92-9FABB657BE0B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تحققوا بإنجاز العملية العكسية ، ثم اكتبوا المتساوية.</a:t>
            </a:r>
          </a:p>
        </p:txBody>
      </p:sp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3C3551-7892-E45C-24C6-6C080E9F6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  <p:pic>
        <p:nvPicPr>
          <p:cNvPr id="4" name="Picture 3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9218E59C-28C6-8AFC-A5C1-8F5B99BBB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7" y="1980475"/>
            <a:ext cx="8184342" cy="39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8A5E-BC3E-7F14-90C5-F71BB46D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690A3FC5-07F9-9019-E884-404821AF0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16496"/>
            <a:ext cx="9753600" cy="6502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8E1ABB-B65F-0C86-821B-7836EFC899E2}"/>
              </a:ext>
            </a:extLst>
          </p:cNvPr>
          <p:cNvSpPr txBox="1"/>
          <p:nvPr/>
        </p:nvSpPr>
        <p:spPr>
          <a:xfrm>
            <a:off x="411008" y="8580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338" y="670534"/>
            <a:ext cx="757857" cy="7442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F161FF9-9B28-528B-334B-15E36A851BB7}"/>
              </a:ext>
            </a:extLst>
          </p:cNvPr>
          <p:cNvSpPr/>
          <p:nvPr/>
        </p:nvSpPr>
        <p:spPr>
          <a:xfrm>
            <a:off x="1786270" y="3179436"/>
            <a:ext cx="2668772" cy="818406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61733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450" y="2702422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Image 4">
            <a:extLst>
              <a:ext uri="{FF2B5EF4-FFF2-40B4-BE49-F238E27FC236}">
                <a16:creationId xmlns:a16="http://schemas.microsoft.com/office/drawing/2014/main" id="{55A6F155-01A9-F418-318F-C90B66A81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BAA02B-8CB1-07C5-06A1-E37F58C2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5" y="2303585"/>
            <a:ext cx="5510935" cy="31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77F5-436F-E0F0-0388-9F63744F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20FA539-E9CB-2A6E-5B0F-41B1792313B1}"/>
              </a:ext>
            </a:extLst>
          </p:cNvPr>
          <p:cNvSpPr txBox="1"/>
          <p:nvPr/>
        </p:nvSpPr>
        <p:spPr>
          <a:xfrm>
            <a:off x="379705" y="9426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A5C9C79-64CC-8AC3-3524-BD19F82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C0BE2E-078A-D3E7-3914-859635B9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écriture manuscrite, Police, Rectangle&#10;&#10;Le contenu généré par l’IA peut être incorrect.">
            <a:extLst>
              <a:ext uri="{FF2B5EF4-FFF2-40B4-BE49-F238E27FC236}">
                <a16:creationId xmlns:a16="http://schemas.microsoft.com/office/drawing/2014/main" id="{A46B8C7C-81DE-9331-3A53-F0ED079E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3" y="2228930"/>
            <a:ext cx="5039710" cy="28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8970-B7E0-BB5C-08A5-C822DAA0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7A1FA-DAB0-348B-0EB7-2A98C586231E}"/>
              </a:ext>
            </a:extLst>
          </p:cNvPr>
          <p:cNvSpPr txBox="1"/>
          <p:nvPr/>
        </p:nvSpPr>
        <p:spPr>
          <a:xfrm>
            <a:off x="2855139" y="916149"/>
            <a:ext cx="458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لديكم دقيقتان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E11D9CAA-24B8-4CE1-0806-EF45A3DFBBF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E218E9AA-51CF-BE15-1480-01380025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2" name="ZoneTexte 21">
              <a:extLst>
                <a:ext uri="{FF2B5EF4-FFF2-40B4-BE49-F238E27FC236}">
                  <a16:creationId xmlns:a16="http://schemas.microsoft.com/office/drawing/2014/main" id="{B50380BC-21D3-0B72-1654-017A8959281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B2648DC-3219-5A49-6336-3437571E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90" y="1890001"/>
            <a:ext cx="6984758" cy="4098423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CFB101-B4A6-20EE-E563-93716E1DE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52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28C1247F-1983-57A9-8431-CDE8A8A6A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16496"/>
            <a:ext cx="9753600" cy="6502400"/>
          </a:xfrm>
          <a:prstGeom prst="rect">
            <a:avLst/>
          </a:prstGeom>
        </p:spPr>
      </p:pic>
      <p:sp>
        <p:nvSpPr>
          <p:cNvPr id="6" name="Rectangle : coins arrondis 3">
            <a:extLst>
              <a:ext uri="{FF2B5EF4-FFF2-40B4-BE49-F238E27FC236}">
                <a16:creationId xmlns:a16="http://schemas.microsoft.com/office/drawing/2014/main" id="{465C257A-A9B5-67B3-6EF6-97AF63DB88D5}"/>
              </a:ext>
            </a:extLst>
          </p:cNvPr>
          <p:cNvSpPr/>
          <p:nvPr/>
        </p:nvSpPr>
        <p:spPr>
          <a:xfrm>
            <a:off x="1828800" y="3956669"/>
            <a:ext cx="2647470" cy="1837740"/>
          </a:xfrm>
          <a:prstGeom prst="roundRect">
            <a:avLst>
              <a:gd name="adj" fmla="val 769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 رقم 4.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F4AC28-9063-A1B7-56E5-723AFE266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5560" y="6531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187226" y="944418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75F8AB-8649-CB3D-2673-E988B289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5560" y="653156"/>
            <a:ext cx="999174" cy="99917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BC092-DD56-67F2-5E30-97AF586A3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4" y="1693220"/>
            <a:ext cx="6875817" cy="49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49731" y="947191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C201689C-9FA1-0D33-C8BD-13DFE009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16496"/>
            <a:ext cx="9753600" cy="65024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5B98A0-633E-005C-F127-2E950BD3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5095" y="648923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9643" y="3834483"/>
            <a:ext cx="4915710" cy="500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lnSpc>
                <a:spcPts val="3426"/>
              </a:lnSpc>
              <a:defRPr/>
            </a:pPr>
            <a:r>
              <a:rPr lang="ar-M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جَمْعِ وَطَرْحِ </a:t>
            </a:r>
            <a:r>
              <a:rPr lang="ar-S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</a:t>
            </a:r>
            <a:r>
              <a:rPr lang="ar-M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  <a:r>
              <a:rPr lang="ar-MA" sz="2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054" y="638340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4504" y="2239767"/>
            <a:ext cx="5071763" cy="2819009"/>
            <a:chOff x="2307010" y="2221113"/>
            <a:chExt cx="467470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3564" y="307916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7010" y="3135995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0599" y="3666201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54541D67-7E72-E008-32A9-6BA53F3254B7}"/>
                </a:ext>
              </a:extLst>
            </p:cNvPr>
            <p:cNvSpPr txBox="1"/>
            <p:nvPr/>
          </p:nvSpPr>
          <p:spPr>
            <a:xfrm>
              <a:off x="2360599" y="413967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7594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الصفحة 20. سنصحح الواجب المنزلي.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Picture 2" descr="An open book with colorful pages&#10;&#10;Description automatically generated">
            <a:extLst>
              <a:ext uri="{FF2B5EF4-FFF2-40B4-BE49-F238E27FC236}">
                <a16:creationId xmlns:a16="http://schemas.microsoft.com/office/drawing/2014/main" id="{FA922A30-9AC1-5D72-E8D3-FD4B6421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426" y="1193075"/>
            <a:ext cx="9549426" cy="61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D32C-1CAF-5E55-147D-AA3E8112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407F501-B00C-4759-A49C-5DD13967DCEB}"/>
              </a:ext>
            </a:extLst>
          </p:cNvPr>
          <p:cNvSpPr txBox="1"/>
          <p:nvPr/>
        </p:nvSpPr>
        <p:spPr>
          <a:xfrm>
            <a:off x="884973" y="93861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التمرين 3.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58B52B-F730-E09C-9624-F24BD9B0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9412C19-7D60-5CB4-CB9B-F328FBDA6E02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00CF32-AC91-B75A-A67C-81974CD3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E394C47-78CD-6528-93C9-CC73F83BBE1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4280A7F-D074-A864-2847-8844C028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8" y="2348093"/>
            <a:ext cx="8249026" cy="33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17298</TotalTime>
  <Words>775</Words>
  <Application>Microsoft Office PowerPoint</Application>
  <PresentationFormat>Affichage à l'écran (4:3)</PresentationFormat>
  <Paragraphs>232</Paragraphs>
  <Slides>61</Slides>
  <Notes>9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1" baseType="lpstr">
      <vt:lpstr>Aptos</vt:lpstr>
      <vt:lpstr>Arial</vt:lpstr>
      <vt:lpstr>DengXian</vt:lpstr>
      <vt:lpstr>Effra CC Arbc</vt:lpstr>
      <vt:lpstr>Aptos Display</vt:lpstr>
      <vt:lpstr>Dosis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150</cp:revision>
  <cp:lastPrinted>2025-08-13T10:11:39Z</cp:lastPrinted>
  <dcterms:created xsi:type="dcterms:W3CDTF">2025-08-01T12:31:49Z</dcterms:created>
  <dcterms:modified xsi:type="dcterms:W3CDTF">2025-11-04T19:04:31Z</dcterms:modified>
</cp:coreProperties>
</file>