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53"/>
  </p:notesMasterIdLst>
  <p:handoutMasterIdLst>
    <p:handoutMasterId r:id="rId54"/>
  </p:handoutMasterIdLst>
  <p:sldIdLst>
    <p:sldId id="779" r:id="rId4"/>
    <p:sldId id="909" r:id="rId5"/>
    <p:sldId id="738" r:id="rId6"/>
    <p:sldId id="780" r:id="rId7"/>
    <p:sldId id="781" r:id="rId8"/>
    <p:sldId id="783" r:id="rId9"/>
    <p:sldId id="1019" r:id="rId10"/>
    <p:sldId id="961" r:id="rId11"/>
    <p:sldId id="964" r:id="rId12"/>
    <p:sldId id="1044" r:id="rId13"/>
    <p:sldId id="913" r:id="rId14"/>
    <p:sldId id="769" r:id="rId15"/>
    <p:sldId id="914" r:id="rId16"/>
    <p:sldId id="796" r:id="rId17"/>
    <p:sldId id="786" r:id="rId18"/>
    <p:sldId id="918" r:id="rId19"/>
    <p:sldId id="1087" r:id="rId20"/>
    <p:sldId id="920" r:id="rId21"/>
    <p:sldId id="921" r:id="rId22"/>
    <p:sldId id="1031" r:id="rId23"/>
    <p:sldId id="994" r:id="rId24"/>
    <p:sldId id="1070" r:id="rId25"/>
    <p:sldId id="1071" r:id="rId26"/>
    <p:sldId id="996" r:id="rId27"/>
    <p:sldId id="997" r:id="rId28"/>
    <p:sldId id="974" r:id="rId29"/>
    <p:sldId id="1073" r:id="rId30"/>
    <p:sldId id="1074" r:id="rId31"/>
    <p:sldId id="1076" r:id="rId32"/>
    <p:sldId id="1077" r:id="rId33"/>
    <p:sldId id="1075" r:id="rId34"/>
    <p:sldId id="1078" r:id="rId35"/>
    <p:sldId id="1079" r:id="rId36"/>
    <p:sldId id="1086" r:id="rId37"/>
    <p:sldId id="1072" r:id="rId38"/>
    <p:sldId id="941" r:id="rId39"/>
    <p:sldId id="922" r:id="rId40"/>
    <p:sldId id="1080" r:id="rId41"/>
    <p:sldId id="980" r:id="rId42"/>
    <p:sldId id="1083" r:id="rId43"/>
    <p:sldId id="1085" r:id="rId44"/>
    <p:sldId id="1081" r:id="rId45"/>
    <p:sldId id="788" r:id="rId46"/>
    <p:sldId id="840" r:id="rId47"/>
    <p:sldId id="982" r:id="rId48"/>
    <p:sldId id="789" r:id="rId49"/>
    <p:sldId id="948" r:id="rId50"/>
    <p:sldId id="764" r:id="rId51"/>
    <p:sldId id="969" r:id="rId52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5"/>
      <p:bold r:id="rId56"/>
    </p:embeddedFont>
    <p:embeddedFont>
      <p:font typeface="Dosis" pitchFamily="2" charset="0"/>
      <p:regular r:id="rId57"/>
      <p:bold r:id="rId5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FC8D00"/>
    <a:srgbClr val="FAE496"/>
    <a:srgbClr val="17AB98"/>
    <a:srgbClr val="EEB500"/>
    <a:srgbClr val="4B5050"/>
    <a:srgbClr val="FFEFB9"/>
    <a:srgbClr val="B2B3AE"/>
    <a:srgbClr val="CCE4A1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7" autoAdjust="0"/>
    <p:restoredTop sz="96320" autoAdjust="0"/>
  </p:normalViewPr>
  <p:slideViewPr>
    <p:cSldViewPr snapToGrid="0">
      <p:cViewPr varScale="1">
        <p:scale>
          <a:sx n="71" d="100"/>
          <a:sy n="71" d="100"/>
        </p:scale>
        <p:origin x="119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63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>
                <a:latin typeface="Calibri" panose="020F0502020204030204" pitchFamily="34" charset="0"/>
              </a:rPr>
              <a:t>06/11/2025</a:t>
            </a:fld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Calibri" panose="020F050202020403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>
                <a:latin typeface="Calibri" panose="020F0502020204030204" pitchFamily="34" charset="0"/>
              </a:rPr>
              <a:t>‹N°›</a:t>
            </a:fld>
            <a:endParaRPr lang="fr-MA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3:15:42.74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622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7DB46-D6DF-0394-3DEC-D8AF3E270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EA5E53-8D48-1930-5411-3D660AE09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8D0581D-F77D-7543-A6B1-9516AF4EBD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9E08188-34B4-7A88-BD75-AE3F43D32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343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85399-2C20-C88F-9036-3CDD1250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BA0E2E-2D43-B2E0-4F40-3D9173B2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91A9DE-EA80-E129-91C6-A691D0898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892E6-0CDA-0B4C-DC80-1766980E52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4628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9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0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7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B021C0-3087-2CD0-330B-1F592BDB3A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8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emf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4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mp4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10F80FAA-5681-195F-F521-52A7A8CE21CF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9AF236-8162-FC5B-5621-F573DA6C9B4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5C86039-DE8B-7325-47F4-EC557AEA5248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8576B8F-8347-45D9-9BB4-563CADA6DF1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060F61F8-EA1D-BAF5-E32D-3FC094CA50D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1793DDD-665E-DC83-488B-02C1353644FC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A1BD227B-4F36-B25A-729B-DE42D6107C41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E85ABDF-6DE5-0FA4-066E-81FD26354094}"/>
                </a:ext>
              </a:extLst>
            </p:cNvPr>
            <p:cNvSpPr/>
            <p:nvPr/>
          </p:nvSpPr>
          <p:spPr>
            <a:xfrm>
              <a:off x="6207316" y="5877672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795784C7-ACD3-F237-F038-9FF3968E4865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6134BAA-EE0C-BA1F-C607-E85DC785106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457F93E0-1DBF-B4A3-DC5E-4860FFC30F2E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F6BB00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7C7E7B7-A3B1-88C7-BCFE-62F6D838E82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C246DBA-E4FC-5C89-9564-175EEC629ED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5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785392B9-2153-8608-44A3-CB6BEA36E9B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287BE-37D3-1E88-1411-9590B874B36A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D4D6E57-9490-7310-C943-5B47781AF44E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71591-FCF8-3B9D-8CDA-7F77B8571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63A5838-4039-C40A-7F98-316316775FA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C1D53A7-5DB8-790B-096A-695773DBC478}"/>
              </a:ext>
            </a:extLst>
          </p:cNvPr>
          <p:cNvGrpSpPr/>
          <p:nvPr/>
        </p:nvGrpSpPr>
        <p:grpSpPr>
          <a:xfrm>
            <a:off x="1923793" y="2183207"/>
            <a:ext cx="5014129" cy="2676464"/>
            <a:chOff x="2332467" y="2221113"/>
            <a:chExt cx="4621580" cy="246692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54B11DC2-DB5D-45EC-5C28-12093B5994A2}"/>
                </a:ext>
              </a:extLst>
            </p:cNvPr>
            <p:cNvSpPr/>
            <p:nvPr/>
          </p:nvSpPr>
          <p:spPr>
            <a:xfrm>
              <a:off x="2477786" y="2470559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90F8027-8F86-C03C-D999-033C83388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4979" y="3910372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67D56C4-80F1-6704-7358-CBAB9FB7162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90BA6C40-0F53-FD81-33A9-23D4EEBF26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20A9DC9-F382-FD2A-9E81-2C0B9E74E106}"/>
                </a:ext>
              </a:extLst>
            </p:cNvPr>
            <p:cNvSpPr txBox="1"/>
            <p:nvPr/>
          </p:nvSpPr>
          <p:spPr>
            <a:xfrm>
              <a:off x="2489165" y="3970269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0A02F4A-2727-7717-D86F-4F353D528BB7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l" defTabSz="685834" rtl="0" eaLnBrk="1" latinLnBrk="0" hangingPunct="1">
                <a:defRPr/>
              </a:pP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ZoneTexte 10">
            <a:extLst>
              <a:ext uri="{FF2B5EF4-FFF2-40B4-BE49-F238E27FC236}">
                <a16:creationId xmlns:a16="http://schemas.microsoft.com/office/drawing/2014/main" id="{BFFEC042-D3A9-5BF6-C10D-A42B1FB53D44}"/>
              </a:ext>
            </a:extLst>
          </p:cNvPr>
          <p:cNvSpPr txBox="1"/>
          <p:nvPr/>
        </p:nvSpPr>
        <p:spPr>
          <a:xfrm>
            <a:off x="2206078" y="3188531"/>
            <a:ext cx="374079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120875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8">
            <a:extLst>
              <a:ext uri="{FF2B5EF4-FFF2-40B4-BE49-F238E27FC236}">
                <a16:creationId xmlns:a16="http://schemas.microsoft.com/office/drawing/2014/main" id="{5C7777C8-7D19-F3CB-9589-4D717CF23A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916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1" y="881801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 العمليات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دوّنوا النتيجة فقط.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581931" y="2616985"/>
            <a:ext cx="5597011" cy="613155"/>
            <a:chOff x="1581931" y="2616985"/>
            <a:chExt cx="5597011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1641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>
                  <a:latin typeface="Calibri" panose="020F0502020204030204" pitchFamily="34" charset="0"/>
                </a:rPr>
                <a:t>8</a:t>
              </a:r>
              <a:r>
                <a:rPr lang="fr-FR" sz="2400" dirty="0">
                  <a:latin typeface="Calibri" panose="020F0502020204030204" pitchFamily="34" charset="0"/>
                </a:rPr>
                <a:t> -</a:t>
              </a:r>
              <a:r>
                <a:rPr lang="en-GB" sz="2400" dirty="0">
                  <a:latin typeface="Calibri" panose="020F0502020204030204" pitchFamily="34" charset="0"/>
                </a:rPr>
                <a:t>3</a:t>
              </a:r>
              <a:r>
                <a:rPr lang="fr-FR" sz="2400" dirty="0">
                  <a:latin typeface="Calibri" panose="020F0502020204030204" pitchFamily="34" charset="0"/>
                </a:rPr>
                <a:t>= … 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  <a:r>
                <a:rPr lang="fr-MA" sz="3200" dirty="0">
                  <a:solidFill>
                    <a:schemeClr val="accent1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5</a:t>
              </a:r>
              <a:r>
                <a:rPr lang="fr-FR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فِي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في دقيقية.</a:t>
            </a: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2601AD65-DDFA-EF67-B5AC-9820309FBD96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8771E348-58C6-EFBD-EC6E-FB721D0D0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21">
              <a:extLst>
                <a:ext uri="{FF2B5EF4-FFF2-40B4-BE49-F238E27FC236}">
                  <a16:creationId xmlns:a16="http://schemas.microsoft.com/office/drawing/2014/main" id="{169E4034-ABEF-4A96-841B-30318F5FF61F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FA570A-7ACC-08C5-1E72-69721C77F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305" y="3062263"/>
            <a:ext cx="8191095" cy="20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694514" y="851813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9E9925-AABE-2DD0-6EF1-6C2ECB2AAFB0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D9E86BD5-30F3-042C-0720-FED81DFB8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0CA5C83-A647-2894-DC25-C1DB669612A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90DA72AC-F90A-014F-8140-8CB2A419D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9" y="2279804"/>
            <a:ext cx="8285182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D1E7FC9-0EAA-FEA9-7662-96CFEEAE6500}"/>
              </a:ext>
            </a:extLst>
          </p:cNvPr>
          <p:cNvGrpSpPr/>
          <p:nvPr/>
        </p:nvGrpSpPr>
        <p:grpSpPr>
          <a:xfrm>
            <a:off x="1341120" y="2299140"/>
            <a:ext cx="6136640" cy="2259720"/>
            <a:chOff x="1968285" y="2436266"/>
            <a:chExt cx="4788978" cy="225972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CF6052E4-7AE1-AB53-DC7E-7008A17FF435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453FFF3-7398-572A-52ED-7C8D9A01E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84248" y="3351718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14263F7-A9FC-7791-CDD1-50DF693CEED1}"/>
                </a:ext>
              </a:extLst>
            </p:cNvPr>
            <p:cNvSpPr txBox="1"/>
            <p:nvPr/>
          </p:nvSpPr>
          <p:spPr>
            <a:xfrm>
              <a:off x="1968285" y="3387278"/>
              <a:ext cx="427360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حَلُّ الْمَسَائلِ(اَلْبَحْثُ عَنِ الْكُلِّ أوِ الْجُزْءِ)</a:t>
              </a:r>
              <a:endParaRPr lang="en-GB" sz="28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-خُطْوَتَين-</a:t>
              </a:r>
              <a:endParaRPr lang="fr-FR" sz="28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EC9BD8BF-10CD-B042-EB3B-0AA68534CB30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BB8AB68F-DD0D-0A00-FFBC-18C5BB3A4E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نتابع مع مجد وندى حل مسألة – انتبهوا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2823DA8-4E33-F116-A6B4-C3C613BB6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2A54E0-DFF3-4CDD-E778-57EAFC9D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55" y="2179139"/>
            <a:ext cx="7431668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9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777F9-A9B5-0C3D-F19F-EFA544272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EF1AD77-DEBE-3BF0-B602-ED619660D8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D7F78B7-2149-73C1-86D5-D78550D6138B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النمذجة.</a:t>
            </a:r>
          </a:p>
        </p:txBody>
      </p:sp>
      <p:pic>
        <p:nvPicPr>
          <p:cNvPr id="2" name="N4P1S2L4">
            <a:hlinkClick r:id="" action="ppaction://media"/>
            <a:extLst>
              <a:ext uri="{FF2B5EF4-FFF2-40B4-BE49-F238E27FC236}">
                <a16:creationId xmlns:a16="http://schemas.microsoft.com/office/drawing/2014/main" id="{CADE2652-D4DE-5722-C04C-F3DDDD9B14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658" y="1965510"/>
            <a:ext cx="7446683" cy="41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4959B50-CD63-28A9-289F-DCFB97C36541}"/>
              </a:ext>
            </a:extLst>
          </p:cNvPr>
          <p:cNvSpPr txBox="1"/>
          <p:nvPr/>
        </p:nvSpPr>
        <p:spPr>
          <a:xfrm>
            <a:off x="251145" y="947191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بالخطوات.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3CF9EAD-EAB0-DA33-C958-B1A21C640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7762D7-8EF0-BC8A-61B5-18ADEC00B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77" y="2062331"/>
            <a:ext cx="6154645" cy="34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42C40BB-EDFF-E60F-8BB4-C34E04488685}"/>
              </a:ext>
            </a:extLst>
          </p:cNvPr>
          <p:cNvGrpSpPr/>
          <p:nvPr/>
        </p:nvGrpSpPr>
        <p:grpSpPr>
          <a:xfrm>
            <a:off x="2094738" y="2260159"/>
            <a:ext cx="4785052" cy="2592791"/>
            <a:chOff x="2054098" y="2436266"/>
            <a:chExt cx="4785052" cy="2592791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9FD58A18-B585-601D-6E7F-C6F76631CD79}"/>
                </a:ext>
              </a:extLst>
            </p:cNvPr>
            <p:cNvSpPr/>
            <p:nvPr/>
          </p:nvSpPr>
          <p:spPr>
            <a:xfrm>
              <a:off x="2054098" y="265100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9" name="Image 8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89A366B-8730-B78D-058E-B6B72F455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79086D5-FA5B-0226-605E-998FCBA42D6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B7D4C621-30BB-2AB4-15BC-1DF574D9695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D472B3A-E128-8992-B70B-2E4F551BBB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0B66364-BE15-614F-2A17-E67887032B7F}"/>
                </a:ext>
              </a:extLst>
            </p:cNvPr>
            <p:cNvSpPr txBox="1"/>
            <p:nvPr/>
          </p:nvSpPr>
          <p:spPr>
            <a:xfrm>
              <a:off x="2054098" y="4044172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</a:t>
              </a:r>
              <a:r>
                <a:rPr lang="en-GB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2</a:t>
              </a:r>
              <a:endParaRPr lang="ar-M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0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8E69218-DE81-C661-F6D4-C9C27D3F5E2C}"/>
              </a:ext>
            </a:extLst>
          </p:cNvPr>
          <p:cNvSpPr/>
          <p:nvPr/>
        </p:nvSpPr>
        <p:spPr>
          <a:xfrm>
            <a:off x="192745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خدو الكراسة</a:t>
            </a:r>
          </a:p>
        </p:txBody>
      </p:sp>
      <p:pic>
        <p:nvPicPr>
          <p:cNvPr id="3" name="Image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BE34479-4AE8-BF39-FB79-BD0413863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782" y="1864115"/>
            <a:ext cx="1067269" cy="1099748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A7F978-D701-31B1-48CB-3465D279E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8329" y="2141729"/>
            <a:ext cx="900000" cy="900000"/>
          </a:xfrm>
          <a:prstGeom prst="rect">
            <a:avLst/>
          </a:prstGeom>
        </p:spPr>
      </p:pic>
      <p:pic>
        <p:nvPicPr>
          <p:cNvPr id="6" name="Picture 27">
            <a:extLst>
              <a:ext uri="{FF2B5EF4-FFF2-40B4-BE49-F238E27FC236}">
                <a16:creationId xmlns:a16="http://schemas.microsoft.com/office/drawing/2014/main" id="{61B1068D-7013-2BEB-BE6F-1EE9689B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8972">
            <a:off x="4243472" y="4170709"/>
            <a:ext cx="779897" cy="96771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EDEE1E-B6C0-ACA0-706F-0DCBF20D1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24" y="4247247"/>
            <a:ext cx="528410" cy="74073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EB672E-15E1-FFF0-5AF3-3AFF254BA7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501" t="31859" r="19274" b="23915"/>
          <a:stretch>
            <a:fillRect/>
          </a:stretch>
        </p:blipFill>
        <p:spPr>
          <a:xfrm>
            <a:off x="2256523" y="4392348"/>
            <a:ext cx="862304" cy="622887"/>
          </a:xfrm>
          <a:prstGeom prst="rect">
            <a:avLst/>
          </a:prstGeom>
        </p:spPr>
      </p:pic>
      <p:pic>
        <p:nvPicPr>
          <p:cNvPr id="23" name="Image 2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AC82578-F3C8-E3F8-2CC5-A6CC562E87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0970" y="2168219"/>
            <a:ext cx="757857" cy="744268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270A2A3-ACB5-724B-4D71-A4C9BF6A1DBF}"/>
              </a:ext>
            </a:extLst>
          </p:cNvPr>
          <p:cNvSpPr/>
          <p:nvPr/>
        </p:nvSpPr>
        <p:spPr>
          <a:xfrm>
            <a:off x="3848843" y="3048394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الاستاد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F47F9774-5975-E9EE-5F88-242717ADBFF9}"/>
              </a:ext>
            </a:extLst>
          </p:cNvPr>
          <p:cNvSpPr/>
          <p:nvPr/>
        </p:nvSpPr>
        <p:spPr>
          <a:xfrm>
            <a:off x="5770233" y="3082085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FAA4715-DDEE-87F1-DD87-DF69222EB6C7}"/>
              </a:ext>
            </a:extLst>
          </p:cNvPr>
          <p:cNvSpPr/>
          <p:nvPr/>
        </p:nvSpPr>
        <p:spPr>
          <a:xfrm>
            <a:off x="192745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3B97E433-EA4D-7DE3-5316-D6C623C53FE7}"/>
              </a:ext>
            </a:extLst>
          </p:cNvPr>
          <p:cNvSpPr/>
          <p:nvPr/>
        </p:nvSpPr>
        <p:spPr>
          <a:xfrm>
            <a:off x="3848843" y="5099766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16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دفتر التمارين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3A0CD396-A579-BEA0-F3CB-BC971109D57F}"/>
              </a:ext>
            </a:extLst>
          </p:cNvPr>
          <p:cNvSpPr/>
          <p:nvPr/>
        </p:nvSpPr>
        <p:spPr>
          <a:xfrm>
            <a:off x="5770233" y="5133457"/>
            <a:ext cx="1536192" cy="475488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1EF0-D87A-1A96-7E4C-93C173E4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A2AFCD-7E14-20E2-4EF6-2A669096D2A5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DC8590B-C739-8C97-CB1A-E835ABBB7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1">
            <a:extLst>
              <a:ext uri="{FF2B5EF4-FFF2-40B4-BE49-F238E27FC236}">
                <a16:creationId xmlns:a16="http://schemas.microsoft.com/office/drawing/2014/main" id="{BF211C98-B1DF-4991-FB30-FE6B628813C1}"/>
              </a:ext>
            </a:extLst>
          </p:cNvPr>
          <p:cNvGrpSpPr/>
          <p:nvPr/>
        </p:nvGrpSpPr>
        <p:grpSpPr>
          <a:xfrm>
            <a:off x="6500503" y="2050982"/>
            <a:ext cx="1241931" cy="558022"/>
            <a:chOff x="7180078" y="2017522"/>
            <a:chExt cx="1241931" cy="558022"/>
          </a:xfrm>
        </p:grpSpPr>
        <p:sp>
          <p:nvSpPr>
            <p:cNvPr id="15" name="Rectangle : coins arrondis 3">
              <a:extLst>
                <a:ext uri="{FF2B5EF4-FFF2-40B4-BE49-F238E27FC236}">
                  <a16:creationId xmlns:a16="http://schemas.microsoft.com/office/drawing/2014/main" id="{3A735DA8-873D-52D8-8965-76F2CC4F0686}"/>
                </a:ext>
              </a:extLst>
            </p:cNvPr>
            <p:cNvSpPr/>
            <p:nvPr/>
          </p:nvSpPr>
          <p:spPr>
            <a:xfrm>
              <a:off x="7180078" y="2017522"/>
              <a:ext cx="835164" cy="558022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4B2169A1-412C-6422-A3FC-A0895411C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5242" y="2122216"/>
              <a:ext cx="406767" cy="40815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/>
                <a:t>1</a:t>
              </a:r>
              <a:endParaRPr lang="fr-MA" sz="2800" b="1" dirty="0"/>
            </a:p>
          </p:txBody>
        </p:sp>
      </p:grpSp>
      <p:pic>
        <p:nvPicPr>
          <p:cNvPr id="21" name="Image 18">
            <a:extLst>
              <a:ext uri="{FF2B5EF4-FFF2-40B4-BE49-F238E27FC236}">
                <a16:creationId xmlns:a16="http://schemas.microsoft.com/office/drawing/2014/main" id="{9A16AC1E-18BB-B3A9-0F15-A70282735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519554"/>
            <a:ext cx="1320802" cy="198120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E701E5B-FE37-2112-4A8E-38084BEF7F4B}"/>
              </a:ext>
            </a:extLst>
          </p:cNvPr>
          <p:cNvGrpSpPr/>
          <p:nvPr/>
        </p:nvGrpSpPr>
        <p:grpSpPr>
          <a:xfrm>
            <a:off x="4672483" y="2071346"/>
            <a:ext cx="1241931" cy="558022"/>
            <a:chOff x="5331819" y="1990681"/>
            <a:chExt cx="1241931" cy="558022"/>
          </a:xfrm>
        </p:grpSpPr>
        <p:sp>
          <p:nvSpPr>
            <p:cNvPr id="2" name="Rectangle : coins arrondis 3">
              <a:extLst>
                <a:ext uri="{FF2B5EF4-FFF2-40B4-BE49-F238E27FC236}">
                  <a16:creationId xmlns:a16="http://schemas.microsoft.com/office/drawing/2014/main" id="{603C6A69-2805-0D26-0979-0A59B3455154}"/>
                </a:ext>
              </a:extLst>
            </p:cNvPr>
            <p:cNvSpPr/>
            <p:nvPr/>
          </p:nvSpPr>
          <p:spPr>
            <a:xfrm>
              <a:off x="5331819" y="1990681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أُمَثّلُ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80">
              <a:extLst>
                <a:ext uri="{FF2B5EF4-FFF2-40B4-BE49-F238E27FC236}">
                  <a16:creationId xmlns:a16="http://schemas.microsoft.com/office/drawing/2014/main" id="{394CDAC0-AA1B-9713-9668-C4D29FC078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66983" y="2095375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85000"/>
                    </a:schemeClr>
                  </a:solidFill>
                </a:rPr>
                <a:t>2</a:t>
              </a:r>
              <a:endParaRPr lang="fr-MA" sz="28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637CA0-DFD7-D19A-8852-903E8B4316C3}"/>
              </a:ext>
            </a:extLst>
          </p:cNvPr>
          <p:cNvGrpSpPr/>
          <p:nvPr/>
        </p:nvGrpSpPr>
        <p:grpSpPr>
          <a:xfrm>
            <a:off x="3047449" y="2027398"/>
            <a:ext cx="1217216" cy="558022"/>
            <a:chOff x="4033327" y="1984503"/>
            <a:chExt cx="1217216" cy="558022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9F09A9B5-7E61-A330-4196-1B473EC4BD24}"/>
                </a:ext>
              </a:extLst>
            </p:cNvPr>
            <p:cNvSpPr/>
            <p:nvPr/>
          </p:nvSpPr>
          <p:spPr>
            <a:xfrm>
              <a:off x="4033327" y="1984503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أَسْتَنْتِجُ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DB358CE3-8AA2-8F7A-0EC2-7D7CB8C898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3776" y="2053257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85000"/>
                    </a:schemeClr>
                  </a:solidFill>
                </a:rPr>
                <a:t>3</a:t>
              </a:r>
              <a:endParaRPr lang="fr-MA" sz="28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2D1DB0-1170-50D1-8DF9-5CDAC0E36184}"/>
              </a:ext>
            </a:extLst>
          </p:cNvPr>
          <p:cNvGrpSpPr/>
          <p:nvPr/>
        </p:nvGrpSpPr>
        <p:grpSpPr>
          <a:xfrm>
            <a:off x="1379099" y="2021220"/>
            <a:ext cx="1242982" cy="558022"/>
            <a:chOff x="2493540" y="1984503"/>
            <a:chExt cx="1242982" cy="558022"/>
          </a:xfrm>
        </p:grpSpPr>
        <p:sp>
          <p:nvSpPr>
            <p:cNvPr id="17" name="Rectangle : coins arrondis 3">
              <a:extLst>
                <a:ext uri="{FF2B5EF4-FFF2-40B4-BE49-F238E27FC236}">
                  <a16:creationId xmlns:a16="http://schemas.microsoft.com/office/drawing/2014/main" id="{D7557AB2-02C4-69EB-A659-5EBAFEED8BE9}"/>
                </a:ext>
              </a:extLst>
            </p:cNvPr>
            <p:cNvSpPr/>
            <p:nvPr/>
          </p:nvSpPr>
          <p:spPr>
            <a:xfrm>
              <a:off x="2493540" y="1984503"/>
              <a:ext cx="835164" cy="558022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</a:t>
              </a:r>
              <a:endParaRPr lang="fr-FR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075DFC3A-F4F0-9669-3D10-5365FBD55B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29755" y="2089197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800" b="1" dirty="0">
                  <a:solidFill>
                    <a:schemeClr val="bg1">
                      <a:lumMod val="85000"/>
                    </a:schemeClr>
                  </a:solidFill>
                </a:rPr>
                <a:t>4</a:t>
              </a:r>
              <a:endParaRPr lang="fr-MA" sz="28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0437AF7-42CC-4026-AE07-202784FDB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249" y="2817341"/>
            <a:ext cx="6019546" cy="35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C5F03-E40E-95C6-02BE-E02A945B7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B0795EE-D0F0-20B4-E192-A40A949E9248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يحكي ما فهمه من شريط المسألة؟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2262BDF-8B73-DB7C-D3F4-12E2FFD48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E34B8E0-D787-7FDA-498E-7823AE3E6C66}"/>
              </a:ext>
            </a:extLst>
          </p:cNvPr>
          <p:cNvGrpSpPr/>
          <p:nvPr/>
        </p:nvGrpSpPr>
        <p:grpSpPr>
          <a:xfrm>
            <a:off x="1379099" y="2021220"/>
            <a:ext cx="6363335" cy="608148"/>
            <a:chOff x="1379099" y="2021220"/>
            <a:chExt cx="6363335" cy="60814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EF179310-4AD2-3AE6-88E8-8F027C1E4298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3" name="Rectangle : coins arrondis 3">
                <a:extLst>
                  <a:ext uri="{FF2B5EF4-FFF2-40B4-BE49-F238E27FC236}">
                    <a16:creationId xmlns:a16="http://schemas.microsoft.com/office/drawing/2014/main" id="{EA1272CA-8B40-53E3-BE26-6E23CFEF36C5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Oval 80">
                <a:extLst>
                  <a:ext uri="{FF2B5EF4-FFF2-40B4-BE49-F238E27FC236}">
                    <a16:creationId xmlns:a16="http://schemas.microsoft.com/office/drawing/2014/main" id="{507368EF-5354-0FEF-73D3-22FB685EB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6A6FA2C-22EB-BC48-2FFA-61B6D3712A71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6" name="Rectangle : coins arrondis 3">
                <a:extLst>
                  <a:ext uri="{FF2B5EF4-FFF2-40B4-BE49-F238E27FC236}">
                    <a16:creationId xmlns:a16="http://schemas.microsoft.com/office/drawing/2014/main" id="{0E6D92F2-DB24-9CD3-B048-CC1E98CDDF18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Oval 80">
                <a:extLst>
                  <a:ext uri="{FF2B5EF4-FFF2-40B4-BE49-F238E27FC236}">
                    <a16:creationId xmlns:a16="http://schemas.microsoft.com/office/drawing/2014/main" id="{580CE4BD-6106-ADAF-2CE9-3ECFA835ED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32258F-3AB1-B466-C6CB-1E4EF88C35E8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E5312EEF-4610-3567-FDFF-4C9E69E04C81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292FD5A0-E2AB-7E52-C624-FFB8560618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601BB3-63B3-B520-983B-305B34DAA678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14B30D5E-9E41-ACC0-465B-4C8FCF6ADD2A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A6544845-9446-5217-7EA4-0FEE70CE19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84E01BB-491D-0C61-6ECF-05FDBCC6F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49" y="2817341"/>
            <a:ext cx="6019546" cy="35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FE884-3385-F7FF-F887-1B4C5B4AD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1A0FF88-9D58-9350-7507-0F5F671AB7CD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يحكي ما فهمه من شريط المسألة؟ عم نبحث؟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0A347E-D6E4-B1DD-1750-213EB827F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C2DD3FD-A10C-72E0-DED7-FAF519285701}"/>
              </a:ext>
            </a:extLst>
          </p:cNvPr>
          <p:cNvGrpSpPr/>
          <p:nvPr/>
        </p:nvGrpSpPr>
        <p:grpSpPr>
          <a:xfrm>
            <a:off x="1379099" y="2021220"/>
            <a:ext cx="6363335" cy="608148"/>
            <a:chOff x="1379099" y="2021220"/>
            <a:chExt cx="6363335" cy="60814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A8EE420-F75E-C189-9D3C-D4E763ED87BE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3" name="Rectangle : coins arrondis 3">
                <a:extLst>
                  <a:ext uri="{FF2B5EF4-FFF2-40B4-BE49-F238E27FC236}">
                    <a16:creationId xmlns:a16="http://schemas.microsoft.com/office/drawing/2014/main" id="{D03F9DEA-CE77-1F79-4E4A-A69053A56D8E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Oval 80">
                <a:extLst>
                  <a:ext uri="{FF2B5EF4-FFF2-40B4-BE49-F238E27FC236}">
                    <a16:creationId xmlns:a16="http://schemas.microsoft.com/office/drawing/2014/main" id="{A0A3CCB9-2963-C5CC-B2F2-2A5C3EF64A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E9D899-8CB3-4928-45B4-4B450EF6DDBC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6" name="Rectangle : coins arrondis 3">
                <a:extLst>
                  <a:ext uri="{FF2B5EF4-FFF2-40B4-BE49-F238E27FC236}">
                    <a16:creationId xmlns:a16="http://schemas.microsoft.com/office/drawing/2014/main" id="{BB2220A8-96E1-9A85-D3D4-C3F984E983B3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Oval 80">
                <a:extLst>
                  <a:ext uri="{FF2B5EF4-FFF2-40B4-BE49-F238E27FC236}">
                    <a16:creationId xmlns:a16="http://schemas.microsoft.com/office/drawing/2014/main" id="{40D86624-ED9F-72E3-2421-B7053C56C8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7A3105-545C-FAC0-54A5-0427B9E58BC7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6FC49308-B9E9-48E4-C228-247A8822C842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E57D42C5-F5EC-E787-DB3C-B97870B2DE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3DBB42C-F3CA-EE0A-6779-886E8D0ED335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4C22B035-94EC-CA71-5E18-23199AF3E2D9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15093123-B09A-566F-CDA0-102B786D11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BE39AEC-7A41-7215-FF5F-F3E7B59FF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49" y="2817341"/>
            <a:ext cx="6019546" cy="35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7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31F7B-15E3-F115-973D-2D337B2E0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D25F0FD-AC6F-1FF9-6310-FAF81DA7D123}"/>
              </a:ext>
            </a:extLst>
          </p:cNvPr>
          <p:cNvSpPr txBox="1"/>
          <p:nvPr/>
        </p:nvSpPr>
        <p:spPr>
          <a:xfrm>
            <a:off x="225911" y="868581"/>
            <a:ext cx="72176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نبحث عن قيمة الهدايا التي حصل عليها عماد.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CC5C9CD-070C-9FCE-7AF0-1166B7801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63594AF-4BF6-E298-2F49-D639F200ACF1}"/>
              </a:ext>
            </a:extLst>
          </p:cNvPr>
          <p:cNvGrpSpPr/>
          <p:nvPr/>
        </p:nvGrpSpPr>
        <p:grpSpPr>
          <a:xfrm>
            <a:off x="1379099" y="2021220"/>
            <a:ext cx="6363335" cy="608148"/>
            <a:chOff x="1379099" y="2021220"/>
            <a:chExt cx="6363335" cy="60814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03BE04D-DB97-9716-A465-368D3384C018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3" name="Rectangle : coins arrondis 3">
                <a:extLst>
                  <a:ext uri="{FF2B5EF4-FFF2-40B4-BE49-F238E27FC236}">
                    <a16:creationId xmlns:a16="http://schemas.microsoft.com/office/drawing/2014/main" id="{8F9AD830-E38F-6785-F6C2-778114AF7C09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" name="Oval 80">
                <a:extLst>
                  <a:ext uri="{FF2B5EF4-FFF2-40B4-BE49-F238E27FC236}">
                    <a16:creationId xmlns:a16="http://schemas.microsoft.com/office/drawing/2014/main" id="{9346EF04-A3D5-4D99-C71E-A2F238BE69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FCAB7C-19B8-20A2-A71E-68162F2898BF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6" name="Rectangle : coins arrondis 3">
                <a:extLst>
                  <a:ext uri="{FF2B5EF4-FFF2-40B4-BE49-F238E27FC236}">
                    <a16:creationId xmlns:a16="http://schemas.microsoft.com/office/drawing/2014/main" id="{F305A540-8FE2-A21B-48BC-A15BF9A9D381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Oval 80">
                <a:extLst>
                  <a:ext uri="{FF2B5EF4-FFF2-40B4-BE49-F238E27FC236}">
                    <a16:creationId xmlns:a16="http://schemas.microsoft.com/office/drawing/2014/main" id="{5CF79534-E4AC-78BC-C8DA-DC82C66C6C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F712C2B-B868-F8A8-0868-6B0CAF28EAA8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6E1E45AD-8D38-F2F8-85F9-E80CFA5838A8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983E42C1-5A65-C48E-BEF2-FA9D0E14B8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2F8B26-B219-A254-1FA9-DCE18F2BE540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4BF2E76C-C2D5-FA70-7943-215D01E56104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666B18D6-4BCA-CF17-3A78-902DF8B8C1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EA71E2F-4697-0F22-132B-C8EF7B7E9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49" y="2817341"/>
            <a:ext cx="6019546" cy="35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D7AB-8407-3554-4714-2D8C4B67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D4B817-3519-FBC8-5DF5-B04EAD125D3F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3A520B-2B0B-9374-4A50-27A35F5DE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B37B0A13-4400-E926-2165-53D4DE6A6D3C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609E777-5A82-5BCE-702C-A1C7FFBD2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5795" y="4519554"/>
            <a:ext cx="1320802" cy="1981204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C591E0B-C724-3E55-9DA6-A9D6FDB111DA}"/>
              </a:ext>
            </a:extLst>
          </p:cNvPr>
          <p:cNvGrpSpPr/>
          <p:nvPr/>
        </p:nvGrpSpPr>
        <p:grpSpPr>
          <a:xfrm>
            <a:off x="1379099" y="2021220"/>
            <a:ext cx="6363335" cy="608148"/>
            <a:chOff x="1379099" y="2021220"/>
            <a:chExt cx="6363335" cy="608148"/>
          </a:xfrm>
        </p:grpSpPr>
        <p:grpSp>
          <p:nvGrpSpPr>
            <p:cNvPr id="3" name="Groupe 1">
              <a:extLst>
                <a:ext uri="{FF2B5EF4-FFF2-40B4-BE49-F238E27FC236}">
                  <a16:creationId xmlns:a16="http://schemas.microsoft.com/office/drawing/2014/main" id="{35D9D9FD-BF2B-C7FA-4F3E-6021F78D1DA6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14" name="Rectangle : coins arrondis 3">
                <a:extLst>
                  <a:ext uri="{FF2B5EF4-FFF2-40B4-BE49-F238E27FC236}">
                    <a16:creationId xmlns:a16="http://schemas.microsoft.com/office/drawing/2014/main" id="{BE169670-D71C-CAD1-C1F6-D8AF0C54F533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id="{AF69536A-5223-4989-651A-5EAECE0ADC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21C17BF-8334-7740-FEE5-9CC56B31FCAB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11" name="Rectangle : coins arrondis 3">
                <a:extLst>
                  <a:ext uri="{FF2B5EF4-FFF2-40B4-BE49-F238E27FC236}">
                    <a16:creationId xmlns:a16="http://schemas.microsoft.com/office/drawing/2014/main" id="{FE88C2A9-3CCC-F596-EE42-88264A07EF1D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Oval 80">
                <a:extLst>
                  <a:ext uri="{FF2B5EF4-FFF2-40B4-BE49-F238E27FC236}">
                    <a16:creationId xmlns:a16="http://schemas.microsoft.com/office/drawing/2014/main" id="{BB58FF6C-431C-AE85-C70A-345F4EFE83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E7EA84-AB07-CB66-C7B9-D0FCCFBA9AB9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76095700-74BB-4F0C-44D1-11264BAA65EA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09FBE00A-DE2F-F519-1726-B779739648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5174D6-A263-CCD3-4D7B-021BC56DB514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7" name="Rectangle : coins arrondis 3">
                <a:extLst>
                  <a:ext uri="{FF2B5EF4-FFF2-40B4-BE49-F238E27FC236}">
                    <a16:creationId xmlns:a16="http://schemas.microsoft.com/office/drawing/2014/main" id="{A8181F52-BD5E-D42C-3403-603AEE0E6EFD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Oval 80">
                <a:extLst>
                  <a:ext uri="{FF2B5EF4-FFF2-40B4-BE49-F238E27FC236}">
                    <a16:creationId xmlns:a16="http://schemas.microsoft.com/office/drawing/2014/main" id="{189BC662-E224-E2AD-3C25-4718278086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35C8A61-A6CE-E311-CDE1-309609B46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249" y="2817341"/>
            <a:ext cx="6019546" cy="35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2E235-8036-ECAF-2FEB-07879FF22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DB3C33-26CB-40B8-5628-A5B0FA30A0FE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51853A2-7205-333E-428A-7310A15B2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EC9C79-30C6-B871-FD31-C5AC5C238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A3983-F73E-2324-3008-C8FAC825F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DB55A6D-A450-B2DB-EBA9-4869624E6DE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3DB150-B40F-4BC9-15CB-33F0316E5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233051C1-C855-A299-DD12-B459D060F834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مثلوا معطيات الخطوة الأولى وحددوا المعطى الناقص.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1B006-79A6-9D7C-4A52-B2D2D5D5B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945" y="2681416"/>
            <a:ext cx="6692110" cy="37034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89F2F9-FAB4-4462-037C-B8C31C8603C3}"/>
              </a:ext>
            </a:extLst>
          </p:cNvPr>
          <p:cNvGrpSpPr/>
          <p:nvPr/>
        </p:nvGrpSpPr>
        <p:grpSpPr>
          <a:xfrm>
            <a:off x="1390332" y="1873524"/>
            <a:ext cx="6363335" cy="608148"/>
            <a:chOff x="1379099" y="2021220"/>
            <a:chExt cx="6363335" cy="608148"/>
          </a:xfrm>
        </p:grpSpPr>
        <p:grpSp>
          <p:nvGrpSpPr>
            <p:cNvPr id="5" name="Groupe 1">
              <a:extLst>
                <a:ext uri="{FF2B5EF4-FFF2-40B4-BE49-F238E27FC236}">
                  <a16:creationId xmlns:a16="http://schemas.microsoft.com/office/drawing/2014/main" id="{A726BE59-FEF3-B94B-C71F-2D55A79DB643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16" name="Rectangle : coins arrondis 3">
                <a:extLst>
                  <a:ext uri="{FF2B5EF4-FFF2-40B4-BE49-F238E27FC236}">
                    <a16:creationId xmlns:a16="http://schemas.microsoft.com/office/drawing/2014/main" id="{D3C7980B-41F9-5AE3-37E0-5BBE055AB249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Oval 80">
                <a:extLst>
                  <a:ext uri="{FF2B5EF4-FFF2-40B4-BE49-F238E27FC236}">
                    <a16:creationId xmlns:a16="http://schemas.microsoft.com/office/drawing/2014/main" id="{D3EBECAD-55F7-85D5-C51F-9040157BFB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154EFD4-B2BE-F067-4597-10A20791E7ED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14" name="Rectangle : coins arrondis 3">
                <a:extLst>
                  <a:ext uri="{FF2B5EF4-FFF2-40B4-BE49-F238E27FC236}">
                    <a16:creationId xmlns:a16="http://schemas.microsoft.com/office/drawing/2014/main" id="{0544C510-1873-0778-0251-F0F08022FF34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id="{50D770D5-E642-93F4-D0BD-364FA9B046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40D652-4D83-9228-238A-481AA7CA631C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11" name="Rectangle : coins arrondis 3">
                <a:extLst>
                  <a:ext uri="{FF2B5EF4-FFF2-40B4-BE49-F238E27FC236}">
                    <a16:creationId xmlns:a16="http://schemas.microsoft.com/office/drawing/2014/main" id="{983500C9-4FB2-5E3A-2CB4-9108F59C3E21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Oval 80">
                <a:extLst>
                  <a:ext uri="{FF2B5EF4-FFF2-40B4-BE49-F238E27FC236}">
                    <a16:creationId xmlns:a16="http://schemas.microsoft.com/office/drawing/2014/main" id="{F89749D2-5C01-BCE3-F4C0-BABE109513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3E305E-2AE3-0F89-2F83-04B0784A0FD0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D763DCCE-4749-F4F4-81AE-94A10908D624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D80FD913-EF69-BFC6-2DD2-88E23DBDB7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F2E5591-BBF3-DBAB-C6CB-2CF2B1140CE2}"/>
              </a:ext>
            </a:extLst>
          </p:cNvPr>
          <p:cNvSpPr/>
          <p:nvPr/>
        </p:nvSpPr>
        <p:spPr>
          <a:xfrm>
            <a:off x="1849386" y="4109920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4DA83E-4A8B-F153-FA37-689C30BF915A}"/>
              </a:ext>
            </a:extLst>
          </p:cNvPr>
          <p:cNvSpPr/>
          <p:nvPr/>
        </p:nvSpPr>
        <p:spPr>
          <a:xfrm>
            <a:off x="1849385" y="4389840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rgbClr val="FF0000"/>
                </a:solidFill>
              </a:rPr>
              <a:t>540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8EF7B9-218B-471D-CC6F-6E636E740DDC}"/>
              </a:ext>
            </a:extLst>
          </p:cNvPr>
          <p:cNvSpPr/>
          <p:nvPr/>
        </p:nvSpPr>
        <p:spPr>
          <a:xfrm>
            <a:off x="3058682" y="4389838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470</a:t>
            </a:r>
            <a:endParaRPr lang="fr-M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F6A2F-3EA1-08AB-093F-9E07AAD85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EF23474-F5D8-DB4C-0516-F2D44EF36E68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8B86206-C97D-951E-9304-705F7A70F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2C608299-B2C3-AF24-BF5E-F5C5FB768554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مثلوا معطيات الخطوة الأولى وحددوا المعطى الناقص.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E43C0-3F53-041F-B59D-7F50974FC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43" y="2762600"/>
            <a:ext cx="6692110" cy="37034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63C557-D034-85B0-51BC-B47A2F7632E6}"/>
              </a:ext>
            </a:extLst>
          </p:cNvPr>
          <p:cNvGrpSpPr/>
          <p:nvPr/>
        </p:nvGrpSpPr>
        <p:grpSpPr>
          <a:xfrm>
            <a:off x="1390332" y="1873524"/>
            <a:ext cx="6363335" cy="608148"/>
            <a:chOff x="1379099" y="2021220"/>
            <a:chExt cx="6363335" cy="608148"/>
          </a:xfrm>
        </p:grpSpPr>
        <p:grpSp>
          <p:nvGrpSpPr>
            <p:cNvPr id="5" name="Groupe 1">
              <a:extLst>
                <a:ext uri="{FF2B5EF4-FFF2-40B4-BE49-F238E27FC236}">
                  <a16:creationId xmlns:a16="http://schemas.microsoft.com/office/drawing/2014/main" id="{7067C5D2-BF17-0CAE-CAE7-8E1DB6C5C903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16" name="Rectangle : coins arrondis 3">
                <a:extLst>
                  <a:ext uri="{FF2B5EF4-FFF2-40B4-BE49-F238E27FC236}">
                    <a16:creationId xmlns:a16="http://schemas.microsoft.com/office/drawing/2014/main" id="{4C6BC612-F7CB-8891-0704-7993B586A3AD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Oval 80">
                <a:extLst>
                  <a:ext uri="{FF2B5EF4-FFF2-40B4-BE49-F238E27FC236}">
                    <a16:creationId xmlns:a16="http://schemas.microsoft.com/office/drawing/2014/main" id="{1A6F3B8B-0AE4-0399-2082-055C1E9ADC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292B11-1706-E33C-2C63-D758FB43A933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14" name="Rectangle : coins arrondis 3">
                <a:extLst>
                  <a:ext uri="{FF2B5EF4-FFF2-40B4-BE49-F238E27FC236}">
                    <a16:creationId xmlns:a16="http://schemas.microsoft.com/office/drawing/2014/main" id="{38084239-2EE1-F113-531E-DB34ECEC422A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id="{B8082777-9076-C46C-20F1-657E2DF199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22FA03-3FEC-C6DE-A2EF-48985680BB69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11" name="Rectangle : coins arrondis 3">
                <a:extLst>
                  <a:ext uri="{FF2B5EF4-FFF2-40B4-BE49-F238E27FC236}">
                    <a16:creationId xmlns:a16="http://schemas.microsoft.com/office/drawing/2014/main" id="{718B5482-4621-49B2-EE5D-2C15C6773D45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Oval 80">
                <a:extLst>
                  <a:ext uri="{FF2B5EF4-FFF2-40B4-BE49-F238E27FC236}">
                    <a16:creationId xmlns:a16="http://schemas.microsoft.com/office/drawing/2014/main" id="{1B429A90-1043-6594-8C32-895DD74281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462AFC-8D0D-77E9-8A06-F0B0998CDC85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91442BA7-40DC-D830-8435-99DF5C3F8ED3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33680F63-3A4E-C42E-5A10-26F96777BD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9C72422-AF5E-4C5F-B03A-FA9559A02475}"/>
              </a:ext>
            </a:extLst>
          </p:cNvPr>
          <p:cNvSpPr/>
          <p:nvPr/>
        </p:nvSpPr>
        <p:spPr>
          <a:xfrm>
            <a:off x="1849386" y="4293445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E16503-46D3-8C2D-6F58-27E23A490B53}"/>
              </a:ext>
            </a:extLst>
          </p:cNvPr>
          <p:cNvSpPr/>
          <p:nvPr/>
        </p:nvSpPr>
        <p:spPr>
          <a:xfrm>
            <a:off x="1849385" y="4573365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540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13B9A8-511B-E662-380B-27A8E345E267}"/>
              </a:ext>
            </a:extLst>
          </p:cNvPr>
          <p:cNvSpPr/>
          <p:nvPr/>
        </p:nvSpPr>
        <p:spPr>
          <a:xfrm>
            <a:off x="3058682" y="4573363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470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2" name="ZoneTexte 15">
            <a:extLst>
              <a:ext uri="{FF2B5EF4-FFF2-40B4-BE49-F238E27FC236}">
                <a16:creationId xmlns:a16="http://schemas.microsoft.com/office/drawing/2014/main" id="{C1327298-9829-C5DD-C0F2-DD0AD6921E5F}"/>
              </a:ext>
            </a:extLst>
          </p:cNvPr>
          <p:cNvSpPr txBox="1"/>
          <p:nvPr/>
        </p:nvSpPr>
        <p:spPr>
          <a:xfrm>
            <a:off x="4635904" y="4657854"/>
            <a:ext cx="3170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مَجْموعُ قِصَصِ الْعَربِيّةِ وَالْفَرَنْسِيّةِ:</a:t>
            </a:r>
          </a:p>
          <a:p>
            <a:pPr algn="ctr" rtl="1"/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540 + 470 = 1010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3" name="ZoneTexte 16">
            <a:extLst>
              <a:ext uri="{FF2B5EF4-FFF2-40B4-BE49-F238E27FC236}">
                <a16:creationId xmlns:a16="http://schemas.microsoft.com/office/drawing/2014/main" id="{C0BE2B0B-3A16-0C5C-3495-79596EB2F8D3}"/>
              </a:ext>
            </a:extLst>
          </p:cNvPr>
          <p:cNvSpPr txBox="1"/>
          <p:nvPr/>
        </p:nvSpPr>
        <p:spPr>
          <a:xfrm>
            <a:off x="5147938" y="5377497"/>
            <a:ext cx="3170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2 540 – 1 870 = 670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4" name="ZoneTexte 17">
            <a:extLst>
              <a:ext uri="{FF2B5EF4-FFF2-40B4-BE49-F238E27FC236}">
                <a16:creationId xmlns:a16="http://schemas.microsoft.com/office/drawing/2014/main" id="{5835848E-7AE2-5AB0-C23D-6FCBDF0D5A6C}"/>
              </a:ext>
            </a:extLst>
          </p:cNvPr>
          <p:cNvSpPr txBox="1"/>
          <p:nvPr/>
        </p:nvSpPr>
        <p:spPr>
          <a:xfrm>
            <a:off x="4749945" y="5820142"/>
            <a:ext cx="26936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عَدَدُ  أَشْجارِ الزّيتونِ : 670 شَجَرَة.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C59BD3-58AA-373F-8D88-11E611FAB225}"/>
              </a:ext>
            </a:extLst>
          </p:cNvPr>
          <p:cNvSpPr/>
          <p:nvPr/>
        </p:nvSpPr>
        <p:spPr>
          <a:xfrm>
            <a:off x="1849386" y="5116976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1010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AD99D8-26BC-0A0F-3139-8B58C36CCFB2}"/>
              </a:ext>
            </a:extLst>
          </p:cNvPr>
          <p:cNvSpPr/>
          <p:nvPr/>
        </p:nvSpPr>
        <p:spPr>
          <a:xfrm>
            <a:off x="1849385" y="5396896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157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F9A8C0E-4AF0-97CE-1961-01E224CD4E8C}"/>
              </a:ext>
            </a:extLst>
          </p:cNvPr>
          <p:cNvSpPr/>
          <p:nvPr/>
        </p:nvSpPr>
        <p:spPr>
          <a:xfrm>
            <a:off x="3058682" y="5396894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?</a:t>
            </a:r>
            <a:endParaRPr lang="fr-M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16FAF-3E39-D868-8832-AA3618240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F55D6AF-6ABE-8DE2-54E9-C09DE95FA69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6DB3EC1-B564-F59C-4011-9C9A9D5A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375AD6C8-2954-EB27-1277-7217C0137DE0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الثالثة؟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8A5E7-FB6D-07A8-6588-92F41B1BD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43" y="2762600"/>
            <a:ext cx="6692110" cy="37034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BAD2030-F0C4-FBC3-4E91-81241C9D7E26}"/>
              </a:ext>
            </a:extLst>
          </p:cNvPr>
          <p:cNvGrpSpPr/>
          <p:nvPr/>
        </p:nvGrpSpPr>
        <p:grpSpPr>
          <a:xfrm>
            <a:off x="1390332" y="1873524"/>
            <a:ext cx="6363335" cy="608148"/>
            <a:chOff x="1379099" y="2021220"/>
            <a:chExt cx="6363335" cy="608148"/>
          </a:xfrm>
        </p:grpSpPr>
        <p:grpSp>
          <p:nvGrpSpPr>
            <p:cNvPr id="5" name="Groupe 1">
              <a:extLst>
                <a:ext uri="{FF2B5EF4-FFF2-40B4-BE49-F238E27FC236}">
                  <a16:creationId xmlns:a16="http://schemas.microsoft.com/office/drawing/2014/main" id="{76598CE6-CF96-DB27-79DC-B7597B80C210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16" name="Rectangle : coins arrondis 3">
                <a:extLst>
                  <a:ext uri="{FF2B5EF4-FFF2-40B4-BE49-F238E27FC236}">
                    <a16:creationId xmlns:a16="http://schemas.microsoft.com/office/drawing/2014/main" id="{8328CDA4-CFE2-B838-4B81-ABDBE260ED44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Oval 80">
                <a:extLst>
                  <a:ext uri="{FF2B5EF4-FFF2-40B4-BE49-F238E27FC236}">
                    <a16:creationId xmlns:a16="http://schemas.microsoft.com/office/drawing/2014/main" id="{C8C58F31-2797-EC75-AF3B-50DC4FFC32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C70130-F702-0EDE-7FBF-C0FD4AD71FB3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14" name="Rectangle : coins arrondis 3">
                <a:extLst>
                  <a:ext uri="{FF2B5EF4-FFF2-40B4-BE49-F238E27FC236}">
                    <a16:creationId xmlns:a16="http://schemas.microsoft.com/office/drawing/2014/main" id="{3A6B5BA7-D407-6AC3-E7C0-7F310F7B54F8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Oval 80">
                <a:extLst>
                  <a:ext uri="{FF2B5EF4-FFF2-40B4-BE49-F238E27FC236}">
                    <a16:creationId xmlns:a16="http://schemas.microsoft.com/office/drawing/2014/main" id="{8CFDFB96-41ED-E88C-7D47-86817AD3A1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B88DA3F-020C-21C3-C021-3C35661EDF47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11" name="Rectangle : coins arrondis 3">
                <a:extLst>
                  <a:ext uri="{FF2B5EF4-FFF2-40B4-BE49-F238E27FC236}">
                    <a16:creationId xmlns:a16="http://schemas.microsoft.com/office/drawing/2014/main" id="{B705570F-E7DD-9613-9FDB-0BC93B85E972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Oval 80">
                <a:extLst>
                  <a:ext uri="{FF2B5EF4-FFF2-40B4-BE49-F238E27FC236}">
                    <a16:creationId xmlns:a16="http://schemas.microsoft.com/office/drawing/2014/main" id="{12624D65-DD5C-87F0-3B41-892064625D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rgbClr val="F6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509DD4-891C-5DF2-DC1E-90C4FB2CCB00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9" name="Rectangle : coins arrondis 3">
                <a:extLst>
                  <a:ext uri="{FF2B5EF4-FFF2-40B4-BE49-F238E27FC236}">
                    <a16:creationId xmlns:a16="http://schemas.microsoft.com/office/drawing/2014/main" id="{3C601F80-689E-5323-7D0A-CD769366FBF5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Oval 80">
                <a:extLst>
                  <a:ext uri="{FF2B5EF4-FFF2-40B4-BE49-F238E27FC236}">
                    <a16:creationId xmlns:a16="http://schemas.microsoft.com/office/drawing/2014/main" id="{94F438B9-448F-2BAA-E611-C2A2A9BF38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6DBFC9F-55EC-3BDC-527D-5A02C3E99634}"/>
              </a:ext>
            </a:extLst>
          </p:cNvPr>
          <p:cNvSpPr/>
          <p:nvPr/>
        </p:nvSpPr>
        <p:spPr>
          <a:xfrm>
            <a:off x="1849386" y="4293445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29720A-1D77-E8AD-B8FB-82E3573B7F41}"/>
              </a:ext>
            </a:extLst>
          </p:cNvPr>
          <p:cNvSpPr/>
          <p:nvPr/>
        </p:nvSpPr>
        <p:spPr>
          <a:xfrm>
            <a:off x="1849385" y="4573365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540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785DB8-47AF-1D29-0300-B31E0D40062E}"/>
              </a:ext>
            </a:extLst>
          </p:cNvPr>
          <p:cNvSpPr/>
          <p:nvPr/>
        </p:nvSpPr>
        <p:spPr>
          <a:xfrm>
            <a:off x="3058682" y="4573363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470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2" name="ZoneTexte 15">
            <a:extLst>
              <a:ext uri="{FF2B5EF4-FFF2-40B4-BE49-F238E27FC236}">
                <a16:creationId xmlns:a16="http://schemas.microsoft.com/office/drawing/2014/main" id="{19E9AEBB-87C4-B85F-8E8C-D714F354EC0B}"/>
              </a:ext>
            </a:extLst>
          </p:cNvPr>
          <p:cNvSpPr txBox="1"/>
          <p:nvPr/>
        </p:nvSpPr>
        <p:spPr>
          <a:xfrm>
            <a:off x="4635904" y="4657854"/>
            <a:ext cx="3170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مَجْموعُ قِصَصِ الْعَربِيّةِ وَالْفَرَنْسِيّةِ:</a:t>
            </a:r>
          </a:p>
          <a:p>
            <a:pPr algn="ctr" rtl="1"/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540 + 470 = 1010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504F8B5-82BF-94F9-1D88-121293363A86}"/>
              </a:ext>
            </a:extLst>
          </p:cNvPr>
          <p:cNvSpPr/>
          <p:nvPr/>
        </p:nvSpPr>
        <p:spPr>
          <a:xfrm>
            <a:off x="1849386" y="5116976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1010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382547-95E8-676A-BB22-C9510B67C64E}"/>
              </a:ext>
            </a:extLst>
          </p:cNvPr>
          <p:cNvSpPr/>
          <p:nvPr/>
        </p:nvSpPr>
        <p:spPr>
          <a:xfrm>
            <a:off x="1849385" y="5396896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157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C00427-12B8-2FFE-5C66-5009B59F242B}"/>
              </a:ext>
            </a:extLst>
          </p:cNvPr>
          <p:cNvSpPr/>
          <p:nvPr/>
        </p:nvSpPr>
        <p:spPr>
          <a:xfrm>
            <a:off x="3058682" y="5396894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?</a:t>
            </a:r>
            <a:endParaRPr lang="fr-MA" dirty="0">
              <a:solidFill>
                <a:srgbClr val="FF0000"/>
              </a:solidFill>
            </a:endParaRPr>
          </a:p>
        </p:txBody>
      </p:sp>
      <p:pic>
        <p:nvPicPr>
          <p:cNvPr id="2" name="Image 18">
            <a:extLst>
              <a:ext uri="{FF2B5EF4-FFF2-40B4-BE49-F238E27FC236}">
                <a16:creationId xmlns:a16="http://schemas.microsoft.com/office/drawing/2014/main" id="{ECECD704-C20C-7D6F-D968-8648890D7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6213" y="4519554"/>
            <a:ext cx="1030383" cy="1748511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81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17F36-AA91-440D-416B-342C14C2D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AEBE220-7908-0B76-6DE1-AB3045AD417A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7446D9C-8145-0CA4-423D-CDA004357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33D4FF7A-4477-CE1A-2A0B-EE4CAA25799F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استنتجوا متساوية الحل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وأنجزوا العملية على الألواح.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2AE24-824A-CF44-F6AA-C1C57B58C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43" y="2762600"/>
            <a:ext cx="6692110" cy="37034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8C2155-C37D-7E97-DAF2-747B6DEAE71C}"/>
              </a:ext>
            </a:extLst>
          </p:cNvPr>
          <p:cNvSpPr/>
          <p:nvPr/>
        </p:nvSpPr>
        <p:spPr>
          <a:xfrm>
            <a:off x="1849386" y="4293445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CC6D70-9E10-CE5B-6BEC-9C08AE6B332A}"/>
              </a:ext>
            </a:extLst>
          </p:cNvPr>
          <p:cNvSpPr/>
          <p:nvPr/>
        </p:nvSpPr>
        <p:spPr>
          <a:xfrm>
            <a:off x="1849385" y="4573365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540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BDF143-5F90-D8B7-2C7B-4021FD383BBD}"/>
              </a:ext>
            </a:extLst>
          </p:cNvPr>
          <p:cNvSpPr/>
          <p:nvPr/>
        </p:nvSpPr>
        <p:spPr>
          <a:xfrm>
            <a:off x="3058682" y="4573363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470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2" name="ZoneTexte 15">
            <a:extLst>
              <a:ext uri="{FF2B5EF4-FFF2-40B4-BE49-F238E27FC236}">
                <a16:creationId xmlns:a16="http://schemas.microsoft.com/office/drawing/2014/main" id="{4ED63329-0DA6-169C-E949-A8EC39E95114}"/>
              </a:ext>
            </a:extLst>
          </p:cNvPr>
          <p:cNvSpPr txBox="1"/>
          <p:nvPr/>
        </p:nvSpPr>
        <p:spPr>
          <a:xfrm>
            <a:off x="4635904" y="4657854"/>
            <a:ext cx="3170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مَجْموعُ قِصَصِ الْعَربِيّةِ وَالْفَرَنْسِيّةِ:</a:t>
            </a:r>
          </a:p>
          <a:p>
            <a:pPr algn="ctr" rtl="1"/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540 + 470 = 1010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810042-7A75-6C2A-45C7-59624B8C894F}"/>
              </a:ext>
            </a:extLst>
          </p:cNvPr>
          <p:cNvSpPr/>
          <p:nvPr/>
        </p:nvSpPr>
        <p:spPr>
          <a:xfrm>
            <a:off x="1849386" y="5116976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1010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310D0F-CE54-75CE-B8C9-506E1CD70772}"/>
              </a:ext>
            </a:extLst>
          </p:cNvPr>
          <p:cNvSpPr/>
          <p:nvPr/>
        </p:nvSpPr>
        <p:spPr>
          <a:xfrm>
            <a:off x="1849385" y="5396896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157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E2831EF-DC56-2263-C238-481DBAEFF6EA}"/>
              </a:ext>
            </a:extLst>
          </p:cNvPr>
          <p:cNvSpPr/>
          <p:nvPr/>
        </p:nvSpPr>
        <p:spPr>
          <a:xfrm>
            <a:off x="3058682" y="5396894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?</a:t>
            </a:r>
            <a:endParaRPr lang="fr-MA" dirty="0">
              <a:solidFill>
                <a:srgbClr val="FF0000"/>
              </a:solidFill>
            </a:endParaRPr>
          </a:p>
        </p:txBody>
      </p:sp>
      <p:pic>
        <p:nvPicPr>
          <p:cNvPr id="2" name="Image 18">
            <a:extLst>
              <a:ext uri="{FF2B5EF4-FFF2-40B4-BE49-F238E27FC236}">
                <a16:creationId xmlns:a16="http://schemas.microsoft.com/office/drawing/2014/main" id="{86794E93-C4D4-C54F-040F-26C4218606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6213" y="4519554"/>
            <a:ext cx="1030383" cy="1748511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6B83B72-BE2A-49FA-12E4-136CE4D9A2C4}"/>
              </a:ext>
            </a:extLst>
          </p:cNvPr>
          <p:cNvGrpSpPr/>
          <p:nvPr/>
        </p:nvGrpSpPr>
        <p:grpSpPr>
          <a:xfrm>
            <a:off x="1390332" y="1873524"/>
            <a:ext cx="6363335" cy="608148"/>
            <a:chOff x="1379099" y="2021220"/>
            <a:chExt cx="6363335" cy="608148"/>
          </a:xfrm>
        </p:grpSpPr>
        <p:grpSp>
          <p:nvGrpSpPr>
            <p:cNvPr id="24" name="Groupe 1">
              <a:extLst>
                <a:ext uri="{FF2B5EF4-FFF2-40B4-BE49-F238E27FC236}">
                  <a16:creationId xmlns:a16="http://schemas.microsoft.com/office/drawing/2014/main" id="{652E594B-F363-F317-1EF6-BC2E3C46B30F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37" name="Rectangle : coins arrondis 3">
                <a:extLst>
                  <a:ext uri="{FF2B5EF4-FFF2-40B4-BE49-F238E27FC236}">
                    <a16:creationId xmlns:a16="http://schemas.microsoft.com/office/drawing/2014/main" id="{C7920240-C76E-0062-9425-B7197B3B5662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Oval 80">
                <a:extLst>
                  <a:ext uri="{FF2B5EF4-FFF2-40B4-BE49-F238E27FC236}">
                    <a16:creationId xmlns:a16="http://schemas.microsoft.com/office/drawing/2014/main" id="{6DC662F9-0DB8-9D41-042F-5600445804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19F005-624A-D2B5-38BD-1FBF6ADA4775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35" name="Rectangle : coins arrondis 3">
                <a:extLst>
                  <a:ext uri="{FF2B5EF4-FFF2-40B4-BE49-F238E27FC236}">
                    <a16:creationId xmlns:a16="http://schemas.microsoft.com/office/drawing/2014/main" id="{24C8AFE7-064F-7DA3-A026-623BBB73933F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Oval 80">
                <a:extLst>
                  <a:ext uri="{FF2B5EF4-FFF2-40B4-BE49-F238E27FC236}">
                    <a16:creationId xmlns:a16="http://schemas.microsoft.com/office/drawing/2014/main" id="{403D358D-F2A1-5A61-8E83-9BEE0C749D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489F118-10BF-F2B3-206A-300D9546C5C9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33" name="Rectangle : coins arrondis 3">
                <a:extLst>
                  <a:ext uri="{FF2B5EF4-FFF2-40B4-BE49-F238E27FC236}">
                    <a16:creationId xmlns:a16="http://schemas.microsoft.com/office/drawing/2014/main" id="{E6557289-CFAF-EF62-4514-39341C254997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Oval 80">
                <a:extLst>
                  <a:ext uri="{FF2B5EF4-FFF2-40B4-BE49-F238E27FC236}">
                    <a16:creationId xmlns:a16="http://schemas.microsoft.com/office/drawing/2014/main" id="{780A5A12-5DBB-37EC-538F-5CCEE486DF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rgbClr val="F6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FCB9C81-61AE-3CF8-1C6B-A7FBEEF252E4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28" name="Rectangle : coins arrondis 3">
                <a:extLst>
                  <a:ext uri="{FF2B5EF4-FFF2-40B4-BE49-F238E27FC236}">
                    <a16:creationId xmlns:a16="http://schemas.microsoft.com/office/drawing/2014/main" id="{BC0BCCAA-4F28-43AA-F323-F410D4B7CBC6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80">
                <a:extLst>
                  <a:ext uri="{FF2B5EF4-FFF2-40B4-BE49-F238E27FC236}">
                    <a16:creationId xmlns:a16="http://schemas.microsoft.com/office/drawing/2014/main" id="{5F36F3D2-FED7-AF0F-2A9F-DEB1614128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84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عدادُ مِنْ 0 إِلى 999 999 - قِراءَةٌ وَكِتابَةٌ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368704" y="2477957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r>
                <a:rPr lang="ar-MA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600" b="1" kern="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/>
                <a:t>طَرْحُ </a:t>
              </a:r>
              <a:r>
                <a:rPr lang="ar-SA"/>
                <a:t>ال</a:t>
              </a:r>
              <a:r>
                <a:rPr lang="ar-MA"/>
                <a:t>ْأَ</a:t>
              </a:r>
              <a:r>
                <a:rPr lang="ar-SA"/>
                <a:t>عداد</a:t>
              </a:r>
              <a:r>
                <a:rPr lang="ar-MA"/>
                <a:t>ِ</a:t>
              </a:r>
              <a:r>
                <a:rPr lang="ar-SA" dirty="0"/>
                <a:t> مِنْ 0 إِلى </a:t>
              </a:r>
              <a:r>
                <a:rPr lang="ar-SA"/>
                <a:t>999 9</a:t>
              </a:r>
              <a:endParaRPr lang="ar-MA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  <a:solidFill>
            <a:schemeClr val="bg1">
              <a:lumMod val="6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7999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609630" rtl="1">
                <a:lnSpc>
                  <a:spcPts val="3426"/>
                </a:lnSpc>
                <a:buNone/>
                <a:defRPr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جَمْعُ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ْأَ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عداد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ِ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مِنْ 0 إِلى 999 9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735858" y="2318969"/>
              <a:ext cx="3601428" cy="597078"/>
            </a:xfrm>
            <a:prstGeom prst="roundRect">
              <a:avLst/>
            </a:prstGeom>
            <a:solidFill>
              <a:srgbClr val="FAE496"/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ctr" defTabSz="609630" rtl="1">
                <a:lnSpc>
                  <a:spcPts val="3426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pPr algn="r"/>
              <a:r>
                <a:rPr lang="ar-MA" dirty="0"/>
                <a:t>حَلُّ الْمَسَائلِ(اَلْبَحْثُ عَنِ الْكُلِّ أوِ الْجُزْءِ)-خُطْوَتَين-</a:t>
              </a:r>
              <a:endParaRPr lang="fr-FR" dirty="0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rgbClr val="FFC000"/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endParaRPr lang="fr-MA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609630" rtl="1">
                <a:lnSpc>
                  <a:spcPts val="3426"/>
                </a:lnSpc>
                <a:spcBef>
                  <a:spcPts val="300"/>
                </a:spcBef>
              </a:pPr>
              <a:r>
                <a:rPr lang="ar-MA" sz="1600" b="1" ker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600" b="1" ker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6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algn="ctr" defTabSz="609630" rtl="1">
                <a:lnSpc>
                  <a:spcPts val="3426"/>
                </a:lnSpc>
                <a:spcBef>
                  <a:spcPts val="300"/>
                </a:spcBef>
                <a:defRPr sz="1600" b="1" ker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ar-MA" dirty="0"/>
                <a:t>جَمْعُ وَطَرْحُ </a:t>
              </a:r>
              <a:r>
                <a:rPr lang="ar-SA" dirty="0"/>
                <a:t>ال</a:t>
              </a:r>
              <a:r>
                <a:rPr lang="ar-MA" dirty="0"/>
                <a:t>ْأَ</a:t>
              </a:r>
              <a:r>
                <a:rPr lang="ar-SA" dirty="0"/>
                <a:t>عداد</a:t>
              </a:r>
              <a:r>
                <a:rPr lang="ar-MA" dirty="0"/>
                <a:t>ِ</a:t>
              </a:r>
              <a:r>
                <a:rPr lang="ar-SA" dirty="0"/>
                <a:t> مِنْ 0 إِلى 999 9</a:t>
              </a:r>
              <a:endParaRPr lang="ar-MA" dirty="0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>
                <a:latin typeface="Calibri" panose="020F0502020204030204" pitchFamily="34" charset="0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مًراجَعَة وَتَثْبيتُ دَروسِ الأُسْبوعِ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EA175-AA0F-3B61-4D43-A60D3C8F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1735CB1-1100-F399-9871-AACB0CD1B707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72B236F-D077-57B8-A061-F14508FD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C9EB40C-CE48-CDE9-1189-E57FFA3D7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F5ABF-A276-F6F2-DDAD-E88FB2022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F850A9F-5486-53A5-BAE3-2F52D49450F7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1D628E4-0A34-7DB3-6EF1-6A6C45A83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057EFBA9-8763-0856-5DAD-053E4AD8F0C3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9569D-E7C8-EE03-8C53-A6D62244B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43" y="2762600"/>
            <a:ext cx="6692110" cy="37034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181EFF3-ADE9-41B3-D0B5-E745E28580E4}"/>
              </a:ext>
            </a:extLst>
          </p:cNvPr>
          <p:cNvSpPr/>
          <p:nvPr/>
        </p:nvSpPr>
        <p:spPr>
          <a:xfrm>
            <a:off x="1849386" y="4293445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0B306D-3EA5-12B3-987F-CBB7C8574F06}"/>
              </a:ext>
            </a:extLst>
          </p:cNvPr>
          <p:cNvSpPr/>
          <p:nvPr/>
        </p:nvSpPr>
        <p:spPr>
          <a:xfrm>
            <a:off x="1849385" y="4573365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540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EFBB19-A596-EECD-B49A-4AE0C3E14B0C}"/>
              </a:ext>
            </a:extLst>
          </p:cNvPr>
          <p:cNvSpPr/>
          <p:nvPr/>
        </p:nvSpPr>
        <p:spPr>
          <a:xfrm>
            <a:off x="3058682" y="4573363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470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2" name="ZoneTexte 15">
            <a:extLst>
              <a:ext uri="{FF2B5EF4-FFF2-40B4-BE49-F238E27FC236}">
                <a16:creationId xmlns:a16="http://schemas.microsoft.com/office/drawing/2014/main" id="{5DE4BB01-7CB7-2E0D-CF80-E17D30C9245B}"/>
              </a:ext>
            </a:extLst>
          </p:cNvPr>
          <p:cNvSpPr txBox="1"/>
          <p:nvPr/>
        </p:nvSpPr>
        <p:spPr>
          <a:xfrm>
            <a:off x="4635904" y="4657854"/>
            <a:ext cx="3170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مَجْموعُ قِصَصِ الْعَربِيّةِ وَالْفَرَنْسِيّةِ:</a:t>
            </a:r>
          </a:p>
          <a:p>
            <a:pPr algn="ctr" rtl="1"/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540 + 470 = 1010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3" name="ZoneTexte 16">
            <a:extLst>
              <a:ext uri="{FF2B5EF4-FFF2-40B4-BE49-F238E27FC236}">
                <a16:creationId xmlns:a16="http://schemas.microsoft.com/office/drawing/2014/main" id="{8D15116D-97F9-8D9B-B499-0F40A54408C7}"/>
              </a:ext>
            </a:extLst>
          </p:cNvPr>
          <p:cNvSpPr txBox="1"/>
          <p:nvPr/>
        </p:nvSpPr>
        <p:spPr>
          <a:xfrm>
            <a:off x="4451520" y="5319001"/>
            <a:ext cx="3170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1010 -157 = 853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0B8C98-FBDF-8563-8279-525DC949C6B1}"/>
              </a:ext>
            </a:extLst>
          </p:cNvPr>
          <p:cNvSpPr/>
          <p:nvPr/>
        </p:nvSpPr>
        <p:spPr>
          <a:xfrm>
            <a:off x="1849386" y="5116976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1010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0566EB6-14F0-9DD2-C186-C8F51B282F3A}"/>
              </a:ext>
            </a:extLst>
          </p:cNvPr>
          <p:cNvSpPr/>
          <p:nvPr/>
        </p:nvSpPr>
        <p:spPr>
          <a:xfrm>
            <a:off x="1849385" y="5396896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157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ABCEC5-1D09-C250-A992-66133C045C7B}"/>
              </a:ext>
            </a:extLst>
          </p:cNvPr>
          <p:cNvSpPr/>
          <p:nvPr/>
        </p:nvSpPr>
        <p:spPr>
          <a:xfrm>
            <a:off x="3058682" y="5396894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?</a:t>
            </a:r>
            <a:endParaRPr lang="fr-MA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A2D7D6-49EC-C33F-D8DB-47A5601D7F88}"/>
              </a:ext>
            </a:extLst>
          </p:cNvPr>
          <p:cNvGrpSpPr/>
          <p:nvPr/>
        </p:nvGrpSpPr>
        <p:grpSpPr>
          <a:xfrm>
            <a:off x="1390332" y="1873524"/>
            <a:ext cx="6363335" cy="608148"/>
            <a:chOff x="1379099" y="2021220"/>
            <a:chExt cx="6363335" cy="608148"/>
          </a:xfrm>
        </p:grpSpPr>
        <p:grpSp>
          <p:nvGrpSpPr>
            <p:cNvPr id="25" name="Groupe 1">
              <a:extLst>
                <a:ext uri="{FF2B5EF4-FFF2-40B4-BE49-F238E27FC236}">
                  <a16:creationId xmlns:a16="http://schemas.microsoft.com/office/drawing/2014/main" id="{18D221DA-2BAC-088E-E630-7B5A3314E327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B4664F6E-366C-F358-186E-3AA7135180F0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3D4EB26E-79EA-97D7-C74B-509A2F6CC5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82C5E64-709D-20FD-DFE7-0A7DA5405FF2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F99EE623-126A-9260-957C-16771DABFD27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AB9C3602-5DB9-B409-C419-FF3966F018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6FEA994-3CA9-94F4-C1D2-FEF73672EA38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34" name="Rectangle : coins arrondis 3">
                <a:extLst>
                  <a:ext uri="{FF2B5EF4-FFF2-40B4-BE49-F238E27FC236}">
                    <a16:creationId xmlns:a16="http://schemas.microsoft.com/office/drawing/2014/main" id="{11B4F674-26CF-DBB4-F0C1-288DF0277D88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Oval 80">
                <a:extLst>
                  <a:ext uri="{FF2B5EF4-FFF2-40B4-BE49-F238E27FC236}">
                    <a16:creationId xmlns:a16="http://schemas.microsoft.com/office/drawing/2014/main" id="{2EF6CB34-B978-9A72-0C9E-5F90F7D59F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rgbClr val="F6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72DD4ED-21EC-1065-2A48-17ACB4008EEE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29" name="Rectangle : coins arrondis 3">
                <a:extLst>
                  <a:ext uri="{FF2B5EF4-FFF2-40B4-BE49-F238E27FC236}">
                    <a16:creationId xmlns:a16="http://schemas.microsoft.com/office/drawing/2014/main" id="{FF6C30BE-0AF9-3C62-63ED-879BEB57EA0F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Oval 80">
                <a:extLst>
                  <a:ext uri="{FF2B5EF4-FFF2-40B4-BE49-F238E27FC236}">
                    <a16:creationId xmlns:a16="http://schemas.microsoft.com/office/drawing/2014/main" id="{44EF69B5-F1ED-A686-84F5-4D00890370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19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5FD56-B4BF-8A22-B756-19244C507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2F646F5-551D-43E6-0F26-1A72291EDA69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D9A6D8-022C-9A32-1B04-C81527BED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312BA38C-C1F9-E45A-1BF0-512ED8F583C6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الرابعة؟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A938B-42D8-C4D6-E656-0FF350E5B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43" y="2762600"/>
            <a:ext cx="6692110" cy="37034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8D8B7E-6DFD-9262-C146-0B6000AF2009}"/>
              </a:ext>
            </a:extLst>
          </p:cNvPr>
          <p:cNvSpPr/>
          <p:nvPr/>
        </p:nvSpPr>
        <p:spPr>
          <a:xfrm>
            <a:off x="1849386" y="4293445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17B145-658C-8448-191C-2BCF65F6A283}"/>
              </a:ext>
            </a:extLst>
          </p:cNvPr>
          <p:cNvSpPr/>
          <p:nvPr/>
        </p:nvSpPr>
        <p:spPr>
          <a:xfrm>
            <a:off x="1849385" y="4573365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540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2D8F54-49BB-E610-8BB4-7C57B6F1E7F0}"/>
              </a:ext>
            </a:extLst>
          </p:cNvPr>
          <p:cNvSpPr/>
          <p:nvPr/>
        </p:nvSpPr>
        <p:spPr>
          <a:xfrm>
            <a:off x="3058682" y="4573363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470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22" name="ZoneTexte 15">
            <a:extLst>
              <a:ext uri="{FF2B5EF4-FFF2-40B4-BE49-F238E27FC236}">
                <a16:creationId xmlns:a16="http://schemas.microsoft.com/office/drawing/2014/main" id="{A2801864-CDD0-C6FE-B289-F73B19962839}"/>
              </a:ext>
            </a:extLst>
          </p:cNvPr>
          <p:cNvSpPr txBox="1"/>
          <p:nvPr/>
        </p:nvSpPr>
        <p:spPr>
          <a:xfrm>
            <a:off x="4635904" y="4657854"/>
            <a:ext cx="3170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مَجْموعُ قِصَصِ الْعَربِيّةِ وَالْفَرَنْسِيّةِ:</a:t>
            </a:r>
          </a:p>
          <a:p>
            <a:pPr algn="ctr" rtl="1"/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540 + 470 = 1010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3" name="ZoneTexte 16">
            <a:extLst>
              <a:ext uri="{FF2B5EF4-FFF2-40B4-BE49-F238E27FC236}">
                <a16:creationId xmlns:a16="http://schemas.microsoft.com/office/drawing/2014/main" id="{C5E96D1A-4C12-BF0C-9971-A7DA7A04C66B}"/>
              </a:ext>
            </a:extLst>
          </p:cNvPr>
          <p:cNvSpPr txBox="1"/>
          <p:nvPr/>
        </p:nvSpPr>
        <p:spPr>
          <a:xfrm>
            <a:off x="4451520" y="5319001"/>
            <a:ext cx="3170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1"/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1010 -157 = 853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C67E97-0237-0CA2-7D8A-6C7069947264}"/>
              </a:ext>
            </a:extLst>
          </p:cNvPr>
          <p:cNvSpPr/>
          <p:nvPr/>
        </p:nvSpPr>
        <p:spPr>
          <a:xfrm>
            <a:off x="1849386" y="5116976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1010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5E0DAE-BF09-E134-B86E-6B93F91DB09F}"/>
              </a:ext>
            </a:extLst>
          </p:cNvPr>
          <p:cNvSpPr/>
          <p:nvPr/>
        </p:nvSpPr>
        <p:spPr>
          <a:xfrm>
            <a:off x="1849385" y="5396896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157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271A54-6B85-4D2A-E517-FFC15E85CA17}"/>
              </a:ext>
            </a:extLst>
          </p:cNvPr>
          <p:cNvSpPr/>
          <p:nvPr/>
        </p:nvSpPr>
        <p:spPr>
          <a:xfrm>
            <a:off x="3058682" y="5396894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?</a:t>
            </a:r>
            <a:endParaRPr lang="fr-MA" dirty="0">
              <a:solidFill>
                <a:srgbClr val="FF000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0CA682-1FE4-9A8E-5185-817C5FB8BF4F}"/>
              </a:ext>
            </a:extLst>
          </p:cNvPr>
          <p:cNvGrpSpPr/>
          <p:nvPr/>
        </p:nvGrpSpPr>
        <p:grpSpPr>
          <a:xfrm>
            <a:off x="1390332" y="1873524"/>
            <a:ext cx="6363335" cy="608148"/>
            <a:chOff x="1379099" y="2021220"/>
            <a:chExt cx="6363335" cy="608148"/>
          </a:xfrm>
        </p:grpSpPr>
        <p:grpSp>
          <p:nvGrpSpPr>
            <p:cNvPr id="40" name="Groupe 1">
              <a:extLst>
                <a:ext uri="{FF2B5EF4-FFF2-40B4-BE49-F238E27FC236}">
                  <a16:creationId xmlns:a16="http://schemas.microsoft.com/office/drawing/2014/main" id="{FA3F67E2-7905-B1CE-1371-0E480C9329FC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51" name="Rectangle : coins arrondis 3">
                <a:extLst>
                  <a:ext uri="{FF2B5EF4-FFF2-40B4-BE49-F238E27FC236}">
                    <a16:creationId xmlns:a16="http://schemas.microsoft.com/office/drawing/2014/main" id="{444A613F-8882-B14D-D310-C8489A74E909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80">
                <a:extLst>
                  <a:ext uri="{FF2B5EF4-FFF2-40B4-BE49-F238E27FC236}">
                    <a16:creationId xmlns:a16="http://schemas.microsoft.com/office/drawing/2014/main" id="{12DA9264-349E-70E7-E717-86F5FADDA8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8C2A3B1-EBDB-1438-6BAF-DE550A35C8A3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49" name="Rectangle : coins arrondis 3">
                <a:extLst>
                  <a:ext uri="{FF2B5EF4-FFF2-40B4-BE49-F238E27FC236}">
                    <a16:creationId xmlns:a16="http://schemas.microsoft.com/office/drawing/2014/main" id="{8DFC9A77-4D58-73EA-47EC-3D85CBD52D45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80">
                <a:extLst>
                  <a:ext uri="{FF2B5EF4-FFF2-40B4-BE49-F238E27FC236}">
                    <a16:creationId xmlns:a16="http://schemas.microsoft.com/office/drawing/2014/main" id="{FA9DA53D-8F2D-E925-A50A-DFF10141E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F647B8F-1BE3-2C95-C058-D62A739CB815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47" name="Rectangle : coins arrondis 3">
                <a:extLst>
                  <a:ext uri="{FF2B5EF4-FFF2-40B4-BE49-F238E27FC236}">
                    <a16:creationId xmlns:a16="http://schemas.microsoft.com/office/drawing/2014/main" id="{B117D0D0-1C3B-A820-94D4-1E9E9B91254C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80">
                <a:extLst>
                  <a:ext uri="{FF2B5EF4-FFF2-40B4-BE49-F238E27FC236}">
                    <a16:creationId xmlns:a16="http://schemas.microsoft.com/office/drawing/2014/main" id="{76FC1B50-FA9B-F398-B1EC-7B1DE37584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rgbClr val="F6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09831D1-7A7B-85FB-F203-2CE08C62362B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45" name="Rectangle : coins arrondis 3">
                <a:extLst>
                  <a:ext uri="{FF2B5EF4-FFF2-40B4-BE49-F238E27FC236}">
                    <a16:creationId xmlns:a16="http://schemas.microsoft.com/office/drawing/2014/main" id="{0AF351A6-84B6-F3C4-5932-2F5880FC184E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80">
                <a:extLst>
                  <a:ext uri="{FF2B5EF4-FFF2-40B4-BE49-F238E27FC236}">
                    <a16:creationId xmlns:a16="http://schemas.microsoft.com/office/drawing/2014/main" id="{793EEF9D-5023-CD57-A2BD-F45AD77048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rgbClr val="F6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pic>
        <p:nvPicPr>
          <p:cNvPr id="53" name="Image 18">
            <a:extLst>
              <a:ext uri="{FF2B5EF4-FFF2-40B4-BE49-F238E27FC236}">
                <a16:creationId xmlns:a16="http://schemas.microsoft.com/office/drawing/2014/main" id="{BC9A4B43-E336-7B38-A428-7C53D80A9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6213" y="4519554"/>
            <a:ext cx="1030383" cy="1748511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79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3AECA-1BD8-873B-75CA-EAABE3BE6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2DE00E-B337-946D-E6FA-2FE6F06900A4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92D448B-828D-468A-CFC7-B261F31C3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296BC750-2C0B-0170-BB23-E4B385AB08FE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متساوية الحل.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EDD857-0E0E-671A-DF1F-D525506396E3}"/>
              </a:ext>
            </a:extLst>
          </p:cNvPr>
          <p:cNvGrpSpPr/>
          <p:nvPr/>
        </p:nvGrpSpPr>
        <p:grpSpPr>
          <a:xfrm>
            <a:off x="929843" y="2762600"/>
            <a:ext cx="6876496" cy="3703419"/>
            <a:chOff x="929843" y="2762600"/>
            <a:chExt cx="6876496" cy="370341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A240C0-BF15-7E78-9C6B-266BB54F1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843" y="2762600"/>
              <a:ext cx="6692110" cy="3703419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B39DBBA-A7A6-A896-A3AF-9A88E2535E10}"/>
                </a:ext>
              </a:extLst>
            </p:cNvPr>
            <p:cNvSpPr/>
            <p:nvPr/>
          </p:nvSpPr>
          <p:spPr>
            <a:xfrm>
              <a:off x="1849386" y="4293445"/>
              <a:ext cx="1940767" cy="27991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؟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81B21D-11C4-B6F0-EC86-175C8B6EAA5A}"/>
                </a:ext>
              </a:extLst>
            </p:cNvPr>
            <p:cNvSpPr/>
            <p:nvPr/>
          </p:nvSpPr>
          <p:spPr>
            <a:xfrm>
              <a:off x="1849385" y="4573365"/>
              <a:ext cx="1209297" cy="27814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540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436C8D-0CBB-3F82-C59D-3221005BC509}"/>
                </a:ext>
              </a:extLst>
            </p:cNvPr>
            <p:cNvSpPr/>
            <p:nvPr/>
          </p:nvSpPr>
          <p:spPr>
            <a:xfrm>
              <a:off x="3058682" y="4573363"/>
              <a:ext cx="731471" cy="27814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470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22" name="ZoneTexte 15">
              <a:extLst>
                <a:ext uri="{FF2B5EF4-FFF2-40B4-BE49-F238E27FC236}">
                  <a16:creationId xmlns:a16="http://schemas.microsoft.com/office/drawing/2014/main" id="{1B92EE5B-AD55-2A06-3269-0068AD3868F9}"/>
                </a:ext>
              </a:extLst>
            </p:cNvPr>
            <p:cNvSpPr txBox="1"/>
            <p:nvPr/>
          </p:nvSpPr>
          <p:spPr>
            <a:xfrm>
              <a:off x="4635904" y="4657854"/>
              <a:ext cx="31704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مَجْموعُ قِصَصِ الْعَربِيّةِ وَالْفَرَنْسِيّةِ:</a:t>
              </a:r>
            </a:p>
            <a:p>
              <a:pPr algn="ctr" rtl="1"/>
              <a:r>
                <a:rPr lang="en-GB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540 + 470 = 1010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endParaRPr lang="fr-FR" dirty="0">
                <a:solidFill>
                  <a:srgbClr val="C00000"/>
                </a:solidFill>
              </a:endParaRPr>
            </a:p>
          </p:txBody>
        </p:sp>
        <p:sp>
          <p:nvSpPr>
            <p:cNvPr id="23" name="ZoneTexte 16">
              <a:extLst>
                <a:ext uri="{FF2B5EF4-FFF2-40B4-BE49-F238E27FC236}">
                  <a16:creationId xmlns:a16="http://schemas.microsoft.com/office/drawing/2014/main" id="{A3D0D913-A464-133D-11FD-532F55CFA66A}"/>
                </a:ext>
              </a:extLst>
            </p:cNvPr>
            <p:cNvSpPr txBox="1"/>
            <p:nvPr/>
          </p:nvSpPr>
          <p:spPr>
            <a:xfrm>
              <a:off x="4451520" y="5319001"/>
              <a:ext cx="31704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rtl="1"/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1010 -157 = 853</a:t>
              </a:r>
              <a:endParaRPr lang="fr-FR" dirty="0">
                <a:solidFill>
                  <a:srgbClr val="C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4695561-16A4-A8A4-A3A3-414BDB21366C}"/>
                </a:ext>
              </a:extLst>
            </p:cNvPr>
            <p:cNvSpPr/>
            <p:nvPr/>
          </p:nvSpPr>
          <p:spPr>
            <a:xfrm>
              <a:off x="1849386" y="5116976"/>
              <a:ext cx="1940767" cy="27991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1010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1825C6-F365-90FF-7167-8EBD2D50ACE7}"/>
                </a:ext>
              </a:extLst>
            </p:cNvPr>
            <p:cNvSpPr/>
            <p:nvPr/>
          </p:nvSpPr>
          <p:spPr>
            <a:xfrm>
              <a:off x="1849385" y="5396896"/>
              <a:ext cx="1209297" cy="27814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157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905ABBE-0B11-ED43-F7ED-A3E9752A7114}"/>
                </a:ext>
              </a:extLst>
            </p:cNvPr>
            <p:cNvSpPr/>
            <p:nvPr/>
          </p:nvSpPr>
          <p:spPr>
            <a:xfrm>
              <a:off x="3058682" y="5396894"/>
              <a:ext cx="731471" cy="27814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?</a:t>
              </a:r>
              <a:endParaRPr lang="fr-MA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3" name="Image 18">
            <a:extLst>
              <a:ext uri="{FF2B5EF4-FFF2-40B4-BE49-F238E27FC236}">
                <a16:creationId xmlns:a16="http://schemas.microsoft.com/office/drawing/2014/main" id="{50620BF4-5F7D-A74C-5811-72D174823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6213" y="4519554"/>
            <a:ext cx="1030383" cy="1748511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DD1E4E-6229-0B25-3278-451CE4AF98E3}"/>
              </a:ext>
            </a:extLst>
          </p:cNvPr>
          <p:cNvGrpSpPr/>
          <p:nvPr/>
        </p:nvGrpSpPr>
        <p:grpSpPr>
          <a:xfrm>
            <a:off x="1390332" y="1873524"/>
            <a:ext cx="6363335" cy="608148"/>
            <a:chOff x="1379099" y="2021220"/>
            <a:chExt cx="6363335" cy="608148"/>
          </a:xfrm>
        </p:grpSpPr>
        <p:grpSp>
          <p:nvGrpSpPr>
            <p:cNvPr id="4" name="Groupe 1">
              <a:extLst>
                <a:ext uri="{FF2B5EF4-FFF2-40B4-BE49-F238E27FC236}">
                  <a16:creationId xmlns:a16="http://schemas.microsoft.com/office/drawing/2014/main" id="{7BDF1B7A-C42E-7AA1-A44A-6ECD0C131B02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15" name="Rectangle : coins arrondis 3">
                <a:extLst>
                  <a:ext uri="{FF2B5EF4-FFF2-40B4-BE49-F238E27FC236}">
                    <a16:creationId xmlns:a16="http://schemas.microsoft.com/office/drawing/2014/main" id="{B9D67985-3C5D-6FCD-B257-217CB5FAC920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Oval 80">
                <a:extLst>
                  <a:ext uri="{FF2B5EF4-FFF2-40B4-BE49-F238E27FC236}">
                    <a16:creationId xmlns:a16="http://schemas.microsoft.com/office/drawing/2014/main" id="{A8248A2D-CA19-FD34-1524-8DCE6CDCB7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860EA3-6356-AB32-301E-E94ED2319606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12" name="Rectangle : coins arrondis 3">
                <a:extLst>
                  <a:ext uri="{FF2B5EF4-FFF2-40B4-BE49-F238E27FC236}">
                    <a16:creationId xmlns:a16="http://schemas.microsoft.com/office/drawing/2014/main" id="{86C01523-2F93-1D63-61A5-71BC8F410C2B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Oval 80">
                <a:extLst>
                  <a:ext uri="{FF2B5EF4-FFF2-40B4-BE49-F238E27FC236}">
                    <a16:creationId xmlns:a16="http://schemas.microsoft.com/office/drawing/2014/main" id="{E570A1A8-3DDF-0FED-2999-4E1EA42133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99223D-C195-8DAC-722C-62E0E78880C8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10" name="Rectangle : coins arrondis 3">
                <a:extLst>
                  <a:ext uri="{FF2B5EF4-FFF2-40B4-BE49-F238E27FC236}">
                    <a16:creationId xmlns:a16="http://schemas.microsoft.com/office/drawing/2014/main" id="{4A28D1DA-4FC3-649D-1EBF-3B2A7BD229AF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Oval 80">
                <a:extLst>
                  <a:ext uri="{FF2B5EF4-FFF2-40B4-BE49-F238E27FC236}">
                    <a16:creationId xmlns:a16="http://schemas.microsoft.com/office/drawing/2014/main" id="{4BAADF38-E0B8-861A-17AF-9A3A5945AD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rgbClr val="F6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A925C0-252F-F4CF-6215-9C173206CFD9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8" name="Rectangle : coins arrondis 3">
                <a:extLst>
                  <a:ext uri="{FF2B5EF4-FFF2-40B4-BE49-F238E27FC236}">
                    <a16:creationId xmlns:a16="http://schemas.microsoft.com/office/drawing/2014/main" id="{0D6392CE-91E3-5781-CD3C-2C561468CCE0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Oval 80">
                <a:extLst>
                  <a:ext uri="{FF2B5EF4-FFF2-40B4-BE49-F238E27FC236}">
                    <a16:creationId xmlns:a16="http://schemas.microsoft.com/office/drawing/2014/main" id="{0128C315-24F7-F47D-23A3-A0597C7FF2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rgbClr val="F6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33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AA176-FB0B-A6D6-9914-769029E8B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9B22E44-10CD-B6C0-572B-632554922F13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CDFC210-B9AD-63CB-5F50-8678CBD3E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1A627F-7138-3BA1-4C1D-2568A689E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5B0AC-7566-DBD1-401F-2767607B5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9F873AF-F4AC-D5F6-5E86-7ED62B301BCF}"/>
              </a:ext>
            </a:extLst>
          </p:cNvPr>
          <p:cNvSpPr txBox="1"/>
          <p:nvPr/>
        </p:nvSpPr>
        <p:spPr>
          <a:xfrm>
            <a:off x="225911" y="868581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ar-MA" sz="16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6AAB65D-586D-D2E0-0889-03C86F85D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1" name="ZoneTexte 2">
            <a:extLst>
              <a:ext uri="{FF2B5EF4-FFF2-40B4-BE49-F238E27FC236}">
                <a16:creationId xmlns:a16="http://schemas.microsoft.com/office/drawing/2014/main" id="{7E588A16-794E-39AB-EC03-86B3E1DB3783}"/>
              </a:ext>
            </a:extLst>
          </p:cNvPr>
          <p:cNvSpPr txBox="1"/>
          <p:nvPr/>
        </p:nvSpPr>
        <p:spPr>
          <a:xfrm>
            <a:off x="225911" y="868581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988969-D8D1-8834-38AE-ECFD8D4AECCD}"/>
              </a:ext>
            </a:extLst>
          </p:cNvPr>
          <p:cNvGrpSpPr/>
          <p:nvPr/>
        </p:nvGrpSpPr>
        <p:grpSpPr>
          <a:xfrm>
            <a:off x="1390332" y="1873524"/>
            <a:ext cx="6363335" cy="608148"/>
            <a:chOff x="1379099" y="2021220"/>
            <a:chExt cx="6363335" cy="608148"/>
          </a:xfrm>
        </p:grpSpPr>
        <p:grpSp>
          <p:nvGrpSpPr>
            <p:cNvPr id="23" name="Groupe 1">
              <a:extLst>
                <a:ext uri="{FF2B5EF4-FFF2-40B4-BE49-F238E27FC236}">
                  <a16:creationId xmlns:a16="http://schemas.microsoft.com/office/drawing/2014/main" id="{8AFEBA5D-8163-8737-46C2-0B792B7EDB72}"/>
                </a:ext>
              </a:extLst>
            </p:cNvPr>
            <p:cNvGrpSpPr/>
            <p:nvPr/>
          </p:nvGrpSpPr>
          <p:grpSpPr>
            <a:xfrm>
              <a:off x="6500503" y="2050982"/>
              <a:ext cx="1241931" cy="558022"/>
              <a:chOff x="7180078" y="2017522"/>
              <a:chExt cx="1241931" cy="558022"/>
            </a:xfrm>
          </p:grpSpPr>
          <p:sp>
            <p:nvSpPr>
              <p:cNvPr id="33" name="Rectangle : coins arrondis 3">
                <a:extLst>
                  <a:ext uri="{FF2B5EF4-FFF2-40B4-BE49-F238E27FC236}">
                    <a16:creationId xmlns:a16="http://schemas.microsoft.com/office/drawing/2014/main" id="{82B581BE-5E1A-05F7-8D85-16BFD788338B}"/>
                  </a:ext>
                </a:extLst>
              </p:cNvPr>
              <p:cNvSpPr/>
              <p:nvPr/>
            </p:nvSpPr>
            <p:spPr>
              <a:xfrm>
                <a:off x="7180078" y="2017522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أَفْهَمُ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Oval 80">
                <a:extLst>
                  <a:ext uri="{FF2B5EF4-FFF2-40B4-BE49-F238E27FC236}">
                    <a16:creationId xmlns:a16="http://schemas.microsoft.com/office/drawing/2014/main" id="{FD5B8FEF-FAE4-FA93-3C84-AF66F76BE1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15242" y="2122216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1</a:t>
                </a:r>
                <a:endParaRPr lang="fr-MA" sz="2800" b="1" dirty="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194A6EF-B279-7C66-071D-581A8888E86F}"/>
                </a:ext>
              </a:extLst>
            </p:cNvPr>
            <p:cNvGrpSpPr/>
            <p:nvPr/>
          </p:nvGrpSpPr>
          <p:grpSpPr>
            <a:xfrm>
              <a:off x="4672483" y="2071346"/>
              <a:ext cx="1241931" cy="558022"/>
              <a:chOff x="5331819" y="1990681"/>
              <a:chExt cx="1241931" cy="558022"/>
            </a:xfrm>
          </p:grpSpPr>
          <p:sp>
            <p:nvSpPr>
              <p:cNvPr id="31" name="Rectangle : coins arrondis 3">
                <a:extLst>
                  <a:ext uri="{FF2B5EF4-FFF2-40B4-BE49-F238E27FC236}">
                    <a16:creationId xmlns:a16="http://schemas.microsoft.com/office/drawing/2014/main" id="{1DD6AB25-BB51-E528-7976-5772E4D22733}"/>
                  </a:ext>
                </a:extLst>
              </p:cNvPr>
              <p:cNvSpPr/>
              <p:nvPr/>
            </p:nvSpPr>
            <p:spPr>
              <a:xfrm>
                <a:off x="5331819" y="1990681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أُمَثّلُ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Oval 80">
                <a:extLst>
                  <a:ext uri="{FF2B5EF4-FFF2-40B4-BE49-F238E27FC236}">
                    <a16:creationId xmlns:a16="http://schemas.microsoft.com/office/drawing/2014/main" id="{EECE27AC-9148-33DD-1D02-6F8326A232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6983" y="2095375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/>
                  <a:t>2</a:t>
                </a:r>
                <a:endParaRPr lang="fr-MA" sz="2800" b="1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D4510-F9F7-2FB8-CE43-A1525E2D700C}"/>
                </a:ext>
              </a:extLst>
            </p:cNvPr>
            <p:cNvGrpSpPr/>
            <p:nvPr/>
          </p:nvGrpSpPr>
          <p:grpSpPr>
            <a:xfrm>
              <a:off x="3047449" y="2027398"/>
              <a:ext cx="1217216" cy="558022"/>
              <a:chOff x="4033327" y="1984503"/>
              <a:chExt cx="1217216" cy="558022"/>
            </a:xfrm>
          </p:grpSpPr>
          <p:sp>
            <p:nvSpPr>
              <p:cNvPr id="29" name="Rectangle : coins arrondis 3">
                <a:extLst>
                  <a:ext uri="{FF2B5EF4-FFF2-40B4-BE49-F238E27FC236}">
                    <a16:creationId xmlns:a16="http://schemas.microsoft.com/office/drawing/2014/main" id="{EC1F2BB1-3C3C-D3AB-A51A-3CC105F962B2}"/>
                  </a:ext>
                </a:extLst>
              </p:cNvPr>
              <p:cNvSpPr/>
              <p:nvPr/>
            </p:nvSpPr>
            <p:spPr>
              <a:xfrm>
                <a:off x="4033327" y="1984503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أَسْتَنْتِجُ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80">
                <a:extLst>
                  <a:ext uri="{FF2B5EF4-FFF2-40B4-BE49-F238E27FC236}">
                    <a16:creationId xmlns:a16="http://schemas.microsoft.com/office/drawing/2014/main" id="{34617A04-DFBD-4C98-2BA0-51F482F4E3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43776" y="2053257"/>
                <a:ext cx="406767" cy="408158"/>
              </a:xfrm>
              <a:prstGeom prst="ellipse">
                <a:avLst/>
              </a:prstGeom>
              <a:solidFill>
                <a:srgbClr val="F6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3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8D574C6-727B-7E86-4595-1662E9C2FEE4}"/>
                </a:ext>
              </a:extLst>
            </p:cNvPr>
            <p:cNvGrpSpPr/>
            <p:nvPr/>
          </p:nvGrpSpPr>
          <p:grpSpPr>
            <a:xfrm>
              <a:off x="1379099" y="2021220"/>
              <a:ext cx="1242982" cy="558022"/>
              <a:chOff x="2493540" y="1984503"/>
              <a:chExt cx="1242982" cy="558022"/>
            </a:xfrm>
          </p:grpSpPr>
          <p:sp>
            <p:nvSpPr>
              <p:cNvPr id="27" name="Rectangle : coins arrondis 3">
                <a:extLst>
                  <a:ext uri="{FF2B5EF4-FFF2-40B4-BE49-F238E27FC236}">
                    <a16:creationId xmlns:a16="http://schemas.microsoft.com/office/drawing/2014/main" id="{53F25996-3BA5-5811-994A-28BDBE23D35F}"/>
                  </a:ext>
                </a:extLst>
              </p:cNvPr>
              <p:cNvSpPr/>
              <p:nvPr/>
            </p:nvSpPr>
            <p:spPr>
              <a:xfrm>
                <a:off x="2493540" y="1984503"/>
                <a:ext cx="835164" cy="55802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rtl="1"/>
                <a:r>
                  <a:rPr lang="ar-MA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أَكْتُبُ</a:t>
                </a:r>
                <a:endParaRPr lang="fr-FR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80">
                <a:extLst>
                  <a:ext uri="{FF2B5EF4-FFF2-40B4-BE49-F238E27FC236}">
                    <a16:creationId xmlns:a16="http://schemas.microsoft.com/office/drawing/2014/main" id="{44DDEC2C-9CA9-8B7E-DD41-49F4E47252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29755" y="2089197"/>
                <a:ext cx="406767" cy="408158"/>
              </a:xfrm>
              <a:prstGeom prst="ellipse">
                <a:avLst/>
              </a:prstGeom>
              <a:solidFill>
                <a:srgbClr val="F6B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800" b="1" dirty="0">
                    <a:solidFill>
                      <a:schemeClr val="bg1">
                        <a:lumMod val="85000"/>
                      </a:schemeClr>
                    </a:solidFill>
                  </a:rPr>
                  <a:t>4</a:t>
                </a:r>
                <a:endParaRPr lang="fr-MA" sz="28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27E14D2-43B4-58EE-2A70-909C6E009CC8}"/>
              </a:ext>
            </a:extLst>
          </p:cNvPr>
          <p:cNvGrpSpPr/>
          <p:nvPr/>
        </p:nvGrpSpPr>
        <p:grpSpPr>
          <a:xfrm>
            <a:off x="929843" y="2762600"/>
            <a:ext cx="6692111" cy="3769096"/>
            <a:chOff x="929843" y="2762600"/>
            <a:chExt cx="6692111" cy="376909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04B5866-9F95-E052-DAC9-3B85DAAA7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9843" y="2762600"/>
              <a:ext cx="6692110" cy="3703419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69995B7-FAF6-7A8C-5E9D-4ED1DD04567C}"/>
                </a:ext>
              </a:extLst>
            </p:cNvPr>
            <p:cNvGrpSpPr/>
            <p:nvPr/>
          </p:nvGrpSpPr>
          <p:grpSpPr>
            <a:xfrm>
              <a:off x="1849385" y="4293445"/>
              <a:ext cx="5772569" cy="2238251"/>
              <a:chOff x="1849385" y="4293445"/>
              <a:chExt cx="5772569" cy="223825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4E8F1FA-910E-7033-E58F-AB7956000F1E}"/>
                  </a:ext>
                </a:extLst>
              </p:cNvPr>
              <p:cNvSpPr/>
              <p:nvPr/>
            </p:nvSpPr>
            <p:spPr>
              <a:xfrm>
                <a:off x="1849386" y="4293445"/>
                <a:ext cx="1940767" cy="279919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>
                    <a:solidFill>
                      <a:srgbClr val="FF0000"/>
                    </a:solidFill>
                  </a:rPr>
                  <a:t>؟</a:t>
                </a:r>
                <a:endParaRPr lang="fr-M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6B467C6-5B57-64FB-AAEF-AA72440D8721}"/>
                  </a:ext>
                </a:extLst>
              </p:cNvPr>
              <p:cNvSpPr/>
              <p:nvPr/>
            </p:nvSpPr>
            <p:spPr>
              <a:xfrm>
                <a:off x="1849385" y="4573365"/>
                <a:ext cx="1209297" cy="278143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>
                    <a:solidFill>
                      <a:srgbClr val="FF0000"/>
                    </a:solidFill>
                  </a:rPr>
                  <a:t>540</a:t>
                </a:r>
                <a:endParaRPr lang="fr-M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8594D12-515B-717C-5410-DFCDBE4C60FF}"/>
                  </a:ext>
                </a:extLst>
              </p:cNvPr>
              <p:cNvSpPr/>
              <p:nvPr/>
            </p:nvSpPr>
            <p:spPr>
              <a:xfrm>
                <a:off x="3058682" y="4573363"/>
                <a:ext cx="731471" cy="278145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MA" dirty="0">
                    <a:solidFill>
                      <a:srgbClr val="FF0000"/>
                    </a:solidFill>
                  </a:rPr>
                  <a:t>470</a:t>
                </a:r>
                <a:endParaRPr lang="fr-M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ZoneTexte 15">
                <a:extLst>
                  <a:ext uri="{FF2B5EF4-FFF2-40B4-BE49-F238E27FC236}">
                    <a16:creationId xmlns:a16="http://schemas.microsoft.com/office/drawing/2014/main" id="{9FF7CE9E-E9AF-917F-D9AF-6070D3D8E16F}"/>
                  </a:ext>
                </a:extLst>
              </p:cNvPr>
              <p:cNvSpPr txBox="1"/>
              <p:nvPr/>
            </p:nvSpPr>
            <p:spPr>
              <a:xfrm>
                <a:off x="4127821" y="4727757"/>
                <a:ext cx="317043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مَجْموعُ قِصَصِ الْعَربِيّةِ وَالْفَرَنْسِيّةِ:</a:t>
                </a:r>
              </a:p>
              <a:p>
                <a:pPr algn="ctr" rtl="1"/>
                <a:r>
                  <a:rPr lang="en-GB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540 + 470 = 1010</a:t>
                </a:r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2" name="ZoneTexte 16">
                <a:extLst>
                  <a:ext uri="{FF2B5EF4-FFF2-40B4-BE49-F238E27FC236}">
                    <a16:creationId xmlns:a16="http://schemas.microsoft.com/office/drawing/2014/main" id="{B60E25F9-2F2B-965D-D85D-263FBBF8B8B8}"/>
                  </a:ext>
                </a:extLst>
              </p:cNvPr>
              <p:cNvSpPr txBox="1"/>
              <p:nvPr/>
            </p:nvSpPr>
            <p:spPr>
              <a:xfrm>
                <a:off x="4451520" y="5396894"/>
                <a:ext cx="31704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rtl="1"/>
                <a:r>
                  <a:rPr lang="fr-MA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1010 -157 = 853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0CD339C-B0F4-7B97-F890-E88995E2402C}"/>
                  </a:ext>
                </a:extLst>
              </p:cNvPr>
              <p:cNvSpPr/>
              <p:nvPr/>
            </p:nvSpPr>
            <p:spPr>
              <a:xfrm>
                <a:off x="1849386" y="5116976"/>
                <a:ext cx="1940767" cy="279919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1010</a:t>
                </a:r>
                <a:endParaRPr lang="fr-M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02B447E-7203-0A2D-0897-17D8D59C74A5}"/>
                  </a:ext>
                </a:extLst>
              </p:cNvPr>
              <p:cNvSpPr/>
              <p:nvPr/>
            </p:nvSpPr>
            <p:spPr>
              <a:xfrm>
                <a:off x="1849385" y="5396896"/>
                <a:ext cx="1209297" cy="278143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157</a:t>
                </a:r>
                <a:endParaRPr lang="fr-M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500C490-90C4-7D48-D9C4-0E36EF8EFA11}"/>
                  </a:ext>
                </a:extLst>
              </p:cNvPr>
              <p:cNvSpPr/>
              <p:nvPr/>
            </p:nvSpPr>
            <p:spPr>
              <a:xfrm>
                <a:off x="3058682" y="5396894"/>
                <a:ext cx="731471" cy="278145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?</a:t>
                </a:r>
                <a:endParaRPr lang="fr-MA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ZoneTexte 15">
                <a:extLst>
                  <a:ext uri="{FF2B5EF4-FFF2-40B4-BE49-F238E27FC236}">
                    <a16:creationId xmlns:a16="http://schemas.microsoft.com/office/drawing/2014/main" id="{531AAE87-F18E-ED0B-5780-0E41BA6D73EF}"/>
                  </a:ext>
                </a:extLst>
              </p:cNvPr>
              <p:cNvSpPr txBox="1"/>
              <p:nvPr/>
            </p:nvSpPr>
            <p:spPr>
              <a:xfrm>
                <a:off x="4273166" y="5885365"/>
                <a:ext cx="317043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عَدَدُ الْقِصَصِ الّتي بَقِيّتْ في الْخِزانَةِ: </a:t>
                </a:r>
              </a:p>
              <a:p>
                <a:pPr algn="ctr" rtl="1"/>
                <a:r>
                  <a:rPr lang="ar-MA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853 قِصّةً</a:t>
                </a:r>
                <a:endParaRPr lang="fr-FR" dirty="0">
                  <a:solidFill>
                    <a:srgbClr val="C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4322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4E484-B098-D7D5-4AAF-3ED9D837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57BA77B-A843-B33C-1BF7-C5F00C22F4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694C726-4327-5B80-E57B-41385BF3CDAE}"/>
              </a:ext>
            </a:extLst>
          </p:cNvPr>
          <p:cNvGrpSpPr/>
          <p:nvPr/>
        </p:nvGrpSpPr>
        <p:grpSpPr>
          <a:xfrm>
            <a:off x="2179474" y="2235446"/>
            <a:ext cx="4785052" cy="2682543"/>
            <a:chOff x="2054098" y="2436266"/>
            <a:chExt cx="4785052" cy="2758881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E597811-2554-09D4-EE67-77C571BA546D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E48B0F6-9679-C8DF-416B-5E18DA4A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52121" y="4164952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59AD155A-C64D-6279-C687-40203A785820}"/>
                </a:ext>
              </a:extLst>
            </p:cNvPr>
            <p:cNvSpPr txBox="1"/>
            <p:nvPr/>
          </p:nvSpPr>
          <p:spPr>
            <a:xfrm>
              <a:off x="2054098" y="3551819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A453BD89-3F06-1039-5E3E-397198B71338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A87641F0-C194-49A7-8CAE-CB8CF16A83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C43D1E8-F4D7-8D58-049B-A4C1140A2968}"/>
                </a:ext>
              </a:extLst>
            </p:cNvPr>
            <p:cNvSpPr txBox="1"/>
            <p:nvPr/>
          </p:nvSpPr>
          <p:spPr>
            <a:xfrm>
              <a:off x="2107686" y="4158193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44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DA502-787F-CF27-7B0D-E5122211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C9E506E9-FE58-3143-20D6-C25467354076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الكرياسات صفحة 25.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BC3D04D-8C6B-EF13-BAEB-0BF943899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55AF867-C83F-D727-CA7F-C32A2AF6BF97}"/>
              </a:ext>
            </a:extLst>
          </p:cNvPr>
          <p:cNvGrpSpPr/>
          <p:nvPr/>
        </p:nvGrpSpPr>
        <p:grpSpPr>
          <a:xfrm>
            <a:off x="1243168" y="1863857"/>
            <a:ext cx="6657663" cy="4046952"/>
            <a:chOff x="1243168" y="2242540"/>
            <a:chExt cx="6657663" cy="40469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664F602-0DD7-B6CD-20BB-FCE7CEF4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242540"/>
              <a:ext cx="3328831" cy="40469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84DE8BA-C368-BEBE-1203-31F1CFAC4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3168" y="2242540"/>
              <a:ext cx="3521871" cy="3955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9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E706E-D6EB-9381-6D7B-3A2CA5FFB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2FB72D7A-C92D-EFE4-F7CE-511F58CED20F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وافهموا ثم حلوا المسألة.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DD829A4-EAF7-C495-8E38-58F4BDE1E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B5279-8086-D945-12FE-B427A1F66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104" y="1634334"/>
            <a:ext cx="6294665" cy="35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463690" y="89151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6 دقائق  لإنجاز هذا النشاط، سأمر بين الصفوف لمساعدتكم.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272C33E-0BAA-8E51-5E47-91B75CEA98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83144B05-3A2D-FEE5-11A4-80B9380F2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128" y="2731298"/>
            <a:ext cx="1983386" cy="1983386"/>
          </a:xfrm>
          <a:prstGeom prst="rect">
            <a:avLst/>
          </a:prstGeom>
        </p:spPr>
      </p:pic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B5C1DA-60BB-8850-0369-64814B2BC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980" y="1982420"/>
            <a:ext cx="6294665" cy="35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151188" y="108992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60348" y="1818976"/>
            <a:ext cx="8178799" cy="369332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MA" sz="24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حَلُّ الْمَسَائلِ(اَلْبَحْثُ عَنِ الْكُلِّ أوِ الْجُزْءِ)-خُطْوَتَين-</a:t>
            </a:r>
            <a:endParaRPr lang="fr-FR" sz="2400" b="1" dirty="0">
              <a:solidFill>
                <a:srgbClr val="17AB9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1EB5F3-DD04-7FF1-6559-713A70786775}"/>
              </a:ext>
            </a:extLst>
          </p:cNvPr>
          <p:cNvGrpSpPr/>
          <p:nvPr/>
        </p:nvGrpSpPr>
        <p:grpSpPr>
          <a:xfrm>
            <a:off x="1243168" y="2242540"/>
            <a:ext cx="6657663" cy="4046952"/>
            <a:chOff x="1243168" y="2242540"/>
            <a:chExt cx="6657663" cy="40469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D5BB78-A3A1-1CAE-DC1D-400F9374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2242540"/>
              <a:ext cx="3328831" cy="404695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9DE811-CA59-BF1E-E87F-464F8BCB2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168" y="2242540"/>
              <a:ext cx="3521871" cy="3955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A3BB-0D46-E925-CAED-B5C285C73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5619D1EB-5510-7C4C-608E-056A61E66CFA}"/>
              </a:ext>
            </a:extLst>
          </p:cNvPr>
          <p:cNvSpPr txBox="1"/>
          <p:nvPr/>
        </p:nvSpPr>
        <p:spPr>
          <a:xfrm>
            <a:off x="367005" y="7707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ستشتغلون في ثنائيات</a:t>
            </a:r>
            <a:r>
              <a:rPr lang="fr-FR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5FD3E8-77AB-54FA-9AF8-BF178EBBE9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4211" name="Image 25">
            <a:extLst>
              <a:ext uri="{FF2B5EF4-FFF2-40B4-BE49-F238E27FC236}">
                <a16:creationId xmlns:a16="http://schemas.microsoft.com/office/drawing/2014/main" id="{F481DC58-68D2-A27E-C019-E35F060F0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551113"/>
            <a:ext cx="292735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42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3135-CB4C-8D94-5F62-4CD9B6D8A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5CEF140-B46F-64F4-4220-AB8876623EFD}"/>
              </a:ext>
            </a:extLst>
          </p:cNvPr>
          <p:cNvSpPr txBox="1"/>
          <p:nvPr/>
        </p:nvSpPr>
        <p:spPr>
          <a:xfrm>
            <a:off x="468605" y="7707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FABCBC2F-2EDE-31AD-8EC2-F501DC5AC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01E95B-F7DE-7532-7048-6DAA87B63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56746-92C9-9D4C-4BB6-FE4BBA9FE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05" y="2295351"/>
            <a:ext cx="5400393" cy="302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77793-D9AA-6D8C-08F1-CC2649F51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E499117A-06B7-5947-928D-CA39675DF5FB}"/>
              </a:ext>
            </a:extLst>
          </p:cNvPr>
          <p:cNvSpPr txBox="1"/>
          <p:nvPr/>
        </p:nvSpPr>
        <p:spPr>
          <a:xfrm>
            <a:off x="725199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pic>
        <p:nvPicPr>
          <p:cNvPr id="4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ACFF504-D6E6-F9AD-5492-BF5652BD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E76EE4-E78B-1962-3ECA-1F73F8C5F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6" y="1521587"/>
            <a:ext cx="7309059" cy="47517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FF0CA3-F9D9-9E7A-762C-7281C13566DC}"/>
              </a:ext>
            </a:extLst>
          </p:cNvPr>
          <p:cNvSpPr/>
          <p:nvPr/>
        </p:nvSpPr>
        <p:spPr>
          <a:xfrm>
            <a:off x="1355845" y="3849130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dirty="0">
                <a:solidFill>
                  <a:srgbClr val="FF0000"/>
                </a:solidFill>
              </a:rPr>
              <a:t>؟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7CDC2-CB74-1094-9FCD-94649600C39D}"/>
              </a:ext>
            </a:extLst>
          </p:cNvPr>
          <p:cNvSpPr/>
          <p:nvPr/>
        </p:nvSpPr>
        <p:spPr>
          <a:xfrm>
            <a:off x="1355844" y="4129050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rgbClr val="FF0000"/>
                </a:solidFill>
              </a:rPr>
              <a:t>259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65D4E3-6D24-1DAF-5F1F-CA660A037492}"/>
              </a:ext>
            </a:extLst>
          </p:cNvPr>
          <p:cNvSpPr/>
          <p:nvPr/>
        </p:nvSpPr>
        <p:spPr>
          <a:xfrm>
            <a:off x="2565141" y="4129048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9" name="ZoneTexte 15">
            <a:extLst>
              <a:ext uri="{FF2B5EF4-FFF2-40B4-BE49-F238E27FC236}">
                <a16:creationId xmlns:a16="http://schemas.microsoft.com/office/drawing/2014/main" id="{254F9034-8C28-C4C6-12CA-2032094E9E0D}"/>
              </a:ext>
            </a:extLst>
          </p:cNvPr>
          <p:cNvSpPr txBox="1"/>
          <p:nvPr/>
        </p:nvSpPr>
        <p:spPr>
          <a:xfrm>
            <a:off x="3480055" y="4851853"/>
            <a:ext cx="3170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مَجْموعُ ثَمَنُ الْمُشْترَياتِ:</a:t>
            </a:r>
          </a:p>
          <a:p>
            <a:pPr algn="ctr"/>
            <a:r>
              <a:rPr lang="en-GB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259 + 49 = 308 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دِرْهَماً 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0" name="ZoneTexte 16">
            <a:extLst>
              <a:ext uri="{FF2B5EF4-FFF2-40B4-BE49-F238E27FC236}">
                <a16:creationId xmlns:a16="http://schemas.microsoft.com/office/drawing/2014/main" id="{1B2D72FA-0B63-0B44-799D-C1CD8F4C8802}"/>
              </a:ext>
            </a:extLst>
          </p:cNvPr>
          <p:cNvSpPr txBox="1"/>
          <p:nvPr/>
        </p:nvSpPr>
        <p:spPr>
          <a:xfrm>
            <a:off x="2463672" y="5394877"/>
            <a:ext cx="3170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400 -308 = 92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440293-3349-F131-1B17-0C809E41D5F7}"/>
              </a:ext>
            </a:extLst>
          </p:cNvPr>
          <p:cNvSpPr/>
          <p:nvPr/>
        </p:nvSpPr>
        <p:spPr>
          <a:xfrm>
            <a:off x="1355845" y="4718132"/>
            <a:ext cx="1940767" cy="27991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400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B6C240-F08D-D916-CB8F-D7D043D8691C}"/>
              </a:ext>
            </a:extLst>
          </p:cNvPr>
          <p:cNvSpPr/>
          <p:nvPr/>
        </p:nvSpPr>
        <p:spPr>
          <a:xfrm>
            <a:off x="1355844" y="4998052"/>
            <a:ext cx="1209297" cy="27814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308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EBB280-4A55-583B-1094-E87C4BFD7230}"/>
              </a:ext>
            </a:extLst>
          </p:cNvPr>
          <p:cNvSpPr/>
          <p:nvPr/>
        </p:nvSpPr>
        <p:spPr>
          <a:xfrm>
            <a:off x="2565141" y="4998050"/>
            <a:ext cx="731471" cy="2781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?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14" name="ZoneTexte 15">
            <a:extLst>
              <a:ext uri="{FF2B5EF4-FFF2-40B4-BE49-F238E27FC236}">
                <a16:creationId xmlns:a16="http://schemas.microsoft.com/office/drawing/2014/main" id="{4F4C2FEB-6CB5-E03B-E551-6E5E1F7728F5}"/>
              </a:ext>
            </a:extLst>
          </p:cNvPr>
          <p:cNvSpPr txBox="1"/>
          <p:nvPr/>
        </p:nvSpPr>
        <p:spPr>
          <a:xfrm>
            <a:off x="3131130" y="5808246"/>
            <a:ext cx="3170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اَلْمَبْلَغُ الّذي تَبَقّى لَدى عِماد: </a:t>
            </a:r>
          </a:p>
          <a:p>
            <a:pPr algn="ctr" rtl="1"/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 دِرْهَماً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9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E3B7148-E206-EB56-B8BD-02930375BCDD}"/>
              </a:ext>
            </a:extLst>
          </p:cNvPr>
          <p:cNvGrpSpPr/>
          <p:nvPr/>
        </p:nvGrpSpPr>
        <p:grpSpPr>
          <a:xfrm>
            <a:off x="2031684" y="2415654"/>
            <a:ext cx="5080632" cy="2026691"/>
            <a:chOff x="2090295" y="2436266"/>
            <a:chExt cx="4654750" cy="1742377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727BD5B-897E-0566-7B64-7CA8045AC73D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2752074-5989-3825-E22E-4AEF0307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752915" y="3262861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228A126-2D67-A990-BD39-94661D7E1771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0EB17BC3-F4A1-E006-8652-A7E790D7085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890CDF2-95F4-BB82-21A8-275C29ED90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14:cNvPr>
              <p14:cNvContentPartPr/>
              <p14:nvPr/>
            </p14:nvContentPartPr>
            <p14:xfrm>
              <a:off x="9820980" y="603156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AB17A8-9C27-5276-CFC8-D309ED0E30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02980" y="6013565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FA20F-194B-8917-6F02-EF0C5EE9E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E44C590-A496-0CA8-3133-44D1FCA3C66D}"/>
              </a:ext>
            </a:extLst>
          </p:cNvPr>
          <p:cNvGrpSpPr/>
          <p:nvPr/>
        </p:nvGrpSpPr>
        <p:grpSpPr>
          <a:xfrm>
            <a:off x="1243168" y="1863857"/>
            <a:ext cx="6657663" cy="4046952"/>
            <a:chOff x="1243168" y="2242540"/>
            <a:chExt cx="6657663" cy="40469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03EB1B-2897-7ED5-E1F8-1E6BBE8A5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2242540"/>
              <a:ext cx="3328831" cy="40469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68FE5D-2F8B-AFD6-1390-5E5CDB175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168" y="2242540"/>
              <a:ext cx="3521871" cy="3955060"/>
            </a:xfrm>
            <a:prstGeom prst="rect">
              <a:avLst/>
            </a:prstGeom>
          </p:spPr>
        </p:pic>
      </p:grpSp>
      <p:pic>
        <p:nvPicPr>
          <p:cNvPr id="12" name="Espace réservé pour une image  18" descr="Une image contenant habits, dessin humoristique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39E392EF-5F02-2E06-11C5-A1B4FAE5C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0863A3-BBF4-60CE-8879-CC70AC670AF3}"/>
              </a:ext>
            </a:extLst>
          </p:cNvPr>
          <p:cNvSpPr txBox="1"/>
          <p:nvPr/>
        </p:nvSpPr>
        <p:spPr>
          <a:xfrm>
            <a:off x="822708" y="856131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25 أنجزوا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لنشاط رقم 4.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المساندة وأدون ملاحظاتي في كراساتكم.</a:t>
            </a:r>
          </a:p>
        </p:txBody>
      </p:sp>
      <p:grpSp>
        <p:nvGrpSpPr>
          <p:cNvPr id="7" name="Groupe 2">
            <a:extLst>
              <a:ext uri="{FF2B5EF4-FFF2-40B4-BE49-F238E27FC236}">
                <a16:creationId xmlns:a16="http://schemas.microsoft.com/office/drawing/2014/main" id="{9C34E9F0-4F1F-2488-F8C0-86FD37D17A5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55CABAE1-FB4F-B902-83D3-296446077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AABC7307-4E44-51CA-C479-FDBC8A3D257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6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BEEBD-DDDC-3B9B-F03C-F483CA90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4BFFFD46-7E2F-CD97-1636-8254B4CB2598}"/>
              </a:ext>
            </a:extLst>
          </p:cNvPr>
          <p:cNvSpPr txBox="1"/>
          <p:nvPr/>
        </p:nvSpPr>
        <p:spPr>
          <a:xfrm>
            <a:off x="1108373" y="994631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.لديكم دقيقتان.</a:t>
            </a:r>
          </a:p>
        </p:txBody>
      </p:sp>
      <p:pic>
        <p:nvPicPr>
          <p:cNvPr id="3" name="Espace réservé pour une image  18" descr="Une image contenant habits, dessin humoristique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EEAF222F-6C44-755C-775E-899DE6410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grpSp>
        <p:nvGrpSpPr>
          <p:cNvPr id="2" name="Groupe 2">
            <a:extLst>
              <a:ext uri="{FF2B5EF4-FFF2-40B4-BE49-F238E27FC236}">
                <a16:creationId xmlns:a16="http://schemas.microsoft.com/office/drawing/2014/main" id="{D831CFB7-9CE7-93D2-DE10-08ED4A34D19D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760BE3-D7AC-AAEB-6510-A99660891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AD1A72A-E6F0-BCF6-CCED-79ED53EAA76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1A3DB2A-B9DC-2E44-D23F-D80757080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621" y="1639630"/>
            <a:ext cx="6210838" cy="467121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B1D6848-7EFC-CA9A-35D4-E0690E8F51B2}"/>
              </a:ext>
            </a:extLst>
          </p:cNvPr>
          <p:cNvGrpSpPr/>
          <p:nvPr/>
        </p:nvGrpSpPr>
        <p:grpSpPr>
          <a:xfrm>
            <a:off x="1956521" y="3749633"/>
            <a:ext cx="5385570" cy="2611005"/>
            <a:chOff x="1956521" y="3749633"/>
            <a:chExt cx="5385570" cy="261100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03DEFE-6F40-96FD-581D-1778BC076050}"/>
                </a:ext>
              </a:extLst>
            </p:cNvPr>
            <p:cNvSpPr/>
            <p:nvPr/>
          </p:nvSpPr>
          <p:spPr>
            <a:xfrm>
              <a:off x="1956522" y="3749633"/>
              <a:ext cx="2111876" cy="27991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276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27706A-105A-A3B8-B66E-C8E47713E187}"/>
                </a:ext>
              </a:extLst>
            </p:cNvPr>
            <p:cNvSpPr/>
            <p:nvPr/>
          </p:nvSpPr>
          <p:spPr>
            <a:xfrm>
              <a:off x="1956521" y="4029553"/>
              <a:ext cx="824779" cy="27814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82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61A180-E132-2C95-685F-51590B3DB62B}"/>
                </a:ext>
              </a:extLst>
            </p:cNvPr>
            <p:cNvSpPr/>
            <p:nvPr/>
          </p:nvSpPr>
          <p:spPr>
            <a:xfrm>
              <a:off x="2781300" y="4029551"/>
              <a:ext cx="643549" cy="27814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94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5">
              <a:extLst>
                <a:ext uri="{FF2B5EF4-FFF2-40B4-BE49-F238E27FC236}">
                  <a16:creationId xmlns:a16="http://schemas.microsoft.com/office/drawing/2014/main" id="{73F33902-0790-43EC-307A-8ECA577171E8}"/>
                </a:ext>
              </a:extLst>
            </p:cNvPr>
            <p:cNvSpPr txBox="1"/>
            <p:nvPr/>
          </p:nvSpPr>
          <p:spPr>
            <a:xfrm>
              <a:off x="4171656" y="4787094"/>
              <a:ext cx="317043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MA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مَجْموعُ عَدَدِ تلاميذِ الْمُسْتَوَيَينِ الرّابعِ وَالْخامِسِ:</a:t>
              </a:r>
            </a:p>
            <a:p>
              <a:pPr algn="ctr"/>
              <a:r>
                <a:rPr lang="en-GB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82 + 94 = 176</a:t>
              </a:r>
              <a:endParaRPr lang="fr-FR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ZoneTexte 16">
              <a:extLst>
                <a:ext uri="{FF2B5EF4-FFF2-40B4-BE49-F238E27FC236}">
                  <a16:creationId xmlns:a16="http://schemas.microsoft.com/office/drawing/2014/main" id="{1B894B37-234D-E5F8-DD43-39B4AE44CE0D}"/>
                </a:ext>
              </a:extLst>
            </p:cNvPr>
            <p:cNvSpPr txBox="1"/>
            <p:nvPr/>
          </p:nvSpPr>
          <p:spPr>
            <a:xfrm>
              <a:off x="4171656" y="5355481"/>
              <a:ext cx="172240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276 -176 = 100</a:t>
              </a:r>
              <a:endParaRPr lang="fr-FR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964DA6-8D60-B2D0-74A9-42C2189B32D3}"/>
                </a:ext>
              </a:extLst>
            </p:cNvPr>
            <p:cNvSpPr/>
            <p:nvPr/>
          </p:nvSpPr>
          <p:spPr>
            <a:xfrm>
              <a:off x="1956523" y="4618635"/>
              <a:ext cx="1940766" cy="279919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؟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0DE906-8684-0686-FFF8-A691D396D016}"/>
                </a:ext>
              </a:extLst>
            </p:cNvPr>
            <p:cNvSpPr/>
            <p:nvPr/>
          </p:nvSpPr>
          <p:spPr>
            <a:xfrm>
              <a:off x="1956521" y="4898555"/>
              <a:ext cx="1209297" cy="278143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82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A7D197-596E-7724-AF21-90CDA5A3F047}"/>
                </a:ext>
              </a:extLst>
            </p:cNvPr>
            <p:cNvSpPr/>
            <p:nvPr/>
          </p:nvSpPr>
          <p:spPr>
            <a:xfrm>
              <a:off x="3165818" y="4898553"/>
              <a:ext cx="731471" cy="27814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94</a:t>
              </a:r>
              <a:endParaRPr lang="fr-MA" dirty="0">
                <a:solidFill>
                  <a:srgbClr val="FF0000"/>
                </a:solidFill>
              </a:endParaRPr>
            </a:p>
          </p:txBody>
        </p:sp>
        <p:sp>
          <p:nvSpPr>
            <p:cNvPr id="17" name="ZoneTexte 15">
              <a:extLst>
                <a:ext uri="{FF2B5EF4-FFF2-40B4-BE49-F238E27FC236}">
                  <a16:creationId xmlns:a16="http://schemas.microsoft.com/office/drawing/2014/main" id="{A40EEB17-6315-4A6E-A8C3-43B586A813E9}"/>
                </a:ext>
              </a:extLst>
            </p:cNvPr>
            <p:cNvSpPr txBox="1"/>
            <p:nvPr/>
          </p:nvSpPr>
          <p:spPr>
            <a:xfrm>
              <a:off x="3578973" y="5745085"/>
              <a:ext cx="2907767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/>
              <a:r>
                <a:rPr lang="ar-MA" sz="1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عَدَدُ تلاميذِ الْمُسْتَوى السّادِس</a:t>
              </a:r>
              <a:r>
                <a:rPr lang="ar-MA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</a:t>
              </a:r>
            </a:p>
            <a:p>
              <a:pPr algn="ctr" rtl="1"/>
              <a:r>
                <a:rPr lang="ar-MA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تِلْميذٍ وَتِلْميذَةٍ.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3775A6-49E8-848C-5D87-35D241BA68B5}"/>
                </a:ext>
              </a:extLst>
            </p:cNvPr>
            <p:cNvSpPr/>
            <p:nvPr/>
          </p:nvSpPr>
          <p:spPr>
            <a:xfrm>
              <a:off x="3424849" y="4021001"/>
              <a:ext cx="643549" cy="27814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>
                  <a:solidFill>
                    <a:srgbClr val="FF0000"/>
                  </a:solidFill>
                </a:rPr>
                <a:t>؟</a:t>
              </a:r>
              <a:endParaRPr lang="fr-MA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34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CC175CA2-EFA8-BDB2-8670-0403AF600EA8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DE4FD5B-F2DF-B9DE-5FE2-147132C250B1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C7A36-8964-E82D-8A74-239D02A7D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4">
            <a:extLst>
              <a:ext uri="{FF2B5EF4-FFF2-40B4-BE49-F238E27FC236}">
                <a16:creationId xmlns:a16="http://schemas.microsoft.com/office/drawing/2014/main" id="{388D1D15-1A2F-5545-B9A8-B9854815675D}"/>
              </a:ext>
            </a:extLst>
          </p:cNvPr>
          <p:cNvSpPr txBox="1"/>
          <p:nvPr/>
        </p:nvSpPr>
        <p:spPr>
          <a:xfrm>
            <a:off x="383364" y="874730"/>
            <a:ext cx="7144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24 و 25.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C69562-8A20-B2A2-F6F3-805AB6AF5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8AA0C3-89BF-0E21-64AD-4E28B3D0D09A}"/>
              </a:ext>
            </a:extLst>
          </p:cNvPr>
          <p:cNvGrpSpPr/>
          <p:nvPr/>
        </p:nvGrpSpPr>
        <p:grpSpPr>
          <a:xfrm>
            <a:off x="1243168" y="1863857"/>
            <a:ext cx="6657663" cy="4046952"/>
            <a:chOff x="1243168" y="2242540"/>
            <a:chExt cx="6657663" cy="40469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50D5AEF-C928-4AF4-E32D-9F3A0D1B3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242540"/>
              <a:ext cx="3328831" cy="404695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7B4B66-E4C9-DB38-776B-4A8186E60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3168" y="2242540"/>
              <a:ext cx="3521871" cy="3955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26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8852A4DA-CC36-03F0-986B-B7CDD823CB52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79EA53AC-30AA-5626-619A-4268DFCB5461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5A2BC085-26F4-58C5-05AA-CEAEBE4A8289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E99091E9-FF6C-030E-31C1-00D048DE8553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87A78B5A-51F1-4619-0DFD-68B5687B5D28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9F62315C-FCEA-9194-139F-164ECC62736E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6F79995D-C8E2-924D-E8C5-ECA8D2F46587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F68164E8-EF43-6F0A-3848-F0B5717AEBFE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F945C777-78DF-FEE8-DD92-6495E6DF1CE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2873B0C9-BF8A-ECE7-B5A4-433A69E66875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7D5FE5E4-F898-03A6-2C6C-21AA93D9A785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D22B541-7862-9BA6-5C65-D2D7605B3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61003"/>
          <a:stretch>
            <a:fillRect/>
          </a:stretch>
        </p:blipFill>
        <p:spPr>
          <a:xfrm>
            <a:off x="1655689" y="3134631"/>
            <a:ext cx="558587" cy="79003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EEB198A-EFBB-0222-F750-4ECDB463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B725EC7-F8A8-FC10-0E6B-ED51959FF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3951477"/>
            <a:ext cx="558587" cy="75492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12B729B-11D6-B80B-C0B7-89F05A9B3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4652994"/>
            <a:ext cx="55858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6A77DDDC-9BC4-548F-0EF7-480511852F45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80B0E46D-4A18-701C-33DB-42A7284336A5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021558F-30A0-D198-BE31-D78E50B38541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07C6DDE2-987B-3F47-98D2-A95D9D76A82B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5594DB19-E8E8-8029-D196-11C0B9C803C1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F2D0A8E-85B7-C57D-8349-449B9353A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2432766"/>
            <a:ext cx="558587" cy="7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6C6B6E-C8E4-2674-06AB-C3A98DDE8CD4}"/>
              </a:ext>
            </a:extLst>
          </p:cNvPr>
          <p:cNvSpPr/>
          <p:nvPr/>
        </p:nvSpPr>
        <p:spPr>
          <a:xfrm>
            <a:off x="1471735" y="3545600"/>
            <a:ext cx="5569829" cy="11262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CCCF6E-B873-00DF-6F96-FB7952CA254D}"/>
              </a:ext>
            </a:extLst>
          </p:cNvPr>
          <p:cNvSpPr txBox="1"/>
          <p:nvPr/>
        </p:nvSpPr>
        <p:spPr>
          <a:xfrm>
            <a:off x="866049" y="3862181"/>
            <a:ext cx="61755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2400" b="1" dirty="0">
                <a:solidFill>
                  <a:srgbClr val="FC8D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حَلُّ الْمَسَائلِ(اَلْبَحْثُ عَنِ الْكُلِّ أوِ الْجُزْءِ)-خُطْوَتَين-</a:t>
            </a:r>
            <a:endParaRPr lang="fr-FR" sz="2400" b="1" dirty="0">
              <a:solidFill>
                <a:srgbClr val="FC8D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CA1335C-90CD-E7A4-6D7E-0395EB1EF2CC}"/>
              </a:ext>
            </a:extLst>
          </p:cNvPr>
          <p:cNvGrpSpPr/>
          <p:nvPr/>
        </p:nvGrpSpPr>
        <p:grpSpPr>
          <a:xfrm>
            <a:off x="6708086" y="3545600"/>
            <a:ext cx="907914" cy="907914"/>
            <a:chOff x="3664086" y="1245255"/>
            <a:chExt cx="907914" cy="907914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3ECF31AD-9769-1E9B-2278-4073CB595E4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083DF5-9744-1DB3-823B-EE7876314968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8FC518-68C6-2464-2CE2-83C15D71DFC6}"/>
              </a:ext>
            </a:extLst>
          </p:cNvPr>
          <p:cNvGrpSpPr/>
          <p:nvPr/>
        </p:nvGrpSpPr>
        <p:grpSpPr>
          <a:xfrm rot="692408">
            <a:off x="7205576" y="3359593"/>
            <a:ext cx="722552" cy="808616"/>
            <a:chOff x="6561871" y="1779515"/>
            <a:chExt cx="722552" cy="808616"/>
          </a:xfrm>
        </p:grpSpPr>
        <p:sp>
          <p:nvSpPr>
            <p:cNvPr id="20" name="Chevron 19">
              <a:extLst>
                <a:ext uri="{FF2B5EF4-FFF2-40B4-BE49-F238E27FC236}">
                  <a16:creationId xmlns:a16="http://schemas.microsoft.com/office/drawing/2014/main" id="{D3BA2FF9-41AD-1BA7-8BE5-93D0A625F9CB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F79C5D6A-B584-781B-B60E-183C7A4501FF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3139BFE1-41CB-0EE9-070E-69CA6BAFCD7D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2CC25F7-E9F0-D171-D0E5-BF14FF022EA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F4ADBBE6-B6DC-C9E5-DAB6-0F826157AFF4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59259E-6 L -0.0309 0.02847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E1D11-AD32-6C49-9FD0-67BA814A2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553173F-6A7A-20EA-CBA8-2089A0C8C59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DBACEA8-32D1-E449-BE16-E8F6055B9C0C}"/>
              </a:ext>
            </a:extLst>
          </p:cNvPr>
          <p:cNvGrpSpPr/>
          <p:nvPr/>
        </p:nvGrpSpPr>
        <p:grpSpPr>
          <a:xfrm>
            <a:off x="1923793" y="218320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880F672-686B-5A9D-E300-96B6BC73AEC4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E684912-712E-2912-0ADB-18536B69F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27783" y="3078812"/>
              <a:ext cx="631873" cy="631873"/>
            </a:xfrm>
            <a:prstGeom prst="rect">
              <a:avLst/>
            </a:prstGeom>
          </p:spPr>
        </p:pic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2355B32D-C90D-DDB6-D44F-03B8C14A3F7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8072A18A-83BD-F237-33F9-C0BE73A365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5FC08B6-A1D5-CD16-19C6-27B3B1CA31D8}"/>
                </a:ext>
              </a:extLst>
            </p:cNvPr>
            <p:cNvSpPr txBox="1"/>
            <p:nvPr/>
          </p:nvSpPr>
          <p:spPr>
            <a:xfrm>
              <a:off x="2642179" y="404768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7DA1106-29AE-8BB4-2541-3CB496329C07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l" defTabSz="685834" rtl="0" eaLnBrk="1" latinLnBrk="0" hangingPunct="1">
                <a:defRPr/>
              </a:pP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ZoneTexte 10">
            <a:extLst>
              <a:ext uri="{FF2B5EF4-FFF2-40B4-BE49-F238E27FC236}">
                <a16:creationId xmlns:a16="http://schemas.microsoft.com/office/drawing/2014/main" id="{9828730D-AA7B-66A2-146B-C2B584EEDA36}"/>
              </a:ext>
            </a:extLst>
          </p:cNvPr>
          <p:cNvSpPr txBox="1"/>
          <p:nvPr/>
        </p:nvSpPr>
        <p:spPr>
          <a:xfrm>
            <a:off x="2206078" y="3188531"/>
            <a:ext cx="374079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تصحيح 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27237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خوذوا كراساتكم . الصفحة 21، سنصحح التمرين  رقم 6.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1A7B7F-1F8E-63DC-BFF5-989DFD626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266" y="1469917"/>
            <a:ext cx="3787468" cy="4834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E01F4C4-4ABB-0337-B125-B710740B5381}"/>
              </a:ext>
            </a:extLst>
          </p:cNvPr>
          <p:cNvSpPr/>
          <p:nvPr/>
        </p:nvSpPr>
        <p:spPr>
          <a:xfrm>
            <a:off x="2781853" y="4631163"/>
            <a:ext cx="3580294" cy="15138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588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BD32C-1CAF-5E55-147D-AA3E81127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2407F501-B00C-4759-A49C-5DD13967DCEB}"/>
              </a:ext>
            </a:extLst>
          </p:cNvPr>
          <p:cNvSpPr txBox="1"/>
          <p:nvPr/>
        </p:nvSpPr>
        <p:spPr>
          <a:xfrm>
            <a:off x="1085346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.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58B52B-F730-E09C-9624-F24BD9B00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39412C19-7D60-5CB4-CB9B-F328FBDA6E02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A00CF32-AC91-B75A-A67C-81974CD32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E394C47-78CD-6528-93C9-CC73F83BBE1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E49609D-8C51-F96C-04B4-B5E632C75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82" y="1748106"/>
            <a:ext cx="7541406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17235</TotalTime>
  <Words>903</Words>
  <Application>Microsoft Office PowerPoint</Application>
  <PresentationFormat>Affichage à l'écran (4:3)</PresentationFormat>
  <Paragraphs>336</Paragraphs>
  <Slides>49</Slides>
  <Notes>6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49</vt:i4>
      </vt:variant>
    </vt:vector>
  </HeadingPairs>
  <TitlesOfParts>
    <vt:vector size="58" baseType="lpstr">
      <vt:lpstr>Aptos Display</vt:lpstr>
      <vt:lpstr>Effra CC Arbc</vt:lpstr>
      <vt:lpstr>Calibri</vt:lpstr>
      <vt:lpstr>DengXian</vt:lpstr>
      <vt:lpstr>Arial</vt:lpstr>
      <vt:lpstr>Dosis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141</cp:revision>
  <cp:lastPrinted>2025-08-13T10:11:39Z</cp:lastPrinted>
  <dcterms:created xsi:type="dcterms:W3CDTF">2025-08-01T12:31:49Z</dcterms:created>
  <dcterms:modified xsi:type="dcterms:W3CDTF">2025-11-06T19:09:18Z</dcterms:modified>
</cp:coreProperties>
</file>