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4" r:id="rId4"/>
  </p:sldMasterIdLst>
  <p:notesMasterIdLst>
    <p:notesMasterId r:id="rId65"/>
  </p:notesMasterIdLst>
  <p:handoutMasterIdLst>
    <p:handoutMasterId r:id="rId66"/>
  </p:handoutMasterIdLst>
  <p:sldIdLst>
    <p:sldId id="779" r:id="rId5"/>
    <p:sldId id="1107" r:id="rId6"/>
    <p:sldId id="738" r:id="rId7"/>
    <p:sldId id="780" r:id="rId8"/>
    <p:sldId id="1108" r:id="rId9"/>
    <p:sldId id="783" r:id="rId10"/>
    <p:sldId id="1019" r:id="rId11"/>
    <p:sldId id="913" r:id="rId12"/>
    <p:sldId id="769" r:id="rId13"/>
    <p:sldId id="914" r:id="rId14"/>
    <p:sldId id="796" r:id="rId15"/>
    <p:sldId id="1087" r:id="rId16"/>
    <p:sldId id="774" r:id="rId17"/>
    <p:sldId id="968" r:id="rId18"/>
    <p:sldId id="1021" r:id="rId19"/>
    <p:sldId id="1046" r:id="rId20"/>
    <p:sldId id="1088" r:id="rId21"/>
    <p:sldId id="1089" r:id="rId22"/>
    <p:sldId id="1090" r:id="rId23"/>
    <p:sldId id="1091" r:id="rId24"/>
    <p:sldId id="786" r:id="rId25"/>
    <p:sldId id="1109" r:id="rId26"/>
    <p:sldId id="918" r:id="rId27"/>
    <p:sldId id="920" r:id="rId28"/>
    <p:sldId id="921" r:id="rId29"/>
    <p:sldId id="1092" r:id="rId30"/>
    <p:sldId id="1031" r:id="rId31"/>
    <p:sldId id="994" r:id="rId32"/>
    <p:sldId id="1110" r:id="rId33"/>
    <p:sldId id="1093" r:id="rId34"/>
    <p:sldId id="996" r:id="rId35"/>
    <p:sldId id="1094" r:id="rId36"/>
    <p:sldId id="1095" r:id="rId37"/>
    <p:sldId id="1096" r:id="rId38"/>
    <p:sldId id="974" r:id="rId39"/>
    <p:sldId id="1097" r:id="rId40"/>
    <p:sldId id="1098" r:id="rId41"/>
    <p:sldId id="1099" r:id="rId42"/>
    <p:sldId id="1074" r:id="rId43"/>
    <p:sldId id="1100" r:id="rId44"/>
    <p:sldId id="1077" r:id="rId45"/>
    <p:sldId id="1101" r:id="rId46"/>
    <p:sldId id="941" r:id="rId47"/>
    <p:sldId id="1103" r:id="rId48"/>
    <p:sldId id="1105" r:id="rId49"/>
    <p:sldId id="1104" r:id="rId50"/>
    <p:sldId id="1106" r:id="rId51"/>
    <p:sldId id="922" r:id="rId52"/>
    <p:sldId id="1080" r:id="rId53"/>
    <p:sldId id="980" r:id="rId54"/>
    <p:sldId id="1083" r:id="rId55"/>
    <p:sldId id="1085" r:id="rId56"/>
    <p:sldId id="1081" r:id="rId57"/>
    <p:sldId id="788" r:id="rId58"/>
    <p:sldId id="840" r:id="rId59"/>
    <p:sldId id="982" r:id="rId60"/>
    <p:sldId id="789" r:id="rId61"/>
    <p:sldId id="948" r:id="rId62"/>
    <p:sldId id="764" r:id="rId63"/>
    <p:sldId id="969" r:id="rId64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4A7090"/>
    <a:srgbClr val="FFC000"/>
    <a:srgbClr val="BFBFBF"/>
    <a:srgbClr val="EEB500"/>
    <a:srgbClr val="A6A6A6"/>
    <a:srgbClr val="F2F2F2"/>
    <a:srgbClr val="FAE496"/>
    <a:srgbClr val="F6BB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7" autoAdjust="0"/>
    <p:restoredTop sz="96320" autoAdjust="0"/>
  </p:normalViewPr>
  <p:slideViewPr>
    <p:cSldViewPr snapToGrid="0">
      <p:cViewPr>
        <p:scale>
          <a:sx n="71" d="100"/>
          <a:sy n="71" d="100"/>
        </p:scale>
        <p:origin x="11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09/11/2025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80BE-4994-9C39-35D3-71F43C9C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3FA52A-A6E1-B706-EF7B-F638EC669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B4F102-D1AE-A3F5-7C9E-CE4019CD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4EEFC-77F9-90E6-A7B4-BDC460E8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517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5427-C286-462F-E87C-49B1FAF0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74E542-17ED-A348-5396-F42B18332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F85820-8419-2753-7FD5-4CEF8C672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832600-B217-4958-9466-1D8714B33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796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ED5F7-B446-29A2-B867-98871CA8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1933BA-CF67-0739-5837-16AA06CE3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9122A5-88C1-46AE-01F8-F722B6F33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8B9485-A11C-9D44-780B-FD59F0913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233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73EE4-EA17-ABF7-2AAD-DB33CA8EA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F7068F-A105-CCB0-AE35-6BD7C1AEB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7DB9160-6CCF-40C2-DA49-2CD80C5F4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CC773E-B58F-C1B8-00F6-3BDF1A6BF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874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DBA2F-1C2A-8818-140E-5B53335F6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39BCC11-6BD3-FCA3-4121-D57FC6DA0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32CE9B-1D75-CC01-0783-80AEC88F1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E3C4A3-2B12-2951-E62C-2FC79225A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4725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0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09/11/2025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721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4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4.mp4"/><Relationship Id="rId7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rgbClr val="F6BB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سيبدأ العداد؛ أنجزوا في دقيقة.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WhatsApp Video 2025-10-16 at 20.16.33 (2)">
            <a:hlinkClick r:id="" action="ppaction://media"/>
            <a:extLst>
              <a:ext uri="{FF2B5EF4-FFF2-40B4-BE49-F238E27FC236}">
                <a16:creationId xmlns:a16="http://schemas.microsoft.com/office/drawing/2014/main" id="{EC2A4A41-F351-A088-DC86-F166FBB83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2" time="0"/>
                    <p14:bmk name="Signet 1" time="62201.662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546" y="1039878"/>
            <a:ext cx="1207831" cy="120783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C95B7D7C-E1D8-E2CD-A754-D71BF605C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46" y="3221459"/>
            <a:ext cx="788890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85181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9E9925-AABE-2DD0-6EF1-6C2ECB2AAFB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E86BD5-30F3-042C-0720-FED81DF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CA5C83-A647-2894-DC25-C1DB669612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10482D39-4A7A-F406-36A7-91C478DF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1" y="2298094"/>
            <a:ext cx="8010838" cy="2261812"/>
          </a:xfrm>
          <a:prstGeom prst="rect">
            <a:avLst/>
          </a:prstGeom>
        </p:spPr>
      </p:pic>
      <p:pic>
        <p:nvPicPr>
          <p:cNvPr id="7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A621BC-0736-172C-7CE5-A0B6E9400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7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3EA9E-0E80-0783-2D57-485F9624B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DABB3AB-2BFF-23CD-93EF-AADC49F6F68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BDD00A-852E-1635-C25D-809679F7B3F3}"/>
              </a:ext>
            </a:extLst>
          </p:cNvPr>
          <p:cNvGrpSpPr/>
          <p:nvPr/>
        </p:nvGrpSpPr>
        <p:grpSpPr>
          <a:xfrm>
            <a:off x="2056149" y="2173682"/>
            <a:ext cx="4856467" cy="2799854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2CBB4E6-6727-069C-8BCB-A204F7ECB8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C892D2F-C422-BDD2-560D-7C594FFCC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89309" y="3922797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6894F210-5BBC-02FD-11AF-BCFB18B4FE5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91EFD07-DA20-9EB8-057A-F72D00225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955C907-A108-69AD-7195-42D737A1D713}"/>
                </a:ext>
              </a:extLst>
            </p:cNvPr>
            <p:cNvSpPr txBox="1"/>
            <p:nvPr/>
          </p:nvSpPr>
          <p:spPr>
            <a:xfrm>
              <a:off x="2641378" y="3294263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13" name="ZoneTexte 8">
            <a:extLst>
              <a:ext uri="{FF2B5EF4-FFF2-40B4-BE49-F238E27FC236}">
                <a16:creationId xmlns:a16="http://schemas.microsoft.com/office/drawing/2014/main" id="{1153A9E8-A6C4-1124-3B70-65FA8B4A013F}"/>
              </a:ext>
            </a:extLst>
          </p:cNvPr>
          <p:cNvSpPr txBox="1"/>
          <p:nvPr/>
        </p:nvSpPr>
        <p:spPr>
          <a:xfrm>
            <a:off x="2225128" y="4039422"/>
            <a:ext cx="3740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11537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46FC0F9-2698-0E37-F1F3-0DDA0C91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B953-FDE4-50FD-4C5E-CD24BDA0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E0105D-5502-6FFB-E087-D6B01CE2E11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095148-12CC-294A-6521-B8525BBE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3A5CC34-F633-00D8-93BC-AA274731015E}"/>
              </a:ext>
            </a:extLst>
          </p:cNvPr>
          <p:cNvSpPr txBox="1"/>
          <p:nvPr/>
        </p:nvSpPr>
        <p:spPr>
          <a:xfrm>
            <a:off x="2875928" y="93802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العملية.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48270-8263-4E29-279E-02CFCE061605}"/>
              </a:ext>
            </a:extLst>
          </p:cNvPr>
          <p:cNvGrpSpPr/>
          <p:nvPr/>
        </p:nvGrpSpPr>
        <p:grpSpPr>
          <a:xfrm>
            <a:off x="3274771" y="2284035"/>
            <a:ext cx="2648483" cy="3185458"/>
            <a:chOff x="3530117" y="2653367"/>
            <a:chExt cx="2648483" cy="31854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5DADD1-1812-6A01-1265-7160CB382A6D}"/>
                </a:ext>
              </a:extLst>
            </p:cNvPr>
            <p:cNvGrpSpPr/>
            <p:nvPr/>
          </p:nvGrpSpPr>
          <p:grpSpPr>
            <a:xfrm>
              <a:off x="3530117" y="2653367"/>
              <a:ext cx="2312365" cy="2119967"/>
              <a:chOff x="3415817" y="2638425"/>
              <a:chExt cx="2312365" cy="211996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F28B0F-DEE5-530D-E73F-22F19586391B}"/>
                  </a:ext>
                </a:extLst>
              </p:cNvPr>
              <p:cNvSpPr txBox="1"/>
              <p:nvPr/>
            </p:nvSpPr>
            <p:spPr>
              <a:xfrm>
                <a:off x="3415817" y="2638425"/>
                <a:ext cx="231236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b="1" dirty="0">
                    <a:solidFill>
                      <a:schemeClr val="accent1">
                        <a:lumMod val="75000"/>
                      </a:schemeClr>
                    </a:solidFill>
                  </a:rPr>
                  <a:t>     4 2</a:t>
                </a:r>
              </a:p>
              <a:p>
                <a:pPr algn="ctr"/>
                <a:r>
                  <a:rPr lang="en-GB" sz="6000" b="1" dirty="0">
                    <a:solidFill>
                      <a:schemeClr val="accent1">
                        <a:lumMod val="75000"/>
                      </a:schemeClr>
                    </a:solidFill>
                  </a:rPr>
                  <a:t>×     5</a:t>
                </a:r>
                <a:endParaRPr lang="fr-MA" sz="6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1A8E917-8150-9CF8-C802-5D0ACE7B6C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0121" y="4758392"/>
                <a:ext cx="1475994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172DC-2505-6DAC-C39D-A5FFF5C5C3C4}"/>
                </a:ext>
              </a:extLst>
            </p:cNvPr>
            <p:cNvSpPr txBox="1"/>
            <p:nvPr/>
          </p:nvSpPr>
          <p:spPr>
            <a:xfrm>
              <a:off x="3866235" y="4832716"/>
              <a:ext cx="2312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dirty="0">
                  <a:solidFill>
                    <a:srgbClr val="FC8D00"/>
                  </a:solidFill>
                </a:rPr>
                <a:t>...........</a:t>
              </a:r>
              <a:endParaRPr lang="fr-MA" sz="3200" dirty="0">
                <a:solidFill>
                  <a:srgbClr val="FC8D00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A883387-C0BE-BFC1-6D50-A2538E98CBE4}"/>
                </a:ext>
              </a:extLst>
            </p:cNvPr>
            <p:cNvSpPr/>
            <p:nvPr/>
          </p:nvSpPr>
          <p:spPr>
            <a:xfrm>
              <a:off x="3670781" y="2653367"/>
              <a:ext cx="2453793" cy="318545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580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1F61-E757-3B55-9E8B-941AB16A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958BE1-F0D2-8470-BE05-8C3B4479E708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BEF350-5BD5-4F6C-2C33-FB9C8903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1A9433-3F43-9407-866B-739B1757A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0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380C-1000-093F-FC01-4596F2F6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6E552CD-D36E-E431-9AAC-7F275814E1AC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6AD35D-2EF1-C0E3-8CD0-403BDA53FCD3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يتحقق.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1BA714-21C0-DA68-B293-0479325A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1" name="Groupe 19">
            <a:extLst>
              <a:ext uri="{FF2B5EF4-FFF2-40B4-BE49-F238E27FC236}">
                <a16:creationId xmlns:a16="http://schemas.microsoft.com/office/drawing/2014/main" id="{DE18CC7B-FC28-5CC9-7F74-B239E6F331B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20">
              <a:extLst>
                <a:ext uri="{FF2B5EF4-FFF2-40B4-BE49-F238E27FC236}">
                  <a16:creationId xmlns:a16="http://schemas.microsoft.com/office/drawing/2014/main" id="{C13994FA-422B-8E2A-54EC-75684DFAB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21">
              <a:extLst>
                <a:ext uri="{FF2B5EF4-FFF2-40B4-BE49-F238E27FC236}">
                  <a16:creationId xmlns:a16="http://schemas.microsoft.com/office/drawing/2014/main" id="{9B100097-9652-AF37-1C1D-10611F7E1DE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BC9E5DC-97E2-4EF5-290E-0E505CBE3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426" y="1645765"/>
            <a:ext cx="2725148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C787A-1A40-5B73-6B3C-93F33F6F4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EF3DA68-047D-1084-DF66-1020DBD0BE87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17DBBA-28BD-BA79-BA6C-796E4A44A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5E37CF-AC87-7FA8-936F-6ED4B6498630}"/>
              </a:ext>
            </a:extLst>
          </p:cNvPr>
          <p:cNvSpPr txBox="1"/>
          <p:nvPr/>
        </p:nvSpPr>
        <p:spPr>
          <a:xfrm>
            <a:off x="2875928" y="93802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احسبوا بسرعة.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3177DF-D130-971F-F075-F02761DF8A75}"/>
              </a:ext>
            </a:extLst>
          </p:cNvPr>
          <p:cNvGrpSpPr/>
          <p:nvPr/>
        </p:nvGrpSpPr>
        <p:grpSpPr>
          <a:xfrm>
            <a:off x="1440418" y="2626517"/>
            <a:ext cx="5582387" cy="1015663"/>
            <a:chOff x="1440418" y="2626517"/>
            <a:chExt cx="5582387" cy="10156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DDAF95-832E-B447-9844-0DCF69AC943E}"/>
                </a:ext>
              </a:extLst>
            </p:cNvPr>
            <p:cNvSpPr txBox="1"/>
            <p:nvPr/>
          </p:nvSpPr>
          <p:spPr>
            <a:xfrm>
              <a:off x="1440418" y="2626517"/>
              <a:ext cx="34004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accent1">
                      <a:lumMod val="75000"/>
                    </a:schemeClr>
                  </a:solidFill>
                </a:rPr>
                <a:t>     </a:t>
              </a:r>
              <a:r>
                <a:rPr lang="ar-MA" sz="60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  <a:r>
                <a:rPr lang="en-GB" sz="5400" b="1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  <a:r>
                <a:rPr lang="fr-MA" sz="6000" b="1" dirty="0">
                  <a:solidFill>
                    <a:schemeClr val="accent1">
                      <a:lumMod val="75000"/>
                    </a:schemeClr>
                  </a:solidFill>
                </a:rPr>
                <a:t>30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B1C1B5-A712-6DC9-B58B-7D0F7F9ABEB5}"/>
                </a:ext>
              </a:extLst>
            </p:cNvPr>
            <p:cNvSpPr txBox="1"/>
            <p:nvPr/>
          </p:nvSpPr>
          <p:spPr>
            <a:xfrm>
              <a:off x="4710440" y="2756950"/>
              <a:ext cx="2312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dirty="0">
                  <a:solidFill>
                    <a:srgbClr val="FC8D00"/>
                  </a:solidFill>
                </a:rPr>
                <a:t>...........</a:t>
              </a:r>
              <a:endParaRPr lang="fr-MA" sz="3200" dirty="0">
                <a:solidFill>
                  <a:srgbClr val="FC8D00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4C9474-9249-598C-510C-85BF018A4BF7}"/>
                </a:ext>
              </a:extLst>
            </p:cNvPr>
            <p:cNvSpPr txBox="1"/>
            <p:nvPr/>
          </p:nvSpPr>
          <p:spPr>
            <a:xfrm>
              <a:off x="4132349" y="2718850"/>
              <a:ext cx="1156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5400" b="1" dirty="0">
                  <a:solidFill>
                    <a:schemeClr val="accent1">
                      <a:lumMod val="75000"/>
                    </a:schemeClr>
                  </a:solidFill>
                </a:rPr>
                <a:t>=</a:t>
              </a:r>
              <a:endParaRPr lang="fr-MA" sz="5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4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277-0D0D-B8A3-EA16-7C3F42A4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5944965-5EE8-4D9F-76E0-E04F17B29A15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00F988-F471-CE01-EDC4-0680DB40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A8FB3A-E37A-8372-C570-6537FBB37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23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C080A-BA7E-A028-C746-BC2EAD31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D33AE29-F167-AF43-E077-52E32A852826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32A105-38CF-2BCD-8FCB-0BA9B229A062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E8D13A-B1C8-8740-6C4C-05A1E570D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0AC0416-D0CB-E007-FF4E-8CC0BC73ED2A}"/>
              </a:ext>
            </a:extLst>
          </p:cNvPr>
          <p:cNvGrpSpPr/>
          <p:nvPr/>
        </p:nvGrpSpPr>
        <p:grpSpPr>
          <a:xfrm>
            <a:off x="1551927" y="3093241"/>
            <a:ext cx="5399113" cy="1015664"/>
            <a:chOff x="1440418" y="2626516"/>
            <a:chExt cx="5399113" cy="1015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D11F4E-C6E4-FCFD-5B39-D60FA1841FCF}"/>
                </a:ext>
              </a:extLst>
            </p:cNvPr>
            <p:cNvSpPr txBox="1"/>
            <p:nvPr/>
          </p:nvSpPr>
          <p:spPr>
            <a:xfrm>
              <a:off x="1440418" y="2626517"/>
              <a:ext cx="34004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accent1">
                      <a:lumMod val="75000"/>
                    </a:schemeClr>
                  </a:solidFill>
                </a:rPr>
                <a:t>     </a:t>
              </a:r>
              <a:r>
                <a:rPr lang="ar-MA" sz="60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  <a:r>
                <a:rPr lang="en-GB" sz="5400" b="1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  <a:r>
                <a:rPr lang="fr-MA" sz="6000" b="1" dirty="0">
                  <a:solidFill>
                    <a:schemeClr val="accent1">
                      <a:lumMod val="75000"/>
                    </a:schemeClr>
                  </a:solidFill>
                </a:rPr>
                <a:t>30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8877DB-04CB-2794-F69B-EFF67EEE82DF}"/>
                </a:ext>
              </a:extLst>
            </p:cNvPr>
            <p:cNvSpPr txBox="1"/>
            <p:nvPr/>
          </p:nvSpPr>
          <p:spPr>
            <a:xfrm>
              <a:off x="4527166" y="2626516"/>
              <a:ext cx="23123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6000" b="1" dirty="0">
                  <a:solidFill>
                    <a:srgbClr val="C00000"/>
                  </a:solidFill>
                </a:rPr>
                <a:t>210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D06257-0F3C-E8F6-E683-690BE22A8A06}"/>
                </a:ext>
              </a:extLst>
            </p:cNvPr>
            <p:cNvSpPr txBox="1"/>
            <p:nvPr/>
          </p:nvSpPr>
          <p:spPr>
            <a:xfrm>
              <a:off x="4132349" y="2718850"/>
              <a:ext cx="1156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5400" b="1" dirty="0">
                  <a:solidFill>
                    <a:schemeClr val="accent1">
                      <a:lumMod val="75000"/>
                    </a:schemeClr>
                  </a:solidFill>
                </a:rPr>
                <a:t>=</a:t>
              </a:r>
              <a:endParaRPr lang="fr-MA" sz="5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3833-8BC3-ECEB-2B0F-9ED0B8D5D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937C8D0-4C0F-A4CD-EFB1-1529B61E66F1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A7D316-3BD7-6C64-D589-F3E1068A6218}"/>
              </a:ext>
            </a:extLst>
          </p:cNvPr>
          <p:cNvSpPr txBox="1"/>
          <p:nvPr/>
        </p:nvSpPr>
        <p:spPr>
          <a:xfrm>
            <a:off x="571501" y="916760"/>
            <a:ext cx="6886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يشرح كيف نحسب بسرعة؟ </a:t>
            </a:r>
            <a:r>
              <a:rPr lang="zgh-Tfng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لحساب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7x30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أحسب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7x3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فقط وأكتب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على اليمين.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38EBA5-99F7-C107-973A-D343076BF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5F245D-A15F-99A3-DAFA-66B1F1CE990C}"/>
              </a:ext>
            </a:extLst>
          </p:cNvPr>
          <p:cNvGrpSpPr/>
          <p:nvPr/>
        </p:nvGrpSpPr>
        <p:grpSpPr>
          <a:xfrm>
            <a:off x="1551927" y="3093241"/>
            <a:ext cx="5399113" cy="1091864"/>
            <a:chOff x="1440418" y="2626516"/>
            <a:chExt cx="5399113" cy="10918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339638-E157-B3E3-A319-401A7970470F}"/>
                </a:ext>
              </a:extLst>
            </p:cNvPr>
            <p:cNvSpPr txBox="1"/>
            <p:nvPr/>
          </p:nvSpPr>
          <p:spPr>
            <a:xfrm>
              <a:off x="1440418" y="2626517"/>
              <a:ext cx="34004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accent1">
                      <a:lumMod val="75000"/>
                    </a:schemeClr>
                  </a:solidFill>
                </a:rPr>
                <a:t>     </a:t>
              </a:r>
              <a:r>
                <a:rPr lang="ar-MA" sz="60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  <a:r>
                <a:rPr lang="en-GB" sz="5400" b="1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  <a:r>
                <a:rPr lang="fr-MA" sz="6000" b="1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r>
                <a:rPr lang="fr-MA" sz="6000" b="1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3131CB-30E2-2252-C7ED-4B2AC2252318}"/>
                </a:ext>
              </a:extLst>
            </p:cNvPr>
            <p:cNvSpPr txBox="1"/>
            <p:nvPr/>
          </p:nvSpPr>
          <p:spPr>
            <a:xfrm>
              <a:off x="4527166" y="2626516"/>
              <a:ext cx="23123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6000" b="1" dirty="0">
                  <a:solidFill>
                    <a:schemeClr val="accent1">
                      <a:lumMod val="75000"/>
                    </a:schemeClr>
                  </a:solidFill>
                </a:rPr>
                <a:t>21</a:t>
              </a:r>
              <a:r>
                <a:rPr lang="fr-MA" sz="6000" b="1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84B0E4-4DC8-5C46-82C4-99FE96688FC8}"/>
                </a:ext>
              </a:extLst>
            </p:cNvPr>
            <p:cNvSpPr txBox="1"/>
            <p:nvPr/>
          </p:nvSpPr>
          <p:spPr>
            <a:xfrm>
              <a:off x="4289292" y="2795050"/>
              <a:ext cx="7613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5400" b="1" dirty="0">
                  <a:solidFill>
                    <a:schemeClr val="accent1">
                      <a:lumMod val="75000"/>
                    </a:schemeClr>
                  </a:solidFill>
                </a:rPr>
                <a:t>=</a:t>
              </a:r>
              <a:endParaRPr lang="fr-MA" sz="5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" name="Right Bracket 2">
            <a:extLst>
              <a:ext uri="{FF2B5EF4-FFF2-40B4-BE49-F238E27FC236}">
                <a16:creationId xmlns:a16="http://schemas.microsoft.com/office/drawing/2014/main" id="{4E71D0FB-3133-7C7E-3DC2-E9D74C950FAB}"/>
              </a:ext>
            </a:extLst>
          </p:cNvPr>
          <p:cNvSpPr/>
          <p:nvPr/>
        </p:nvSpPr>
        <p:spPr>
          <a:xfrm rot="5400000">
            <a:off x="5083027" y="3060851"/>
            <a:ext cx="378122" cy="2047875"/>
          </a:xfrm>
          <a:prstGeom prst="rightBracke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7916F82-E71F-AC9B-46D4-F9AAFF05C166}"/>
              </a:ext>
            </a:extLst>
          </p:cNvPr>
          <p:cNvSpPr/>
          <p:nvPr/>
        </p:nvSpPr>
        <p:spPr>
          <a:xfrm rot="16200000">
            <a:off x="3311917" y="2555376"/>
            <a:ext cx="369333" cy="92333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DCA15977-265E-1B74-B656-39901C5B1E63}"/>
              </a:ext>
            </a:extLst>
          </p:cNvPr>
          <p:cNvSpPr/>
          <p:nvPr/>
        </p:nvSpPr>
        <p:spPr>
          <a:xfrm rot="16200000">
            <a:off x="4332932" y="1766105"/>
            <a:ext cx="469524" cy="2142219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66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1341120" y="2299140"/>
            <a:ext cx="6299200" cy="2211205"/>
            <a:chOff x="1968285" y="2436266"/>
            <a:chExt cx="491583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2095145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84248" y="361913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1968285" y="3619139"/>
              <a:ext cx="42736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ضَرْبُ عَدَدٍ مِنْ رَقْمَينِ في عَدَدٍ مِنْ رَقْمَينِ.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1836-EF44-EF26-82A1-EF075BEEF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A6EDF3A-8E6A-CEC8-EF40-6AB36E134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2094CDF-AAF0-983D-3B12-4530E5FA4D04}"/>
              </a:ext>
            </a:extLst>
          </p:cNvPr>
          <p:cNvSpPr txBox="1"/>
          <p:nvPr/>
        </p:nvSpPr>
        <p:spPr>
          <a:xfrm>
            <a:off x="950259" y="949735"/>
            <a:ext cx="6429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نشاهد الآن فيديو لكيفية إنجاز عمليات ضرب عددين من رقمين أو أكثر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A2CF77-2C21-A0A0-3F4C-C700C6F90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59" y="2174286"/>
            <a:ext cx="7401602" cy="41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9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النمذجة.</a:t>
            </a:r>
          </a:p>
        </p:txBody>
      </p:sp>
      <p:pic>
        <p:nvPicPr>
          <p:cNvPr id="3" name="N4P1S3L1">
            <a:hlinkClick r:id="" action="ppaction://media"/>
            <a:extLst>
              <a:ext uri="{FF2B5EF4-FFF2-40B4-BE49-F238E27FC236}">
                <a16:creationId xmlns:a16="http://schemas.microsoft.com/office/drawing/2014/main" id="{132D5BA5-16D0-C705-6F4D-64BB3F5DB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474" y="1925169"/>
            <a:ext cx="7861051" cy="442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CF9EAD-EAB0-DA33-C958-B1A21C640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980932-DCEE-BCDF-34D3-E8089E5AF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0" y="1993375"/>
            <a:ext cx="6568758" cy="4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05EDA47-E736-43C7-A23C-039162AB27E6}"/>
              </a:ext>
            </a:extLst>
          </p:cNvPr>
          <p:cNvGrpSpPr/>
          <p:nvPr/>
        </p:nvGrpSpPr>
        <p:grpSpPr>
          <a:xfrm>
            <a:off x="2125884" y="2235446"/>
            <a:ext cx="4838642" cy="2682543"/>
            <a:chOff x="2000508" y="2436266"/>
            <a:chExt cx="4838642" cy="2758881"/>
          </a:xfrm>
        </p:grpSpPr>
        <p:sp>
          <p:nvSpPr>
            <p:cNvPr id="3" name="Rectangle : coins arrondis 5">
              <a:extLst>
                <a:ext uri="{FF2B5EF4-FFF2-40B4-BE49-F238E27FC236}">
                  <a16:creationId xmlns:a16="http://schemas.microsoft.com/office/drawing/2014/main" id="{B8B210FA-C2A8-CE15-9B8B-568B00E6D776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E6061DD-93B8-E72C-2E0A-601D803D7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65510" y="3254960"/>
              <a:ext cx="631873" cy="631873"/>
            </a:xfrm>
            <a:prstGeom prst="rect">
              <a:avLst/>
            </a:prstGeom>
          </p:spPr>
        </p:pic>
        <p:sp>
          <p:nvSpPr>
            <p:cNvPr id="5" name="ZoneTexte 10">
              <a:extLst>
                <a:ext uri="{FF2B5EF4-FFF2-40B4-BE49-F238E27FC236}">
                  <a16:creationId xmlns:a16="http://schemas.microsoft.com/office/drawing/2014/main" id="{D7956B7E-50E9-3405-D92B-A77AABEFB449}"/>
                </a:ext>
              </a:extLst>
            </p:cNvPr>
            <p:cNvSpPr txBox="1"/>
            <p:nvPr/>
          </p:nvSpPr>
          <p:spPr>
            <a:xfrm>
              <a:off x="2000508" y="3283470"/>
              <a:ext cx="3555109" cy="538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</a:t>
              </a: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لنشاط 1</a:t>
              </a:r>
            </a:p>
          </p:txBody>
        </p:sp>
        <p:sp>
          <p:nvSpPr>
            <p:cNvPr id="11" name="Flowchart: Alternate Process 54">
              <a:extLst>
                <a:ext uri="{FF2B5EF4-FFF2-40B4-BE49-F238E27FC236}">
                  <a16:creationId xmlns:a16="http://schemas.microsoft.com/office/drawing/2014/main" id="{4DEC0744-9345-DFE1-57F1-C2FEBACA49E5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70FC7E3-A5BC-20BE-B45C-79612061E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6" name="ZoneTexte 13">
              <a:extLst>
                <a:ext uri="{FF2B5EF4-FFF2-40B4-BE49-F238E27FC236}">
                  <a16:creationId xmlns:a16="http://schemas.microsoft.com/office/drawing/2014/main" id="{B3A3BFDE-DAF1-4F50-2C5D-F70ED44D9EE2}"/>
                </a:ext>
              </a:extLst>
            </p:cNvPr>
            <p:cNvSpPr txBox="1"/>
            <p:nvPr/>
          </p:nvSpPr>
          <p:spPr>
            <a:xfrm>
              <a:off x="2107686" y="3889312"/>
              <a:ext cx="3447931" cy="41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  <p:sp>
        <p:nvSpPr>
          <p:cNvPr id="17" name="ZoneTexte 13">
            <a:extLst>
              <a:ext uri="{FF2B5EF4-FFF2-40B4-BE49-F238E27FC236}">
                <a16:creationId xmlns:a16="http://schemas.microsoft.com/office/drawing/2014/main" id="{8EA17A3D-F9E5-FC0B-524F-532FF21BC91B}"/>
              </a:ext>
            </a:extLst>
          </p:cNvPr>
          <p:cNvSpPr txBox="1"/>
          <p:nvPr/>
        </p:nvSpPr>
        <p:spPr>
          <a:xfrm>
            <a:off x="2242955" y="4113601"/>
            <a:ext cx="3447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4900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4E6EA-8F97-0949-F19C-065393CE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5DE5BB6-FA39-873B-E3AF-984B41D9A76D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CEFD0B7-0E40-8313-33E0-EDD68594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7D4010-E0CC-0019-B5A8-90EC9D1B3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لحساب الجداء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x 34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C8590B-C739-8C97-CB1A-E835ABBB7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18">
            <a:extLst>
              <a:ext uri="{FF2B5EF4-FFF2-40B4-BE49-F238E27FC236}">
                <a16:creationId xmlns:a16="http://schemas.microsoft.com/office/drawing/2014/main" id="{9A16AC1E-18BB-B3A9-0F15-A7028273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D8BD81-CC72-51B1-AB67-D8A30DBF5C3D}"/>
              </a:ext>
            </a:extLst>
          </p:cNvPr>
          <p:cNvGrpSpPr/>
          <p:nvPr/>
        </p:nvGrpSpPr>
        <p:grpSpPr>
          <a:xfrm>
            <a:off x="1523391" y="2008741"/>
            <a:ext cx="5967590" cy="560287"/>
            <a:chOff x="1523391" y="2008741"/>
            <a:chExt cx="5967590" cy="560287"/>
          </a:xfrm>
        </p:grpSpPr>
        <p:grpSp>
          <p:nvGrpSpPr>
            <p:cNvPr id="8" name="Groupe 1">
              <a:extLst>
                <a:ext uri="{FF2B5EF4-FFF2-40B4-BE49-F238E27FC236}">
                  <a16:creationId xmlns:a16="http://schemas.microsoft.com/office/drawing/2014/main" id="{6D261AC6-2DCD-52B7-FCB8-38CA5D7B86B3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29" name="Rectangle : coins arrondis 3">
                <a:extLst>
                  <a:ext uri="{FF2B5EF4-FFF2-40B4-BE49-F238E27FC236}">
                    <a16:creationId xmlns:a16="http://schemas.microsoft.com/office/drawing/2014/main" id="{978662DD-3B35-7EC5-9BC3-600FC10CDE7D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B9ABD564-6F82-849A-90D3-6924A7C66D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499FD4-B6BC-8862-32F5-A59157B8F9CB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08BA6E39-944E-B713-3F73-DA16E605EA53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54798EBA-D7CE-162A-46C1-1092603BC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FF02059-DD65-0215-1E29-6BFF94953A6C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B608DBEC-481A-14D7-D887-7B19FC894D8F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B9CEE296-5515-2E2E-9EB1-0D33C6381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12F3B5-4404-374C-EB4D-322D28DCC196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14" name="Rectangle : coins arrondis 3">
                <a:extLst>
                  <a:ext uri="{FF2B5EF4-FFF2-40B4-BE49-F238E27FC236}">
                    <a16:creationId xmlns:a16="http://schemas.microsoft.com/office/drawing/2014/main" id="{11F0ECDA-CAB8-B9E7-4A19-3F745D7CF387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6294B757-A304-25B8-BB21-6CB3DEA03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28817E-8F6F-8447-E856-BC483ECDD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11" y="2916167"/>
            <a:ext cx="326773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5F03-E40E-95C6-02BE-E02A945B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B0795EE-D0F0-20B4-E192-A40A949E9248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العملية على الألواح.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34B8E0-D787-7FDA-498E-7823AE3E6C66}"/>
              </a:ext>
            </a:extLst>
          </p:cNvPr>
          <p:cNvGrpSpPr/>
          <p:nvPr/>
        </p:nvGrpSpPr>
        <p:grpSpPr>
          <a:xfrm>
            <a:off x="1523391" y="2008741"/>
            <a:ext cx="5967590" cy="560287"/>
            <a:chOff x="1523391" y="2008741"/>
            <a:chExt cx="5967590" cy="56028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EF179310-4AD2-3AE6-88E8-8F027C1E4298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EA1272CA-8B40-53E3-BE26-6E23CFEF36C5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Oval 80">
                <a:extLst>
                  <a:ext uri="{FF2B5EF4-FFF2-40B4-BE49-F238E27FC236}">
                    <a16:creationId xmlns:a16="http://schemas.microsoft.com/office/drawing/2014/main" id="{507368EF-5354-0FEF-73D3-22FB685EB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A6FA2C-22EB-BC48-2FFA-61B6D3712A71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6" name="Rectangle : coins arrondis 3">
                <a:extLst>
                  <a:ext uri="{FF2B5EF4-FFF2-40B4-BE49-F238E27FC236}">
                    <a16:creationId xmlns:a16="http://schemas.microsoft.com/office/drawing/2014/main" id="{0E6D92F2-DB24-9CD3-B048-CC1E98CDDF18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Oval 80">
                <a:extLst>
                  <a:ext uri="{FF2B5EF4-FFF2-40B4-BE49-F238E27FC236}">
                    <a16:creationId xmlns:a16="http://schemas.microsoft.com/office/drawing/2014/main" id="{580CE4BD-6106-ADAF-2CE9-3ECFA835ED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32258F-3AB1-B466-C6CB-1E4EF88C35E8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E5312EEF-4610-3567-FDFF-4C9E69E04C81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292FD5A0-E2AB-7E52-C624-FFB8560618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601BB3-63B3-B520-983B-305B34DAA678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14B30D5E-9E41-ACC0-465B-4C8FCF6ADD2A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A6544845-9446-5217-7EA4-0FEE70CE19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BE0D920-A99B-B008-09C7-2661B675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130" y="2887283"/>
            <a:ext cx="3267739" cy="1603387"/>
          </a:xfrm>
          <a:prstGeom prst="rect">
            <a:avLst/>
          </a:prstGeom>
        </p:spPr>
      </p:pic>
      <p:pic>
        <p:nvPicPr>
          <p:cNvPr id="1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9D46D0D-867E-B7B8-0C3D-74901A4A4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0834" y="637600"/>
            <a:ext cx="925613" cy="9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81338-86A2-7309-C3E8-E713C2E1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C6E5071-FA05-A09A-90DB-7BA117A24F84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9108FDF-8608-EC24-AC5C-029C64D58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E88502-CC26-94DC-9865-59699CC7B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11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عدادُ مِنْ 0 إِلى 999 999 - قِراءَةٌ وَكِتابَةٌ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47795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ar-MA" dirty="0"/>
                <a:t>ضرْبُ عَدَدٍ منْ ثَلاثةِ  أَرْقامٍ في عَدَدٍ مِنْ رَقْمَيْنِ.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  <a:solidFill>
            <a:schemeClr val="bg1">
              <a:lumMod val="6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6BB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6BB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7999" y="2331465"/>
              <a:ext cx="3420000" cy="631140"/>
            </a:xfrm>
            <a:prstGeom prst="roundRect">
              <a:avLst/>
            </a:prstGeom>
            <a:solidFill>
              <a:srgbClr val="FAE496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ضرْبُ عَدَدٍ مِنْ رَقْمَينِ في عَدَدٍ مِنْ رَقْمَينِ.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68704" y="385065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601428" cy="597078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حَلُّ الْمَسَائلِ:</a:t>
              </a:r>
            </a:p>
            <a:p>
              <a:pPr>
                <a:lnSpc>
                  <a:spcPct val="100000"/>
                </a:lnSpc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(اَلْبَحْثُ عَنِ الْكُلِّ أَوِ الْجُزْءِ- اَلأَجْزاءُ الْمُتساوِيّة).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algn="ctr" defTabSz="609630" rtl="1">
                <a:lnSpc>
                  <a:spcPts val="3426"/>
                </a:lnSpc>
                <a:spcBef>
                  <a:spcPts val="300"/>
                </a:spcBef>
                <a:defRPr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r"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وَضْعُ وَإنْجازُ عَمَليّاتِ الضّرْبِ.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مًراجَعَة وَتَثْبيتُ دَروسِ الأُسْبوعِ.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972F3-12B2-1DA8-30A1-0BB33F12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DDC1383-A478-66BC-90D9-B1811BBE58F4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129367-6035-A4E6-3954-6607D19A2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14BDCB-A697-CA32-44BB-495BEE02FEFF}"/>
              </a:ext>
            </a:extLst>
          </p:cNvPr>
          <p:cNvGrpSpPr/>
          <p:nvPr/>
        </p:nvGrpSpPr>
        <p:grpSpPr>
          <a:xfrm>
            <a:off x="1523391" y="2008741"/>
            <a:ext cx="5967590" cy="560287"/>
            <a:chOff x="1523391" y="2008741"/>
            <a:chExt cx="5967590" cy="56028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57BCD6A-D8E4-087B-0F44-FE01E03BB0A6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850F584D-6397-2C47-FB5A-5D9E9553E260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Oval 80">
                <a:extLst>
                  <a:ext uri="{FF2B5EF4-FFF2-40B4-BE49-F238E27FC236}">
                    <a16:creationId xmlns:a16="http://schemas.microsoft.com/office/drawing/2014/main" id="{17E44C24-B7B3-A47F-7A75-208676918B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EFB7DF-8808-9AD7-41D2-DA6E48DC3B6A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6" name="Rectangle : coins arrondis 3">
                <a:extLst>
                  <a:ext uri="{FF2B5EF4-FFF2-40B4-BE49-F238E27FC236}">
                    <a16:creationId xmlns:a16="http://schemas.microsoft.com/office/drawing/2014/main" id="{ECDBB5BF-9D94-9A12-E571-E770D7083465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Oval 80">
                <a:extLst>
                  <a:ext uri="{FF2B5EF4-FFF2-40B4-BE49-F238E27FC236}">
                    <a16:creationId xmlns:a16="http://schemas.microsoft.com/office/drawing/2014/main" id="{DF3BA617-50E6-94B6-A26F-17FA02B76F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86B84A8-B8A7-BC71-E311-5D1C733FE556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CE3B8672-2EB5-7CB4-90D7-FD81E348FE59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DAEB83B5-6203-F3C4-9339-CA20C930A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4B11ED-4C2B-1D1C-10AC-C4F1032DCDB8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B6DE0B87-5C3C-A1B5-6E5C-96B0CCF2BCBA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746BB2EF-0A60-8030-3404-D20DF8A528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F2DD7577-96F4-F0DD-0186-2638D3B37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70" y="2387928"/>
            <a:ext cx="3420152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D4B817-3519-FBC8-5DF5-B04EAD125D3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3A520B-2B0B-9374-4A50-27A35F5D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609E777-5A82-5BCE-702C-A1C7FFBD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30F9690-DE9F-B769-7EA0-6D1FB7254F8F}"/>
              </a:ext>
            </a:extLst>
          </p:cNvPr>
          <p:cNvGrpSpPr/>
          <p:nvPr/>
        </p:nvGrpSpPr>
        <p:grpSpPr>
          <a:xfrm>
            <a:off x="1523391" y="2008741"/>
            <a:ext cx="5967590" cy="560287"/>
            <a:chOff x="1523391" y="2008741"/>
            <a:chExt cx="5967590" cy="560287"/>
          </a:xfrm>
        </p:grpSpPr>
        <p:grpSp>
          <p:nvGrpSpPr>
            <p:cNvPr id="22" name="Groupe 1">
              <a:extLst>
                <a:ext uri="{FF2B5EF4-FFF2-40B4-BE49-F238E27FC236}">
                  <a16:creationId xmlns:a16="http://schemas.microsoft.com/office/drawing/2014/main" id="{0E72B1F6-6E20-4AF2-7CAC-55E3DF293C55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32" name="Rectangle : coins arrondis 3">
                <a:extLst>
                  <a:ext uri="{FF2B5EF4-FFF2-40B4-BE49-F238E27FC236}">
                    <a16:creationId xmlns:a16="http://schemas.microsoft.com/office/drawing/2014/main" id="{A0DF307D-824A-FD77-7D29-2AE1983599BD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80">
                <a:extLst>
                  <a:ext uri="{FF2B5EF4-FFF2-40B4-BE49-F238E27FC236}">
                    <a16:creationId xmlns:a16="http://schemas.microsoft.com/office/drawing/2014/main" id="{74DA76E8-C58A-7714-087B-2828B7DEF7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FB7181B-4A3B-67DF-762A-1FB0487E7DD2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id="{A5B37C3E-CC73-9755-92C8-176DDE9EBD1C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301E9C8F-E860-EEA7-3F27-E9FFB02321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C9F231E-CFA2-C162-0792-87598F94355F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28" name="Rectangle : coins arrondis 3">
                <a:extLst>
                  <a:ext uri="{FF2B5EF4-FFF2-40B4-BE49-F238E27FC236}">
                    <a16:creationId xmlns:a16="http://schemas.microsoft.com/office/drawing/2014/main" id="{497797E4-F9F9-324F-E6A5-78F4426DA770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id="{150FF365-7EA7-BAFB-A32E-7A5CB6D4F2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44E2C62-1E6D-7527-1961-2527C9A8B4BF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26" name="Rectangle : coins arrondis 3">
                <a:extLst>
                  <a:ext uri="{FF2B5EF4-FFF2-40B4-BE49-F238E27FC236}">
                    <a16:creationId xmlns:a16="http://schemas.microsoft.com/office/drawing/2014/main" id="{D57AFAD9-7AF7-11E8-FABA-50E5314336DB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4010933A-3752-0BA9-5025-9B608BB634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30A135-0F19-3C3C-CCEE-926F4E9CEB12}"/>
              </a:ext>
            </a:extLst>
          </p:cNvPr>
          <p:cNvGrpSpPr/>
          <p:nvPr/>
        </p:nvGrpSpPr>
        <p:grpSpPr>
          <a:xfrm>
            <a:off x="2440731" y="2715106"/>
            <a:ext cx="3420349" cy="3785652"/>
            <a:chOff x="2805190" y="2643960"/>
            <a:chExt cx="3420349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9564F13-E4F9-B4B6-CD30-35F04A72E895}"/>
                    </a:ext>
                  </a:extLst>
                </p:cNvPr>
                <p:cNvSpPr txBox="1"/>
                <p:nvPr/>
              </p:nvSpPr>
              <p:spPr>
                <a:xfrm>
                  <a:off x="2805190" y="2643960"/>
                  <a:ext cx="3420349" cy="3785652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60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 </a:t>
                  </a:r>
                  <a14:m>
                    <m:oMath xmlns:m="http://schemas.openxmlformats.org/officeDocument/2006/math">
                      <m:r>
                        <a:rPr lang="fr-MA" sz="6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MA" sz="6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MA" sz="6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endParaRPr lang="fr-MA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fr-MA" sz="60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 3 4</a:t>
                  </a:r>
                </a:p>
                <a:p>
                  <a:pPr algn="ctr"/>
                  <a:endParaRPr lang="fr-MA" sz="60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endParaRPr lang="fr-MA" sz="60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9564F13-E4F9-B4B6-CD30-35F04A72E8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190" y="2643960"/>
                  <a:ext cx="3420349" cy="3785652"/>
                </a:xfrm>
                <a:prstGeom prst="rect">
                  <a:avLst/>
                </a:prstGeom>
                <a:blipFill>
                  <a:blip r:embed="rId4"/>
                  <a:stretch>
                    <a:fillRect t="-4831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43605A-7FC1-373C-02E5-8E78C5D9A749}"/>
                </a:ext>
              </a:extLst>
            </p:cNvPr>
            <p:cNvSpPr txBox="1"/>
            <p:nvPr/>
          </p:nvSpPr>
          <p:spPr>
            <a:xfrm>
              <a:off x="3252106" y="3560619"/>
              <a:ext cx="9683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4400" b="1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5417D71-978B-B6B8-2DBE-73984DF7E4B4}"/>
                </a:ext>
              </a:extLst>
            </p:cNvPr>
            <p:cNvCxnSpPr>
              <a:cxnSpLocks/>
            </p:cNvCxnSpPr>
            <p:nvPr/>
          </p:nvCxnSpPr>
          <p:spPr>
            <a:xfrm>
              <a:off x="4025464" y="4488367"/>
              <a:ext cx="1502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1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FEE77-3886-DFBB-BD52-75ADA027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10D0F0C-19FB-23CD-BB6E-143221079870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466C1C-D8C6-F124-60F1-B18D5D672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D1BCFD36-0542-6063-3D16-B234A71EC62B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احسبوا جداء رقم وحدات العامل الثاني في أرقام العامل الأول.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92933-BA0D-AE17-F914-9B4F230B97C3}"/>
              </a:ext>
            </a:extLst>
          </p:cNvPr>
          <p:cNvGrpSpPr/>
          <p:nvPr/>
        </p:nvGrpSpPr>
        <p:grpSpPr>
          <a:xfrm>
            <a:off x="1523391" y="2008741"/>
            <a:ext cx="5967590" cy="560287"/>
            <a:chOff x="1523391" y="2008741"/>
            <a:chExt cx="5967590" cy="560287"/>
          </a:xfrm>
        </p:grpSpPr>
        <p:grpSp>
          <p:nvGrpSpPr>
            <p:cNvPr id="22" name="Groupe 1">
              <a:extLst>
                <a:ext uri="{FF2B5EF4-FFF2-40B4-BE49-F238E27FC236}">
                  <a16:creationId xmlns:a16="http://schemas.microsoft.com/office/drawing/2014/main" id="{553399AE-2F89-F8CE-9236-3CBA5E41A924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32" name="Rectangle : coins arrondis 3">
                <a:extLst>
                  <a:ext uri="{FF2B5EF4-FFF2-40B4-BE49-F238E27FC236}">
                    <a16:creationId xmlns:a16="http://schemas.microsoft.com/office/drawing/2014/main" id="{9374A0AF-836D-E9D9-C401-3ED24E2BD2B5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80">
                <a:extLst>
                  <a:ext uri="{FF2B5EF4-FFF2-40B4-BE49-F238E27FC236}">
                    <a16:creationId xmlns:a16="http://schemas.microsoft.com/office/drawing/2014/main" id="{24488091-CD95-9A70-1699-999B3F962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C1FBF44-604A-E377-75E3-A718DA848843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id="{6E0442AB-B1C1-8ED2-B1F9-D61C24E40DC2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77F687D8-22D8-D206-787A-0608D05506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8266A1B-FC22-9A43-BDB3-2A4B912EA59E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28" name="Rectangle : coins arrondis 3">
                <a:extLst>
                  <a:ext uri="{FF2B5EF4-FFF2-40B4-BE49-F238E27FC236}">
                    <a16:creationId xmlns:a16="http://schemas.microsoft.com/office/drawing/2014/main" id="{F35F8926-665D-7A63-5528-1688B3FC4FA8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id="{2646D993-5CD8-F5FE-F305-2CAA35110B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C0BD156-E6E8-ACCB-FB46-CE7C4256980A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26" name="Rectangle : coins arrondis 3">
                <a:extLst>
                  <a:ext uri="{FF2B5EF4-FFF2-40B4-BE49-F238E27FC236}">
                    <a16:creationId xmlns:a16="http://schemas.microsoft.com/office/drawing/2014/main" id="{FFA5F5D2-4060-E855-54D7-BBA251A8BC8D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90CB391F-3F01-3BAC-9A11-F03AFC1D9B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FC9B9AC-5569-BB86-0B70-7B3127DAD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924" y="2566763"/>
            <a:ext cx="342015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6B74-E7C5-112A-C236-7786BC447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E5366EF-352F-88A1-A89D-5ACB767CC0D4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E13A965-E1EB-0E55-1597-2E01164F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9DE6DE-584C-ED2A-FB10-56E5830A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0E362-35FD-4DFB-48F3-70260E68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CFD2845-C613-7847-DA39-371E0358C470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EE8F8C1F-50B2-EAC2-DFF5-7C23147B6A43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حسب الجداء الأول؟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1A7D32-5151-4B3C-D66C-41AB8DEFF696}"/>
              </a:ext>
            </a:extLst>
          </p:cNvPr>
          <p:cNvGrpSpPr/>
          <p:nvPr/>
        </p:nvGrpSpPr>
        <p:grpSpPr>
          <a:xfrm>
            <a:off x="1523391" y="2008741"/>
            <a:ext cx="5967590" cy="560287"/>
            <a:chOff x="1523391" y="2008741"/>
            <a:chExt cx="5967590" cy="560287"/>
          </a:xfrm>
        </p:grpSpPr>
        <p:grpSp>
          <p:nvGrpSpPr>
            <p:cNvPr id="22" name="Groupe 1">
              <a:extLst>
                <a:ext uri="{FF2B5EF4-FFF2-40B4-BE49-F238E27FC236}">
                  <a16:creationId xmlns:a16="http://schemas.microsoft.com/office/drawing/2014/main" id="{389D792E-F84A-9443-E1FF-94E167EDF6B4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32" name="Rectangle : coins arrondis 3">
                <a:extLst>
                  <a:ext uri="{FF2B5EF4-FFF2-40B4-BE49-F238E27FC236}">
                    <a16:creationId xmlns:a16="http://schemas.microsoft.com/office/drawing/2014/main" id="{2F20041A-C28E-037E-D47A-977F00E1E381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80">
                <a:extLst>
                  <a:ext uri="{FF2B5EF4-FFF2-40B4-BE49-F238E27FC236}">
                    <a16:creationId xmlns:a16="http://schemas.microsoft.com/office/drawing/2014/main" id="{846B3CD3-DC91-7502-3D27-7817EDE9C3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9154C4-537B-4F46-4018-2BDB35E9FD03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id="{7F00A45B-83C6-842D-A5A8-FD9D77ACE72E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0FA1A6E4-8EB9-D3C0-56ED-520C11C45C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F25C8A-EA59-0BEA-0133-867B31A211D0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28" name="Rectangle : coins arrondis 3">
                <a:extLst>
                  <a:ext uri="{FF2B5EF4-FFF2-40B4-BE49-F238E27FC236}">
                    <a16:creationId xmlns:a16="http://schemas.microsoft.com/office/drawing/2014/main" id="{2AC7F9C9-893C-2B78-9145-C85D80DA0E1F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id="{10EC7967-1618-75F9-4266-B43BC4CFA0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B534654-B91D-9B6D-7D39-37A0898B2BD0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26" name="Rectangle : coins arrondis 3">
                <a:extLst>
                  <a:ext uri="{FF2B5EF4-FFF2-40B4-BE49-F238E27FC236}">
                    <a16:creationId xmlns:a16="http://schemas.microsoft.com/office/drawing/2014/main" id="{B34E9252-07A5-D6B3-E7F5-E82D06AEEF45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7154E8BB-B4B4-3500-2157-2BE13A2BD5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52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A856A01E-3E1F-7481-2B4A-D8FCBF2E8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10C3D4-EA7C-6A01-30D2-C29CE440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976" y="2566763"/>
            <a:ext cx="591363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3983-F73E-2324-3008-C8FAC825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B55A6D-A450-B2DB-EBA9-4869624E6D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3DB150-B40F-4BC9-15CB-33F0316E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233051C1-C855-A299-DD12-B459D060F834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  </a:t>
            </a:r>
          </a:p>
        </p:txBody>
      </p:sp>
      <p:pic>
        <p:nvPicPr>
          <p:cNvPr id="33" name="Image 18">
            <a:extLst>
              <a:ext uri="{FF2B5EF4-FFF2-40B4-BE49-F238E27FC236}">
                <a16:creationId xmlns:a16="http://schemas.microsoft.com/office/drawing/2014/main" id="{FCF0054D-7C2A-7B43-5FDF-AA71D5EFA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213" y="451955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1BFAD6-4E54-B78B-8711-BFE9D5AD711D}"/>
              </a:ext>
            </a:extLst>
          </p:cNvPr>
          <p:cNvGrpSpPr/>
          <p:nvPr/>
        </p:nvGrpSpPr>
        <p:grpSpPr>
          <a:xfrm>
            <a:off x="1476011" y="1752153"/>
            <a:ext cx="5967590" cy="560287"/>
            <a:chOff x="1523391" y="2008741"/>
            <a:chExt cx="5967590" cy="560287"/>
          </a:xfrm>
        </p:grpSpPr>
        <p:grpSp>
          <p:nvGrpSpPr>
            <p:cNvPr id="35" name="Groupe 1">
              <a:extLst>
                <a:ext uri="{FF2B5EF4-FFF2-40B4-BE49-F238E27FC236}">
                  <a16:creationId xmlns:a16="http://schemas.microsoft.com/office/drawing/2014/main" id="{D7E21B29-60F5-E523-5C7E-F61E2AD22133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46" name="Rectangle : coins arrondis 3">
                <a:extLst>
                  <a:ext uri="{FF2B5EF4-FFF2-40B4-BE49-F238E27FC236}">
                    <a16:creationId xmlns:a16="http://schemas.microsoft.com/office/drawing/2014/main" id="{F7B92D95-D717-ED5E-F287-4D9C9539D7DF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id="{4C919693-CB0F-8353-D6B1-A76DF8276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E6C7BE-9885-69F2-11A3-63E984EF1E70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44" name="Rectangle : coins arrondis 3">
                <a:extLst>
                  <a:ext uri="{FF2B5EF4-FFF2-40B4-BE49-F238E27FC236}">
                    <a16:creationId xmlns:a16="http://schemas.microsoft.com/office/drawing/2014/main" id="{7ECF6FAE-1117-DD95-651A-D8FC44312262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id="{3E257262-273F-0C00-9F39-AD1B9FB98F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F735975-C132-2259-0DB0-E06F330E71F5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42" name="Rectangle : coins arrondis 3">
                <a:extLst>
                  <a:ext uri="{FF2B5EF4-FFF2-40B4-BE49-F238E27FC236}">
                    <a16:creationId xmlns:a16="http://schemas.microsoft.com/office/drawing/2014/main" id="{52FC2974-9078-DB74-588A-96C9361B4AB6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id="{72F3EB08-06D8-7439-B887-B00A18D24D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3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521D986-0B31-EAD3-2D91-833413848417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39" name="Rectangle : coins arrondis 3">
                <a:extLst>
                  <a:ext uri="{FF2B5EF4-FFF2-40B4-BE49-F238E27FC236}">
                    <a16:creationId xmlns:a16="http://schemas.microsoft.com/office/drawing/2014/main" id="{916E6B59-28D6-F1DB-56C9-1BD45DBBB6AA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80">
                <a:extLst>
                  <a:ext uri="{FF2B5EF4-FFF2-40B4-BE49-F238E27FC236}">
                    <a16:creationId xmlns:a16="http://schemas.microsoft.com/office/drawing/2014/main" id="{A90EA4F8-FEE9-8057-D915-5D7CE0CA19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6EAF555-A04F-958D-F82D-F79E9A0AE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609" y="2414869"/>
            <a:ext cx="342015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1AE24-3C75-F38F-D0F0-4EE11275F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9CB73A9-BA00-D6E0-A7B3-D194A87DBC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D018FC-647A-1DE3-2125-A116664F9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DB35B1BC-5EA7-AA56-5104-4BDCDD04A6F2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الألواح. احسبوا الجداء الثاني؟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47BFCE-6976-CA27-F072-CF2B45E7EFD6}"/>
              </a:ext>
            </a:extLst>
          </p:cNvPr>
          <p:cNvGrpSpPr/>
          <p:nvPr/>
        </p:nvGrpSpPr>
        <p:grpSpPr>
          <a:xfrm>
            <a:off x="1476011" y="1752153"/>
            <a:ext cx="5967590" cy="560287"/>
            <a:chOff x="1523391" y="2008741"/>
            <a:chExt cx="5967590" cy="560287"/>
          </a:xfrm>
        </p:grpSpPr>
        <p:grpSp>
          <p:nvGrpSpPr>
            <p:cNvPr id="35" name="Groupe 1">
              <a:extLst>
                <a:ext uri="{FF2B5EF4-FFF2-40B4-BE49-F238E27FC236}">
                  <a16:creationId xmlns:a16="http://schemas.microsoft.com/office/drawing/2014/main" id="{0F627FF6-F332-7188-33B0-8DC17A993C89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46" name="Rectangle : coins arrondis 3">
                <a:extLst>
                  <a:ext uri="{FF2B5EF4-FFF2-40B4-BE49-F238E27FC236}">
                    <a16:creationId xmlns:a16="http://schemas.microsoft.com/office/drawing/2014/main" id="{001E2AC1-07ED-761C-CAD7-7ABAA2CA66BD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id="{3F4EDF05-5A9D-A600-6CF0-815E98E223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9C55930-89F4-29F2-7200-5A008C7401B0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44" name="Rectangle : coins arrondis 3">
                <a:extLst>
                  <a:ext uri="{FF2B5EF4-FFF2-40B4-BE49-F238E27FC236}">
                    <a16:creationId xmlns:a16="http://schemas.microsoft.com/office/drawing/2014/main" id="{3A680017-1F9F-C1DC-6124-57D75B7CE6D4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id="{6B29589C-F75B-CE0E-20A7-2B5E05309E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59BBFE5-DD09-D0F1-BF04-581F647246D0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42" name="Rectangle : coins arrondis 3">
                <a:extLst>
                  <a:ext uri="{FF2B5EF4-FFF2-40B4-BE49-F238E27FC236}">
                    <a16:creationId xmlns:a16="http://schemas.microsoft.com/office/drawing/2014/main" id="{DE0AB919-A3A1-5634-F515-E011BA6209FA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id="{35C70724-BC5A-4C6A-F802-BBA6341D84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3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9B5D2E2-94F4-EBE5-DED9-0BD41B43FBBC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39" name="Rectangle : coins arrondis 3">
                <a:extLst>
                  <a:ext uri="{FF2B5EF4-FFF2-40B4-BE49-F238E27FC236}">
                    <a16:creationId xmlns:a16="http://schemas.microsoft.com/office/drawing/2014/main" id="{F4434510-99A0-F2D7-5943-7FD8A0F2934A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80">
                <a:extLst>
                  <a:ext uri="{FF2B5EF4-FFF2-40B4-BE49-F238E27FC236}">
                    <a16:creationId xmlns:a16="http://schemas.microsoft.com/office/drawing/2014/main" id="{02A82616-DADD-3096-C46D-BE93D5D326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DC74538-73DF-2D83-4F1B-4FE0C05C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609" y="2387372"/>
            <a:ext cx="342015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8E00F-C4DA-DD16-1D65-06D262B5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3AB52B7-26DE-75E0-8C39-DF1D2C71CAC0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90974C-8DCA-F357-D4A7-514C02783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B86D49-AC4E-7B09-2980-D4BAF8E5C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1C08-7C8F-3D0C-BC45-02F9BB68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0678B28-EC55-9037-56EA-21AC9178C41E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182FE8-92DA-4F38-18FA-FF30371EC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0BE3C2FC-D8A9-062F-C624-77831E3679FB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 لماذا نكتب الصفر أولا؟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D04B8D-187F-C5E0-0A0C-B42F0C3226D7}"/>
              </a:ext>
            </a:extLst>
          </p:cNvPr>
          <p:cNvGrpSpPr/>
          <p:nvPr/>
        </p:nvGrpSpPr>
        <p:grpSpPr>
          <a:xfrm>
            <a:off x="1476011" y="1752153"/>
            <a:ext cx="5967590" cy="560287"/>
            <a:chOff x="1523391" y="2008741"/>
            <a:chExt cx="5967590" cy="560287"/>
          </a:xfrm>
        </p:grpSpPr>
        <p:grpSp>
          <p:nvGrpSpPr>
            <p:cNvPr id="35" name="Groupe 1">
              <a:extLst>
                <a:ext uri="{FF2B5EF4-FFF2-40B4-BE49-F238E27FC236}">
                  <a16:creationId xmlns:a16="http://schemas.microsoft.com/office/drawing/2014/main" id="{17EB935C-5D4E-E912-F722-8BA1993AA4AB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46" name="Rectangle : coins arrondis 3">
                <a:extLst>
                  <a:ext uri="{FF2B5EF4-FFF2-40B4-BE49-F238E27FC236}">
                    <a16:creationId xmlns:a16="http://schemas.microsoft.com/office/drawing/2014/main" id="{B9519294-A23D-0F37-D73F-0C0A59B91C2B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80">
                <a:extLst>
                  <a:ext uri="{FF2B5EF4-FFF2-40B4-BE49-F238E27FC236}">
                    <a16:creationId xmlns:a16="http://schemas.microsoft.com/office/drawing/2014/main" id="{6B35B3DA-7CD2-740B-FBBB-02CC86300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86E1621-CF0E-4300-4F0F-5EE2FACE20B6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44" name="Rectangle : coins arrondis 3">
                <a:extLst>
                  <a:ext uri="{FF2B5EF4-FFF2-40B4-BE49-F238E27FC236}">
                    <a16:creationId xmlns:a16="http://schemas.microsoft.com/office/drawing/2014/main" id="{D47E051B-C450-305E-BF7C-DF4A4EF0F675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80">
                <a:extLst>
                  <a:ext uri="{FF2B5EF4-FFF2-40B4-BE49-F238E27FC236}">
                    <a16:creationId xmlns:a16="http://schemas.microsoft.com/office/drawing/2014/main" id="{70129DCF-EB67-7BBE-18F0-8DC1521C69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5DBEEA1-F822-5019-C1FC-E2C5FDAF50D9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42" name="Rectangle : coins arrondis 3">
                <a:extLst>
                  <a:ext uri="{FF2B5EF4-FFF2-40B4-BE49-F238E27FC236}">
                    <a16:creationId xmlns:a16="http://schemas.microsoft.com/office/drawing/2014/main" id="{9851F4FF-A95F-93F4-40A1-E148E7BD13B2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id="{2B48BEDC-8E77-94FA-C8D9-9354C28EA9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3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D3313B1-6059-16B6-EED0-5C53E0A348E4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39" name="Rectangle : coins arrondis 3">
                <a:extLst>
                  <a:ext uri="{FF2B5EF4-FFF2-40B4-BE49-F238E27FC236}">
                    <a16:creationId xmlns:a16="http://schemas.microsoft.com/office/drawing/2014/main" id="{05E3403D-03C9-59A6-E8DA-411155068746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80">
                <a:extLst>
                  <a:ext uri="{FF2B5EF4-FFF2-40B4-BE49-F238E27FC236}">
                    <a16:creationId xmlns:a16="http://schemas.microsoft.com/office/drawing/2014/main" id="{1489A606-DB23-7F33-0453-911275EE9E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DD982A2A-6C3C-722C-4B88-CB8D137DB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93" y="2378929"/>
            <a:ext cx="5633192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6FAF-3E39-D868-8832-AA361824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F55D6AF-6ABE-8DE2-54E9-C09DE95FA69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6DB3EC1-B564-F59C-4011-9C9A9D5A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375AD6C8-2954-EB27-1277-7217C0137DE0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  </a:t>
            </a:r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ECECD704-C20C-7D6F-D968-8648890D7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601" y="433667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9ECAA4D-E3D7-6A5D-0B4B-EBECC2F5B419}"/>
              </a:ext>
            </a:extLst>
          </p:cNvPr>
          <p:cNvGrpSpPr/>
          <p:nvPr/>
        </p:nvGrpSpPr>
        <p:grpSpPr>
          <a:xfrm>
            <a:off x="1476011" y="1752153"/>
            <a:ext cx="5967590" cy="560287"/>
            <a:chOff x="1523391" y="2008741"/>
            <a:chExt cx="5967590" cy="560287"/>
          </a:xfrm>
        </p:grpSpPr>
        <p:grpSp>
          <p:nvGrpSpPr>
            <p:cNvPr id="36" name="Groupe 1">
              <a:extLst>
                <a:ext uri="{FF2B5EF4-FFF2-40B4-BE49-F238E27FC236}">
                  <a16:creationId xmlns:a16="http://schemas.microsoft.com/office/drawing/2014/main" id="{BDE49F67-5F6E-4A0D-47EA-9FEE48183AF0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47" name="Rectangle : coins arrondis 3">
                <a:extLst>
                  <a:ext uri="{FF2B5EF4-FFF2-40B4-BE49-F238E27FC236}">
                    <a16:creationId xmlns:a16="http://schemas.microsoft.com/office/drawing/2014/main" id="{94DBE177-0FD2-8B89-C606-779C306DC617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80">
                <a:extLst>
                  <a:ext uri="{FF2B5EF4-FFF2-40B4-BE49-F238E27FC236}">
                    <a16:creationId xmlns:a16="http://schemas.microsoft.com/office/drawing/2014/main" id="{2B0E596A-6A8C-D917-5910-0E0912CA1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8E70E0-BFBF-62FE-8C6F-F5D24A3E0285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45" name="Rectangle : coins arrondis 3">
                <a:extLst>
                  <a:ext uri="{FF2B5EF4-FFF2-40B4-BE49-F238E27FC236}">
                    <a16:creationId xmlns:a16="http://schemas.microsoft.com/office/drawing/2014/main" id="{374A97A0-1DA9-F35D-6B2F-F0686E89E40E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80">
                <a:extLst>
                  <a:ext uri="{FF2B5EF4-FFF2-40B4-BE49-F238E27FC236}">
                    <a16:creationId xmlns:a16="http://schemas.microsoft.com/office/drawing/2014/main" id="{6629E7F4-1B6B-5A96-F867-96E771350A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DCB7080-4467-FD4A-4A83-83B6695FA0AF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43" name="Rectangle : coins arrondis 3">
                <a:extLst>
                  <a:ext uri="{FF2B5EF4-FFF2-40B4-BE49-F238E27FC236}">
                    <a16:creationId xmlns:a16="http://schemas.microsoft.com/office/drawing/2014/main" id="{2BD48227-A19C-3FB7-C5E8-4982AF68BBB8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val 80">
                <a:extLst>
                  <a:ext uri="{FF2B5EF4-FFF2-40B4-BE49-F238E27FC236}">
                    <a16:creationId xmlns:a16="http://schemas.microsoft.com/office/drawing/2014/main" id="{AF328895-5E52-5E2B-6E7C-9E934B42D4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3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0B2E93A-B05E-48BE-F8E1-B4E7B6B9BC3D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10B5C80E-D5D1-039A-A686-E8B3BC69FA0D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65F38D65-3B99-3115-6FE2-DC78F45719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4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D51495AC-BEBF-95F8-A694-A82EC5958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61" y="2469817"/>
            <a:ext cx="342015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65463" y="846787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3" y="1423977"/>
            <a:ext cx="81787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MA" sz="28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ضرْبُ عَدَدٍ مِنْ رَقْمَينِ في عَدَدٍ مِنْ رَقْمَيْنِ.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8F71D-DFF0-88EC-283C-45257EBA553D}"/>
              </a:ext>
            </a:extLst>
          </p:cNvPr>
          <p:cNvGrpSpPr/>
          <p:nvPr/>
        </p:nvGrpSpPr>
        <p:grpSpPr>
          <a:xfrm>
            <a:off x="1352549" y="1819849"/>
            <a:ext cx="6500879" cy="4506164"/>
            <a:chOff x="853924" y="1829374"/>
            <a:chExt cx="6776997" cy="45061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3E00E2-BE97-B1BC-7817-32C3B321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0118" y="1829374"/>
              <a:ext cx="3420803" cy="45061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40742B-7BC5-A0F6-2F0E-2677ED32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924" y="1829375"/>
              <a:ext cx="3420804" cy="4506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2861-9F5A-9208-58A5-DA2EDC8B9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E11DC8F-8D10-B37F-7995-622E8DA6AC7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C2E62D3-85DF-11FB-0EDE-FE82647F5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C4C8C2EB-0FE9-758F-CCFF-1382A13033B5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مجموع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الجداءين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8D14835F-C2AE-A361-12D8-819B31D8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601" y="433667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DE185FA-27CA-2728-5581-2E9CB496316A}"/>
              </a:ext>
            </a:extLst>
          </p:cNvPr>
          <p:cNvGrpSpPr/>
          <p:nvPr/>
        </p:nvGrpSpPr>
        <p:grpSpPr>
          <a:xfrm>
            <a:off x="1476011" y="1752153"/>
            <a:ext cx="5967590" cy="560287"/>
            <a:chOff x="1523391" y="2008741"/>
            <a:chExt cx="5967590" cy="560287"/>
          </a:xfrm>
        </p:grpSpPr>
        <p:grpSp>
          <p:nvGrpSpPr>
            <p:cNvPr id="36" name="Groupe 1">
              <a:extLst>
                <a:ext uri="{FF2B5EF4-FFF2-40B4-BE49-F238E27FC236}">
                  <a16:creationId xmlns:a16="http://schemas.microsoft.com/office/drawing/2014/main" id="{44F9B922-D4DC-F62F-BC7B-74FA98C798A3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47" name="Rectangle : coins arrondis 3">
                <a:extLst>
                  <a:ext uri="{FF2B5EF4-FFF2-40B4-BE49-F238E27FC236}">
                    <a16:creationId xmlns:a16="http://schemas.microsoft.com/office/drawing/2014/main" id="{77B02057-49A3-02B7-2BEB-24216BDE0B6D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80">
                <a:extLst>
                  <a:ext uri="{FF2B5EF4-FFF2-40B4-BE49-F238E27FC236}">
                    <a16:creationId xmlns:a16="http://schemas.microsoft.com/office/drawing/2014/main" id="{0C12406D-69BA-374F-3A5A-3C8EADB776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13003B9-7077-2ABB-1317-38389D6A638A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45" name="Rectangle : coins arrondis 3">
                <a:extLst>
                  <a:ext uri="{FF2B5EF4-FFF2-40B4-BE49-F238E27FC236}">
                    <a16:creationId xmlns:a16="http://schemas.microsoft.com/office/drawing/2014/main" id="{4D1B9598-393E-E34B-5D83-047C06A2F3D8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80">
                <a:extLst>
                  <a:ext uri="{FF2B5EF4-FFF2-40B4-BE49-F238E27FC236}">
                    <a16:creationId xmlns:a16="http://schemas.microsoft.com/office/drawing/2014/main" id="{CA48AA22-E79A-53DF-460D-6BED9C82BE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71FC8D-B2C5-1BE2-04AB-9D56A5E0C76B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43" name="Rectangle : coins arrondis 3">
                <a:extLst>
                  <a:ext uri="{FF2B5EF4-FFF2-40B4-BE49-F238E27FC236}">
                    <a16:creationId xmlns:a16="http://schemas.microsoft.com/office/drawing/2014/main" id="{888A65A3-3055-9B21-0A3E-62EFCB5C403F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val 80">
                <a:extLst>
                  <a:ext uri="{FF2B5EF4-FFF2-40B4-BE49-F238E27FC236}">
                    <a16:creationId xmlns:a16="http://schemas.microsoft.com/office/drawing/2014/main" id="{E47AE2D2-611F-4651-FF08-B31BE79B91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3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E13C7E-EB2C-3C63-1D44-18A719469FA7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FA344535-EA3B-83C5-2310-82B315425CC8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1E961F0F-51BC-015D-618C-7D99A37DBF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4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0E99AC83-2EBE-7868-48B4-241611DCA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450" y="2456370"/>
            <a:ext cx="342015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EA175-AA0F-3B61-4D43-A60D3C8F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1735CB1-1100-F399-9871-AACB0CD1B707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72B236F-D077-57B8-A061-F14508FD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C9EB40C-CE48-CDE9-1189-E57FFA3D7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95A68-D017-D34D-DF9D-84444F67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89593B0-0DAA-3FE8-400D-CD63AFDFA4C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7CDED3-FF9B-848A-ED20-82671187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963635E7-85CC-DC0A-4926-3433BB4EEE30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1286BD-08E8-D66C-3278-0D12638005EF}"/>
              </a:ext>
            </a:extLst>
          </p:cNvPr>
          <p:cNvGrpSpPr/>
          <p:nvPr/>
        </p:nvGrpSpPr>
        <p:grpSpPr>
          <a:xfrm>
            <a:off x="1476011" y="1752153"/>
            <a:ext cx="5967590" cy="560287"/>
            <a:chOff x="1523391" y="2008741"/>
            <a:chExt cx="5967590" cy="560287"/>
          </a:xfrm>
        </p:grpSpPr>
        <p:grpSp>
          <p:nvGrpSpPr>
            <p:cNvPr id="36" name="Groupe 1">
              <a:extLst>
                <a:ext uri="{FF2B5EF4-FFF2-40B4-BE49-F238E27FC236}">
                  <a16:creationId xmlns:a16="http://schemas.microsoft.com/office/drawing/2014/main" id="{B6A7CC03-793E-EBA4-4B61-D2492A2DE172}"/>
                </a:ext>
              </a:extLst>
            </p:cNvPr>
            <p:cNvGrpSpPr/>
            <p:nvPr/>
          </p:nvGrpSpPr>
          <p:grpSpPr>
            <a:xfrm>
              <a:off x="6249050" y="2011006"/>
              <a:ext cx="1241931" cy="558022"/>
              <a:chOff x="6928625" y="1977546"/>
              <a:chExt cx="1241931" cy="558022"/>
            </a:xfrm>
          </p:grpSpPr>
          <p:sp>
            <p:nvSpPr>
              <p:cNvPr id="47" name="Rectangle : coins arrondis 3">
                <a:extLst>
                  <a:ext uri="{FF2B5EF4-FFF2-40B4-BE49-F238E27FC236}">
                    <a16:creationId xmlns:a16="http://schemas.microsoft.com/office/drawing/2014/main" id="{CA9CD5D5-ED3A-9C74-2448-30C5504280E2}"/>
                  </a:ext>
                </a:extLst>
              </p:cNvPr>
              <p:cNvSpPr/>
              <p:nvPr/>
            </p:nvSpPr>
            <p:spPr>
              <a:xfrm>
                <a:off x="6928625" y="19775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80">
                <a:extLst>
                  <a:ext uri="{FF2B5EF4-FFF2-40B4-BE49-F238E27FC236}">
                    <a16:creationId xmlns:a16="http://schemas.microsoft.com/office/drawing/2014/main" id="{2EA14EE4-7EFB-C3FA-B4DA-B6A1232259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3789" y="2026964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406B959-0C60-202F-4ACF-6EB9672F8F84}"/>
                </a:ext>
              </a:extLst>
            </p:cNvPr>
            <p:cNvGrpSpPr/>
            <p:nvPr/>
          </p:nvGrpSpPr>
          <p:grpSpPr>
            <a:xfrm>
              <a:off x="4693062" y="2011006"/>
              <a:ext cx="1241931" cy="558022"/>
              <a:chOff x="5352398" y="1930341"/>
              <a:chExt cx="1241931" cy="558022"/>
            </a:xfrm>
          </p:grpSpPr>
          <p:sp>
            <p:nvSpPr>
              <p:cNvPr id="45" name="Rectangle : coins arrondis 3">
                <a:extLst>
                  <a:ext uri="{FF2B5EF4-FFF2-40B4-BE49-F238E27FC236}">
                    <a16:creationId xmlns:a16="http://schemas.microsoft.com/office/drawing/2014/main" id="{C59D197A-483A-9659-65C9-3C34D2DC9278}"/>
                  </a:ext>
                </a:extLst>
              </p:cNvPr>
              <p:cNvSpPr/>
              <p:nvPr/>
            </p:nvSpPr>
            <p:spPr>
              <a:xfrm>
                <a:off x="5352398" y="193034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solidFill>
                  <a:srgbClr val="4A7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80">
                <a:extLst>
                  <a:ext uri="{FF2B5EF4-FFF2-40B4-BE49-F238E27FC236}">
                    <a16:creationId xmlns:a16="http://schemas.microsoft.com/office/drawing/2014/main" id="{A14FBE57-F0B5-BC8A-0198-273FEBB1C7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7562" y="2005273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9D93B05-D941-2F2F-7F05-26D94ECF0CCE}"/>
                </a:ext>
              </a:extLst>
            </p:cNvPr>
            <p:cNvGrpSpPr/>
            <p:nvPr/>
          </p:nvGrpSpPr>
          <p:grpSpPr>
            <a:xfrm>
              <a:off x="3137074" y="2008741"/>
              <a:ext cx="1217216" cy="558022"/>
              <a:chOff x="4122952" y="1965846"/>
              <a:chExt cx="1217216" cy="558022"/>
            </a:xfrm>
          </p:grpSpPr>
          <p:sp>
            <p:nvSpPr>
              <p:cNvPr id="43" name="Rectangle : coins arrondis 3">
                <a:extLst>
                  <a:ext uri="{FF2B5EF4-FFF2-40B4-BE49-F238E27FC236}">
                    <a16:creationId xmlns:a16="http://schemas.microsoft.com/office/drawing/2014/main" id="{00F407C0-2782-D605-4FF0-B0C45454A6FB}"/>
                  </a:ext>
                </a:extLst>
              </p:cNvPr>
              <p:cNvSpPr/>
              <p:nvPr/>
            </p:nvSpPr>
            <p:spPr>
              <a:xfrm>
                <a:off x="4122952" y="1965846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أَضْرِبُ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val 80">
                <a:extLst>
                  <a:ext uri="{FF2B5EF4-FFF2-40B4-BE49-F238E27FC236}">
                    <a16:creationId xmlns:a16="http://schemas.microsoft.com/office/drawing/2014/main" id="{03124BE7-EE31-FAEE-9670-8708E1CFBC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401" y="2034600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3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5A82992-421B-99D3-C054-2A9A036552F4}"/>
                </a:ext>
              </a:extLst>
            </p:cNvPr>
            <p:cNvGrpSpPr/>
            <p:nvPr/>
          </p:nvGrpSpPr>
          <p:grpSpPr>
            <a:xfrm>
              <a:off x="1523391" y="2008741"/>
              <a:ext cx="1242982" cy="558022"/>
              <a:chOff x="2637832" y="1972024"/>
              <a:chExt cx="1242982" cy="55802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E6761D66-2E76-6115-E8EC-CD87B6FB1947}"/>
                  </a:ext>
                </a:extLst>
              </p:cNvPr>
              <p:cNvSpPr/>
              <p:nvPr/>
            </p:nvSpPr>
            <p:spPr>
              <a:xfrm>
                <a:off x="2637832" y="1972024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أَجْمَعُ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4B6294B7-9084-9735-0D40-06A2D1BF35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047" y="2076718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/>
                    </a:solidFill>
                  </a:rPr>
                  <a:t>4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B7D86CFB-CDE4-4ED5-6DAA-215D2C9F9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834" y="2414869"/>
            <a:ext cx="3420152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E484-B098-D7D5-4AAF-3ED9D837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7BA77B-A843-B33C-1BF7-C5F00C22F4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694C726-4327-5B80-E57B-41385BF3CDAE}"/>
              </a:ext>
            </a:extLst>
          </p:cNvPr>
          <p:cNvGrpSpPr/>
          <p:nvPr/>
        </p:nvGrpSpPr>
        <p:grpSpPr>
          <a:xfrm>
            <a:off x="2125884" y="2235446"/>
            <a:ext cx="4838642" cy="2682543"/>
            <a:chOff x="2000508" y="2436266"/>
            <a:chExt cx="4838642" cy="275888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E597811-2554-09D4-EE67-77C571BA546D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E48B0F6-9679-C8DF-416B-5E18DA4A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46766" y="3747037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9AD155A-C64D-6279-C687-40203A785820}"/>
                </a:ext>
              </a:extLst>
            </p:cNvPr>
            <p:cNvSpPr txBox="1"/>
            <p:nvPr/>
          </p:nvSpPr>
          <p:spPr>
            <a:xfrm>
              <a:off x="2000508" y="3283470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A453BD89-3F06-1039-5E3E-397198B71338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87641F0-C194-49A7-8CAE-CB8CF16A8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C43D1E8-F4D7-8D58-049B-A4C1140A2968}"/>
                </a:ext>
              </a:extLst>
            </p:cNvPr>
            <p:cNvSpPr txBox="1"/>
            <p:nvPr/>
          </p:nvSpPr>
          <p:spPr>
            <a:xfrm>
              <a:off x="2107686" y="3744511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  <p:sp>
        <p:nvSpPr>
          <p:cNvPr id="3" name="ZoneTexte 10">
            <a:extLst>
              <a:ext uri="{FF2B5EF4-FFF2-40B4-BE49-F238E27FC236}">
                <a16:creationId xmlns:a16="http://schemas.microsoft.com/office/drawing/2014/main" id="{65F3C292-AF56-57BD-25B0-398F5F560EC5}"/>
              </a:ext>
            </a:extLst>
          </p:cNvPr>
          <p:cNvSpPr txBox="1"/>
          <p:nvPr/>
        </p:nvSpPr>
        <p:spPr>
          <a:xfrm>
            <a:off x="2125884" y="4018220"/>
            <a:ext cx="3555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6674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CF4B4-1219-CCD0-4EA8-06C960D7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BE4D1E2-4369-0F52-7E1B-8ACBD6B83BA7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ضعوا  وأنجزوا. لديكم دقيقتان.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FEB6A62-F591-FC67-8574-6BE5947A7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CEF861-FAFF-1BA3-6943-DA6087BE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551" y="2602920"/>
            <a:ext cx="33408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CD8F-C250-B259-9960-0B3F15FE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44D2DAD-C54F-88C2-D2BF-6D3BEB21BD8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42D70C-599B-13C0-8A75-173839972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BDB8DE-CD97-C9AD-C59A-7F3A67E01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C361-5919-E2D3-CE2A-81BA275F1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8CCD1C8-D066-E069-2F67-3B432359F324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صححوا؛ من يقوم ليشرح لنا كيف أنجز العملية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7685D4-752F-5DBA-7C79-060B164A9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2" name="Groupe 19">
            <a:extLst>
              <a:ext uri="{FF2B5EF4-FFF2-40B4-BE49-F238E27FC236}">
                <a16:creationId xmlns:a16="http://schemas.microsoft.com/office/drawing/2014/main" id="{2EE8EE83-F359-A23F-13E3-BE891D509F88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33" name="Image 20">
              <a:extLst>
                <a:ext uri="{FF2B5EF4-FFF2-40B4-BE49-F238E27FC236}">
                  <a16:creationId xmlns:a16="http://schemas.microsoft.com/office/drawing/2014/main" id="{3C7E98C3-A308-4F7E-6029-702DD6647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4" name="ZoneTexte 21">
              <a:extLst>
                <a:ext uri="{FF2B5EF4-FFF2-40B4-BE49-F238E27FC236}">
                  <a16:creationId xmlns:a16="http://schemas.microsoft.com/office/drawing/2014/main" id="{070A3429-EDAA-54A4-699B-9A8467024CB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B5654CC4-3FD7-4081-E803-86FEB2ABB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924" y="1621379"/>
            <a:ext cx="3420152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7714A-C621-FADA-F455-CA0308785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6B0A057-B907-0101-DF49-555CFD0E57F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0406BA-1EF7-8C18-EEBD-1370844FC5CF}"/>
              </a:ext>
            </a:extLst>
          </p:cNvPr>
          <p:cNvGrpSpPr/>
          <p:nvPr/>
        </p:nvGrpSpPr>
        <p:grpSpPr>
          <a:xfrm>
            <a:off x="2125884" y="2235446"/>
            <a:ext cx="4838642" cy="2682543"/>
            <a:chOff x="2000508" y="2436266"/>
            <a:chExt cx="4838642" cy="275888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C07972D-3D5D-615C-4584-4284B9FCF7B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4C3245B-0807-82DF-02A9-2D5E87E9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0302" y="421137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D70D26F-FC07-3691-94F9-E7AB7F87D491}"/>
                </a:ext>
              </a:extLst>
            </p:cNvPr>
            <p:cNvSpPr txBox="1"/>
            <p:nvPr/>
          </p:nvSpPr>
          <p:spPr>
            <a:xfrm>
              <a:off x="2000508" y="3283470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DEB6861C-4D7B-2459-9A4B-AB5729544EDC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1F5BDE9-6C34-2C82-B889-F305A7F81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F075F1-46DD-DAC0-5107-1CB45D3B6752}"/>
                </a:ext>
              </a:extLst>
            </p:cNvPr>
            <p:cNvSpPr txBox="1"/>
            <p:nvPr/>
          </p:nvSpPr>
          <p:spPr>
            <a:xfrm>
              <a:off x="2241823" y="4258257"/>
              <a:ext cx="3447931" cy="538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</a:t>
              </a:r>
              <a:r>
                <a:rPr lang="f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3</a:t>
              </a:r>
              <a:endPara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10">
            <a:extLst>
              <a:ext uri="{FF2B5EF4-FFF2-40B4-BE49-F238E27FC236}">
                <a16:creationId xmlns:a16="http://schemas.microsoft.com/office/drawing/2014/main" id="{5A0C33AD-1BD4-25DA-21ED-516AFBAFC9BB}"/>
              </a:ext>
            </a:extLst>
          </p:cNvPr>
          <p:cNvSpPr txBox="1"/>
          <p:nvPr/>
        </p:nvSpPr>
        <p:spPr>
          <a:xfrm>
            <a:off x="2179474" y="3583175"/>
            <a:ext cx="3555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5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C3D04D-8C6B-EF13-BAEB-0BF94389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DFB96-27A4-184D-AE0B-0F11C1DF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19849"/>
            <a:ext cx="3281428" cy="4506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00B5D-B27B-1A29-82B1-1885BA0C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819850"/>
            <a:ext cx="3281429" cy="45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4 صفحة 29.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DD829A4-EAF7-C495-8E38-58F4BDE1E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DBA4E-5AB6-28BB-9121-8767ACD33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" y="1901006"/>
            <a:ext cx="7227853" cy="4229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53A03-B8AF-F0DE-B4FA-0045C5B3D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57" y="1825733"/>
            <a:ext cx="195851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افتتاح الدرس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نمذجة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ممارسة الموجهة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ممارسة المستقلة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ar-MA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اختتام </a:t>
            </a:r>
            <a:r>
              <a:rPr kumimoji="0" lang="ar-S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603542" y="3207785"/>
            <a:ext cx="579167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617860" y="2428491"/>
            <a:ext cx="599748" cy="671849"/>
            <a:chOff x="1587566" y="2428491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7566" y="2428491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52470" y="261602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7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2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463690" y="89151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2C33E-0BAA-8E51-5E47-91B75CEA9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128" y="2731298"/>
            <a:ext cx="1983386" cy="198338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4139B1-AEFD-822C-98D9-D65B5C13E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80" y="2023414"/>
            <a:ext cx="6225540" cy="37906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3670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5FD3E8-77AB-54FA-9AF8-BF178EBBE9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DA29328-EBA4-7E62-4648-B11003631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2" y="2312894"/>
            <a:ext cx="3155576" cy="31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4686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01E95B-F7DE-7532-7048-6DAA87B6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3FC9FE-6D3C-7D28-F3BC-2383015ED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86" y="2702859"/>
            <a:ext cx="4145952" cy="2556384"/>
          </a:xfrm>
          <a:prstGeom prst="rect">
            <a:avLst/>
          </a:prstGeom>
        </p:spPr>
      </p:pic>
      <p:pic>
        <p:nvPicPr>
          <p:cNvPr id="12" name="Image 1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E9E46D1-2469-2BBF-1EE0-5C376E1C7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6" y="2702859"/>
            <a:ext cx="2492188" cy="24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دقيقتين.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CFF504-D6E6-F9AD-5492-BF5652BD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93" name="Groupe 2">
            <a:extLst>
              <a:ext uri="{FF2B5EF4-FFF2-40B4-BE49-F238E27FC236}">
                <a16:creationId xmlns:a16="http://schemas.microsoft.com/office/drawing/2014/main" id="{76DF1EE5-3FC6-192F-9627-9BEAE5FD077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73ADD55-AF2B-3C31-FCA2-A7E0FDAF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99D75206-B21E-F8A0-D130-752140D67DF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9DCA965-D03B-95B4-819A-2E2E5E823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90" y="1755117"/>
            <a:ext cx="8040561" cy="42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39E392EF-5F02-2E06-11C5-A1B4FAE5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2708" y="85613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25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5.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C9139C-F7D8-CE6B-67B5-81311CD53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19849"/>
            <a:ext cx="3281428" cy="450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62302-4893-E10B-D8F2-25A5F72B4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49" y="1819850"/>
            <a:ext cx="3281429" cy="45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108373" y="99463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pic>
        <p:nvPicPr>
          <p:cNvPr id="3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EEAF222F-6C44-755C-775E-899DE6410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1E20794-09F4-3DE4-0E2B-3B81C7A29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82" y="1946757"/>
            <a:ext cx="7222957" cy="46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83364" y="874730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C69562-8A20-B2A2-F6F3-805AB6AF5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0EF92-B85C-A36C-D859-FC3A6497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19849"/>
            <a:ext cx="3281428" cy="4506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77C22-83C8-B2EA-196B-B19E45125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819850"/>
            <a:ext cx="3281429" cy="45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471735" y="3545600"/>
            <a:ext cx="5569829" cy="1126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866049" y="3862181"/>
            <a:ext cx="6175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ضَرْبِ عَدَدٍ مِنْ رَقْمَينِ في عَدَدٍ مِنْ رَقْمَينِ.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CA1335C-90CD-E7A4-6D7E-0395EB1EF2CC}"/>
              </a:ext>
            </a:extLst>
          </p:cNvPr>
          <p:cNvGrpSpPr/>
          <p:nvPr/>
        </p:nvGrpSpPr>
        <p:grpSpPr>
          <a:xfrm>
            <a:off x="6587607" y="3639056"/>
            <a:ext cx="907914" cy="907914"/>
            <a:chOff x="3664086" y="1245255"/>
            <a:chExt cx="907914" cy="90791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ECF31AD-9769-1E9B-2278-4073CB595E4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083DF5-9744-1DB3-823B-EE7876314968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8FC518-68C6-2464-2CE2-83C15D71DFC6}"/>
              </a:ext>
            </a:extLst>
          </p:cNvPr>
          <p:cNvGrpSpPr/>
          <p:nvPr/>
        </p:nvGrpSpPr>
        <p:grpSpPr>
          <a:xfrm rot="692408">
            <a:off x="7071549" y="3362005"/>
            <a:ext cx="722552" cy="808616"/>
            <a:chOff x="6561871" y="1779515"/>
            <a:chExt cx="722552" cy="808616"/>
          </a:xfrm>
        </p:grpSpPr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D3BA2FF9-41AD-1BA7-8BE5-93D0A625F9CB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79C5D6A-B584-781B-B60E-183C7A4501FF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03091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1D11-AD32-6C49-9FD0-67BA814A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53173F-6A7A-20EA-CBA8-2089A0C8C5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BACEA8-32D1-E449-BE16-E8F6055B9C0C}"/>
              </a:ext>
            </a:extLst>
          </p:cNvPr>
          <p:cNvGrpSpPr/>
          <p:nvPr/>
        </p:nvGrpSpPr>
        <p:grpSpPr>
          <a:xfrm>
            <a:off x="2005898" y="2202257"/>
            <a:ext cx="4856467" cy="2799854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80F672-686B-5A9D-E300-96B6BC73AE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E684912-712E-2912-0ADB-18536B69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27783" y="3078812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2355B32D-C90D-DDB6-D44F-03B8C14A3F7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072A18A-83BD-F237-33F9-C0BE73A3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5FC08B6-A1D5-CD16-19C6-27B3B1CA31D8}"/>
                </a:ext>
              </a:extLst>
            </p:cNvPr>
            <p:cNvSpPr txBox="1"/>
            <p:nvPr/>
          </p:nvSpPr>
          <p:spPr>
            <a:xfrm>
              <a:off x="2679853" y="3151232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13" name="ZoneTexte 8">
            <a:extLst>
              <a:ext uri="{FF2B5EF4-FFF2-40B4-BE49-F238E27FC236}">
                <a16:creationId xmlns:a16="http://schemas.microsoft.com/office/drawing/2014/main" id="{5B5631C2-2DF7-A02C-AE03-BF0A77BDD82C}"/>
              </a:ext>
            </a:extLst>
          </p:cNvPr>
          <p:cNvSpPr txBox="1"/>
          <p:nvPr/>
        </p:nvSpPr>
        <p:spPr>
          <a:xfrm>
            <a:off x="2225128" y="4039422"/>
            <a:ext cx="3740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27237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8" name="Groupe 4">
            <a:extLst>
              <a:ext uri="{FF2B5EF4-FFF2-40B4-BE49-F238E27FC236}">
                <a16:creationId xmlns:a16="http://schemas.microsoft.com/office/drawing/2014/main" id="{CA2806F8-FC31-8396-7B4F-FADEC7369415}"/>
              </a:ext>
            </a:extLst>
          </p:cNvPr>
          <p:cNvGrpSpPr/>
          <p:nvPr/>
        </p:nvGrpSpPr>
        <p:grpSpPr>
          <a:xfrm>
            <a:off x="1581931" y="2616985"/>
            <a:ext cx="6710559" cy="564279"/>
            <a:chOff x="1581931" y="2616985"/>
            <a:chExt cx="6051513" cy="564279"/>
          </a:xfrm>
        </p:grpSpPr>
        <p:sp>
          <p:nvSpPr>
            <p:cNvPr id="18" name="Rectangle : coins arrondis 1">
              <a:extLst>
                <a:ext uri="{FF2B5EF4-FFF2-40B4-BE49-F238E27FC236}">
                  <a16:creationId xmlns:a16="http://schemas.microsoft.com/office/drawing/2014/main" id="{7B751168-3E7E-EC51-6CB1-97810A18308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23" name="ZoneTexte 2">
              <a:extLst>
                <a:ext uri="{FF2B5EF4-FFF2-40B4-BE49-F238E27FC236}">
                  <a16:creationId xmlns:a16="http://schemas.microsoft.com/office/drawing/2014/main" id="{4FE74A13-867F-A62A-E703-7349F00C5E74}"/>
                </a:ext>
              </a:extLst>
            </p:cNvPr>
            <p:cNvSpPr txBox="1"/>
            <p:nvPr/>
          </p:nvSpPr>
          <p:spPr>
            <a:xfrm>
              <a:off x="2160675" y="2689451"/>
              <a:ext cx="1982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dirty="0">
                  <a:latin typeface="Calibri" panose="020F0502020204030204" pitchFamily="34" charset="0"/>
                </a:rPr>
                <a:t>4 x 9 </a:t>
              </a:r>
              <a:r>
                <a:rPr lang="fr-FR" sz="2400" dirty="0">
                  <a:latin typeface="Calibri" panose="020F0502020204030204" pitchFamily="34" charset="0"/>
                </a:rPr>
                <a:t>= … </a:t>
              </a:r>
            </a:p>
          </p:txBody>
        </p:sp>
        <p:sp>
          <p:nvSpPr>
            <p:cNvPr id="30" name="Ellipse 15">
              <a:extLst>
                <a:ext uri="{FF2B5EF4-FFF2-40B4-BE49-F238E27FC236}">
                  <a16:creationId xmlns:a16="http://schemas.microsoft.com/office/drawing/2014/main" id="{6013E589-0FED-BE17-D16B-C2580236B3D6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1" name="ZoneTexte 16">
              <a:extLst>
                <a:ext uri="{FF2B5EF4-FFF2-40B4-BE49-F238E27FC236}">
                  <a16:creationId xmlns:a16="http://schemas.microsoft.com/office/drawing/2014/main" id="{83DAD161-C474-9FD0-AA0A-ABC069A36D3B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32" name="ZoneTexte 21">
              <a:extLst>
                <a:ext uri="{FF2B5EF4-FFF2-40B4-BE49-F238E27FC236}">
                  <a16:creationId xmlns:a16="http://schemas.microsoft.com/office/drawing/2014/main" id="{F3DED283-B8D0-61AC-24E6-4A0E3CE7B1F3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5">
            <a:extLst>
              <a:ext uri="{FF2B5EF4-FFF2-40B4-BE49-F238E27FC236}">
                <a16:creationId xmlns:a16="http://schemas.microsoft.com/office/drawing/2014/main" id="{0D9EAEC0-A34E-F236-7C10-D08594C853F3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3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445A2D9C-E4DB-5F8C-1A1C-939E8795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35" name="Rectangle : coins arrondis 24">
              <a:extLst>
                <a:ext uri="{FF2B5EF4-FFF2-40B4-BE49-F238E27FC236}">
                  <a16:creationId xmlns:a16="http://schemas.microsoft.com/office/drawing/2014/main" id="{73B44188-A72B-1A19-2204-1138961678F3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fr-FR" sz="4000" dirty="0">
                  <a:solidFill>
                    <a:srgbClr val="C00000"/>
                  </a:solidFill>
                  <a:latin typeface="Calibri" panose="020F0502020204030204" pitchFamily="34" charset="0"/>
                </a:rPr>
                <a:t>36</a:t>
              </a:r>
            </a:p>
          </p:txBody>
        </p:sp>
        <p:sp>
          <p:nvSpPr>
            <p:cNvPr id="36" name="ZoneTexte 26">
              <a:extLst>
                <a:ext uri="{FF2B5EF4-FFF2-40B4-BE49-F238E27FC236}">
                  <a16:creationId xmlns:a16="http://schemas.microsoft.com/office/drawing/2014/main" id="{4CC6EC17-B1F2-8FE2-52DC-22540F3DECB2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7" name="Ellipse 27">
              <a:extLst>
                <a:ext uri="{FF2B5EF4-FFF2-40B4-BE49-F238E27FC236}">
                  <a16:creationId xmlns:a16="http://schemas.microsoft.com/office/drawing/2014/main" id="{EC53B261-D67F-5372-9BB4-8D2103417FBD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8" name="ZoneTexte 28">
              <a:extLst>
                <a:ext uri="{FF2B5EF4-FFF2-40B4-BE49-F238E27FC236}">
                  <a16:creationId xmlns:a16="http://schemas.microsoft.com/office/drawing/2014/main" id="{79FD7683-B357-2F2D-35A1-3E91D5432998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17975</TotalTime>
  <Words>776</Words>
  <Application>Microsoft Office PowerPoint</Application>
  <PresentationFormat>Affichage à l'écran (4:3)</PresentationFormat>
  <Paragraphs>275</Paragraphs>
  <Slides>60</Slides>
  <Notes>9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60</vt:i4>
      </vt:variant>
    </vt:vector>
  </HeadingPairs>
  <TitlesOfParts>
    <vt:vector size="72" baseType="lpstr">
      <vt:lpstr>DengXian</vt:lpstr>
      <vt:lpstr>Aptos</vt:lpstr>
      <vt:lpstr>Aptos Display</vt:lpstr>
      <vt:lpstr>Arial</vt:lpstr>
      <vt:lpstr>Calibri</vt:lpstr>
      <vt:lpstr>Cambria Math</vt:lpstr>
      <vt:lpstr>Dosis</vt:lpstr>
      <vt:lpstr>Effra CC Arbc</vt:lpstr>
      <vt:lpstr>2_Conception personnalisée</vt:lpstr>
      <vt:lpstr>Page d'entree</vt:lpstr>
      <vt:lpstr>partie 1</vt:lpstr>
      <vt:lpstr>1_Page d'entree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143</cp:revision>
  <cp:lastPrinted>2025-08-13T10:11:39Z</cp:lastPrinted>
  <dcterms:created xsi:type="dcterms:W3CDTF">2025-08-01T12:31:49Z</dcterms:created>
  <dcterms:modified xsi:type="dcterms:W3CDTF">2025-11-09T12:39:44Z</dcterms:modified>
</cp:coreProperties>
</file>