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904" r:id="rId4"/>
  </p:sldMasterIdLst>
  <p:notesMasterIdLst>
    <p:notesMasterId r:id="rId69"/>
  </p:notesMasterIdLst>
  <p:handoutMasterIdLst>
    <p:handoutMasterId r:id="rId70"/>
  </p:handoutMasterIdLst>
  <p:sldIdLst>
    <p:sldId id="779" r:id="rId5"/>
    <p:sldId id="1010" r:id="rId6"/>
    <p:sldId id="738" r:id="rId7"/>
    <p:sldId id="1142" r:id="rId8"/>
    <p:sldId id="1108" r:id="rId9"/>
    <p:sldId id="1143" r:id="rId10"/>
    <p:sldId id="1019" r:id="rId11"/>
    <p:sldId id="913" r:id="rId12"/>
    <p:sldId id="769" r:id="rId13"/>
    <p:sldId id="768" r:id="rId14"/>
    <p:sldId id="1145" r:id="rId15"/>
    <p:sldId id="1087" r:id="rId16"/>
    <p:sldId id="774" r:id="rId17"/>
    <p:sldId id="968" r:id="rId18"/>
    <p:sldId id="1111" r:id="rId19"/>
    <p:sldId id="1021" r:id="rId20"/>
    <p:sldId id="1046" r:id="rId21"/>
    <p:sldId id="1112" r:id="rId22"/>
    <p:sldId id="1113" r:id="rId23"/>
    <p:sldId id="1114" r:id="rId24"/>
    <p:sldId id="1115" r:id="rId25"/>
    <p:sldId id="1089" r:id="rId26"/>
    <p:sldId id="1116" r:id="rId27"/>
    <p:sldId id="786" r:id="rId28"/>
    <p:sldId id="1117" r:id="rId29"/>
    <p:sldId id="1118" r:id="rId30"/>
    <p:sldId id="1125" r:id="rId31"/>
    <p:sldId id="1032" r:id="rId32"/>
    <p:sldId id="1033" r:id="rId33"/>
    <p:sldId id="1120" r:id="rId34"/>
    <p:sldId id="1124" r:id="rId35"/>
    <p:sldId id="1126" r:id="rId36"/>
    <p:sldId id="1127" r:id="rId37"/>
    <p:sldId id="1128" r:id="rId38"/>
    <p:sldId id="995" r:id="rId39"/>
    <p:sldId id="1129" r:id="rId40"/>
    <p:sldId id="1130" r:id="rId41"/>
    <p:sldId id="1122" r:id="rId42"/>
    <p:sldId id="1131" r:id="rId43"/>
    <p:sldId id="997" r:id="rId44"/>
    <p:sldId id="1132" r:id="rId45"/>
    <p:sldId id="1133" r:id="rId46"/>
    <p:sldId id="1134" r:id="rId47"/>
    <p:sldId id="1135" r:id="rId48"/>
    <p:sldId id="1136" r:id="rId49"/>
    <p:sldId id="1137" r:id="rId50"/>
    <p:sldId id="1138" r:id="rId51"/>
    <p:sldId id="920" r:id="rId52"/>
    <p:sldId id="1144" r:id="rId53"/>
    <p:sldId id="1099" r:id="rId54"/>
    <p:sldId id="1080" r:id="rId55"/>
    <p:sldId id="980" r:id="rId56"/>
    <p:sldId id="1083" r:id="rId57"/>
    <p:sldId id="1085" r:id="rId58"/>
    <p:sldId id="1081" r:id="rId59"/>
    <p:sldId id="1140" r:id="rId60"/>
    <p:sldId id="1141" r:id="rId61"/>
    <p:sldId id="788" r:id="rId62"/>
    <p:sldId id="840" r:id="rId63"/>
    <p:sldId id="982" r:id="rId64"/>
    <p:sldId id="789" r:id="rId65"/>
    <p:sldId id="948" r:id="rId66"/>
    <p:sldId id="764" r:id="rId67"/>
    <p:sldId id="969" r:id="rId68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FFC000"/>
    <a:srgbClr val="83C5B9"/>
    <a:srgbClr val="4A7090"/>
    <a:srgbClr val="BFBFBF"/>
    <a:srgbClr val="EEB500"/>
    <a:srgbClr val="A6A6A6"/>
    <a:srgbClr val="F2F2F2"/>
    <a:srgbClr val="FAE496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437" autoAdjust="0"/>
  </p:normalViewPr>
  <p:slideViewPr>
    <p:cSldViewPr snapToGrid="0">
      <p:cViewPr varScale="1">
        <p:scale>
          <a:sx n="71" d="100"/>
          <a:sy n="71" d="100"/>
        </p:scale>
        <p:origin x="116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16/11/2025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3:15:42.7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8CF6A-DE61-1B57-FB2E-6C575EFE9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3BF5E6E-9F60-EA49-76B1-767627190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E7C01F-0C85-654D-BA1B-1CB4F4FBF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1C8424-4A0B-5999-FE48-E58F526D6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1919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FD2F9-488A-29B3-C079-7E9E0876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51C56C5-95CC-1B81-F143-B09C275D3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C74892-5E2E-E502-7E68-0EFDEB189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649689-C3D9-5943-CD83-1FB79E4F0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6039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5399-2C20-C88F-9036-3CDD125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0E2E-2D43-B2E0-4F40-3D9173B2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1A9DE-EA80-E129-91C6-A691D0898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2E6-0CDA-0B4C-DC80-1766980E5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4628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249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80BE-4994-9C39-35D3-71F43C9C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3FA52A-A6E1-B706-EF7B-F638EC669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B4F102-D1AE-A3F5-7C9E-CE4019CD5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64EEFC-77F9-90E6-A7B4-BDC460E86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517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D9AE6-3D6A-5ED7-BB2C-C2047F23D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070A13C-3AD5-2539-E0E6-590F016DE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ACBB0B-6DB1-6C48-B915-4F2D6AEF88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2B0C25-7E5E-E5D8-5CE2-50A92A99C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8187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A5427-C286-462F-E87C-49B1FAF02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74E542-17ED-A348-5396-F42B18332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F85820-8419-2753-7FD5-4CEF8C672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832600-B217-4958-9466-1D8714B33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7963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A2907-8817-E080-321F-8DD9CEBC3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5560D3A-E829-AFCD-48A3-CAA0308D3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5200EDA-6D5F-ABCE-7F72-CBBA5E70B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B96AC6-945B-0843-92DB-FC0EBD173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6313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09292-1DF0-290B-B1BF-DCDEFB3EC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CD8AD2A-0E88-91AF-1B1F-06F1261B1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A8F636-014F-4E78-C3EB-B77939752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7A9040-62BB-AF34-F578-5C176F45C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0128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2DD03-1431-68C9-5907-ECDFA0AF6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911DDB-EA85-F259-2168-F4396992C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D4611F3-2A35-C710-0E61-FB0970570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6B828B-418C-EF39-900E-8A85BD02A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6528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08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16/11/2025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72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7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5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1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5.mp4"/><Relationship Id="rId7" Type="http://schemas.openxmlformats.org/officeDocument/2006/relationships/image" Target="../media/image4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567637" y="6021421"/>
            <a:ext cx="1163386" cy="288630"/>
            <a:chOff x="5333182" y="5877672"/>
            <a:chExt cx="1163386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3318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313469" y="6014648"/>
            <a:ext cx="1223978" cy="288630"/>
            <a:chOff x="5272590" y="5870899"/>
            <a:chExt cx="122397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381D229-2546-A735-B919-489022432884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E48BC11-B406-F06B-C1CB-9779BA99E797}"/>
              </a:ext>
            </a:extLst>
          </p:cNvPr>
          <p:cNvSpPr/>
          <p:nvPr/>
        </p:nvSpPr>
        <p:spPr>
          <a:xfrm>
            <a:off x="8067964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niteur.mp4">
            <a:hlinkClick r:id="" action="ppaction://media"/>
            <a:extLst>
              <a:ext uri="{FF2B5EF4-FFF2-40B4-BE49-F238E27FC236}">
                <a16:creationId xmlns:a16="http://schemas.microsoft.com/office/drawing/2014/main" id="{8BA37D0C-5C34-6FE4-37E7-D94EB9E4E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2820"/>
          <a:stretch>
            <a:fillRect/>
          </a:stretch>
        </p:blipFill>
        <p:spPr>
          <a:xfrm>
            <a:off x="669412" y="1981199"/>
            <a:ext cx="7805176" cy="382755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63492" y="9336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الحساب الذهني.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B30EC2A-7133-6407-EC4B-A34359E4BF27}"/>
              </a:ext>
            </a:extLst>
          </p:cNvPr>
          <p:cNvSpPr/>
          <p:nvPr/>
        </p:nvSpPr>
        <p:spPr>
          <a:xfrm>
            <a:off x="1018767" y="284523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x 8  = </a:t>
            </a:r>
            <a:r>
              <a:rPr lang="fr-MA" sz="2000" b="1" dirty="0">
                <a:solidFill>
                  <a:srgbClr val="FF0000"/>
                </a:solidFill>
              </a:rPr>
              <a:t>40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F787867-D163-5EF3-24D1-50C1669AF222}"/>
              </a:ext>
            </a:extLst>
          </p:cNvPr>
          <p:cNvSpPr/>
          <p:nvPr/>
        </p:nvSpPr>
        <p:spPr>
          <a:xfrm>
            <a:off x="2993353" y="284523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x 5 = ..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E250CAA-0AD1-7D13-6160-36431555A033}"/>
              </a:ext>
            </a:extLst>
          </p:cNvPr>
          <p:cNvSpPr/>
          <p:nvPr/>
        </p:nvSpPr>
        <p:spPr>
          <a:xfrm>
            <a:off x="4967939" y="284523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x 9 = ..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008398B-B7DA-985C-B2B0-FB7511563A8E}"/>
              </a:ext>
            </a:extLst>
          </p:cNvPr>
          <p:cNvSpPr/>
          <p:nvPr/>
        </p:nvSpPr>
        <p:spPr>
          <a:xfrm>
            <a:off x="6942525" y="284523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x 7  = ..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3F96615-5500-AD24-B769-37BB50C0B505}"/>
              </a:ext>
            </a:extLst>
          </p:cNvPr>
          <p:cNvSpPr/>
          <p:nvPr/>
        </p:nvSpPr>
        <p:spPr>
          <a:xfrm>
            <a:off x="6942524" y="355967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8  = ..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576F168-7D98-9BAE-6072-80A44965687D}"/>
              </a:ext>
            </a:extLst>
          </p:cNvPr>
          <p:cNvSpPr/>
          <p:nvPr/>
        </p:nvSpPr>
        <p:spPr>
          <a:xfrm>
            <a:off x="2993352" y="355967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9  = ..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62B8B94-6571-3A07-49E9-343E8EAF1D35}"/>
              </a:ext>
            </a:extLst>
          </p:cNvPr>
          <p:cNvSpPr/>
          <p:nvPr/>
        </p:nvSpPr>
        <p:spPr>
          <a:xfrm>
            <a:off x="4967938" y="355967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4  = ..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CDAD94D-7723-D915-12C2-FCE4E150D6B2}"/>
              </a:ext>
            </a:extLst>
          </p:cNvPr>
          <p:cNvSpPr/>
          <p:nvPr/>
        </p:nvSpPr>
        <p:spPr>
          <a:xfrm>
            <a:off x="1018766" y="355967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6  = ..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636035A-018A-A508-A128-AE9E140EC313}"/>
              </a:ext>
            </a:extLst>
          </p:cNvPr>
          <p:cNvGrpSpPr/>
          <p:nvPr/>
        </p:nvGrpSpPr>
        <p:grpSpPr>
          <a:xfrm>
            <a:off x="582351" y="2806260"/>
            <a:ext cx="396000" cy="461665"/>
            <a:chOff x="558769" y="3701196"/>
            <a:chExt cx="396000" cy="46166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A015700-C006-47BD-35E1-F5589E199EC1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1AE3DFE-C4A7-3D6B-C939-9695D17BE65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438C225-CC1B-C969-4181-D5DDACCE5C04}"/>
              </a:ext>
            </a:extLst>
          </p:cNvPr>
          <p:cNvGrpSpPr/>
          <p:nvPr/>
        </p:nvGrpSpPr>
        <p:grpSpPr>
          <a:xfrm>
            <a:off x="582798" y="3532539"/>
            <a:ext cx="396000" cy="461665"/>
            <a:chOff x="558769" y="3701196"/>
            <a:chExt cx="396000" cy="46166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FA6805E-F296-8AE0-8219-02741A385A3C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1593299-037F-3DE3-5C78-FB41DF18396C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43CB5CD-41BB-0AA0-606A-025366A2F461}"/>
              </a:ext>
            </a:extLst>
          </p:cNvPr>
          <p:cNvGrpSpPr/>
          <p:nvPr/>
        </p:nvGrpSpPr>
        <p:grpSpPr>
          <a:xfrm>
            <a:off x="2554779" y="2806260"/>
            <a:ext cx="396000" cy="461665"/>
            <a:chOff x="558769" y="3701196"/>
            <a:chExt cx="396000" cy="46166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61D071A-2A1F-7347-A5C7-C65AB061A3B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C2E5C6D-C76F-7A34-E25F-225925480C5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873F14F-7B69-C12F-DD60-C4EB269B128E}"/>
              </a:ext>
            </a:extLst>
          </p:cNvPr>
          <p:cNvGrpSpPr/>
          <p:nvPr/>
        </p:nvGrpSpPr>
        <p:grpSpPr>
          <a:xfrm>
            <a:off x="2565492" y="3532539"/>
            <a:ext cx="396000" cy="461665"/>
            <a:chOff x="558769" y="3701196"/>
            <a:chExt cx="396000" cy="461665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1615E83-DC7D-6D2A-D4C0-0F583DCDBFC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5444CCD-A071-8B95-FCE1-2134A5B7C71E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D2EED06-FB37-1F3A-7F0B-189BC0D71137}"/>
              </a:ext>
            </a:extLst>
          </p:cNvPr>
          <p:cNvGrpSpPr/>
          <p:nvPr/>
        </p:nvGrpSpPr>
        <p:grpSpPr>
          <a:xfrm>
            <a:off x="4536196" y="3532539"/>
            <a:ext cx="396000" cy="461665"/>
            <a:chOff x="558769" y="3701196"/>
            <a:chExt cx="396000" cy="46166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AFF2247-842B-8F54-C909-BEE4768B9CCE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CD4B314-EADE-514C-59DE-ECF60B8553CC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87B06BCB-6900-5951-B2EC-7196E8E9BFC7}"/>
              </a:ext>
            </a:extLst>
          </p:cNvPr>
          <p:cNvGrpSpPr/>
          <p:nvPr/>
        </p:nvGrpSpPr>
        <p:grpSpPr>
          <a:xfrm>
            <a:off x="4531933" y="2806260"/>
            <a:ext cx="396000" cy="461665"/>
            <a:chOff x="558769" y="3701196"/>
            <a:chExt cx="396000" cy="461665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E39010FB-4283-3D81-ADEF-396E466D2088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784C8BB3-3BC2-DA47-0BFE-859A2A7D6E4A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E67E1119-6970-CE8A-682B-8C7FC1293871}"/>
              </a:ext>
            </a:extLst>
          </p:cNvPr>
          <p:cNvGrpSpPr/>
          <p:nvPr/>
        </p:nvGrpSpPr>
        <p:grpSpPr>
          <a:xfrm>
            <a:off x="6506109" y="2806260"/>
            <a:ext cx="396000" cy="461665"/>
            <a:chOff x="558769" y="3701196"/>
            <a:chExt cx="396000" cy="461665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807B67D3-C684-B5A8-5D20-F4164C7EAD6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F133E5DE-B823-4BC7-4612-DCDE1532BFF4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966FA83-7E30-EF1D-0113-D1FDD9B449C4}"/>
              </a:ext>
            </a:extLst>
          </p:cNvPr>
          <p:cNvGrpSpPr/>
          <p:nvPr/>
        </p:nvGrpSpPr>
        <p:grpSpPr>
          <a:xfrm>
            <a:off x="6495782" y="3532539"/>
            <a:ext cx="396000" cy="461665"/>
            <a:chOff x="558769" y="3701196"/>
            <a:chExt cx="396000" cy="461665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8C7FFA8-DAC2-2356-A224-55760A934EF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B294282-1B7F-9D9A-16BC-4938CE6458F7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7F038E-B599-330E-4B52-1CEDDAFC7B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CD2C7E9-A21A-7446-FE3E-5F700DE84C9E}"/>
              </a:ext>
            </a:extLst>
          </p:cNvPr>
          <p:cNvSpPr/>
          <p:nvPr/>
        </p:nvSpPr>
        <p:spPr>
          <a:xfrm>
            <a:off x="4965333" y="4216410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7  = ..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9FAA2A1-1B31-360B-A846-DDD1B4246591}"/>
              </a:ext>
            </a:extLst>
          </p:cNvPr>
          <p:cNvSpPr/>
          <p:nvPr/>
        </p:nvSpPr>
        <p:spPr>
          <a:xfrm>
            <a:off x="2990747" y="4216410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x 10  = ..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4BB7552-D127-0C29-22EC-BF65F4692CFD}"/>
              </a:ext>
            </a:extLst>
          </p:cNvPr>
          <p:cNvGrpSpPr/>
          <p:nvPr/>
        </p:nvGrpSpPr>
        <p:grpSpPr>
          <a:xfrm>
            <a:off x="2554779" y="4189276"/>
            <a:ext cx="396000" cy="461665"/>
            <a:chOff x="558769" y="3701196"/>
            <a:chExt cx="396000" cy="461665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1AEC995-553A-79F4-DE52-7008E812E8C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2E3EBA5-F824-E21F-C5B8-6E0A2162B9B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 I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1E31259-4281-EAA2-EF8F-99D26A2B351A}"/>
              </a:ext>
            </a:extLst>
          </p:cNvPr>
          <p:cNvGrpSpPr/>
          <p:nvPr/>
        </p:nvGrpSpPr>
        <p:grpSpPr>
          <a:xfrm>
            <a:off x="4537473" y="4189276"/>
            <a:ext cx="396000" cy="461665"/>
            <a:chOff x="558769" y="3701196"/>
            <a:chExt cx="396000" cy="461665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0E017A7-81C5-BFB3-FF44-9ADACA0FF52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A18595F-0D40-61BD-00BC-70CC006884FB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 J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38AE6-AFE6-A4E7-7FEC-39EB11C7C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niteur.mp4">
            <a:hlinkClick r:id="" action="ppaction://media"/>
            <a:extLst>
              <a:ext uri="{FF2B5EF4-FFF2-40B4-BE49-F238E27FC236}">
                <a16:creationId xmlns:a16="http://schemas.microsoft.com/office/drawing/2014/main" id="{1CA7953A-1A54-98A4-4C38-ED56AEAFD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2820"/>
          <a:stretch>
            <a:fillRect/>
          </a:stretch>
        </p:blipFill>
        <p:spPr>
          <a:xfrm>
            <a:off x="669412" y="1981199"/>
            <a:ext cx="7805176" cy="382755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D2443FF-EFE3-A499-83E7-6698013F717A}"/>
              </a:ext>
            </a:extLst>
          </p:cNvPr>
          <p:cNvSpPr/>
          <p:nvPr/>
        </p:nvSpPr>
        <p:spPr>
          <a:xfrm>
            <a:off x="1018767" y="284523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</a:t>
            </a:r>
            <a:r>
              <a:rPr lang="fr-MA" b="1">
                <a:solidFill>
                  <a:schemeClr val="tx1"/>
                </a:solidFill>
              </a:rPr>
              <a:t>x 8  </a:t>
            </a:r>
            <a:r>
              <a:rPr lang="fr-MA" b="1" dirty="0">
                <a:solidFill>
                  <a:schemeClr val="tx1"/>
                </a:solidFill>
              </a:rPr>
              <a:t>= </a:t>
            </a:r>
            <a:r>
              <a:rPr lang="fr-MA" sz="2000" b="1" dirty="0">
                <a:solidFill>
                  <a:srgbClr val="FF0000"/>
                </a:solidFill>
              </a:rPr>
              <a:t>40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F5BD10D-E4C5-3EFB-4B30-76D628FA0D9C}"/>
              </a:ext>
            </a:extLst>
          </p:cNvPr>
          <p:cNvSpPr/>
          <p:nvPr/>
        </p:nvSpPr>
        <p:spPr>
          <a:xfrm>
            <a:off x="2993353" y="284523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x 5 = </a:t>
            </a:r>
            <a:r>
              <a:rPr lang="fr-MA" sz="2000" b="1" dirty="0">
                <a:solidFill>
                  <a:srgbClr val="FF0000"/>
                </a:solidFill>
              </a:rPr>
              <a:t>25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80097C5-DA63-233F-9261-A1E7E07A8A11}"/>
              </a:ext>
            </a:extLst>
          </p:cNvPr>
          <p:cNvSpPr/>
          <p:nvPr/>
        </p:nvSpPr>
        <p:spPr>
          <a:xfrm>
            <a:off x="4967939" y="284523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x 9 = </a:t>
            </a:r>
            <a:r>
              <a:rPr lang="fr-MA" sz="2000" b="1" dirty="0">
                <a:solidFill>
                  <a:srgbClr val="FF0000"/>
                </a:solidFill>
              </a:rPr>
              <a:t>45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A629E05-18E6-5825-DAD7-58D6320A1C9D}"/>
              </a:ext>
            </a:extLst>
          </p:cNvPr>
          <p:cNvSpPr/>
          <p:nvPr/>
        </p:nvSpPr>
        <p:spPr>
          <a:xfrm>
            <a:off x="6942525" y="284523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x 7  = </a:t>
            </a:r>
            <a:r>
              <a:rPr lang="fr-MA" sz="2000" b="1" dirty="0">
                <a:solidFill>
                  <a:srgbClr val="FF0000"/>
                </a:solidFill>
              </a:rPr>
              <a:t>35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08DB0BC-FA70-A3B2-57CF-1386B44F9211}"/>
              </a:ext>
            </a:extLst>
          </p:cNvPr>
          <p:cNvSpPr/>
          <p:nvPr/>
        </p:nvSpPr>
        <p:spPr>
          <a:xfrm>
            <a:off x="6942524" y="355967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8  = </a:t>
            </a:r>
            <a:r>
              <a:rPr lang="fr-MA" sz="2000" b="1" dirty="0">
                <a:solidFill>
                  <a:srgbClr val="FF0000"/>
                </a:solidFill>
              </a:rPr>
              <a:t>48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59D859D-3862-3152-D582-DEE5317C457F}"/>
              </a:ext>
            </a:extLst>
          </p:cNvPr>
          <p:cNvSpPr/>
          <p:nvPr/>
        </p:nvSpPr>
        <p:spPr>
          <a:xfrm>
            <a:off x="2993352" y="355967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9  =</a:t>
            </a:r>
            <a:r>
              <a:rPr lang="fr-MA" b="1" dirty="0">
                <a:solidFill>
                  <a:srgbClr val="FF0000"/>
                </a:solidFill>
              </a:rPr>
              <a:t> </a:t>
            </a:r>
            <a:r>
              <a:rPr lang="fr-MA" sz="2000" b="1" dirty="0">
                <a:solidFill>
                  <a:srgbClr val="FF0000"/>
                </a:solidFill>
              </a:rPr>
              <a:t>54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F00CEDB-29B9-6C45-7FD1-D71BDFF1957C}"/>
              </a:ext>
            </a:extLst>
          </p:cNvPr>
          <p:cNvSpPr/>
          <p:nvPr/>
        </p:nvSpPr>
        <p:spPr>
          <a:xfrm>
            <a:off x="4967938" y="355967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4  = </a:t>
            </a:r>
            <a:r>
              <a:rPr lang="fr-MA" sz="2000" b="1" dirty="0">
                <a:solidFill>
                  <a:srgbClr val="FF0000"/>
                </a:solidFill>
              </a:rPr>
              <a:t>24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203F929-68C3-203A-2DD0-1B84815DE90E}"/>
              </a:ext>
            </a:extLst>
          </p:cNvPr>
          <p:cNvSpPr/>
          <p:nvPr/>
        </p:nvSpPr>
        <p:spPr>
          <a:xfrm>
            <a:off x="1018766" y="3559673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6  = </a:t>
            </a:r>
            <a:r>
              <a:rPr lang="fr-MA" sz="2000" b="1" dirty="0">
                <a:solidFill>
                  <a:srgbClr val="FF0000"/>
                </a:solidFill>
              </a:rPr>
              <a:t>36</a:t>
            </a:r>
            <a:endParaRPr lang="fr-MA" b="1" dirty="0">
              <a:solidFill>
                <a:schemeClr val="tx1"/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5004314-61DA-37D1-2B08-A825C7AE5C2B}"/>
              </a:ext>
            </a:extLst>
          </p:cNvPr>
          <p:cNvGrpSpPr/>
          <p:nvPr/>
        </p:nvGrpSpPr>
        <p:grpSpPr>
          <a:xfrm>
            <a:off x="582351" y="2806260"/>
            <a:ext cx="396000" cy="461665"/>
            <a:chOff x="558769" y="3701196"/>
            <a:chExt cx="396000" cy="46166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C2EDF1C-1AFC-BEF7-1CAA-40F30FE4C45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0CA1C7F-832B-5305-DF78-433A999DBD6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AC68B62-8976-FAAE-879B-33E9F7C3957E}"/>
              </a:ext>
            </a:extLst>
          </p:cNvPr>
          <p:cNvGrpSpPr/>
          <p:nvPr/>
        </p:nvGrpSpPr>
        <p:grpSpPr>
          <a:xfrm>
            <a:off x="582798" y="3532539"/>
            <a:ext cx="396000" cy="461665"/>
            <a:chOff x="558769" y="3701196"/>
            <a:chExt cx="396000" cy="46166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1F60C4A-9D0A-E148-B286-EA0984F2230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C28F4CB-0AC4-5F3C-57E2-BEADB68F4CC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AD8D18D-DE8F-E589-8994-23AED220A5E3}"/>
              </a:ext>
            </a:extLst>
          </p:cNvPr>
          <p:cNvGrpSpPr/>
          <p:nvPr/>
        </p:nvGrpSpPr>
        <p:grpSpPr>
          <a:xfrm>
            <a:off x="2554779" y="2806260"/>
            <a:ext cx="396000" cy="461665"/>
            <a:chOff x="558769" y="3701196"/>
            <a:chExt cx="396000" cy="46166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327F685-CBE6-4941-768B-F58E1F82E34E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DF335DF-F48C-D558-CA81-C6FFB03D428E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11931E5-AEC5-DEBC-7F52-BD12628765B2}"/>
              </a:ext>
            </a:extLst>
          </p:cNvPr>
          <p:cNvGrpSpPr/>
          <p:nvPr/>
        </p:nvGrpSpPr>
        <p:grpSpPr>
          <a:xfrm>
            <a:off x="2565492" y="3532539"/>
            <a:ext cx="396000" cy="461665"/>
            <a:chOff x="558769" y="3701196"/>
            <a:chExt cx="396000" cy="461665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A59425A4-3854-752D-432D-F21FA870B848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A7CD912-50CD-6B99-F847-66CCD7385BF8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9FB0896-E279-B56F-7924-E6CCCF609523}"/>
              </a:ext>
            </a:extLst>
          </p:cNvPr>
          <p:cNvGrpSpPr/>
          <p:nvPr/>
        </p:nvGrpSpPr>
        <p:grpSpPr>
          <a:xfrm>
            <a:off x="4536196" y="3532539"/>
            <a:ext cx="396000" cy="461665"/>
            <a:chOff x="558769" y="3701196"/>
            <a:chExt cx="396000" cy="46166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4B10151C-9F2D-E186-B99C-C50E20453F8C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82C8F7D-DA4D-F2D0-2001-B6DA81EFDD1C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803134E-B52F-E18C-1D48-247985DB22AF}"/>
              </a:ext>
            </a:extLst>
          </p:cNvPr>
          <p:cNvGrpSpPr/>
          <p:nvPr/>
        </p:nvGrpSpPr>
        <p:grpSpPr>
          <a:xfrm>
            <a:off x="4531933" y="2806260"/>
            <a:ext cx="396000" cy="461665"/>
            <a:chOff x="558769" y="3701196"/>
            <a:chExt cx="396000" cy="461665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50F95C54-48CA-33CE-3B05-922748E4E755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BA03166-583F-E3B0-0013-285C8BAFBE9E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CD7BE4C9-BAFF-2EE4-917C-0493DDF12921}"/>
              </a:ext>
            </a:extLst>
          </p:cNvPr>
          <p:cNvGrpSpPr/>
          <p:nvPr/>
        </p:nvGrpSpPr>
        <p:grpSpPr>
          <a:xfrm>
            <a:off x="6506109" y="2806260"/>
            <a:ext cx="396000" cy="461665"/>
            <a:chOff x="558769" y="3701196"/>
            <a:chExt cx="396000" cy="461665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CDB8E4B1-61AD-6EE1-0747-32D9F427FB4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FFF01B6-580F-FC32-F969-3D09CB3152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701EE41-4FB3-9E30-10DF-0067C363E52A}"/>
              </a:ext>
            </a:extLst>
          </p:cNvPr>
          <p:cNvGrpSpPr/>
          <p:nvPr/>
        </p:nvGrpSpPr>
        <p:grpSpPr>
          <a:xfrm>
            <a:off x="6495782" y="3532539"/>
            <a:ext cx="396000" cy="461665"/>
            <a:chOff x="558769" y="3701196"/>
            <a:chExt cx="396000" cy="461665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98FE90BD-0426-8CDC-E5FD-50D20FB28A4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5CFDF019-9590-EB1B-16B8-5F6D6369C80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84CB3E-D0FE-C720-C65B-E10DCC49E4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EDB2C0C-145D-20BF-CC9E-92046CC5BDF9}"/>
              </a:ext>
            </a:extLst>
          </p:cNvPr>
          <p:cNvSpPr/>
          <p:nvPr/>
        </p:nvSpPr>
        <p:spPr>
          <a:xfrm>
            <a:off x="4965333" y="4216410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x 7  = </a:t>
            </a:r>
            <a:r>
              <a:rPr lang="fr-MA" sz="2000" b="1" dirty="0">
                <a:solidFill>
                  <a:srgbClr val="FF0000"/>
                </a:solidFill>
              </a:rPr>
              <a:t>42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90501F5-92D7-2DF4-8B23-CC5BB021FEF2}"/>
              </a:ext>
            </a:extLst>
          </p:cNvPr>
          <p:cNvSpPr/>
          <p:nvPr/>
        </p:nvSpPr>
        <p:spPr>
          <a:xfrm>
            <a:off x="2990747" y="4216410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x 10  = </a:t>
            </a:r>
            <a:r>
              <a:rPr lang="fr-MA" sz="2000" b="1" dirty="0">
                <a:solidFill>
                  <a:srgbClr val="FF0000"/>
                </a:solidFill>
              </a:rPr>
              <a:t>50</a:t>
            </a:r>
            <a:endParaRPr lang="fr-MA" b="1" dirty="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3630253-FAE4-BA33-5C9A-4C3E1C2874DC}"/>
              </a:ext>
            </a:extLst>
          </p:cNvPr>
          <p:cNvGrpSpPr/>
          <p:nvPr/>
        </p:nvGrpSpPr>
        <p:grpSpPr>
          <a:xfrm>
            <a:off x="2554779" y="4189276"/>
            <a:ext cx="396000" cy="461665"/>
            <a:chOff x="558769" y="3701196"/>
            <a:chExt cx="396000" cy="461665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B154943B-266D-65EA-47C1-ED392FFE8A2E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8AFDA56-6218-EB0A-3C36-E4EC3B706D1E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 I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725A4D2-33BD-F4F4-D184-0DC465B44E79}"/>
              </a:ext>
            </a:extLst>
          </p:cNvPr>
          <p:cNvGrpSpPr/>
          <p:nvPr/>
        </p:nvGrpSpPr>
        <p:grpSpPr>
          <a:xfrm>
            <a:off x="4537473" y="4189276"/>
            <a:ext cx="396000" cy="461665"/>
            <a:chOff x="558769" y="3701196"/>
            <a:chExt cx="396000" cy="461665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51C934B-4ED9-AD57-DF95-9E51467EC971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09F3F7B-F31D-5FDE-6CA2-FA2AD18AF43C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 J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901208B8-1199-5672-3E73-1F3C223801D4}"/>
              </a:ext>
            </a:extLst>
          </p:cNvPr>
          <p:cNvSpPr txBox="1"/>
          <p:nvPr/>
        </p:nvSpPr>
        <p:spPr>
          <a:xfrm>
            <a:off x="2763492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</p:spTree>
    <p:extLst>
      <p:ext uri="{BB962C8B-B14F-4D97-AF65-F5344CB8AC3E}">
        <p14:creationId xmlns:p14="http://schemas.microsoft.com/office/powerpoint/2010/main" val="22927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3EA9E-0E80-0783-2D57-485F9624B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DABB3AB-2BFF-23CD-93EF-AADC49F6F68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BDD00A-852E-1635-C25D-809679F7B3F3}"/>
              </a:ext>
            </a:extLst>
          </p:cNvPr>
          <p:cNvGrpSpPr/>
          <p:nvPr/>
        </p:nvGrpSpPr>
        <p:grpSpPr>
          <a:xfrm>
            <a:off x="2056149" y="2173682"/>
            <a:ext cx="4856467" cy="2799854"/>
            <a:chOff x="2477786" y="2221113"/>
            <a:chExt cx="4476261" cy="25806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2CBB4E6-6727-069C-8BCB-A204F7ECB8C4}"/>
                </a:ext>
              </a:extLst>
            </p:cNvPr>
            <p:cNvSpPr/>
            <p:nvPr/>
          </p:nvSpPr>
          <p:spPr>
            <a:xfrm>
              <a:off x="2477786" y="2584289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C892D2F-C422-BDD2-560D-7C594FFCC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89309" y="3922797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6894F210-5BBC-02FD-11AF-BCFB18B4FE5D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C91EFD07-DA20-9EB8-057A-F72D002255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955C907-A108-69AD-7195-42D737A1D713}"/>
                </a:ext>
              </a:extLst>
            </p:cNvPr>
            <p:cNvSpPr txBox="1"/>
            <p:nvPr/>
          </p:nvSpPr>
          <p:spPr>
            <a:xfrm>
              <a:off x="2641378" y="3294263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  <p:sp>
        <p:nvSpPr>
          <p:cNvPr id="13" name="ZoneTexte 8">
            <a:extLst>
              <a:ext uri="{FF2B5EF4-FFF2-40B4-BE49-F238E27FC236}">
                <a16:creationId xmlns:a16="http://schemas.microsoft.com/office/drawing/2014/main" id="{1153A9E8-A6C4-1124-3B70-65FA8B4A013F}"/>
              </a:ext>
            </a:extLst>
          </p:cNvPr>
          <p:cNvSpPr txBox="1"/>
          <p:nvPr/>
        </p:nvSpPr>
        <p:spPr>
          <a:xfrm>
            <a:off x="2225128" y="4039422"/>
            <a:ext cx="3740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11537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F417EC5-C0B8-11C8-E152-0FE8AFBF8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B953-FDE4-50FD-4C5E-CD24BDA0D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5E0105D-5502-6FFB-E087-D6B01CE2E11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095148-12CC-294A-6521-B8525BBE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3A5CC34-F633-00D8-93BC-AA274731015E}"/>
              </a:ext>
            </a:extLst>
          </p:cNvPr>
          <p:cNvSpPr txBox="1"/>
          <p:nvPr/>
        </p:nvSpPr>
        <p:spPr>
          <a:xfrm>
            <a:off x="644769" y="938025"/>
            <a:ext cx="6823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يُمَثّلُ الْجَدْوَلُ الآتي بَياناتِ مَجْموعةٍ مِنَ التّلاميذِ حَوْلَ هِواياتِهِمْ المُفَضّلَة. 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70C51B5-6315-7373-C711-DBC0B1BA3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1798"/>
              </p:ext>
            </p:extLst>
          </p:nvPr>
        </p:nvGraphicFramePr>
        <p:xfrm>
          <a:off x="924915" y="2838939"/>
          <a:ext cx="729417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902">
                  <a:extLst>
                    <a:ext uri="{9D8B030D-6E8A-4147-A177-3AD203B41FA5}">
                      <a16:colId xmlns:a16="http://schemas.microsoft.com/office/drawing/2014/main" val="1260286897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1234425638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578858471"/>
                    </a:ext>
                  </a:extLst>
                </a:gridCol>
                <a:gridCol w="2035464">
                  <a:extLst>
                    <a:ext uri="{9D8B030D-6E8A-4147-A177-3AD203B41FA5}">
                      <a16:colId xmlns:a16="http://schemas.microsoft.com/office/drawing/2014/main" val="1899929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كُرَةُ الْقَدَمِ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اَلسّفَرُ</a:t>
                      </a: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الْمُطالَعَةُ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الْهوايَةُ الْمُفَضّلَةُ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2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عَدَدُ التّلاميذِ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85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1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8C8C4-4E4C-ECDA-DFBB-7EC0B42E5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4BA7139-5D7A-0372-0ED0-C8CE7D67239D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7A3960-225D-6465-81E7-633CC334C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78BB537-E48A-D969-29AF-0E6A8A40F36B}"/>
              </a:ext>
            </a:extLst>
          </p:cNvPr>
          <p:cNvSpPr txBox="1"/>
          <p:nvPr/>
        </p:nvSpPr>
        <p:spPr>
          <a:xfrm>
            <a:off x="644769" y="938025"/>
            <a:ext cx="6823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اكتبوا على الألواح عدد التلاميذ الذين يفضلون كرة القدم.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0DF494-A63C-46C4-8800-DF265FA57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787367"/>
              </p:ext>
            </p:extLst>
          </p:nvPr>
        </p:nvGraphicFramePr>
        <p:xfrm>
          <a:off x="924915" y="2838939"/>
          <a:ext cx="729417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902">
                  <a:extLst>
                    <a:ext uri="{9D8B030D-6E8A-4147-A177-3AD203B41FA5}">
                      <a16:colId xmlns:a16="http://schemas.microsoft.com/office/drawing/2014/main" val="1260286897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1234425638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578858471"/>
                    </a:ext>
                  </a:extLst>
                </a:gridCol>
                <a:gridCol w="2035464">
                  <a:extLst>
                    <a:ext uri="{9D8B030D-6E8A-4147-A177-3AD203B41FA5}">
                      <a16:colId xmlns:a16="http://schemas.microsoft.com/office/drawing/2014/main" val="1899929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كُرَةُ الْقَدَمِ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السّفَرُ</a:t>
                      </a: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الْمُطالَعَةُ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الْهوايَةُ الْمُفَضّلَةُ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2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عَدَدُ التّلاميذِ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85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3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1F61-E757-3B55-9E8B-941AB16A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958BE1-F0D2-8470-BE05-8C3B4479E708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BEF350-5BD5-4F6C-2C33-FB9C89037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1A9433-3F43-9407-866B-739B1757A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09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380C-1000-093F-FC01-4596F2F6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6E552CD-D36E-E431-9AAC-7F275814E1AC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6AD35D-2EF1-C0E3-8CD0-403BDA53FCD3}"/>
              </a:ext>
            </a:extLst>
          </p:cNvPr>
          <p:cNvSpPr txBox="1"/>
          <p:nvPr/>
        </p:nvSpPr>
        <p:spPr>
          <a:xfrm>
            <a:off x="2866006" y="91676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1BA714-21C0-DA68-B293-0479325A3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EA3081-3957-43D1-1BF6-BCC6917E6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17842"/>
              </p:ext>
            </p:extLst>
          </p:nvPr>
        </p:nvGraphicFramePr>
        <p:xfrm>
          <a:off x="924915" y="2838939"/>
          <a:ext cx="729417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902">
                  <a:extLst>
                    <a:ext uri="{9D8B030D-6E8A-4147-A177-3AD203B41FA5}">
                      <a16:colId xmlns:a16="http://schemas.microsoft.com/office/drawing/2014/main" val="1260286897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1234425638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578858471"/>
                    </a:ext>
                  </a:extLst>
                </a:gridCol>
                <a:gridCol w="2035464">
                  <a:extLst>
                    <a:ext uri="{9D8B030D-6E8A-4147-A177-3AD203B41FA5}">
                      <a16:colId xmlns:a16="http://schemas.microsoft.com/office/drawing/2014/main" val="1899929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كُرَةُ الْقَدَمِ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السّفَرُ</a:t>
                      </a: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الْمُطالَعَةُ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الْهوايَةُ الْمُفَضّلَةُ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2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fr-MA" sz="32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عَدَدُ التّلاميذِ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858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AC524F8-B186-2A44-F296-259874DBA5CF}"/>
              </a:ext>
            </a:extLst>
          </p:cNvPr>
          <p:cNvSpPr txBox="1"/>
          <p:nvPr/>
        </p:nvSpPr>
        <p:spPr>
          <a:xfrm>
            <a:off x="924915" y="3956539"/>
            <a:ext cx="1767485" cy="502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02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BF426-333B-A84A-6308-CADFDF7A7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40C1624-BEE0-1BF1-897D-44147CD46BE1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E7B0CD-CA0E-DE4B-C913-7B57413FC509}"/>
              </a:ext>
            </a:extLst>
          </p:cNvPr>
          <p:cNvSpPr txBox="1"/>
          <p:nvPr/>
        </p:nvSpPr>
        <p:spPr>
          <a:xfrm>
            <a:off x="2866006" y="91676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اكتبوا على الألواح الهواية الأقل تفضيلا.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FEB6507-01CA-3047-B346-F2EFC01DF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02CAD1-B2B0-36E8-9CA1-EDA65D618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06384"/>
              </p:ext>
            </p:extLst>
          </p:nvPr>
        </p:nvGraphicFramePr>
        <p:xfrm>
          <a:off x="924915" y="2838939"/>
          <a:ext cx="729417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902">
                  <a:extLst>
                    <a:ext uri="{9D8B030D-6E8A-4147-A177-3AD203B41FA5}">
                      <a16:colId xmlns:a16="http://schemas.microsoft.com/office/drawing/2014/main" val="1260286897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1234425638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578858471"/>
                    </a:ext>
                  </a:extLst>
                </a:gridCol>
                <a:gridCol w="2035464">
                  <a:extLst>
                    <a:ext uri="{9D8B030D-6E8A-4147-A177-3AD203B41FA5}">
                      <a16:colId xmlns:a16="http://schemas.microsoft.com/office/drawing/2014/main" val="1899929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كُرَةُ الْقَدَمِ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السّفَرُ</a:t>
                      </a: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الْمُطالَعَةُ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الْهوايَةُ الْمُفَضّلَةُ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2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عَدَدُ التّلاميذِ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85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05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30175-3CB8-C3E1-0469-ED1E76A8C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42205F4-FBA3-81E0-3102-B63DC21DE61E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E4DA3E7-2AA5-8C11-5D4C-E2BEB9BF9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4A642D0-2A50-E0FE-3A8D-DA50C60DB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23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FFB8-0FE3-DECB-81E2-BDC61CDB8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E5192486-54CE-D406-6557-88CF6D2FB507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EFD8AC-C55B-CA4C-881E-B98DEFFA3723}"/>
              </a:ext>
            </a:extLst>
          </p:cNvPr>
          <p:cNvSpPr txBox="1"/>
          <p:nvPr/>
        </p:nvSpPr>
        <p:spPr>
          <a:xfrm>
            <a:off x="2866006" y="91676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المطالعة، 8 تلاميذ.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849244-1574-A2BA-26B4-63272DF7F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8268EB1-FCAF-587F-9A81-7393A4B34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145006"/>
              </p:ext>
            </p:extLst>
          </p:nvPr>
        </p:nvGraphicFramePr>
        <p:xfrm>
          <a:off x="924915" y="2838939"/>
          <a:ext cx="729417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902">
                  <a:extLst>
                    <a:ext uri="{9D8B030D-6E8A-4147-A177-3AD203B41FA5}">
                      <a16:colId xmlns:a16="http://schemas.microsoft.com/office/drawing/2014/main" val="1260286897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1234425638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578858471"/>
                    </a:ext>
                  </a:extLst>
                </a:gridCol>
                <a:gridCol w="2035464">
                  <a:extLst>
                    <a:ext uri="{9D8B030D-6E8A-4147-A177-3AD203B41FA5}">
                      <a16:colId xmlns:a16="http://schemas.microsoft.com/office/drawing/2014/main" val="1899929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كُرَةُ الْقَدَمِ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السّفَرُ</a:t>
                      </a: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الْمُطالَعَةُ</a:t>
                      </a:r>
                      <a:endParaRPr lang="fr-MA" sz="32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الْهوايَةُ الْمُفَضّلَةُ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2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fr-MA" sz="32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عَدَدُ التّلاميذِ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858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F538B0D-86E0-4E38-067C-594B219F5E3D}"/>
              </a:ext>
            </a:extLst>
          </p:cNvPr>
          <p:cNvSpPr txBox="1"/>
          <p:nvPr/>
        </p:nvSpPr>
        <p:spPr>
          <a:xfrm>
            <a:off x="4440806" y="2838939"/>
            <a:ext cx="1717040" cy="1645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37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0B717-6D7D-A418-24FF-0B1559724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A907B62-C44D-D0F6-7F72-ABEEECA0BCC2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521E9B-660B-A1E7-B4AA-4A9E0DB2224A}"/>
              </a:ext>
            </a:extLst>
          </p:cNvPr>
          <p:cNvSpPr txBox="1"/>
          <p:nvPr/>
        </p:nvSpPr>
        <p:spPr>
          <a:xfrm>
            <a:off x="2866006" y="91676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عدد التلاميذ الذين عبروا عن هواياتهم المفضلة؟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3CB630-086F-EF9D-1AD4-C0A74792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75A8F-E3D4-1326-6097-ACD8A742D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028811"/>
              </p:ext>
            </p:extLst>
          </p:nvPr>
        </p:nvGraphicFramePr>
        <p:xfrm>
          <a:off x="924915" y="2838939"/>
          <a:ext cx="729417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902">
                  <a:extLst>
                    <a:ext uri="{9D8B030D-6E8A-4147-A177-3AD203B41FA5}">
                      <a16:colId xmlns:a16="http://schemas.microsoft.com/office/drawing/2014/main" val="1260286897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1234425638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578858471"/>
                    </a:ext>
                  </a:extLst>
                </a:gridCol>
                <a:gridCol w="2035464">
                  <a:extLst>
                    <a:ext uri="{9D8B030D-6E8A-4147-A177-3AD203B41FA5}">
                      <a16:colId xmlns:a16="http://schemas.microsoft.com/office/drawing/2014/main" val="1899929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كُرَةُ الْقَدَمِ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السّفَرُ</a:t>
                      </a: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الْمُطالَعَةُ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الْهوايَةُ الْمُفَضّلَةُ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2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عَدَدُ التّلاميذِ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85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5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0277-0D0D-B8A3-EA16-7C3F42A40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5944965-5EE8-4D9F-76E0-E04F17B29A15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00F988-F471-CE01-EDC4-0680DB408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A8FB3A-E37A-8372-C570-6537FBB37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230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E9BEF-9843-F115-037B-A4C7BC7C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7CC5888-1205-7367-05AC-4B9198D226F0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FB4C3E-E4F5-2234-5AE7-AD408C58759E}"/>
              </a:ext>
            </a:extLst>
          </p:cNvPr>
          <p:cNvSpPr txBox="1"/>
          <p:nvPr/>
        </p:nvSpPr>
        <p:spPr>
          <a:xfrm>
            <a:off x="2866006" y="91676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صححوا.من يشرح كيف حصل على الإجابة الصحيحة.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334947-ADCF-3D72-7D62-AE8412CB8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3A7511-3FE4-B439-424E-0B6FC1F97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291443"/>
              </p:ext>
            </p:extLst>
          </p:nvPr>
        </p:nvGraphicFramePr>
        <p:xfrm>
          <a:off x="924915" y="2706859"/>
          <a:ext cx="729417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902">
                  <a:extLst>
                    <a:ext uri="{9D8B030D-6E8A-4147-A177-3AD203B41FA5}">
                      <a16:colId xmlns:a16="http://schemas.microsoft.com/office/drawing/2014/main" val="1260286897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1234425638"/>
                    </a:ext>
                  </a:extLst>
                </a:gridCol>
                <a:gridCol w="1752902">
                  <a:extLst>
                    <a:ext uri="{9D8B030D-6E8A-4147-A177-3AD203B41FA5}">
                      <a16:colId xmlns:a16="http://schemas.microsoft.com/office/drawing/2014/main" val="578858471"/>
                    </a:ext>
                  </a:extLst>
                </a:gridCol>
                <a:gridCol w="2035464">
                  <a:extLst>
                    <a:ext uri="{9D8B030D-6E8A-4147-A177-3AD203B41FA5}">
                      <a16:colId xmlns:a16="http://schemas.microsoft.com/office/drawing/2014/main" val="1899929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كُرَةُ الْقَدَمِ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السّفَرُ</a:t>
                      </a: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الْمُطالَعَةُ</a:t>
                      </a:r>
                      <a:endParaRPr lang="fr-MA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الْهوايَةُ الْمُفَضّلَةُ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83C5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2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fr-MA" sz="32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fr-MA" sz="32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fr-MA" sz="32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عَدَدُ التّلاميذِ</a:t>
                      </a:r>
                      <a:endParaRPr lang="fr-MA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858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A5C25A-F01E-6F25-DF8D-AEA7E242B649}"/>
              </a:ext>
            </a:extLst>
          </p:cNvPr>
          <p:cNvSpPr txBox="1"/>
          <p:nvPr/>
        </p:nvSpPr>
        <p:spPr>
          <a:xfrm>
            <a:off x="2346927" y="5037494"/>
            <a:ext cx="3099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+ 9 + 8 = </a:t>
            </a:r>
            <a:endParaRPr lang="a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7349D0-D28C-9D41-F95B-572FBA24ED72}"/>
              </a:ext>
            </a:extLst>
          </p:cNvPr>
          <p:cNvSpPr txBox="1"/>
          <p:nvPr/>
        </p:nvSpPr>
        <p:spPr>
          <a:xfrm>
            <a:off x="5162166" y="5037493"/>
            <a:ext cx="117433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f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</a:t>
            </a:r>
            <a:endParaRPr lang="a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1E7FC9-0EAA-FEA9-7662-96CFEEAE6500}"/>
              </a:ext>
            </a:extLst>
          </p:cNvPr>
          <p:cNvGrpSpPr/>
          <p:nvPr/>
        </p:nvGrpSpPr>
        <p:grpSpPr>
          <a:xfrm>
            <a:off x="1341120" y="2299140"/>
            <a:ext cx="6299200" cy="2211205"/>
            <a:chOff x="1968285" y="2436266"/>
            <a:chExt cx="4915838" cy="221120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F6052E4-7AE1-AB53-DC7E-7008A17FF435}"/>
                </a:ext>
              </a:extLst>
            </p:cNvPr>
            <p:cNvSpPr/>
            <p:nvPr/>
          </p:nvSpPr>
          <p:spPr>
            <a:xfrm>
              <a:off x="2095145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453FFF3-7398-572A-52ED-7C8D9A01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1465" y="3608959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4263F7-A9FC-7791-CDD1-50DF693CEED1}"/>
                </a:ext>
              </a:extLst>
            </p:cNvPr>
            <p:cNvSpPr txBox="1"/>
            <p:nvPr/>
          </p:nvSpPr>
          <p:spPr>
            <a:xfrm>
              <a:off x="1968285" y="3619139"/>
              <a:ext cx="42736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تَعَرّفُ وَقِراءَةُ مِبْيانٍ بِالْأَعْمِدَةِ وَعَناصرِهِ.</a:t>
              </a:r>
              <a:endParaRPr lang="ar-MA" sz="24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C9BD8BF-10CD-B042-EB3B-0AA68534CB3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B8AB68F-DD0D-0A00-FFBC-18C5BB3A4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النمذجة.</a:t>
            </a:r>
          </a:p>
        </p:txBody>
      </p:sp>
      <p:pic>
        <p:nvPicPr>
          <p:cNvPr id="3" name="N4P1S4L1-v3">
            <a:hlinkClick r:id="" action="ppaction://media"/>
            <a:extLst>
              <a:ext uri="{FF2B5EF4-FFF2-40B4-BE49-F238E27FC236}">
                <a16:creationId xmlns:a16="http://schemas.microsoft.com/office/drawing/2014/main" id="{DCA3707B-0154-6DCA-9F08-7F3E52238E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666" y="2012576"/>
            <a:ext cx="8124641" cy="457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251145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تعرف وقراءة مبيان بالأعمدة.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CF9EAD-EAB0-DA33-C958-B1A21C640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222491-338E-C980-69D9-E54F496B7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827" y="2031868"/>
            <a:ext cx="7373379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42C40BB-EDFF-E60F-8BB4-C34E04488685}"/>
              </a:ext>
            </a:extLst>
          </p:cNvPr>
          <p:cNvGrpSpPr/>
          <p:nvPr/>
        </p:nvGrpSpPr>
        <p:grpSpPr>
          <a:xfrm>
            <a:off x="2120773" y="2260159"/>
            <a:ext cx="4801521" cy="2548863"/>
            <a:chOff x="2080133" y="2436266"/>
            <a:chExt cx="4801521" cy="2548863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9FD58A18-B585-601D-6E7F-C6F76631CD79}"/>
                </a:ext>
              </a:extLst>
            </p:cNvPr>
            <p:cNvSpPr/>
            <p:nvPr/>
          </p:nvSpPr>
          <p:spPr>
            <a:xfrm>
              <a:off x="2096602" y="2607079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89A366B-8730-B78D-058E-B6B72F455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1742" y="3442001"/>
              <a:ext cx="631873" cy="63187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79086D5-FA5B-0226-605E-998FCBA42D61}"/>
                </a:ext>
              </a:extLst>
            </p:cNvPr>
            <p:cNvSpPr txBox="1"/>
            <p:nvPr/>
          </p:nvSpPr>
          <p:spPr>
            <a:xfrm>
              <a:off x="2080133" y="3534494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B7D4C621-30BB-2AB4-15BC-1DF574D9695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D472B3A-E128-8992-B70B-2E4F551BB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97F3A77-A3C2-492A-3C63-2A5D0D38E049}"/>
                </a:ext>
              </a:extLst>
            </p:cNvPr>
            <p:cNvSpPr txBox="1"/>
            <p:nvPr/>
          </p:nvSpPr>
          <p:spPr>
            <a:xfrm>
              <a:off x="2138834" y="422026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8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01187-AFFD-D76F-D9DB-613B4BF2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338C56C-1005-F299-956E-0B866AE93694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23C9C3-E7F5-A1FE-64E1-4E04864A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0957D8-9F2C-83BD-9C64-44DAD637F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72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2C3ED-2643-8D38-7695-77C668F64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5828455-3424-7887-E2B7-ED6B73D762CB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7450D8-9C88-8470-F364-F73742EF5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74795BD-A03D-239F-5168-0132C87D105A}"/>
              </a:ext>
            </a:extLst>
          </p:cNvPr>
          <p:cNvSpPr txBox="1"/>
          <p:nvPr/>
        </p:nvSpPr>
        <p:spPr>
          <a:xfrm>
            <a:off x="2863228" y="904163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تعرفوا عناصر هذا المبيان واقرؤوا بياناته.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4B520-D803-1381-4646-209AE9CF5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27" y="1626691"/>
            <a:ext cx="6631081" cy="47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368704" y="2724716"/>
            <a:ext cx="3780000" cy="877078"/>
            <a:chOff x="648000" y="2196000"/>
            <a:chExt cx="3780000" cy="87707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r>
                <a:rPr lang="ar-MA" dirty="0"/>
                <a:t>قِراءَةُ مِبْياناتٍ بِالْأَعْمِدَةِ  (2)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68704" y="385065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735858" y="2318969"/>
              <a:ext cx="3601428" cy="597078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حَلُّ الْمَسَائلِ:</a:t>
              </a:r>
            </a:p>
            <a:p>
              <a:pPr>
                <a:lnSpc>
                  <a:spcPct val="100000"/>
                </a:lnSpc>
                <a:defRPr/>
              </a:pPr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(اَلْبَحْثُ عَنِ الْكُلِّ أَوِ الْجُزْءِ- خُطْوَتَينِ).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9560" y="4097747"/>
            <a:ext cx="3780000" cy="877078"/>
            <a:chOff x="648000" y="2196000"/>
            <a:chExt cx="3780000" cy="877078"/>
          </a:xfrm>
          <a:solidFill>
            <a:srgbClr val="FFC000"/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algn="ctr" defTabSz="609630" rtl="1">
                <a:lnSpc>
                  <a:spcPts val="3426"/>
                </a:lnSpc>
                <a:spcBef>
                  <a:spcPts val="300"/>
                </a:spcBef>
                <a:defRPr sz="1600" b="1" ker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defRPr/>
              </a:pPr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قِراءَةُ مِبْياناتٍ بِالْأَعْمِدَةِ  (3)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مًراجَعَة وَتَثْبيتُ دَروسِ الأُسْبوعِ.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14">
            <a:extLst>
              <a:ext uri="{FF2B5EF4-FFF2-40B4-BE49-F238E27FC236}">
                <a16:creationId xmlns:a16="http://schemas.microsoft.com/office/drawing/2014/main" id="{B06408D1-69F9-5519-8AD2-64A8EB534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10" y="2643773"/>
            <a:ext cx="3765568" cy="929994"/>
          </a:xfrm>
          <a:prstGeom prst="rect">
            <a:avLst/>
          </a:prstGeom>
        </p:spPr>
      </p:pic>
      <p:sp>
        <p:nvSpPr>
          <p:cNvPr id="12" name="Organigramme : Terminateur 21">
            <a:extLst>
              <a:ext uri="{FF2B5EF4-FFF2-40B4-BE49-F238E27FC236}">
                <a16:creationId xmlns:a16="http://schemas.microsoft.com/office/drawing/2014/main" id="{BD4A124E-BB8D-7676-1C30-1D25D01DA6B3}"/>
              </a:ext>
            </a:extLst>
          </p:cNvPr>
          <p:cNvSpPr/>
          <p:nvPr/>
        </p:nvSpPr>
        <p:spPr>
          <a:xfrm>
            <a:off x="6728816" y="2415794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6D2FBEC-8F27-F19E-909E-FE7597A8847D}"/>
              </a:ext>
            </a:extLst>
          </p:cNvPr>
          <p:cNvSpPr txBox="1"/>
          <p:nvPr/>
        </p:nvSpPr>
        <p:spPr>
          <a:xfrm>
            <a:off x="5646656" y="2924104"/>
            <a:ext cx="2585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قِراءَةُ </a:t>
            </a:r>
            <a:r>
              <a:rPr lang="ar-MA" b="1" dirty="0" err="1">
                <a:latin typeface="Calibri" panose="020F0502020204030204" pitchFamily="34" charset="0"/>
                <a:cs typeface="Calibri" panose="020F0502020204030204" pitchFamily="34" charset="0"/>
              </a:rPr>
              <a:t>مِبْياناتٍ</a:t>
            </a:r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 بِالْأَعْمِدَةِ  (1)</a:t>
            </a:r>
          </a:p>
        </p:txBody>
      </p:sp>
      <p:sp>
        <p:nvSpPr>
          <p:cNvPr id="8" name="Organigramme : Terminateur 21">
            <a:extLst>
              <a:ext uri="{FF2B5EF4-FFF2-40B4-BE49-F238E27FC236}">
                <a16:creationId xmlns:a16="http://schemas.microsoft.com/office/drawing/2014/main" id="{E4EE95AA-8E80-FF8A-04B9-739DF56200DA}"/>
              </a:ext>
            </a:extLst>
          </p:cNvPr>
          <p:cNvSpPr/>
          <p:nvPr/>
        </p:nvSpPr>
        <p:spPr>
          <a:xfrm>
            <a:off x="6728816" y="3801746"/>
            <a:ext cx="1260000" cy="360000"/>
          </a:xfrm>
          <a:prstGeom prst="flowChartTerminator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fr-FR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ganigramme : Terminateur 21">
            <a:extLst>
              <a:ext uri="{FF2B5EF4-FFF2-40B4-BE49-F238E27FC236}">
                <a16:creationId xmlns:a16="http://schemas.microsoft.com/office/drawing/2014/main" id="{77303CDA-56C1-AE0F-6BB5-6576FCA4F7D5}"/>
              </a:ext>
            </a:extLst>
          </p:cNvPr>
          <p:cNvSpPr/>
          <p:nvPr/>
        </p:nvSpPr>
        <p:spPr>
          <a:xfrm>
            <a:off x="2619564" y="2438697"/>
            <a:ext cx="1260000" cy="360000"/>
          </a:xfrm>
          <a:prstGeom prst="flowChartTerminator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fr-FR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1EF0-D87A-1A96-7E4C-93C173E4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A2AFCD-7E14-20E2-4EF6-2A669096D2A5}"/>
              </a:ext>
            </a:extLst>
          </p:cNvPr>
          <p:cNvSpPr txBox="1"/>
          <p:nvPr/>
        </p:nvSpPr>
        <p:spPr>
          <a:xfrm>
            <a:off x="271823" y="915086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C8590B-C739-8C97-CB1A-E835ABBB7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18">
            <a:extLst>
              <a:ext uri="{FF2B5EF4-FFF2-40B4-BE49-F238E27FC236}">
                <a16:creationId xmlns:a16="http://schemas.microsoft.com/office/drawing/2014/main" id="{9A16AC1E-18BB-B3A9-0F15-A7028273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226560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BC65DBD-2A5E-AF90-2ADE-4E87745AB6CF}"/>
              </a:ext>
            </a:extLst>
          </p:cNvPr>
          <p:cNvGrpSpPr/>
          <p:nvPr/>
        </p:nvGrpSpPr>
        <p:grpSpPr>
          <a:xfrm>
            <a:off x="1098678" y="1937063"/>
            <a:ext cx="6631927" cy="528631"/>
            <a:chOff x="1493758" y="2012029"/>
            <a:chExt cx="6631927" cy="528631"/>
          </a:xfrm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B2169A1-412C-6422-A3FC-A0895411C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50057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1C87C6F-9758-A903-99B8-4CFFAA4639EA}"/>
                </a:ext>
              </a:extLst>
            </p:cNvPr>
            <p:cNvSpPr/>
            <p:nvPr/>
          </p:nvSpPr>
          <p:spPr>
            <a:xfrm>
              <a:off x="6786880" y="2022946"/>
              <a:ext cx="932038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5F71B60F-6FE5-AAF0-5D76-868EA892E6F8}"/>
                </a:ext>
              </a:extLst>
            </p:cNvPr>
            <p:cNvSpPr/>
            <p:nvPr/>
          </p:nvSpPr>
          <p:spPr>
            <a:xfrm>
              <a:off x="1493758" y="2030352"/>
              <a:ext cx="1221453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 : coins arrondis 3">
              <a:extLst>
                <a:ext uri="{FF2B5EF4-FFF2-40B4-BE49-F238E27FC236}">
                  <a16:creationId xmlns:a16="http://schemas.microsoft.com/office/drawing/2014/main" id="{3C9B5346-FDF3-993A-F560-A8E40149D6A8}"/>
                </a:ext>
              </a:extLst>
            </p:cNvPr>
            <p:cNvSpPr/>
            <p:nvPr/>
          </p:nvSpPr>
          <p:spPr>
            <a:xfrm>
              <a:off x="5134742" y="2024365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04B68C01-8FF6-5F6D-82DB-099A498F5C2F}"/>
                </a:ext>
              </a:extLst>
            </p:cNvPr>
            <p:cNvSpPr/>
            <p:nvPr/>
          </p:nvSpPr>
          <p:spPr>
            <a:xfrm>
              <a:off x="3482604" y="2012029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7D29C9D6-F8FE-604A-AB0B-EBBAD220A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780" y="2052187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088D36BF-7A34-4AC3-5FAE-DEB11253E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4642" y="2077834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7C71BCB2-CCDD-0E9E-B7D6-311508206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5787" y="2101145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502B30A-AF46-0A3B-B41B-5D576DB49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971" y="2745474"/>
            <a:ext cx="4828450" cy="34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0092B-E8D0-1512-70FA-D303CE63F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AD34E6B-9577-86E6-C817-7E8C49F8D6E2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 ، اكتبوا عنوان المبيان.</a:t>
            </a: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E97589E-9D22-AA34-FB94-8D249F804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6" name="Oval 80">
            <a:extLst>
              <a:ext uri="{FF2B5EF4-FFF2-40B4-BE49-F238E27FC236}">
                <a16:creationId xmlns:a16="http://schemas.microsoft.com/office/drawing/2014/main" id="{11AEC332-5B3D-6D44-33D7-DDB7D01D4577}"/>
              </a:ext>
            </a:extLst>
          </p:cNvPr>
          <p:cNvSpPr>
            <a:spLocks noChangeAspect="1"/>
          </p:cNvSpPr>
          <p:nvPr/>
        </p:nvSpPr>
        <p:spPr>
          <a:xfrm>
            <a:off x="7718918" y="2012029"/>
            <a:ext cx="406767" cy="3786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/>
              <a:t>1</a:t>
            </a:r>
            <a:endParaRPr lang="fr-MA" sz="28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ACD351C-2FFC-02D0-5918-525DB0C6821F}"/>
              </a:ext>
            </a:extLst>
          </p:cNvPr>
          <p:cNvSpPr/>
          <p:nvPr/>
        </p:nvSpPr>
        <p:spPr>
          <a:xfrm>
            <a:off x="6786880" y="1957142"/>
            <a:ext cx="932038" cy="488473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أَتَعَرّفُ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 : coins arrondis 3">
            <a:extLst>
              <a:ext uri="{FF2B5EF4-FFF2-40B4-BE49-F238E27FC236}">
                <a16:creationId xmlns:a16="http://schemas.microsoft.com/office/drawing/2014/main" id="{1BAD3EA5-B100-DEEB-A410-689790FAFEC7}"/>
              </a:ext>
            </a:extLst>
          </p:cNvPr>
          <p:cNvSpPr/>
          <p:nvPr/>
        </p:nvSpPr>
        <p:spPr>
          <a:xfrm>
            <a:off x="1489895" y="2012029"/>
            <a:ext cx="1221453" cy="5103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أًقْرًأُ الْبَياناتِ</a:t>
            </a:r>
            <a:endParaRPr lang="fr-FR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 : coins arrondis 3">
            <a:extLst>
              <a:ext uri="{FF2B5EF4-FFF2-40B4-BE49-F238E27FC236}">
                <a16:creationId xmlns:a16="http://schemas.microsoft.com/office/drawing/2014/main" id="{698074F4-5D99-20BF-0078-C53BBBD7DB15}"/>
              </a:ext>
            </a:extLst>
          </p:cNvPr>
          <p:cNvSpPr/>
          <p:nvPr/>
        </p:nvSpPr>
        <p:spPr>
          <a:xfrm>
            <a:off x="5134742" y="2024365"/>
            <a:ext cx="932038" cy="48847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أَتَعَرّفُ</a:t>
            </a:r>
            <a:endParaRPr lang="fr-FR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 : coins arrondis 3">
            <a:extLst>
              <a:ext uri="{FF2B5EF4-FFF2-40B4-BE49-F238E27FC236}">
                <a16:creationId xmlns:a16="http://schemas.microsoft.com/office/drawing/2014/main" id="{7F73E06B-B56C-9FF8-7064-22B9B1C8ED82}"/>
              </a:ext>
            </a:extLst>
          </p:cNvPr>
          <p:cNvSpPr/>
          <p:nvPr/>
        </p:nvSpPr>
        <p:spPr>
          <a:xfrm>
            <a:off x="3482604" y="2048595"/>
            <a:ext cx="932038" cy="48847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أَتَعَرّفُ</a:t>
            </a:r>
            <a:endParaRPr lang="fr-FR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F941E71C-8481-799D-EFF8-7C943CDE7680}"/>
              </a:ext>
            </a:extLst>
          </p:cNvPr>
          <p:cNvSpPr>
            <a:spLocks noChangeAspect="1"/>
          </p:cNvSpPr>
          <p:nvPr/>
        </p:nvSpPr>
        <p:spPr>
          <a:xfrm>
            <a:off x="6066780" y="2052187"/>
            <a:ext cx="406767" cy="37869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fr-MA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C8855756-9BF3-4550-5F31-AA0747938C7C}"/>
              </a:ext>
            </a:extLst>
          </p:cNvPr>
          <p:cNvSpPr>
            <a:spLocks noChangeAspect="1"/>
          </p:cNvSpPr>
          <p:nvPr/>
        </p:nvSpPr>
        <p:spPr>
          <a:xfrm>
            <a:off x="4414642" y="2077834"/>
            <a:ext cx="406767" cy="37869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fr-MA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BCBB9B44-8834-1A34-4A82-485DE88B4E25}"/>
              </a:ext>
            </a:extLst>
          </p:cNvPr>
          <p:cNvSpPr>
            <a:spLocks noChangeAspect="1"/>
          </p:cNvSpPr>
          <p:nvPr/>
        </p:nvSpPr>
        <p:spPr>
          <a:xfrm>
            <a:off x="2715787" y="2101145"/>
            <a:ext cx="406767" cy="37869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fr-MA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F755A-853D-7534-D56B-7EAA74B43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971" y="2745474"/>
            <a:ext cx="4828450" cy="34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77A6A-DE9E-A824-D38B-EACA7DEBB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A5CF14C-B595-43D0-DBDE-118846F84361}"/>
              </a:ext>
            </a:extLst>
          </p:cNvPr>
          <p:cNvSpPr txBox="1"/>
          <p:nvPr/>
        </p:nvSpPr>
        <p:spPr>
          <a:xfrm>
            <a:off x="28281" y="874678"/>
            <a:ext cx="756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ما السؤال الذي يجيب عليه العنوان. عم يتحدث المبيان؟ ما المعلومات التي يقدمها؟</a:t>
            </a: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8268A0-DF35-76C5-5678-70A8C97FF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6" name="Oval 80">
            <a:extLst>
              <a:ext uri="{FF2B5EF4-FFF2-40B4-BE49-F238E27FC236}">
                <a16:creationId xmlns:a16="http://schemas.microsoft.com/office/drawing/2014/main" id="{988D9520-A72C-EC4F-CD49-18E6F84234A9}"/>
              </a:ext>
            </a:extLst>
          </p:cNvPr>
          <p:cNvSpPr>
            <a:spLocks noChangeAspect="1"/>
          </p:cNvSpPr>
          <p:nvPr/>
        </p:nvSpPr>
        <p:spPr>
          <a:xfrm>
            <a:off x="7718918" y="2012029"/>
            <a:ext cx="406767" cy="3786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/>
              <a:t>1</a:t>
            </a:r>
            <a:endParaRPr lang="fr-MA" sz="28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E41AD00-1E51-CC52-0CF3-38A688095A6D}"/>
              </a:ext>
            </a:extLst>
          </p:cNvPr>
          <p:cNvSpPr/>
          <p:nvPr/>
        </p:nvSpPr>
        <p:spPr>
          <a:xfrm>
            <a:off x="6786880" y="1957142"/>
            <a:ext cx="932038" cy="488473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أَتَعَرّفُ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 : coins arrondis 3">
            <a:extLst>
              <a:ext uri="{FF2B5EF4-FFF2-40B4-BE49-F238E27FC236}">
                <a16:creationId xmlns:a16="http://schemas.microsoft.com/office/drawing/2014/main" id="{4662460E-D853-6075-35BF-355DF9EE8059}"/>
              </a:ext>
            </a:extLst>
          </p:cNvPr>
          <p:cNvSpPr/>
          <p:nvPr/>
        </p:nvSpPr>
        <p:spPr>
          <a:xfrm>
            <a:off x="1489895" y="2012029"/>
            <a:ext cx="1221453" cy="5103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أًقْرًأُ الْبَياناتِ</a:t>
            </a:r>
            <a:endParaRPr lang="fr-FR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 : coins arrondis 3">
            <a:extLst>
              <a:ext uri="{FF2B5EF4-FFF2-40B4-BE49-F238E27FC236}">
                <a16:creationId xmlns:a16="http://schemas.microsoft.com/office/drawing/2014/main" id="{AC23FF6E-EEA7-BF8A-D5CA-F77C912AB531}"/>
              </a:ext>
            </a:extLst>
          </p:cNvPr>
          <p:cNvSpPr/>
          <p:nvPr/>
        </p:nvSpPr>
        <p:spPr>
          <a:xfrm>
            <a:off x="5134742" y="2024365"/>
            <a:ext cx="932038" cy="48847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أَتَعَرّفُ</a:t>
            </a:r>
            <a:endParaRPr lang="fr-FR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 : coins arrondis 3">
            <a:extLst>
              <a:ext uri="{FF2B5EF4-FFF2-40B4-BE49-F238E27FC236}">
                <a16:creationId xmlns:a16="http://schemas.microsoft.com/office/drawing/2014/main" id="{0726F55F-9E21-A281-71E2-1C124E7089AB}"/>
              </a:ext>
            </a:extLst>
          </p:cNvPr>
          <p:cNvSpPr/>
          <p:nvPr/>
        </p:nvSpPr>
        <p:spPr>
          <a:xfrm>
            <a:off x="3482604" y="2048595"/>
            <a:ext cx="932038" cy="48847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أَتَعَرّفُ</a:t>
            </a:r>
            <a:endParaRPr lang="fr-FR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944FDEE8-A47E-81F5-E806-2D9F89A9BD70}"/>
              </a:ext>
            </a:extLst>
          </p:cNvPr>
          <p:cNvSpPr>
            <a:spLocks noChangeAspect="1"/>
          </p:cNvSpPr>
          <p:nvPr/>
        </p:nvSpPr>
        <p:spPr>
          <a:xfrm>
            <a:off x="6066780" y="2052187"/>
            <a:ext cx="406767" cy="37869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fr-MA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AB841326-091C-BA97-63F4-DE79ACF84976}"/>
              </a:ext>
            </a:extLst>
          </p:cNvPr>
          <p:cNvSpPr>
            <a:spLocks noChangeAspect="1"/>
          </p:cNvSpPr>
          <p:nvPr/>
        </p:nvSpPr>
        <p:spPr>
          <a:xfrm>
            <a:off x="4414642" y="2077834"/>
            <a:ext cx="406767" cy="37869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fr-MA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137D6487-2429-C32C-BB2B-63539F167215}"/>
              </a:ext>
            </a:extLst>
          </p:cNvPr>
          <p:cNvSpPr>
            <a:spLocks noChangeAspect="1"/>
          </p:cNvSpPr>
          <p:nvPr/>
        </p:nvSpPr>
        <p:spPr>
          <a:xfrm>
            <a:off x="2715787" y="2101145"/>
            <a:ext cx="406767" cy="37869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fr-MA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D588B-D320-92A2-6109-B688F2AD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971" y="2745474"/>
            <a:ext cx="4828450" cy="3469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36D70-ACDB-CF70-2385-85FEB6F65676}"/>
              </a:ext>
            </a:extLst>
          </p:cNvPr>
          <p:cNvSpPr txBox="1"/>
          <p:nvPr/>
        </p:nvSpPr>
        <p:spPr>
          <a:xfrm>
            <a:off x="3393441" y="2761522"/>
            <a:ext cx="3210560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29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C2E31-B308-8336-2FBB-B13DCE4CC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5DD302D-F7AA-AE8A-2BA5-24918A5F9A3E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 </a:t>
            </a: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7D8EE4-CBB0-A297-7B3E-D1B8B3EA2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B5C978-9D78-5537-EFC2-F64216DB49F1}"/>
              </a:ext>
            </a:extLst>
          </p:cNvPr>
          <p:cNvGrpSpPr/>
          <p:nvPr/>
        </p:nvGrpSpPr>
        <p:grpSpPr>
          <a:xfrm>
            <a:off x="1299561" y="1897683"/>
            <a:ext cx="6544877" cy="522458"/>
            <a:chOff x="1580808" y="1948483"/>
            <a:chExt cx="6544877" cy="522458"/>
          </a:xfrm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F03294A9-35F9-53BA-6EAC-186E9231FE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8208E54-C470-8502-55E6-F551CE0C3ED8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F9EC56F3-40EA-96BC-91B0-534A6CCAFC51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 : coins arrondis 3">
              <a:extLst>
                <a:ext uri="{FF2B5EF4-FFF2-40B4-BE49-F238E27FC236}">
                  <a16:creationId xmlns:a16="http://schemas.microsoft.com/office/drawing/2014/main" id="{DAD06291-2AA8-250C-8187-A9B1A750DE84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A40B1099-6552-ACDC-E0B3-FBADE2B14AA8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8E909529-6519-0B14-8B15-13822222FC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2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2A2D0AFE-6B62-6248-F5BF-CCADC9F0B8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1545B855-AA0D-5F24-8C2D-2D22B16C8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F23122-0F40-2FDD-4A24-509CB8B33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3686D-6860-1BCB-8A64-D34DF02C7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A3401DF-8B94-4596-BBCF-3B4C6E401D68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الألواح ماذا يقدم المحور الأفقي؟</a:t>
            </a: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3FD9CC-B284-B559-1692-6EC3AFBF3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ABA46-61E9-DD29-EB34-367AA27A3349}"/>
              </a:ext>
            </a:extLst>
          </p:cNvPr>
          <p:cNvGrpSpPr/>
          <p:nvPr/>
        </p:nvGrpSpPr>
        <p:grpSpPr>
          <a:xfrm>
            <a:off x="1299561" y="1897683"/>
            <a:ext cx="6544877" cy="522458"/>
            <a:chOff x="1580808" y="1948483"/>
            <a:chExt cx="6544877" cy="522458"/>
          </a:xfrm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C5B3992-66AE-9570-7E4C-FFB91DB55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DAFD15DC-6783-8018-4F9A-EABB7A463724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A4A76431-F813-0F9B-6735-89506359459F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 : coins arrondis 3">
              <a:extLst>
                <a:ext uri="{FF2B5EF4-FFF2-40B4-BE49-F238E27FC236}">
                  <a16:creationId xmlns:a16="http://schemas.microsoft.com/office/drawing/2014/main" id="{6255815B-9C9C-02A3-E6F4-EA5B5CF4A167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768C1A87-735F-AF27-4712-4F9FDEDB8B50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0E743169-6172-F9B1-977A-627F5AD294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2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BD396C85-C81D-D6C7-3606-14E42D8E39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E384ACF5-688A-B15A-8328-E75B502D29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198E018C-3079-63AF-7D1C-A5ADFE9BF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1FC8-DEFC-3067-E78B-A8CD111D6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376A2C-7AC4-4512-5E32-AA817B6DA8F0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3FEF2A-363A-DE63-BF40-5F1D9712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9A38D1D-89C3-B869-E625-B6E0E457E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12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EF766-A6EA-56D4-0CDC-F39446766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B58D134-9516-46A9-EBBB-F48A56DEE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50EA5383-5607-9B00-8D5B-9A9F3DF83309}"/>
              </a:ext>
            </a:extLst>
          </p:cNvPr>
          <p:cNvSpPr txBox="1"/>
          <p:nvPr/>
        </p:nvSpPr>
        <p:spPr>
          <a:xfrm>
            <a:off x="349731" y="878008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المحور الأفقي يقدم المواد التي اجتازت فيها ندى االمراقبة المستمرة الأولى.</a:t>
            </a: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4C478C5-7E09-9C26-0EFD-5D6742C21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A6A816-4B52-19EC-2C1C-443986B88474}"/>
              </a:ext>
            </a:extLst>
          </p:cNvPr>
          <p:cNvGrpSpPr/>
          <p:nvPr/>
        </p:nvGrpSpPr>
        <p:grpSpPr>
          <a:xfrm>
            <a:off x="1299561" y="1897683"/>
            <a:ext cx="6544877" cy="522458"/>
            <a:chOff x="1580808" y="1948483"/>
            <a:chExt cx="6544877" cy="522458"/>
          </a:xfrm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918B7178-E5C0-6C84-EC93-87DC53889C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60B50BC-18CB-E4AA-8337-B883DC3F075A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5FF2C363-6BFD-D5B1-0C10-51795023D5D2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 : coins arrondis 3">
              <a:extLst>
                <a:ext uri="{FF2B5EF4-FFF2-40B4-BE49-F238E27FC236}">
                  <a16:creationId xmlns:a16="http://schemas.microsoft.com/office/drawing/2014/main" id="{31999795-D761-86D7-753F-5D6898E25491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756C8D97-52E7-4548-32F9-E594FA4BA7A8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921E44EF-583C-3189-C878-1F440ABEDC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2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40B83B90-A24F-7528-DC18-9AAD1CBA61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0C657449-2A5D-D35D-17C9-00B3127EF2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E06E8F-8ADA-B492-5930-B65F3E5FB7D9}"/>
              </a:ext>
            </a:extLst>
          </p:cNvPr>
          <p:cNvSpPr txBox="1"/>
          <p:nvPr/>
        </p:nvSpPr>
        <p:spPr>
          <a:xfrm>
            <a:off x="6106383" y="5735755"/>
            <a:ext cx="1219200" cy="4884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9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3DC95-FC61-377A-257D-61CBFC60E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2372FC2-8A0C-2331-EA68-43212393B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7E765FF-CE37-5E9E-BCB6-08A11525F973}"/>
              </a:ext>
            </a:extLst>
          </p:cNvPr>
          <p:cNvSpPr txBox="1"/>
          <p:nvPr/>
        </p:nvSpPr>
        <p:spPr>
          <a:xfrm>
            <a:off x="349731" y="887368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بالسؤال الذي يجيب عليه المحور أو الخط العمودي. ما الذي نحسبه او نحصيه؟</a:t>
            </a: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905159-6C56-3FC5-8EAD-12520A70D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32682E-8730-EEAF-F81E-EABC0DC7321A}"/>
              </a:ext>
            </a:extLst>
          </p:cNvPr>
          <p:cNvGrpSpPr/>
          <p:nvPr/>
        </p:nvGrpSpPr>
        <p:grpSpPr>
          <a:xfrm>
            <a:off x="1299561" y="1897683"/>
            <a:ext cx="6544877" cy="522458"/>
            <a:chOff x="1580808" y="1948483"/>
            <a:chExt cx="6544877" cy="522458"/>
          </a:xfrm>
        </p:grpSpPr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2EFA14E-0EB4-7627-955B-62F8A6DBE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A55F6F57-8ADB-ADE8-A71C-0325B99C7C50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5C4A58E6-98E3-1D79-0BA4-FA89C25B4410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 : coins arrondis 3">
              <a:extLst>
                <a:ext uri="{FF2B5EF4-FFF2-40B4-BE49-F238E27FC236}">
                  <a16:creationId xmlns:a16="http://schemas.microsoft.com/office/drawing/2014/main" id="{D66778EE-DABD-4C93-974D-5AC41B019003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EC7CD1B5-409B-C9DA-2F0E-9C750049F270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13E37BE6-2A83-3839-B80C-53486A21AE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2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5262D6D5-71E4-854F-86AB-FEF8502594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32929A32-054B-BA04-7CAC-15BDD9840C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85F7A7E-9E05-8E0C-79E2-A7B790FC4086}"/>
              </a:ext>
            </a:extLst>
          </p:cNvPr>
          <p:cNvSpPr txBox="1"/>
          <p:nvPr/>
        </p:nvSpPr>
        <p:spPr>
          <a:xfrm>
            <a:off x="6106383" y="5689891"/>
            <a:ext cx="1219200" cy="4884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8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D7AB-8407-3554-4714-2D8C4B67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D4B817-3519-FBC8-5DF5-B04EAD125D3F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3A520B-2B0B-9374-4A50-27A35F5D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B37B0A13-4400-E926-2165-53D4DE6A6D3C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الثالثة؟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609E777-5A82-5BCE-702C-A1C7FFBD2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519554"/>
            <a:ext cx="1320802" cy="198120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9B6D80-FB29-D685-087D-3DAC573BFD57}"/>
              </a:ext>
            </a:extLst>
          </p:cNvPr>
          <p:cNvGrpSpPr/>
          <p:nvPr/>
        </p:nvGrpSpPr>
        <p:grpSpPr>
          <a:xfrm>
            <a:off x="1197557" y="1805275"/>
            <a:ext cx="6544877" cy="522458"/>
            <a:chOff x="1580808" y="1948483"/>
            <a:chExt cx="6544877" cy="522458"/>
          </a:xfrm>
        </p:grpSpPr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2F026B29-127A-24B0-B7A2-9DE4B93E3F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EC84B4B1-BA4D-8C49-35F7-A0C7B0F79931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B568EBDA-B91B-DD7D-6B5B-7E5A807B4567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3">
              <a:extLst>
                <a:ext uri="{FF2B5EF4-FFF2-40B4-BE49-F238E27FC236}">
                  <a16:creationId xmlns:a16="http://schemas.microsoft.com/office/drawing/2014/main" id="{D4731385-7609-DFFC-4DAB-8D11E8552300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C1D19F24-DF6C-FF7E-A91C-F8AA8D46DB94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74CFB35B-5E09-DE35-CBEB-82932141B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E9CB46A-F35B-F314-CEA6-F15C24CF96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3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9CEF49BC-2ED1-6E87-0DED-0D4025E9C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7AB8CD3F-D227-B268-CF8C-F57A56D25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F2F96-270E-7597-AA66-A78CB0718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6C1127-FE53-4781-4C0C-2AC5E2A2C99C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F27B1E1-B200-9DE8-B690-8688066EF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9D098EF2-A7BF-AE8B-93B8-E67AD00C1FFB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ما الممثل على المحور أو الخط االعمودي؟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1167C5-05FC-4CD9-06CC-EBEBA145C2D9}"/>
              </a:ext>
            </a:extLst>
          </p:cNvPr>
          <p:cNvGrpSpPr/>
          <p:nvPr/>
        </p:nvGrpSpPr>
        <p:grpSpPr>
          <a:xfrm>
            <a:off x="1197557" y="1805275"/>
            <a:ext cx="6544877" cy="522458"/>
            <a:chOff x="1580808" y="1948483"/>
            <a:chExt cx="6544877" cy="522458"/>
          </a:xfrm>
        </p:grpSpPr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90C3E32-B1CD-E5E1-03F8-1DF747ED60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893B52D8-4423-815D-98B9-D89B12DE5412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6F268C05-05D6-B80E-8D78-EC4CB25AE196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3">
              <a:extLst>
                <a:ext uri="{FF2B5EF4-FFF2-40B4-BE49-F238E27FC236}">
                  <a16:creationId xmlns:a16="http://schemas.microsoft.com/office/drawing/2014/main" id="{DAA0102C-2BA0-C55B-A529-150FF3A97511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235E6882-453C-8520-4CF5-E60A0CDB82A7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46C3ED44-E6D5-9C4A-A826-3A5236F43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A95C098-056C-3D66-14F0-9C477670C2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3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A7556B4A-AC16-0EBE-F4B8-D174B2948D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2BAE407F-6E2D-9521-E6EB-119DE8EC5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92972" y="104473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2" y="1337247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chemeClr val="accent1"/>
                </a:solidFill>
                <a:latin typeface="Dosis" pitchFamily="2" charset="0"/>
                <a:cs typeface="Calibri" panose="020F0502020204030204" pitchFamily="34" charset="0"/>
              </a:rPr>
              <a:t>قِراءَةُ </a:t>
            </a:r>
            <a:r>
              <a:rPr lang="ar-MA" sz="3200" b="1" dirty="0" err="1">
                <a:solidFill>
                  <a:schemeClr val="accent1"/>
                </a:solidFill>
                <a:latin typeface="Dosis" pitchFamily="2" charset="0"/>
                <a:cs typeface="Calibri" panose="020F0502020204030204" pitchFamily="34" charset="0"/>
              </a:rPr>
              <a:t>مِبْيانٍ</a:t>
            </a:r>
            <a:r>
              <a:rPr lang="ar-MA" sz="3200" b="1" dirty="0">
                <a:solidFill>
                  <a:schemeClr val="accent1"/>
                </a:solidFill>
                <a:latin typeface="Dosis" pitchFamily="2" charset="0"/>
                <a:cs typeface="Calibri" panose="020F0502020204030204" pitchFamily="34" charset="0"/>
              </a:rPr>
              <a:t> بِالْأَعْمِدَةِ  (1)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13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2E235-8036-ECAF-2FEB-07879FF2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DB3C33-26CB-40B8-5628-A5B0FA30A0FE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51853A2-7205-333E-428A-7310A15B2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9D1C12-D553-4A7A-44F2-B38F281FC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7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36B4B-3E38-EFA5-A21D-A5B889492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7D1485C-0FE2-51D4-B367-FFAFC266B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0628EEA3-417E-70FE-73B2-1FFAE122DE67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22F96A-668D-48B9-265D-B6A40CD6B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A5FCACFE-2F6D-2D83-727B-B872FE8B8381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6B6930-22D2-0692-A35D-DAAB167530CA}"/>
              </a:ext>
            </a:extLst>
          </p:cNvPr>
          <p:cNvGrpSpPr/>
          <p:nvPr/>
        </p:nvGrpSpPr>
        <p:grpSpPr>
          <a:xfrm>
            <a:off x="1197557" y="1805275"/>
            <a:ext cx="6544877" cy="522458"/>
            <a:chOff x="1580808" y="1948483"/>
            <a:chExt cx="6544877" cy="522458"/>
          </a:xfrm>
        </p:grpSpPr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27A31B7B-BED9-FE9E-1B3B-0BC57A5C7B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D23384CC-7B76-F10D-0F6E-4B7229E276CC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9EEB1DC6-A87C-C3AE-6562-7C6C08775421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3">
              <a:extLst>
                <a:ext uri="{FF2B5EF4-FFF2-40B4-BE49-F238E27FC236}">
                  <a16:creationId xmlns:a16="http://schemas.microsoft.com/office/drawing/2014/main" id="{EC4E49C4-E1FD-876B-D141-5735BA39A909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F67957BB-CCF8-45F6-53BD-40EED163A6D1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3146A1A8-B6AC-B795-BDD0-E2E3DBA62F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A6FBC9B-3B2A-0323-C54B-D2AD88F5C3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3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97E74FBA-F2F8-5F14-85F5-D5FD9DC34C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94225A3-1D6B-02D5-7376-7A6C3A331B21}"/>
              </a:ext>
            </a:extLst>
          </p:cNvPr>
          <p:cNvSpPr txBox="1"/>
          <p:nvPr/>
        </p:nvSpPr>
        <p:spPr>
          <a:xfrm>
            <a:off x="1818417" y="2521406"/>
            <a:ext cx="890029" cy="5103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40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8F18F-A9BC-85A9-A1AB-91F0284A6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B5675C3-8F38-1305-17E0-07A315C56115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321365D-98B5-6549-0920-F5D1BC63E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0508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AF8165EE-3B27-4954-928E-DB99C8D4428A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الرابعة؟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61C087-1583-2569-BEC4-C122158411B1}"/>
              </a:ext>
            </a:extLst>
          </p:cNvPr>
          <p:cNvGrpSpPr/>
          <p:nvPr/>
        </p:nvGrpSpPr>
        <p:grpSpPr>
          <a:xfrm>
            <a:off x="1197557" y="1805275"/>
            <a:ext cx="6544877" cy="522458"/>
            <a:chOff x="1580808" y="1948483"/>
            <a:chExt cx="6544877" cy="522458"/>
          </a:xfrm>
        </p:grpSpPr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BCCA99A3-5194-31FB-9738-FD58C17FDD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41D0E864-6B41-75C7-23CB-A6249A2E626B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AED5D03D-10FD-8157-1F7C-64ED75F71A15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3">
              <a:extLst>
                <a:ext uri="{FF2B5EF4-FFF2-40B4-BE49-F238E27FC236}">
                  <a16:creationId xmlns:a16="http://schemas.microsoft.com/office/drawing/2014/main" id="{1706B043-361E-E2F7-ADF7-59996B18BE9F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3CB3D68F-CC6A-2283-978D-A50AB38FA322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772C3F12-214C-2430-09B0-093690680B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96864D3-8B77-CD7C-C268-6033C5882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9D6172C1-EE55-62FD-2F60-BC8A8F123E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4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B3A34FD9-2455-072B-B450-2F65789A6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67607-BE6B-DE82-B8F5-62010305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9D1873-E7AA-7453-8B9D-C7FC56A0415C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77AD52-2C2F-6798-966F-8268CD60F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FDEBDD96-4E0F-45CC-5064-7E006657AB1F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المادة التي حصلت فيها ندى على أعلى نقطة.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92B483-9242-6671-2521-28184EF44B4B}"/>
              </a:ext>
            </a:extLst>
          </p:cNvPr>
          <p:cNvGrpSpPr/>
          <p:nvPr/>
        </p:nvGrpSpPr>
        <p:grpSpPr>
          <a:xfrm>
            <a:off x="1197557" y="1805275"/>
            <a:ext cx="6544877" cy="522458"/>
            <a:chOff x="1580808" y="1948483"/>
            <a:chExt cx="6544877" cy="522458"/>
          </a:xfrm>
        </p:grpSpPr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B3F9A80-D98D-20E6-C234-528A78AB85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D8F46E6C-6B6D-32F6-375D-191D2D0152C9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1424697F-7560-514F-D714-CCAC080928F6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3">
              <a:extLst>
                <a:ext uri="{FF2B5EF4-FFF2-40B4-BE49-F238E27FC236}">
                  <a16:creationId xmlns:a16="http://schemas.microsoft.com/office/drawing/2014/main" id="{A57FEA26-198F-A419-E9F0-06533E84BA66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E5C0388D-231F-B890-0222-239ED089BACE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BC53CDAB-15B2-162D-15A3-4D5088B55D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EDEB026-D3B2-9B56-E822-DC751F8DA6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1B3C9C02-C92B-A075-AA61-CCBC5EBC8F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4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Image 18">
            <a:extLst>
              <a:ext uri="{FF2B5EF4-FFF2-40B4-BE49-F238E27FC236}">
                <a16:creationId xmlns:a16="http://schemas.microsoft.com/office/drawing/2014/main" id="{0C867AE6-FD51-D74E-67C9-4219EF0E1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519554"/>
            <a:ext cx="1320802" cy="198120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20AE9-2EF5-DB10-D1F8-985BCB053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FBCC-2884-97AA-C957-E3B750750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4AA191A-D863-4B08-3414-187259A576E3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76DA05-DA75-97F4-3FB4-AA6839562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75606B-233F-0E35-65EC-3436DD49F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77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1D881-73B7-0AC1-5B1C-A64B9615A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445D17D-C501-03D7-A65D-DCC9F9EE1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3330" y="2466493"/>
            <a:ext cx="5562231" cy="399705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25BE34E6-F64E-FFA6-29D4-140715FF1C50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DA655E-0E66-DD0C-3065-CA18BE572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1F544FE8-BB64-57DB-126D-C44ACC113802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يتقدم إلى السبورة ليتححق بالمسطرة.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71D27E-63D8-0FFC-AE25-14737A541570}"/>
              </a:ext>
            </a:extLst>
          </p:cNvPr>
          <p:cNvGrpSpPr/>
          <p:nvPr/>
        </p:nvGrpSpPr>
        <p:grpSpPr>
          <a:xfrm>
            <a:off x="1197557" y="1805275"/>
            <a:ext cx="6544877" cy="522458"/>
            <a:chOff x="1580808" y="1948483"/>
            <a:chExt cx="6544877" cy="522458"/>
          </a:xfrm>
        </p:grpSpPr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D567F21-5B9F-D1E7-0FC1-270E47E0D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0AEC94FD-2255-FBA9-C002-796164F8C789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F2FC6AB3-429B-7D87-F339-7DE3046DF415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3">
              <a:extLst>
                <a:ext uri="{FF2B5EF4-FFF2-40B4-BE49-F238E27FC236}">
                  <a16:creationId xmlns:a16="http://schemas.microsoft.com/office/drawing/2014/main" id="{073C564A-5725-7E29-9EFE-02B0F454A212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A191CE56-E929-FBF4-028F-16753E5A0A4E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2FE90EE1-0E88-56CA-3B57-32B6C8FAC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994316F6-828B-1F85-3DB8-13ECC06EB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E42B7637-4FFD-2835-A2A7-FDB5A26A9F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4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1A3465-F014-4DDB-655C-5CD97336FFFB}"/>
              </a:ext>
            </a:extLst>
          </p:cNvPr>
          <p:cNvSpPr txBox="1"/>
          <p:nvPr/>
        </p:nvSpPr>
        <p:spPr>
          <a:xfrm>
            <a:off x="5235076" y="5706336"/>
            <a:ext cx="751840" cy="6299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2723A1-8029-5A8B-724E-C38D17B57648}"/>
              </a:ext>
            </a:extLst>
          </p:cNvPr>
          <p:cNvCxnSpPr/>
          <p:nvPr/>
        </p:nvCxnSpPr>
        <p:spPr>
          <a:xfrm flipH="1">
            <a:off x="2180239" y="3704816"/>
            <a:ext cx="3708000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A31053E-6EC0-8AA4-D1FD-8F2B63E89454}"/>
              </a:ext>
            </a:extLst>
          </p:cNvPr>
          <p:cNvSpPr/>
          <p:nvPr/>
        </p:nvSpPr>
        <p:spPr>
          <a:xfrm>
            <a:off x="1716741" y="3516857"/>
            <a:ext cx="463498" cy="375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61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FE929-A45A-A456-2FFD-3C1076784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CC7BBF-324F-C3B6-4951-46964119FD21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58A704-2360-D923-9256-5A94AB44C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3C2268F7-74B8-2AF7-76FD-925A7F5F4BB7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: ما المادتان اللتان حصلت فيهما ندى على نفس الدرجة أو النقطة؟</a:t>
            </a:r>
          </a:p>
        </p:txBody>
      </p:sp>
      <p:pic>
        <p:nvPicPr>
          <p:cNvPr id="2" name="Image 18">
            <a:extLst>
              <a:ext uri="{FF2B5EF4-FFF2-40B4-BE49-F238E27FC236}">
                <a16:creationId xmlns:a16="http://schemas.microsoft.com/office/drawing/2014/main" id="{0B2280E7-E945-F290-8295-A002DEB6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519554"/>
            <a:ext cx="1320802" cy="198120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57F4AC3E-97EB-0438-07AC-380FB3239294}"/>
              </a:ext>
            </a:extLst>
          </p:cNvPr>
          <p:cNvGrpSpPr/>
          <p:nvPr/>
        </p:nvGrpSpPr>
        <p:grpSpPr>
          <a:xfrm>
            <a:off x="1197557" y="1805275"/>
            <a:ext cx="6544877" cy="522458"/>
            <a:chOff x="1580808" y="1948483"/>
            <a:chExt cx="6544877" cy="522458"/>
          </a:xfrm>
        </p:grpSpPr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58FE8D1C-D554-DED3-E89D-97B8FC01F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" name="Rectangle : coins arrondis 3">
              <a:extLst>
                <a:ext uri="{FF2B5EF4-FFF2-40B4-BE49-F238E27FC236}">
                  <a16:creationId xmlns:a16="http://schemas.microsoft.com/office/drawing/2014/main" id="{8FBD4BF5-65A3-BEDC-2530-0DFE5D3191EE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 : coins arrondis 3">
              <a:extLst>
                <a:ext uri="{FF2B5EF4-FFF2-40B4-BE49-F238E27FC236}">
                  <a16:creationId xmlns:a16="http://schemas.microsoft.com/office/drawing/2014/main" id="{1B31448B-F47F-631B-08B0-4160FEC7F6AF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573DCEA2-DF44-3C47-A898-33D04A9CBE34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6D3BA769-04E7-0242-67EB-7A1475A4A5DE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674DB0A0-9F3A-6137-71CC-018C8D779F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6D69EF2C-6E04-A72C-ABAE-6BDF24BE0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CD740356-3788-FC0C-780D-43A1D4CC5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4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BA6F04EE-6E58-8DBA-579B-F5F4C73B1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417" y="2466493"/>
            <a:ext cx="5562231" cy="39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078E4-7CE9-ED77-6C51-A789C690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1C0F8B-21C2-1433-6AFB-F281266B3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10" y="2507532"/>
            <a:ext cx="5566130" cy="399322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B72B175-6E9A-8C00-D097-694156DAD689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28C47D8-C819-DD16-3B8E-FB1CE2DC7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E0245043-A3A0-A75F-98E2-835F4BDA0C75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نعم العربية والأمازيغية.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23F962-7925-69F1-B2E6-CE3A048BD6BF}"/>
              </a:ext>
            </a:extLst>
          </p:cNvPr>
          <p:cNvCxnSpPr>
            <a:cxnSpLocks/>
          </p:cNvCxnSpPr>
          <p:nvPr/>
        </p:nvCxnSpPr>
        <p:spPr>
          <a:xfrm flipH="1">
            <a:off x="1795969" y="4147672"/>
            <a:ext cx="2808000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6A213CF-B82E-9DA3-5F95-C5D96F4E5F2B}"/>
              </a:ext>
            </a:extLst>
          </p:cNvPr>
          <p:cNvSpPr/>
          <p:nvPr/>
        </p:nvSpPr>
        <p:spPr>
          <a:xfrm>
            <a:off x="1595672" y="3959713"/>
            <a:ext cx="288000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6F9B3484-0883-AF63-9FE2-7755FB57072C}"/>
              </a:ext>
            </a:extLst>
          </p:cNvPr>
          <p:cNvSpPr/>
          <p:nvPr/>
        </p:nvSpPr>
        <p:spPr>
          <a:xfrm>
            <a:off x="2248648" y="6140602"/>
            <a:ext cx="192947" cy="273451"/>
          </a:xfrm>
          <a:prstGeom prst="upArrow">
            <a:avLst>
              <a:gd name="adj1" fmla="val 50000"/>
              <a:gd name="adj2" fmla="val 9181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15DE5ECE-C954-978C-A2CA-F23253F061D1}"/>
              </a:ext>
            </a:extLst>
          </p:cNvPr>
          <p:cNvGrpSpPr/>
          <p:nvPr/>
        </p:nvGrpSpPr>
        <p:grpSpPr>
          <a:xfrm>
            <a:off x="1197557" y="1805275"/>
            <a:ext cx="6544877" cy="522458"/>
            <a:chOff x="1580808" y="1948483"/>
            <a:chExt cx="6544877" cy="522458"/>
          </a:xfrm>
        </p:grpSpPr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C761CADF-E1E2-CAFD-3E20-98574FB75F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8918" y="2012029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1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30FF7554-8831-366F-9D99-F03D9F12E4B6}"/>
                </a:ext>
              </a:extLst>
            </p:cNvPr>
            <p:cNvSpPr/>
            <p:nvPr/>
          </p:nvSpPr>
          <p:spPr>
            <a:xfrm>
              <a:off x="6786880" y="1957142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CC08BC2F-DD9D-80EF-9D88-6179D69F9E11}"/>
                </a:ext>
              </a:extLst>
            </p:cNvPr>
            <p:cNvSpPr/>
            <p:nvPr/>
          </p:nvSpPr>
          <p:spPr>
            <a:xfrm>
              <a:off x="1580808" y="1960633"/>
              <a:ext cx="1221453" cy="510308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أًقْرًأُ الْبَياناتِ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0C882F1D-81B8-FE96-52F9-5AE9FADBD844}"/>
                </a:ext>
              </a:extLst>
            </p:cNvPr>
            <p:cNvSpPr/>
            <p:nvPr/>
          </p:nvSpPr>
          <p:spPr>
            <a:xfrm>
              <a:off x="5202872" y="1948483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 : coins arrondis 3">
              <a:extLst>
                <a:ext uri="{FF2B5EF4-FFF2-40B4-BE49-F238E27FC236}">
                  <a16:creationId xmlns:a16="http://schemas.microsoft.com/office/drawing/2014/main" id="{5389D2EA-CC3D-BCF1-AE2E-F5A7AC0D065D}"/>
                </a:ext>
              </a:extLst>
            </p:cNvPr>
            <p:cNvSpPr/>
            <p:nvPr/>
          </p:nvSpPr>
          <p:spPr>
            <a:xfrm>
              <a:off x="3542638" y="1965597"/>
              <a:ext cx="932038" cy="48847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أَتَعَرّفُ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B6F68542-06A7-992F-C941-4ACEC31E2E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7478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09629E59-980C-2DD9-C00F-A3EC296335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4676" y="1994836"/>
              <a:ext cx="406767" cy="3786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92FFB353-29DF-4EC0-8572-510C155DE2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49749"/>
              <a:ext cx="406767" cy="3786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/>
                  </a:solidFill>
                </a:rPr>
                <a:t>4</a:t>
              </a:r>
              <a:endParaRPr lang="fr-MA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Arrow: Up 23">
            <a:extLst>
              <a:ext uri="{FF2B5EF4-FFF2-40B4-BE49-F238E27FC236}">
                <a16:creationId xmlns:a16="http://schemas.microsoft.com/office/drawing/2014/main" id="{CF0D86A3-5DF2-61C4-382A-598CE1A1663C}"/>
              </a:ext>
            </a:extLst>
          </p:cNvPr>
          <p:cNvSpPr/>
          <p:nvPr/>
        </p:nvSpPr>
        <p:spPr>
          <a:xfrm>
            <a:off x="4305245" y="6140601"/>
            <a:ext cx="192947" cy="273451"/>
          </a:xfrm>
          <a:prstGeom prst="upArrow">
            <a:avLst>
              <a:gd name="adj1" fmla="val 50000"/>
              <a:gd name="adj2" fmla="val 9181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156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349731" y="808691"/>
            <a:ext cx="713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هكذا، تعرفنا وقرأنا بيانات مبيان حول نقط ندى في  المراقبة المستمرة  الأولى.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بالخطوات.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CF9EAD-EAB0-DA33-C958-B1A21C640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4800BE-F56A-2B09-FD36-662BB0C4D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70" y="2438400"/>
            <a:ext cx="4341790" cy="3037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0948F-04FC-A0A0-CAA7-F18BC8827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9052" y="2600960"/>
            <a:ext cx="3097229" cy="26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2706-6F74-C240-FBF0-06F182B61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0BC180-8C1D-1AFA-1671-D70C8003726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BC6F0BF-EC04-E648-8ACD-5CFC405A061B}"/>
              </a:ext>
            </a:extLst>
          </p:cNvPr>
          <p:cNvGrpSpPr/>
          <p:nvPr/>
        </p:nvGrpSpPr>
        <p:grpSpPr>
          <a:xfrm>
            <a:off x="2120773" y="2260159"/>
            <a:ext cx="4801521" cy="2548863"/>
            <a:chOff x="2080133" y="2436266"/>
            <a:chExt cx="4801521" cy="2548863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69A000C-F98A-A982-9C3A-44D52B61D408}"/>
                </a:ext>
              </a:extLst>
            </p:cNvPr>
            <p:cNvSpPr/>
            <p:nvPr/>
          </p:nvSpPr>
          <p:spPr>
            <a:xfrm>
              <a:off x="2096602" y="2607079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BD3BC59-D51D-E324-C5A9-DA647481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42040" y="4165935"/>
              <a:ext cx="631873" cy="63187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136D81A-B7D8-19C8-AED5-23D4FE803BA5}"/>
                </a:ext>
              </a:extLst>
            </p:cNvPr>
            <p:cNvSpPr txBox="1"/>
            <p:nvPr/>
          </p:nvSpPr>
          <p:spPr>
            <a:xfrm>
              <a:off x="2080133" y="353449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69AE94A6-9BDF-B388-D5B4-6A4396F05F3A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D06C1DC3-3980-1F09-0573-5ED8CCA3BC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5D57AAC-97C3-B3D1-4B59-226A08B9C56E}"/>
                </a:ext>
              </a:extLst>
            </p:cNvPr>
            <p:cNvSpPr txBox="1"/>
            <p:nvPr/>
          </p:nvSpPr>
          <p:spPr>
            <a:xfrm>
              <a:off x="2138834" y="422026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2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افتتاح الدرس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نمذجة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ممارسة الموجهة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ممارسة المستقلة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lang="en-GB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ar-MA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اختتام </a:t>
            </a:r>
            <a:r>
              <a:rPr kumimoji="0" lang="ar-S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</a:t>
            </a:r>
            <a:endParaRPr kumimoji="0" lang="fr-MA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C8D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603542" y="3207785"/>
            <a:ext cx="579167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617860" y="2428491"/>
            <a:ext cx="599748" cy="671849"/>
            <a:chOff x="1587566" y="2428491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7566" y="2428491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52470" y="261602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7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32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21C08-7C8F-3D0C-BC45-02F9BB680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0678B28-EC55-9037-56EA-21AC9178C41E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182FE8-92DA-4F38-18FA-FF30371EC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0BE3C2FC-D8A9-062F-C624-77831E3679FB}"/>
              </a:ext>
            </a:extLst>
          </p:cNvPr>
          <p:cNvSpPr txBox="1"/>
          <p:nvPr/>
        </p:nvSpPr>
        <p:spPr>
          <a:xfrm>
            <a:off x="225911" y="92573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صفحة 38 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394909-6EDA-6BE6-EACB-FF3466BB42D2}"/>
              </a:ext>
            </a:extLst>
          </p:cNvPr>
          <p:cNvGrpSpPr/>
          <p:nvPr/>
        </p:nvGrpSpPr>
        <p:grpSpPr>
          <a:xfrm>
            <a:off x="1316896" y="1763424"/>
            <a:ext cx="6713408" cy="4336793"/>
            <a:chOff x="1215296" y="1854864"/>
            <a:chExt cx="6713408" cy="43367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14E971-B9AC-F511-26E5-3114D0692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4006" y="1854864"/>
              <a:ext cx="3594698" cy="43367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211F88-749D-BC63-4C8D-1A73DF688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5296" y="1854864"/>
              <a:ext cx="3356704" cy="433679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EBEE61-5E75-A69E-FFF0-A66938AAE4AD}"/>
              </a:ext>
            </a:extLst>
          </p:cNvPr>
          <p:cNvSpPr txBox="1"/>
          <p:nvPr/>
        </p:nvSpPr>
        <p:spPr>
          <a:xfrm>
            <a:off x="4572000" y="2453739"/>
            <a:ext cx="3677920" cy="36933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87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706E-D6EB-9381-6D7B-3A2CA5FF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2FB72D7A-C92D-EFE4-F7CE-511F58CED20F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 رقم 1 صفحة 38.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DD829A4-EAF7-C495-8E38-58F4BDE1E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C53A03-B8AF-F0DE-B4FA-0045C5B3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57" y="1825733"/>
            <a:ext cx="1958510" cy="426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80862D-2DCA-71E5-B816-FBC5642AC8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82"/>
          <a:stretch>
            <a:fillRect/>
          </a:stretch>
        </p:blipFill>
        <p:spPr>
          <a:xfrm>
            <a:off x="2142067" y="1616630"/>
            <a:ext cx="4478868" cy="48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463690" y="89151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2C33E-0BAA-8E51-5E47-91B75CEA9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8782" y="2693578"/>
            <a:ext cx="2207138" cy="2207138"/>
          </a:xfrm>
          <a:prstGeom prst="rect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8A609A8-A8BF-A064-90AF-7F62D85F8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90" y="1810035"/>
            <a:ext cx="1958510" cy="426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5A52EE-D830-39A2-FD33-FBF347BD30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050"/>
          <a:stretch>
            <a:fillRect/>
          </a:stretch>
        </p:blipFill>
        <p:spPr>
          <a:xfrm>
            <a:off x="976227" y="1753056"/>
            <a:ext cx="5011777" cy="46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A3BB-0D46-E925-CAED-B5C285C7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619D1EB-5510-7C4C-608E-056A61E66CFA}"/>
              </a:ext>
            </a:extLst>
          </p:cNvPr>
          <p:cNvSpPr txBox="1"/>
          <p:nvPr/>
        </p:nvSpPr>
        <p:spPr>
          <a:xfrm>
            <a:off x="367005" y="8850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5FD3E8-77AB-54FA-9AF8-BF178EBBE9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ADA29328-EBA4-7E62-4648-B11003631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2" y="2312894"/>
            <a:ext cx="3155576" cy="31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3135-CB4C-8D94-5F62-4CD9B6D8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CEF140-B46F-64F4-4220-AB8876623EFD}"/>
              </a:ext>
            </a:extLst>
          </p:cNvPr>
          <p:cNvSpPr txBox="1"/>
          <p:nvPr/>
        </p:nvSpPr>
        <p:spPr>
          <a:xfrm>
            <a:off x="459080" y="88870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01E95B-F7DE-7532-7048-6DAA87B63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2" name="Image 1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E9E46D1-2469-2BBF-1EE0-5C376E1C7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26" y="2512359"/>
            <a:ext cx="2492188" cy="2492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E81973-BFEE-D4D5-0D39-C8BFAB69A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19" y="2276475"/>
            <a:ext cx="5259961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7793-D9AA-6D8C-08F1-CC2649F5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E499117A-06B7-5947-928D-CA39675DF5FB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دقيقتان.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ACFF504-D6E6-F9AD-5492-BF5652BD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93" name="Groupe 2">
            <a:extLst>
              <a:ext uri="{FF2B5EF4-FFF2-40B4-BE49-F238E27FC236}">
                <a16:creationId xmlns:a16="http://schemas.microsoft.com/office/drawing/2014/main" id="{76DF1EE5-3FC6-192F-9627-9BEAE5FD0779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4" name="Image 3">
              <a:extLst>
                <a:ext uri="{FF2B5EF4-FFF2-40B4-BE49-F238E27FC236}">
                  <a16:creationId xmlns:a16="http://schemas.microsoft.com/office/drawing/2014/main" id="{373ADD55-AF2B-3C31-FCA2-A7E0FDAF9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5" name="ZoneTexte 4">
              <a:extLst>
                <a:ext uri="{FF2B5EF4-FFF2-40B4-BE49-F238E27FC236}">
                  <a16:creationId xmlns:a16="http://schemas.microsoft.com/office/drawing/2014/main" id="{99D75206-B21E-F8A0-D130-752140D67DF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6D63C3-11E5-4CBC-E642-1D5CB3E8D9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48" t="5364" r="548"/>
          <a:stretch>
            <a:fillRect/>
          </a:stretch>
        </p:blipFill>
        <p:spPr>
          <a:xfrm>
            <a:off x="1862668" y="1409700"/>
            <a:ext cx="5212398" cy="5074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5415C-B612-BB54-6063-CA9A8313D432}"/>
              </a:ext>
            </a:extLst>
          </p:cNvPr>
          <p:cNvSpPr txBox="1"/>
          <p:nvPr/>
        </p:nvSpPr>
        <p:spPr>
          <a:xfrm>
            <a:off x="2155971" y="5410510"/>
            <a:ext cx="2860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اَلْقِراءَةُ ؛ اَلرّسْمُ؛ اَلطَّبْخ؛ تَرْبِيّةُ الْقِطَطِ؛ </a:t>
            </a:r>
            <a:endParaRPr lang="fr-MA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4DB4E-1A43-885C-D462-C9986B444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E074B2A-5B55-73AC-0771-BB0B048AF89A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04AB88-ED0E-FA2F-DA1D-80E59EAC4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943B141-F6ED-E2BE-3B9B-3C381D1E3549}"/>
              </a:ext>
            </a:extLst>
          </p:cNvPr>
          <p:cNvGrpSpPr/>
          <p:nvPr/>
        </p:nvGrpSpPr>
        <p:grpSpPr>
          <a:xfrm>
            <a:off x="1881718" y="1438276"/>
            <a:ext cx="5212398" cy="5017402"/>
            <a:chOff x="1976968" y="1704974"/>
            <a:chExt cx="5212398" cy="47126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B4746E-1FEE-622A-832C-324C20730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181"/>
            <a:stretch>
              <a:fillRect/>
            </a:stretch>
          </p:blipFill>
          <p:spPr>
            <a:xfrm>
              <a:off x="1976968" y="1704974"/>
              <a:ext cx="5212398" cy="47126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04E5A1-EB53-C311-EB62-B0B19D0C0CA6}"/>
                </a:ext>
              </a:extLst>
            </p:cNvPr>
            <p:cNvSpPr txBox="1"/>
            <p:nvPr/>
          </p:nvSpPr>
          <p:spPr>
            <a:xfrm>
              <a:off x="2155971" y="5410510"/>
              <a:ext cx="28606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6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اَلْقِراءَةُ ؛ اَلرّسْمُ؛ اَلطَّبْخ؛ تَرْبِيّةُ الْقِطَطِ؛ </a:t>
              </a:r>
              <a:endParaRPr lang="f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E09A08E-3D5A-BF8E-C733-45D0631F6363}"/>
                </a:ext>
              </a:extLst>
            </p:cNvPr>
            <p:cNvSpPr txBox="1"/>
            <p:nvPr/>
          </p:nvSpPr>
          <p:spPr>
            <a:xfrm>
              <a:off x="4447563" y="5710754"/>
              <a:ext cx="748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6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اَلرّسْمُ.</a:t>
              </a:r>
              <a:endParaRPr lang="f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C713301-0ADC-41C1-F0CD-ADA34069CA85}"/>
                </a:ext>
              </a:extLst>
            </p:cNvPr>
            <p:cNvCxnSpPr/>
            <p:nvPr/>
          </p:nvCxnSpPr>
          <p:spPr>
            <a:xfrm flipH="1">
              <a:off x="3145872" y="2910980"/>
              <a:ext cx="1342238" cy="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082368-2795-B6C8-698F-DDFCE3DE172F}"/>
                </a:ext>
              </a:extLst>
            </p:cNvPr>
            <p:cNvSpPr/>
            <p:nvPr/>
          </p:nvSpPr>
          <p:spPr>
            <a:xfrm>
              <a:off x="2885813" y="2751589"/>
              <a:ext cx="352337" cy="3385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10A61E-9EAC-68F1-DF48-5F06BA9BB2E9}"/>
                </a:ext>
              </a:extLst>
            </p:cNvPr>
            <p:cNvSpPr txBox="1"/>
            <p:nvPr/>
          </p:nvSpPr>
          <p:spPr>
            <a:xfrm>
              <a:off x="2885813" y="5710754"/>
              <a:ext cx="1115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6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 تِلْميذًا</a:t>
              </a:r>
              <a:endParaRPr lang="f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342DC1B9-A4E7-9E31-E3FF-A60AE6F969C7}"/>
                </a:ext>
              </a:extLst>
            </p:cNvPr>
            <p:cNvSpPr/>
            <p:nvPr/>
          </p:nvSpPr>
          <p:spPr>
            <a:xfrm>
              <a:off x="4351089" y="4906786"/>
              <a:ext cx="192947" cy="273451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2124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51AA7-794E-22CF-8CBF-EDA4D3005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A77B6F4-981F-8F48-299D-40FC87C8947B}"/>
              </a:ext>
            </a:extLst>
          </p:cNvPr>
          <p:cNvGrpSpPr/>
          <p:nvPr/>
        </p:nvGrpSpPr>
        <p:grpSpPr>
          <a:xfrm>
            <a:off x="1965801" y="1543050"/>
            <a:ext cx="5212398" cy="4863291"/>
            <a:chOff x="1965801" y="1543050"/>
            <a:chExt cx="5212398" cy="48632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8A5619-DC8C-93D3-C292-A09849869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970"/>
            <a:stretch>
              <a:fillRect/>
            </a:stretch>
          </p:blipFill>
          <p:spPr>
            <a:xfrm>
              <a:off x="1965801" y="1543050"/>
              <a:ext cx="5212398" cy="4863291"/>
            </a:xfrm>
            <a:prstGeom prst="rect">
              <a:avLst/>
            </a:prstGeom>
          </p:spPr>
        </p:pic>
        <p:sp>
          <p:nvSpPr>
            <p:cNvPr id="15" name="Arrow: Up 14">
              <a:extLst>
                <a:ext uri="{FF2B5EF4-FFF2-40B4-BE49-F238E27FC236}">
                  <a16:creationId xmlns:a16="http://schemas.microsoft.com/office/drawing/2014/main" id="{1FC5FDB6-7581-50C6-01C6-AF7C5C60F4B5}"/>
                </a:ext>
              </a:extLst>
            </p:cNvPr>
            <p:cNvSpPr/>
            <p:nvPr/>
          </p:nvSpPr>
          <p:spPr>
            <a:xfrm>
              <a:off x="5135459" y="4872956"/>
              <a:ext cx="192947" cy="273451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5C5F4F08-3C1D-BA39-88D1-974B1C60EAAD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4AD76BD-DFC1-B892-FA14-9B091D784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D4A39-4962-7D4F-B646-328FF6FFB688}"/>
              </a:ext>
            </a:extLst>
          </p:cNvPr>
          <p:cNvSpPr txBox="1"/>
          <p:nvPr/>
        </p:nvSpPr>
        <p:spPr>
          <a:xfrm>
            <a:off x="2155971" y="5410510"/>
            <a:ext cx="2860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اَلْقِراءَةُ ؛ اَلرّسْمُ؛ اَلطَّبْخ؛ تَرْبِيّةُ الْقِطَطِ؛ </a:t>
            </a:r>
            <a:endParaRPr lang="fr-MA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209B42-3E29-7374-E438-B307CF06D689}"/>
              </a:ext>
            </a:extLst>
          </p:cNvPr>
          <p:cNvSpPr txBox="1"/>
          <p:nvPr/>
        </p:nvSpPr>
        <p:spPr>
          <a:xfrm>
            <a:off x="4447563" y="5710754"/>
            <a:ext cx="748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اَلرّسْمُ.</a:t>
            </a:r>
            <a:endParaRPr lang="fr-MA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21635C-CCBF-4C27-7D76-CF67CDA96F0D}"/>
              </a:ext>
            </a:extLst>
          </p:cNvPr>
          <p:cNvCxnSpPr/>
          <p:nvPr/>
        </p:nvCxnSpPr>
        <p:spPr>
          <a:xfrm flipH="1">
            <a:off x="3105325" y="2803404"/>
            <a:ext cx="1342238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EA68E24-6428-7FD9-E4A6-FB0EA4AAF514}"/>
              </a:ext>
            </a:extLst>
          </p:cNvPr>
          <p:cNvSpPr/>
          <p:nvPr/>
        </p:nvSpPr>
        <p:spPr>
          <a:xfrm>
            <a:off x="2885813" y="2563330"/>
            <a:ext cx="352337" cy="3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0B162-8EAB-F960-49CD-6CE93B06D23A}"/>
              </a:ext>
            </a:extLst>
          </p:cNvPr>
          <p:cNvSpPr txBox="1"/>
          <p:nvPr/>
        </p:nvSpPr>
        <p:spPr>
          <a:xfrm>
            <a:off x="2885813" y="5710754"/>
            <a:ext cx="111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تِلْميذًا</a:t>
            </a:r>
            <a:endParaRPr lang="fr-MA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BEF6DC-F796-9F1D-2A3F-BF3C9EEF91ED}"/>
              </a:ext>
            </a:extLst>
          </p:cNvPr>
          <p:cNvSpPr txBox="1"/>
          <p:nvPr/>
        </p:nvSpPr>
        <p:spPr>
          <a:xfrm>
            <a:off x="4447563" y="5999328"/>
            <a:ext cx="748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اَلطّبْخُ.</a:t>
            </a:r>
            <a:endParaRPr lang="fr-MA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510EF4-60CF-9E91-254F-AE6E48DAE189}"/>
              </a:ext>
            </a:extLst>
          </p:cNvPr>
          <p:cNvSpPr txBox="1"/>
          <p:nvPr/>
        </p:nvSpPr>
        <p:spPr>
          <a:xfrm>
            <a:off x="2885813" y="5999328"/>
            <a:ext cx="111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تَلاميذ.</a:t>
            </a:r>
            <a:endParaRPr lang="fr-MA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57D761-5316-D1AB-0EA4-F6352A0841D3}"/>
              </a:ext>
            </a:extLst>
          </p:cNvPr>
          <p:cNvCxnSpPr>
            <a:cxnSpLocks/>
          </p:cNvCxnSpPr>
          <p:nvPr/>
        </p:nvCxnSpPr>
        <p:spPr>
          <a:xfrm flipH="1">
            <a:off x="3238150" y="3792906"/>
            <a:ext cx="2063691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8B3E0EF-4534-293D-8464-09F81E4B885B}"/>
              </a:ext>
            </a:extLst>
          </p:cNvPr>
          <p:cNvSpPr/>
          <p:nvPr/>
        </p:nvSpPr>
        <p:spPr>
          <a:xfrm>
            <a:off x="2885813" y="3623629"/>
            <a:ext cx="352337" cy="3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700" dirty="0">
                <a:solidFill>
                  <a:srgbClr val="C00000"/>
                </a:solidFill>
              </a:rPr>
              <a:t>5</a:t>
            </a:r>
            <a:endParaRPr lang="fr-MA" sz="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3B7148-E206-EB56-B8BD-02930375BCDD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727BD5B-897E-0566-7B64-7CA8045AC73D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752074-5989-3825-E22E-4AEF0307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28A126-2D67-A990-BD39-94661D7E1771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0EB17BC3-F4A1-E006-8652-A7E790D7085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890CDF2-95F4-BB82-21A8-275C29ED9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14:cNvPr>
              <p14:cNvContentPartPr/>
              <p14:nvPr/>
            </p14:nvContentPartPr>
            <p14:xfrm>
              <a:off x="9820980" y="60315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980" y="601356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22708" y="856131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39 أنجزوا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2.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المساندة وأدون ملاحظاتي في كراساتكم.</a:t>
            </a:r>
          </a:p>
        </p:txBody>
      </p:sp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A2432A-AFB3-75F8-DA2E-0598A4058594}"/>
              </a:ext>
            </a:extLst>
          </p:cNvPr>
          <p:cNvGrpSpPr/>
          <p:nvPr/>
        </p:nvGrpSpPr>
        <p:grpSpPr>
          <a:xfrm>
            <a:off x="1316896" y="1868199"/>
            <a:ext cx="6713408" cy="4546088"/>
            <a:chOff x="1215296" y="1854864"/>
            <a:chExt cx="6713408" cy="43367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8DEC66-A375-48CE-BD7D-443A63E2B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4006" y="1854864"/>
              <a:ext cx="3594698" cy="433679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2130A0-EE1E-8A51-778A-0AB2A8483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5296" y="1854864"/>
              <a:ext cx="3356704" cy="433679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B18D34-8EBB-6628-AA6D-8AEF0DCB23EF}"/>
              </a:ext>
            </a:extLst>
          </p:cNvPr>
          <p:cNvSpPr txBox="1"/>
          <p:nvPr/>
        </p:nvSpPr>
        <p:spPr>
          <a:xfrm>
            <a:off x="1274798" y="2239732"/>
            <a:ext cx="3255104" cy="2308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fr-MA" dirty="0"/>
          </a:p>
        </p:txBody>
      </p:sp>
      <p:pic>
        <p:nvPicPr>
          <p:cNvPr id="6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5FE7C8-3ABA-A656-D5FA-97EE68F76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6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تَعَرّفِ وَقِراءَةِ </a:t>
            </a:r>
            <a:r>
              <a:rPr lang="ar-MA" sz="2600" b="1" kern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مِبْيانٍ</a:t>
            </a: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بِالْأَعْمِدَةِ وَعَناصرِهِ.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259466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EEBD-DDDC-3B9B-F03C-F483CA90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4BFFFD46-7E2F-CD97-1636-8254B4CB2598}"/>
              </a:ext>
            </a:extLst>
          </p:cNvPr>
          <p:cNvSpPr txBox="1"/>
          <p:nvPr/>
        </p:nvSpPr>
        <p:spPr>
          <a:xfrm>
            <a:off x="1243360" y="945215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دقيقتان.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D831CFB7-9CE7-93D2-DE10-08ED4A34D19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760BE3-D7AC-AAEB-6510-A9966089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AD1A72A-E6F0-BCF6-CCED-79ED53EAA76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011CA3-DD7C-5608-5312-D5CE0482C357}"/>
              </a:ext>
            </a:extLst>
          </p:cNvPr>
          <p:cNvGrpSpPr/>
          <p:nvPr/>
        </p:nvGrpSpPr>
        <p:grpSpPr>
          <a:xfrm>
            <a:off x="1262705" y="1825522"/>
            <a:ext cx="6249474" cy="4516019"/>
            <a:chOff x="1262705" y="1825522"/>
            <a:chExt cx="6249474" cy="45160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B78745-6600-C9BC-F5DC-85BE3003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2705" y="1825522"/>
              <a:ext cx="6249474" cy="4516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499878-2690-8299-594C-F0F98B64F21F}"/>
                </a:ext>
              </a:extLst>
            </p:cNvPr>
            <p:cNvSpPr txBox="1"/>
            <p:nvPr/>
          </p:nvSpPr>
          <p:spPr>
            <a:xfrm>
              <a:off x="3978911" y="5645147"/>
              <a:ext cx="817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اَلرّياضاتُ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FA94F0-1104-BCC9-2313-7ED2592AA899}"/>
                </a:ext>
              </a:extLst>
            </p:cNvPr>
            <p:cNvSpPr txBox="1"/>
            <p:nvPr/>
          </p:nvSpPr>
          <p:spPr>
            <a:xfrm>
              <a:off x="1701033" y="3700300"/>
              <a:ext cx="8492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عَدَدُ التّلاميذِ</a:t>
              </a:r>
              <a:endParaRPr lang="fr-MA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909758-8114-983D-60BC-C716EDF6B14B}"/>
                </a:ext>
              </a:extLst>
            </p:cNvPr>
            <p:cNvSpPr txBox="1"/>
            <p:nvPr/>
          </p:nvSpPr>
          <p:spPr>
            <a:xfrm>
              <a:off x="2780870" y="3700300"/>
              <a:ext cx="1388458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ar-MA" sz="1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اَلرّياضاتُ الْمُفَضّلَةُ لَدى تَلاميذِ الْمُسْتَوى الرّابعِ</a:t>
              </a:r>
              <a:endParaRPr lang="fr-MA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6D5396-22DF-010A-4503-EE4DD16582B4}"/>
                </a:ext>
              </a:extLst>
            </p:cNvPr>
            <p:cNvSpPr txBox="1"/>
            <p:nvPr/>
          </p:nvSpPr>
          <p:spPr>
            <a:xfrm>
              <a:off x="5243119" y="4775488"/>
              <a:ext cx="186375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اَلْجَرْيً    - 5 تَلاميذ فَقَط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15B8DD9-8CD1-B850-3745-A8309D0E0ABC}"/>
                </a:ext>
              </a:extLst>
            </p:cNvPr>
            <p:cNvSpPr/>
            <p:nvPr/>
          </p:nvSpPr>
          <p:spPr>
            <a:xfrm>
              <a:off x="6174996" y="5645147"/>
              <a:ext cx="351639" cy="30777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A990ADC9-7C8D-8F41-F66D-09BDA805C2FC}"/>
                </a:ext>
              </a:extLst>
            </p:cNvPr>
            <p:cNvSpPr/>
            <p:nvPr/>
          </p:nvSpPr>
          <p:spPr>
            <a:xfrm rot="10800000">
              <a:off x="3221372" y="5863905"/>
              <a:ext cx="201336" cy="307777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B07952-442D-BA14-9B36-68C49C0163B1}"/>
                </a:ext>
              </a:extLst>
            </p:cNvPr>
            <p:cNvCxnSpPr>
              <a:cxnSpLocks/>
            </p:cNvCxnSpPr>
            <p:nvPr/>
          </p:nvCxnSpPr>
          <p:spPr>
            <a:xfrm>
              <a:off x="2072081" y="4949505"/>
              <a:ext cx="1350627" cy="0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FC755C-F85F-C90B-91E9-B7314CE40DB1}"/>
                </a:ext>
              </a:extLst>
            </p:cNvPr>
            <p:cNvSpPr/>
            <p:nvPr/>
          </p:nvSpPr>
          <p:spPr>
            <a:xfrm>
              <a:off x="1727433" y="4775487"/>
              <a:ext cx="351639" cy="30777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6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18E0D8A-5534-8ED1-BB56-0AFE337ED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53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430989" y="947191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أنجزوا النشاط رقم 3 في الصفحة 39 في المنزل.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C69562-8A20-B2A2-F6F3-805AB6AF5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2C50AC-BA69-6119-C9FD-9AFE12FF2717}"/>
              </a:ext>
            </a:extLst>
          </p:cNvPr>
          <p:cNvGrpSpPr/>
          <p:nvPr/>
        </p:nvGrpSpPr>
        <p:grpSpPr>
          <a:xfrm>
            <a:off x="1316896" y="1763424"/>
            <a:ext cx="6713408" cy="4546088"/>
            <a:chOff x="1215296" y="1854864"/>
            <a:chExt cx="6713408" cy="43367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7E3EE6-1502-20F1-7A62-DE5AF632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4006" y="1854864"/>
              <a:ext cx="3594698" cy="433679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4897E9-17E2-9DE8-1D3D-B23523A7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5296" y="1854864"/>
              <a:ext cx="3356704" cy="433679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6BB777-60BC-945F-2FA3-2FD6D54D5BF3}"/>
              </a:ext>
            </a:extLst>
          </p:cNvPr>
          <p:cNvSpPr txBox="1"/>
          <p:nvPr/>
        </p:nvSpPr>
        <p:spPr>
          <a:xfrm>
            <a:off x="1316896" y="4391595"/>
            <a:ext cx="3255104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ar-MA" dirty="0"/>
          </a:p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النشاط رقم 3.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5C44BB71-00B9-ED35-251B-E51850AE1E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529BE4E3-99F2-2FD1-51C3-694A3E7B0C1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E1D11-AD32-6C49-9FD0-67BA814A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553173F-6A7A-20EA-CBA8-2089A0C8C59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BACEA8-32D1-E449-BE16-E8F6055B9C0C}"/>
              </a:ext>
            </a:extLst>
          </p:cNvPr>
          <p:cNvGrpSpPr/>
          <p:nvPr/>
        </p:nvGrpSpPr>
        <p:grpSpPr>
          <a:xfrm>
            <a:off x="2005898" y="2202257"/>
            <a:ext cx="4856467" cy="2799854"/>
            <a:chOff x="2477786" y="2221113"/>
            <a:chExt cx="4476261" cy="25806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880F672-686B-5A9D-E300-96B6BC73AEC4}"/>
                </a:ext>
              </a:extLst>
            </p:cNvPr>
            <p:cNvSpPr/>
            <p:nvPr/>
          </p:nvSpPr>
          <p:spPr>
            <a:xfrm>
              <a:off x="2477786" y="2584289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E684912-712E-2912-0ADB-18536B69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27783" y="3078812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2355B32D-C90D-DDB6-D44F-03B8C14A3F7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072A18A-83BD-F237-33F9-C0BE73A3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5FC08B6-A1D5-CD16-19C6-27B3B1CA31D8}"/>
                </a:ext>
              </a:extLst>
            </p:cNvPr>
            <p:cNvSpPr txBox="1"/>
            <p:nvPr/>
          </p:nvSpPr>
          <p:spPr>
            <a:xfrm>
              <a:off x="2679853" y="3151232"/>
              <a:ext cx="3447931" cy="538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  <p:sp>
        <p:nvSpPr>
          <p:cNvPr id="13" name="ZoneTexte 8">
            <a:extLst>
              <a:ext uri="{FF2B5EF4-FFF2-40B4-BE49-F238E27FC236}">
                <a16:creationId xmlns:a16="http://schemas.microsoft.com/office/drawing/2014/main" id="{5B5631C2-2DF7-A02C-AE03-BF0A77BDD82C}"/>
              </a:ext>
            </a:extLst>
          </p:cNvPr>
          <p:cNvSpPr txBox="1"/>
          <p:nvPr/>
        </p:nvSpPr>
        <p:spPr>
          <a:xfrm>
            <a:off x="2225128" y="4039422"/>
            <a:ext cx="3740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27237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5C7777C8-7D19-F3CB-9589-4D717CF2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6985D6-1C11-C76D-E1AC-02291C954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63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49138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8" name="Groupe 4">
            <a:extLst>
              <a:ext uri="{FF2B5EF4-FFF2-40B4-BE49-F238E27FC236}">
                <a16:creationId xmlns:a16="http://schemas.microsoft.com/office/drawing/2014/main" id="{CA2806F8-FC31-8396-7B4F-FADEC7369415}"/>
              </a:ext>
            </a:extLst>
          </p:cNvPr>
          <p:cNvGrpSpPr/>
          <p:nvPr/>
        </p:nvGrpSpPr>
        <p:grpSpPr>
          <a:xfrm>
            <a:off x="1581931" y="2616985"/>
            <a:ext cx="6710559" cy="564279"/>
            <a:chOff x="1581931" y="2616985"/>
            <a:chExt cx="6051513" cy="564279"/>
          </a:xfrm>
        </p:grpSpPr>
        <p:sp>
          <p:nvSpPr>
            <p:cNvPr id="18" name="Rectangle : coins arrondis 1">
              <a:extLst>
                <a:ext uri="{FF2B5EF4-FFF2-40B4-BE49-F238E27FC236}">
                  <a16:creationId xmlns:a16="http://schemas.microsoft.com/office/drawing/2014/main" id="{7B751168-3E7E-EC51-6CB1-97810A18308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23" name="ZoneTexte 2">
              <a:extLst>
                <a:ext uri="{FF2B5EF4-FFF2-40B4-BE49-F238E27FC236}">
                  <a16:creationId xmlns:a16="http://schemas.microsoft.com/office/drawing/2014/main" id="{4FE74A13-867F-A62A-E703-7349F00C5E74}"/>
                </a:ext>
              </a:extLst>
            </p:cNvPr>
            <p:cNvSpPr txBox="1"/>
            <p:nvPr/>
          </p:nvSpPr>
          <p:spPr>
            <a:xfrm>
              <a:off x="2160675" y="2689451"/>
              <a:ext cx="1982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libri" panose="020F0502020204030204" pitchFamily="34" charset="0"/>
                </a:rPr>
                <a:t>5 </a:t>
              </a:r>
              <a:r>
                <a:rPr lang="fr-MA" sz="2400" dirty="0">
                  <a:latin typeface="Calibri" panose="020F0502020204030204" pitchFamily="34" charset="0"/>
                </a:rPr>
                <a:t>x 8 </a:t>
              </a:r>
              <a:r>
                <a:rPr lang="fr-FR" sz="2400" dirty="0">
                  <a:latin typeface="Calibri" panose="020F0502020204030204" pitchFamily="34" charset="0"/>
                </a:rPr>
                <a:t>= … </a:t>
              </a:r>
            </a:p>
          </p:txBody>
        </p:sp>
        <p:sp>
          <p:nvSpPr>
            <p:cNvPr id="30" name="Ellipse 15">
              <a:extLst>
                <a:ext uri="{FF2B5EF4-FFF2-40B4-BE49-F238E27FC236}">
                  <a16:creationId xmlns:a16="http://schemas.microsoft.com/office/drawing/2014/main" id="{6013E589-0FED-BE17-D16B-C2580236B3D6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31" name="ZoneTexte 16">
              <a:extLst>
                <a:ext uri="{FF2B5EF4-FFF2-40B4-BE49-F238E27FC236}">
                  <a16:creationId xmlns:a16="http://schemas.microsoft.com/office/drawing/2014/main" id="{83DAD161-C474-9FD0-AA0A-ABC069A36D3B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32" name="ZoneTexte 21">
              <a:extLst>
                <a:ext uri="{FF2B5EF4-FFF2-40B4-BE49-F238E27FC236}">
                  <a16:creationId xmlns:a16="http://schemas.microsoft.com/office/drawing/2014/main" id="{F3DED283-B8D0-61AC-24E6-4A0E3CE7B1F3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5">
            <a:extLst>
              <a:ext uri="{FF2B5EF4-FFF2-40B4-BE49-F238E27FC236}">
                <a16:creationId xmlns:a16="http://schemas.microsoft.com/office/drawing/2014/main" id="{0D9EAEC0-A34E-F236-7C10-D08594C853F3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3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445A2D9C-E4DB-5F8C-1A1C-939E87953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35" name="Rectangle : coins arrondis 24">
              <a:extLst>
                <a:ext uri="{FF2B5EF4-FFF2-40B4-BE49-F238E27FC236}">
                  <a16:creationId xmlns:a16="http://schemas.microsoft.com/office/drawing/2014/main" id="{73B44188-A72B-1A19-2204-1138961678F3}"/>
                </a:ext>
              </a:extLst>
            </p:cNvPr>
            <p:cNvSpPr/>
            <p:nvPr/>
          </p:nvSpPr>
          <p:spPr>
            <a:xfrm>
              <a:off x="3426908" y="3799358"/>
              <a:ext cx="1528408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r>
                <a:rPr lang="fr-FR" sz="4000" dirty="0">
                  <a:solidFill>
                    <a:srgbClr val="C00000"/>
                  </a:solidFill>
                  <a:latin typeface="Calibri" panose="020F0502020204030204" pitchFamily="34" charset="0"/>
                </a:rPr>
                <a:t>40</a:t>
              </a:r>
            </a:p>
          </p:txBody>
        </p:sp>
        <p:sp>
          <p:nvSpPr>
            <p:cNvPr id="36" name="ZoneTexte 26">
              <a:extLst>
                <a:ext uri="{FF2B5EF4-FFF2-40B4-BE49-F238E27FC236}">
                  <a16:creationId xmlns:a16="http://schemas.microsoft.com/office/drawing/2014/main" id="{4CC6EC17-B1F2-8FE2-52DC-22540F3DECB2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37" name="Ellipse 27">
              <a:extLst>
                <a:ext uri="{FF2B5EF4-FFF2-40B4-BE49-F238E27FC236}">
                  <a16:creationId xmlns:a16="http://schemas.microsoft.com/office/drawing/2014/main" id="{EC53B261-D67F-5372-9BB4-8D2103417FBD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38" name="ZoneTexte 28">
              <a:extLst>
                <a:ext uri="{FF2B5EF4-FFF2-40B4-BE49-F238E27FC236}">
                  <a16:creationId xmlns:a16="http://schemas.microsoft.com/office/drawing/2014/main" id="{79FD7683-B357-2F2D-35A1-3E91D5432998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18484</TotalTime>
  <Words>1077</Words>
  <Application>Microsoft Office PowerPoint</Application>
  <PresentationFormat>Affichage à l'écran (4:3)</PresentationFormat>
  <Paragraphs>415</Paragraphs>
  <Slides>64</Slides>
  <Notes>13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64</vt:i4>
      </vt:variant>
    </vt:vector>
  </HeadingPairs>
  <TitlesOfParts>
    <vt:vector size="75" baseType="lpstr">
      <vt:lpstr>DengXian</vt:lpstr>
      <vt:lpstr>Aptos</vt:lpstr>
      <vt:lpstr>Aptos Display</vt:lpstr>
      <vt:lpstr>Arial</vt:lpstr>
      <vt:lpstr>Calibri</vt:lpstr>
      <vt:lpstr>Dosis</vt:lpstr>
      <vt:lpstr>Effra CC Arbc</vt:lpstr>
      <vt:lpstr>2_Conception personnalisée</vt:lpstr>
      <vt:lpstr>Page d'entree</vt:lpstr>
      <vt:lpstr>partie 1</vt:lpstr>
      <vt:lpstr>1_Page d'entree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155</cp:revision>
  <cp:lastPrinted>2025-08-13T10:11:39Z</cp:lastPrinted>
  <dcterms:created xsi:type="dcterms:W3CDTF">2025-08-01T12:31:49Z</dcterms:created>
  <dcterms:modified xsi:type="dcterms:W3CDTF">2025-11-16T19:02:54Z</dcterms:modified>
</cp:coreProperties>
</file>