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</p:sldMasterIdLst>
  <p:notesMasterIdLst>
    <p:notesMasterId r:id="rId81"/>
  </p:notesMasterIdLst>
  <p:handoutMasterIdLst>
    <p:handoutMasterId r:id="rId82"/>
  </p:handoutMasterIdLst>
  <p:sldIdLst>
    <p:sldId id="779" r:id="rId5"/>
    <p:sldId id="1010" r:id="rId6"/>
    <p:sldId id="738" r:id="rId7"/>
    <p:sldId id="1142" r:id="rId8"/>
    <p:sldId id="833" r:id="rId9"/>
    <p:sldId id="1011" r:id="rId10"/>
    <p:sldId id="1012" r:id="rId11"/>
    <p:sldId id="746" r:id="rId12"/>
    <p:sldId id="1146" r:id="rId13"/>
    <p:sldId id="1147" r:id="rId14"/>
    <p:sldId id="1219" r:id="rId15"/>
    <p:sldId id="1149" r:id="rId16"/>
    <p:sldId id="1150" r:id="rId17"/>
    <p:sldId id="1151" r:id="rId18"/>
    <p:sldId id="1152" r:id="rId19"/>
    <p:sldId id="1220" r:id="rId20"/>
    <p:sldId id="1172" r:id="rId21"/>
    <p:sldId id="1174" r:id="rId22"/>
    <p:sldId id="1171" r:id="rId23"/>
    <p:sldId id="1175" r:id="rId24"/>
    <p:sldId id="1173" r:id="rId25"/>
    <p:sldId id="1176" r:id="rId26"/>
    <p:sldId id="1177" r:id="rId27"/>
    <p:sldId id="1178" r:id="rId28"/>
    <p:sldId id="1179" r:id="rId29"/>
    <p:sldId id="1180" r:id="rId30"/>
    <p:sldId id="1182" r:id="rId31"/>
    <p:sldId id="1181" r:id="rId32"/>
    <p:sldId id="1183" r:id="rId33"/>
    <p:sldId id="1014" r:id="rId34"/>
    <p:sldId id="1117" r:id="rId35"/>
    <p:sldId id="1118" r:id="rId36"/>
    <p:sldId id="787" r:id="rId37"/>
    <p:sldId id="1033" r:id="rId38"/>
    <p:sldId id="1184" r:id="rId39"/>
    <p:sldId id="1185" r:id="rId40"/>
    <p:sldId id="1189" r:id="rId41"/>
    <p:sldId id="1191" r:id="rId42"/>
    <p:sldId id="1192" r:id="rId43"/>
    <p:sldId id="1198" r:id="rId44"/>
    <p:sldId id="1194" r:id="rId45"/>
    <p:sldId id="1193" r:id="rId46"/>
    <p:sldId id="909" r:id="rId47"/>
    <p:sldId id="1205" r:id="rId48"/>
    <p:sldId id="1187" r:id="rId49"/>
    <p:sldId id="1195" r:id="rId50"/>
    <p:sldId id="1196" r:id="rId51"/>
    <p:sldId id="1200" r:id="rId52"/>
    <p:sldId id="1197" r:id="rId53"/>
    <p:sldId id="1201" r:id="rId54"/>
    <p:sldId id="1203" r:id="rId55"/>
    <p:sldId id="1202" r:id="rId56"/>
    <p:sldId id="1207" r:id="rId57"/>
    <p:sldId id="1208" r:id="rId58"/>
    <p:sldId id="1209" r:id="rId59"/>
    <p:sldId id="1032" r:id="rId60"/>
    <p:sldId id="1211" r:id="rId61"/>
    <p:sldId id="1218" r:id="rId62"/>
    <p:sldId id="920" r:id="rId63"/>
    <p:sldId id="1013" r:id="rId64"/>
    <p:sldId id="1099" r:id="rId65"/>
    <p:sldId id="1080" r:id="rId66"/>
    <p:sldId id="980" r:id="rId67"/>
    <p:sldId id="1083" r:id="rId68"/>
    <p:sldId id="1085" r:id="rId69"/>
    <p:sldId id="1081" r:id="rId70"/>
    <p:sldId id="1214" r:id="rId71"/>
    <p:sldId id="1215" r:id="rId72"/>
    <p:sldId id="1217" r:id="rId73"/>
    <p:sldId id="788" r:id="rId74"/>
    <p:sldId id="840" r:id="rId75"/>
    <p:sldId id="982" r:id="rId76"/>
    <p:sldId id="789" r:id="rId77"/>
    <p:sldId id="948" r:id="rId78"/>
    <p:sldId id="764" r:id="rId79"/>
    <p:sldId id="969" r:id="rId80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83"/>
      <p:bold r:id="rId84"/>
    </p:embeddedFont>
    <p:embeddedFont>
      <p:font typeface="Dosis" pitchFamily="2" charset="0"/>
      <p:regular r:id="rId85"/>
      <p:bold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FC000"/>
    <a:srgbClr val="4A7090"/>
    <a:srgbClr val="FEFEFE"/>
    <a:srgbClr val="FFFFFF"/>
    <a:srgbClr val="A6A6A6"/>
    <a:srgbClr val="FC8D00"/>
    <a:srgbClr val="FAD966"/>
    <a:srgbClr val="F6BB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58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622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2.fntdata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1.fntdata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18/11/2025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12F1-E4A8-6F27-D265-B2601450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75415C-A666-7711-6D61-ACE518C15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277AA6-7192-3610-08D1-5F93B7C28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DAD34B-2417-8749-61B1-BFED1952E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997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72105-66EE-F166-D8B8-383CC2345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3A1E6E-48DF-35EE-6011-F7DB97EA2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F5B38B-7198-BDB7-4634-E9B10E988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990701-C972-404F-2706-1991CFB80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72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33B65-7B4F-47C5-8AE3-5C09D8A4B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20C3D6-A0C7-B34D-3CF1-F0598491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2A63B7-EA86-4164-DE39-161BCC6BB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C062DB-9216-FC51-4ED8-F2CFB9CD5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2064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7B328-6A4D-3A5F-4A8E-EB92DF50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5181DC-129C-EBFB-AD9D-7B7080017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7ACFDC-9B96-C32E-1ABF-B562D6E60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3EA89D-128D-4EE6-CDB5-3EB29CA15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083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9609-D6BF-957A-D625-E467DC79C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F0F6E0-F430-94EE-DAFD-B4984A36D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368F6D-2273-4E1B-CCF2-6C0703178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BCE82A-2FB3-BE37-C895-4CF459AE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7961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535AA-3240-6732-1B67-0BB7C0679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22F8E8-CD4A-FB09-BD44-0807137D4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4D8DAD-43A8-A418-102D-82A229A08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7E2AE-3CD8-7A5C-C8F4-F655B71CB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90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EF01-9D0F-5A1A-6B32-70785754C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562C99-7AFF-B6D5-A202-9CC7D114B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533A4C-37A8-22C7-3E87-1C2DCB7A2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961F85-E5EF-4A35-271C-CEF68CA6B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9593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F3AE-A36B-633F-0F96-9DC5F9A2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906BE3-D5F2-3A42-AE97-A3A290D68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C0A015-1E32-C42F-E96E-9A945E355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0A6BFB-C042-82AF-7D24-7B9C532F4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17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46B1-316F-502A-308E-AEE3234A7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4E331F-08F5-F3D0-33FD-0AF2597D5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963523-8661-7303-3AEE-5EA8768D6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4E8093-4438-3F27-00F3-1F2766BC7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3196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6987-4C74-4181-D299-839AB35C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F55C176-D3C5-6C7C-6DBD-EDA9D350F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692556-FDBC-0696-E7DB-C6BDCBA11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D0758D-7F4F-80FB-9446-9808864ED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381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739BA-E548-CB27-9CA2-115B58EC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2FAB3E-DF3B-F4C6-8BAA-94D0C4B67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268DDB-FB30-32AD-953B-70B2EA76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21441C-842E-C831-2A56-41E3E703C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0575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C840-C746-60E4-18BE-6255E6D4D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B15CA9-BF08-1D1D-245C-B1435AB40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96A004-9183-B93E-16C8-E06B7DA9F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CCFB71-2D11-A033-067B-C789360A7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38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4B09-2D42-4C52-6E94-4E722B01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E77F62-CAF2-66E0-F407-3B5962A21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B168C0-74E1-399C-1D6D-3544FD797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D43AB4-C839-C31F-E6CF-FCF399177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9723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A6C76-F283-9B8B-3C0D-3121A666D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CB0F44-00C9-F0B7-BDE6-46E97161B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85C56A-3A8A-1E6F-BA0B-57CCD5B69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7B1510-4F21-6DF2-6364-3EF9AF12B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0360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F0A9-9373-BBCB-07F1-A6E360BB9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DECBB3-6DB7-BC1C-BE9B-4F4048542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C4438D-F99A-E27D-D6B7-85592A55B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743658-CD91-35AD-A9D1-F347FB8E6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8171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0AD81-DD0D-FB76-CDE3-AAEAE619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E75D03-A085-F5AF-5631-BB1574666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40C87A-7C29-CD84-6C9A-B13A24C0F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A7484A-1C95-9081-BDC3-BC9C1A224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0926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249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D2F9-488A-29B3-C079-7E9E0876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1C56C5-95CC-1B81-F143-B09C275D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C74892-5E2E-E502-7E68-0EFDEB189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649689-C3D9-5943-CD83-1FB79E4F0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603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B7C4F-457C-4031-06CF-6F426FCA1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F074E3-AA93-A506-6E8B-9D05310A4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5ACF89-EBBD-82FD-7D6A-BD60D48EC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CE836-B77C-94AC-EE43-9CDF399C2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8186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2C02-CC3E-4B2C-3B05-3205770A7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21A3E5-60E3-F1E4-D7FF-5FC73E1EF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8DA9E9-FF24-A6DF-7837-D4CA77DB4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3A53BF-FCC3-ECB3-68FA-A886F3365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271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AC70-54B7-3DDC-5D5C-BD51ED44F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EADB24-AEF0-E197-D41F-9881CB3FA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13FC20-F378-9F33-DC7F-CE511D8C3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6DBF3B-2255-61F5-E0E4-806860A30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726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81A6-6793-3531-3885-DACF18855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8C6D3F5-0147-526B-B845-CDDE69C2F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6EA830-FCDD-67F9-E775-9773BDB85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A5263C-DF90-F8B0-20F7-F48B7EEDF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988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0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18/11/2025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72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emf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4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920888" y="836578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06465" y="6021421"/>
            <a:ext cx="1171393" cy="288630"/>
            <a:chOff x="5272010" y="5877672"/>
            <a:chExt cx="1171393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27201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17435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7208956" y="603701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64494-0FE8-8F5C-2769-BD28FC221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>
            <a:extLst>
              <a:ext uri="{FF2B5EF4-FFF2-40B4-BE49-F238E27FC236}">
                <a16:creationId xmlns:a16="http://schemas.microsoft.com/office/drawing/2014/main" id="{7502A5A5-EC2A-1DFC-E7E1-DD0DE1364DC1}"/>
              </a:ext>
            </a:extLst>
          </p:cNvPr>
          <p:cNvSpPr txBox="1"/>
          <p:nvPr/>
        </p:nvSpPr>
        <p:spPr>
          <a:xfrm>
            <a:off x="347510" y="895493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يذكر بخطوات تعرف وقراءة بيانات مبيان بالأعمدة.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0CA899-4B9C-B884-1DF1-E2E43CB0A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E1C33D7-61BC-779D-D165-F61EAF44D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17" y="2036153"/>
            <a:ext cx="7014167" cy="37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7966" y="2239767"/>
            <a:ext cx="5068301" cy="2713233"/>
            <a:chOff x="2310201" y="2221113"/>
            <a:chExt cx="4671512" cy="250081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357434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0201" y="317029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2645" y="364915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405013" y="418475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0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32416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4558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2006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8" name="Groupe 4">
            <a:extLst>
              <a:ext uri="{FF2B5EF4-FFF2-40B4-BE49-F238E27FC236}">
                <a16:creationId xmlns:a16="http://schemas.microsoft.com/office/drawing/2014/main" id="{CA2806F8-FC31-8396-7B4F-FADEC7369415}"/>
              </a:ext>
            </a:extLst>
          </p:cNvPr>
          <p:cNvGrpSpPr/>
          <p:nvPr/>
        </p:nvGrpSpPr>
        <p:grpSpPr>
          <a:xfrm>
            <a:off x="1581931" y="2616985"/>
            <a:ext cx="6710559" cy="564279"/>
            <a:chOff x="1581931" y="2616985"/>
            <a:chExt cx="6051513" cy="564279"/>
          </a:xfrm>
        </p:grpSpPr>
        <p:sp>
          <p:nvSpPr>
            <p:cNvPr id="18" name="Rectangle : coins arrondis 1">
              <a:extLst>
                <a:ext uri="{FF2B5EF4-FFF2-40B4-BE49-F238E27FC236}">
                  <a16:creationId xmlns:a16="http://schemas.microsoft.com/office/drawing/2014/main" id="{7B751168-3E7E-EC51-6CB1-97810A18308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23" name="ZoneTexte 2">
              <a:extLst>
                <a:ext uri="{FF2B5EF4-FFF2-40B4-BE49-F238E27FC236}">
                  <a16:creationId xmlns:a16="http://schemas.microsoft.com/office/drawing/2014/main" id="{4FE74A13-867F-A62A-E703-7349F00C5E74}"/>
                </a:ext>
              </a:extLst>
            </p:cNvPr>
            <p:cNvSpPr txBox="1"/>
            <p:nvPr/>
          </p:nvSpPr>
          <p:spPr>
            <a:xfrm>
              <a:off x="2160675" y="2689451"/>
              <a:ext cx="1982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libri" panose="020F0502020204030204" pitchFamily="34" charset="0"/>
                </a:rPr>
                <a:t> </a:t>
              </a:r>
              <a:r>
                <a:rPr lang="zgh-Tfng-MA" sz="2400" dirty="0">
                  <a:latin typeface="Calibri" panose="020F0502020204030204" pitchFamily="34" charset="0"/>
                </a:rPr>
                <a:t>6 </a:t>
              </a:r>
              <a:r>
                <a:rPr lang="fr-MA" sz="2400" dirty="0">
                  <a:latin typeface="Calibri" panose="020F0502020204030204" pitchFamily="34" charset="0"/>
                </a:rPr>
                <a:t>x </a:t>
              </a:r>
              <a:r>
                <a:rPr lang="zgh-Tfng-MA" sz="2400" dirty="0">
                  <a:latin typeface="Calibri" panose="020F0502020204030204" pitchFamily="34" charset="0"/>
                </a:rPr>
                <a:t>9</a:t>
              </a:r>
              <a:r>
                <a:rPr lang="fr-MA" sz="2400" dirty="0">
                  <a:latin typeface="Calibri" panose="020F0502020204030204" pitchFamily="34" charset="0"/>
                </a:rPr>
                <a:t> </a:t>
              </a:r>
              <a:r>
                <a:rPr lang="fr-FR" sz="2400" dirty="0">
                  <a:latin typeface="Calibri" panose="020F0502020204030204" pitchFamily="34" charset="0"/>
                </a:rPr>
                <a:t>= … </a:t>
              </a:r>
            </a:p>
          </p:txBody>
        </p:sp>
        <p:sp>
          <p:nvSpPr>
            <p:cNvPr id="30" name="Ellipse 15">
              <a:extLst>
                <a:ext uri="{FF2B5EF4-FFF2-40B4-BE49-F238E27FC236}">
                  <a16:creationId xmlns:a16="http://schemas.microsoft.com/office/drawing/2014/main" id="{6013E589-0FED-BE17-D16B-C2580236B3D6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1" name="ZoneTexte 16">
              <a:extLst>
                <a:ext uri="{FF2B5EF4-FFF2-40B4-BE49-F238E27FC236}">
                  <a16:creationId xmlns:a16="http://schemas.microsoft.com/office/drawing/2014/main" id="{83DAD161-C474-9FD0-AA0A-ABC069A36D3B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32" name="ZoneTexte 21">
              <a:extLst>
                <a:ext uri="{FF2B5EF4-FFF2-40B4-BE49-F238E27FC236}">
                  <a16:creationId xmlns:a16="http://schemas.microsoft.com/office/drawing/2014/main" id="{F3DED283-B8D0-61AC-24E6-4A0E3CE7B1F3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5">
            <a:extLst>
              <a:ext uri="{FF2B5EF4-FFF2-40B4-BE49-F238E27FC236}">
                <a16:creationId xmlns:a16="http://schemas.microsoft.com/office/drawing/2014/main" id="{0D9EAEC0-A34E-F236-7C10-D08594C853F3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3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445A2D9C-E4DB-5F8C-1A1C-939E8795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35" name="Rectangle : coins arrondis 24">
              <a:extLst>
                <a:ext uri="{FF2B5EF4-FFF2-40B4-BE49-F238E27FC236}">
                  <a16:creationId xmlns:a16="http://schemas.microsoft.com/office/drawing/2014/main" id="{73B44188-A72B-1A19-2204-1138961678F3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zgh-Tfng-MA" sz="3200" b="1" dirty="0">
                  <a:solidFill>
                    <a:srgbClr val="4A7090"/>
                  </a:solidFill>
                  <a:latin typeface="Calibri" panose="020F0502020204030204" pitchFamily="34" charset="0"/>
                </a:rPr>
                <a:t>54</a:t>
              </a:r>
              <a:endParaRPr lang="fr-FR" sz="3600" b="1" dirty="0">
                <a:solidFill>
                  <a:srgbClr val="4A709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ZoneTexte 26">
              <a:extLst>
                <a:ext uri="{FF2B5EF4-FFF2-40B4-BE49-F238E27FC236}">
                  <a16:creationId xmlns:a16="http://schemas.microsoft.com/office/drawing/2014/main" id="{4CC6EC17-B1F2-8FE2-52DC-22540F3DECB2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7" name="Ellipse 27">
              <a:extLst>
                <a:ext uri="{FF2B5EF4-FFF2-40B4-BE49-F238E27FC236}">
                  <a16:creationId xmlns:a16="http://schemas.microsoft.com/office/drawing/2014/main" id="{EC53B261-D67F-5372-9BB4-8D2103417FBD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8" name="ZoneTexte 28">
              <a:extLst>
                <a:ext uri="{FF2B5EF4-FFF2-40B4-BE49-F238E27FC236}">
                  <a16:creationId xmlns:a16="http://schemas.microsoft.com/office/drawing/2014/main" id="{79FD7683-B357-2F2D-35A1-3E91D5432998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5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muniteur.mp4">
            <a:hlinkClick r:id="" action="ppaction://media"/>
            <a:extLst>
              <a:ext uri="{FF2B5EF4-FFF2-40B4-BE49-F238E27FC236}">
                <a16:creationId xmlns:a16="http://schemas.microsoft.com/office/drawing/2014/main" id="{689A90E4-CF12-643C-4317-A0431E7BB7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306844" y="92661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سيبدأ العداد؛ أنجزوا في دقيقة.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8" name="Picture 77" descr="A screenshot of a video game&#10;&#10;Description automatically generated">
            <a:extLst>
              <a:ext uri="{FF2B5EF4-FFF2-40B4-BE49-F238E27FC236}">
                <a16:creationId xmlns:a16="http://schemas.microsoft.com/office/drawing/2014/main" id="{455A094F-68D9-EAD7-A7E2-68B378420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7" y="2554306"/>
            <a:ext cx="7883313" cy="21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2738" y="884079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7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A621BC-0736-172C-7CE5-A0B6E9400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286C13-D016-543A-CDDD-209676339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77" y="2554306"/>
            <a:ext cx="7883313" cy="21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9271" y="2239767"/>
            <a:ext cx="5036996" cy="2588621"/>
            <a:chOff x="2339055" y="2221113"/>
            <a:chExt cx="4642658" cy="238596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487088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42164" y="396391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39055" y="3133447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2645" y="3601674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405013" y="4069900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14C77-50C6-D155-EF0A-B758D13B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8C5684C-B2F2-F94D-4CC5-8107D30EE013}"/>
              </a:ext>
            </a:extLst>
          </p:cNvPr>
          <p:cNvSpPr txBox="1"/>
          <p:nvPr/>
        </p:nvSpPr>
        <p:spPr>
          <a:xfrm>
            <a:off x="347510" y="91675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لاحظوا المبيان ، من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يحدد عنوانه؟</a:t>
            </a: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F3235-DEA4-06E5-A508-8F2A1A690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48B41-849C-F0E0-672E-90D2C3AC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74" y="1917829"/>
            <a:ext cx="4774052" cy="41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0724D-C709-477A-8B68-5221AF5DE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F667131-C045-A9AC-CAB1-192E90B5FC0A}"/>
              </a:ext>
            </a:extLst>
          </p:cNvPr>
          <p:cNvSpPr txBox="1"/>
          <p:nvPr/>
        </p:nvSpPr>
        <p:spPr>
          <a:xfrm>
            <a:off x="254000" y="813328"/>
            <a:ext cx="729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صحيح.المبيان يتحدث عن توزيع عدد التلاميذ المشاركين في حصص الدعم حسب المستويات.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E35199-1E29-9A3A-F8BC-5A38AC02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607" y="1673780"/>
            <a:ext cx="4694786" cy="404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E28D4-0C2D-E17D-DF69-D85B6ACA4E7E}"/>
              </a:ext>
            </a:extLst>
          </p:cNvPr>
          <p:cNvSpPr txBox="1"/>
          <p:nvPr/>
        </p:nvSpPr>
        <p:spPr>
          <a:xfrm>
            <a:off x="1899138" y="1751305"/>
            <a:ext cx="5345723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18303B-9026-B9FE-B318-B991468A6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97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FBDD3-6A48-5A14-7A3C-B8D0BF8D9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0469B96-8FC4-9DB1-38F8-457472DDCBEA}"/>
              </a:ext>
            </a:extLst>
          </p:cNvPr>
          <p:cNvSpPr txBox="1"/>
          <p:nvPr/>
        </p:nvSpPr>
        <p:spPr>
          <a:xfrm>
            <a:off x="1171614" y="91353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F74FF6-8949-BE59-898C-C1798F18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DE9438CE-CE87-ABA5-18D6-93868B23B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3BA2-6850-8AC6-0419-5C3ED5852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53F078B-2E60-0CD8-4EAE-07A14D85FD11}"/>
              </a:ext>
            </a:extLst>
          </p:cNvPr>
          <p:cNvSpPr txBox="1"/>
          <p:nvPr/>
        </p:nvSpPr>
        <p:spPr>
          <a:xfrm>
            <a:off x="197874" y="88486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تعرفوا المبيان  واكتبوا الحرف الصحيح لما يمثله المحور الأفقي؟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2CFA9D-7C6C-65BB-8B7E-961A7128D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550687"/>
            <a:ext cx="4054975" cy="349609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B6CD12-D1F8-8C8E-01FE-D729369BB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451767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الْحِصَصُ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اَلرّياضَةُ الْمُفَضّلَةُ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B57250-6C4A-950D-3AAB-D52437D9E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24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33A5A-9C06-8806-7622-4119A726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C8BE118-72E3-2DB8-826D-49A2E0E9A975}"/>
              </a:ext>
            </a:extLst>
          </p:cNvPr>
          <p:cNvSpPr txBox="1"/>
          <p:nvPr/>
        </p:nvSpPr>
        <p:spPr>
          <a:xfrm>
            <a:off x="1169843" y="90612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896EAF-1032-5830-B9A8-03B88392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3C885E-6F7B-DFD3-DC50-73BE0B4C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8812-7CD6-3418-AE86-10D3F0E43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AD4EFB6-F657-AC73-E1D6-9284E10AE05B}"/>
              </a:ext>
            </a:extLst>
          </p:cNvPr>
          <p:cNvSpPr txBox="1"/>
          <p:nvPr/>
        </p:nvSpPr>
        <p:spPr>
          <a:xfrm>
            <a:off x="259777" y="895493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CB886C-343D-E973-6CEF-0B9E80A0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550687"/>
            <a:ext cx="4054975" cy="349609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FBACE2-F9D1-8114-006D-642AD5F21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941554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b="1" dirty="0">
                          <a:solidFill>
                            <a:srgbClr val="C0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عَدَدُ التّلاميذِ</a:t>
                      </a:r>
                      <a:endParaRPr lang="fr-MA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عَدَدُ الْحِصَصُ</a:t>
                      </a:r>
                      <a:endParaRPr lang="fr-MA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b="1" dirty="0">
                          <a:solidFill>
                            <a:srgbClr val="C00000"/>
                          </a:solidFill>
                        </a:rPr>
                        <a:t>اَلْمُسْتَوياتُ الدّراسِيّةُ</a:t>
                      </a:r>
                      <a:endParaRPr lang="fr-MA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اَلرّياضَةُ الْمُفَضّلَةُ</a:t>
                      </a:r>
                      <a:endParaRPr lang="fr-MA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0A67694-18C1-686A-7080-0A04ADC526BC}"/>
              </a:ext>
            </a:extLst>
          </p:cNvPr>
          <p:cNvSpPr txBox="1"/>
          <p:nvPr/>
        </p:nvSpPr>
        <p:spPr>
          <a:xfrm>
            <a:off x="4572000" y="5307313"/>
            <a:ext cx="1524000" cy="1023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sz="1400" dirty="0"/>
          </a:p>
          <a:p>
            <a:endParaRPr lang="ar-MA" sz="1050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391C7F-5BC8-8D72-88B0-ABEF8A111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52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F793B-2B11-0914-21CD-A9131D60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87A625D-FB0D-38E0-D75E-38C90D2F2B61}"/>
              </a:ext>
            </a:extLst>
          </p:cNvPr>
          <p:cNvSpPr txBox="1"/>
          <p:nvPr/>
        </p:nvSpPr>
        <p:spPr>
          <a:xfrm>
            <a:off x="222141" y="920826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اكتبوا الحرف المناسب لما يمثله المحور العمودي.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7F1D2D-9155-BEF4-F575-E11AC32C4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48875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حِصَصُ الدّعْمِ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 وَالْإناثُ</a:t>
                      </a:r>
                      <a:endParaRPr lang="fr-MA" sz="1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A7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9CAD7B-348C-0B73-1858-AF190977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AD160-165D-713F-4AFC-5941E5E3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550687"/>
            <a:ext cx="4054975" cy="34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1C21F-7CC3-9535-CC3F-D9455A93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4676CB5-3622-85EF-33FD-9F89249F91D3}"/>
              </a:ext>
            </a:extLst>
          </p:cNvPr>
          <p:cNvSpPr txBox="1"/>
          <p:nvPr/>
        </p:nvSpPr>
        <p:spPr>
          <a:xfrm>
            <a:off x="1229109" y="9036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18EC6B3-07DC-7BC1-CCBA-B4273BF2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66AF6C-8593-F89A-6F69-965D27580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05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E7E67-8B14-5477-85A5-6F2C78189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9D57D6C-3087-8A7C-F6E8-034CD24BE513}"/>
              </a:ext>
            </a:extLst>
          </p:cNvPr>
          <p:cNvSpPr txBox="1"/>
          <p:nvPr/>
        </p:nvSpPr>
        <p:spPr>
          <a:xfrm>
            <a:off x="197874" y="895493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C21C65-1652-8DD2-4137-45B02CA72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967945"/>
              </p:ext>
            </p:extLst>
          </p:nvPr>
        </p:nvGraphicFramePr>
        <p:xfrm>
          <a:off x="1524000" y="5307313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01166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169806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975115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75879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اَلْمُسْتَوياتُ الدّراسِيّةُ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عَدَدُ التّلاميذِ</a:t>
                      </a:r>
                      <a:endParaRPr lang="fr-MA" sz="18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حِصَصُ الدّعْمِ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الذّكورُ وَالْإناثُ</a:t>
                      </a:r>
                      <a:endParaRPr lang="fr-MA" sz="1800" b="1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8770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6C431EC-F5F5-1C14-6D8B-DA18A921D165}"/>
              </a:ext>
            </a:extLst>
          </p:cNvPr>
          <p:cNvSpPr txBox="1"/>
          <p:nvPr/>
        </p:nvSpPr>
        <p:spPr>
          <a:xfrm>
            <a:off x="3024554" y="5307313"/>
            <a:ext cx="1547446" cy="1023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sz="1400" dirty="0"/>
          </a:p>
          <a:p>
            <a:endParaRPr lang="ar-MA" sz="1050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CB9774-5A5A-659B-CD9F-AA87CCBD7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F5C8A-0EDD-DFE3-8A97-417690FEB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550687"/>
            <a:ext cx="4054975" cy="34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F2B9-5DA9-07B7-9936-4FFBAD61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35AF26-1587-54ED-ADE1-C58D9B7A2651}"/>
              </a:ext>
            </a:extLst>
          </p:cNvPr>
          <p:cNvSpPr txBox="1"/>
          <p:nvPr/>
        </p:nvSpPr>
        <p:spPr>
          <a:xfrm>
            <a:off x="222141" y="93802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الآن:انتبهوا إلى السلم واكتبوا على الألواح كم تمثل كل تدريجة كبيرة من التلاميذ.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E83428-0F81-2BBF-DE4A-3460EBAD4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7B209-EE0D-0A2C-2331-146C1AD15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948620"/>
            <a:ext cx="4054975" cy="34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B6BBD-FA48-0B1C-C391-AF1A3F2D0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BCD890A-505F-BC96-23A2-882B578EB2C5}"/>
              </a:ext>
            </a:extLst>
          </p:cNvPr>
          <p:cNvSpPr txBox="1"/>
          <p:nvPr/>
        </p:nvSpPr>
        <p:spPr>
          <a:xfrm>
            <a:off x="122910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0242E4-AECC-488D-424E-39E96554F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86E061-3B33-5FAC-16E3-54BD1BF84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99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EF845-1181-7BE7-BFA8-593D5EAD5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B1866BD-9C27-9A05-1215-58A76661C30F}"/>
              </a:ext>
            </a:extLst>
          </p:cNvPr>
          <p:cNvSpPr txBox="1"/>
          <p:nvPr/>
        </p:nvSpPr>
        <p:spPr>
          <a:xfrm>
            <a:off x="245655" y="91675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كل تدريجة كبيرة تمثل 5 تلاميذ؛  0؛ 5؛ 10؛ 15تلميذا ، 30،25،20.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894E53-5DAD-EA28-A992-308E209A4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5E7A20-7C3A-595C-2614-993D42F6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948620"/>
            <a:ext cx="4054975" cy="34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EB9A-861E-8DFE-DCF1-7ECDE0D2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AFCB61-8B91-4A26-C334-3158E2EF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13" y="1948620"/>
            <a:ext cx="4054975" cy="349609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0017BAAF-B0B8-821A-D194-51FDD53957EF}"/>
              </a:ext>
            </a:extLst>
          </p:cNvPr>
          <p:cNvSpPr txBox="1"/>
          <p:nvPr/>
        </p:nvSpPr>
        <p:spPr>
          <a:xfrm>
            <a:off x="-116124" y="906126"/>
            <a:ext cx="759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هكذا، تعرفنا عناصر المبيان.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7E335-5D47-54E3-386C-30A664BFFA06}"/>
              </a:ext>
            </a:extLst>
          </p:cNvPr>
          <p:cNvSpPr txBox="1"/>
          <p:nvPr/>
        </p:nvSpPr>
        <p:spPr>
          <a:xfrm>
            <a:off x="6518592" y="4806096"/>
            <a:ext cx="158729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اَلْمُسَتَوياتُ الدّراسِيّةُ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E793D-2607-AA8C-4E5C-855F522AD6A9}"/>
              </a:ext>
            </a:extLst>
          </p:cNvPr>
          <p:cNvSpPr txBox="1"/>
          <p:nvPr/>
        </p:nvSpPr>
        <p:spPr>
          <a:xfrm>
            <a:off x="1326351" y="2879650"/>
            <a:ext cx="104387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عَدَدُ التّلاميذِ</a:t>
            </a:r>
            <a:endParaRPr lang="fr-MA" dirty="0">
              <a:solidFill>
                <a:srgbClr val="C00000"/>
              </a:solidFill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9C9EFE-6F30-DC61-93F4-4EB35B3DA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B4CEDA-F003-DC0D-9302-6FF2DAF87CEA}"/>
              </a:ext>
            </a:extLst>
          </p:cNvPr>
          <p:cNvSpPr/>
          <p:nvPr/>
        </p:nvSpPr>
        <p:spPr>
          <a:xfrm>
            <a:off x="2544513" y="1743740"/>
            <a:ext cx="4054975" cy="11359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9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33">
            <a:extLst>
              <a:ext uri="{FF2B5EF4-FFF2-40B4-BE49-F238E27FC236}">
                <a16:creationId xmlns:a16="http://schemas.microsoft.com/office/drawing/2014/main" id="{EC60119D-F48E-1B87-6AF1-83AC19A56BDC}"/>
              </a:ext>
            </a:extLst>
          </p:cNvPr>
          <p:cNvGrpSpPr/>
          <p:nvPr/>
        </p:nvGrpSpPr>
        <p:grpSpPr>
          <a:xfrm>
            <a:off x="4483645" y="391280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4">
              <a:extLst>
                <a:ext uri="{FF2B5EF4-FFF2-40B4-BE49-F238E27FC236}">
                  <a16:creationId xmlns:a16="http://schemas.microsoft.com/office/drawing/2014/main" id="{D6619B7A-A031-E205-3362-53197E822B7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3F915016-8EC4-9ED2-3B0B-BF6C2C637C0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5209C1B5-8CEC-6D35-0D50-6A95A7A59295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  <a:defRPr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41">
            <a:extLst>
              <a:ext uri="{FF2B5EF4-FFF2-40B4-BE49-F238E27FC236}">
                <a16:creationId xmlns:a16="http://schemas.microsoft.com/office/drawing/2014/main" id="{15E28C30-8E78-8085-FF99-82BB2D8BB1B2}"/>
              </a:ext>
            </a:extLst>
          </p:cNvPr>
          <p:cNvGrpSpPr/>
          <p:nvPr/>
        </p:nvGrpSpPr>
        <p:grpSpPr>
          <a:xfrm>
            <a:off x="5090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42">
              <a:extLst>
                <a:ext uri="{FF2B5EF4-FFF2-40B4-BE49-F238E27FC236}">
                  <a16:creationId xmlns:a16="http://schemas.microsoft.com/office/drawing/2014/main" id="{07F95B79-BA9B-0AC5-33D7-82265A4E598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E68CA754-A790-DEC3-DAA3-EE016BDA546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</a:t>
              </a: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9623EF15-8874-C589-AD79-A495B891AD7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176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endParaRPr lang="fr-FR" sz="2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45">
            <a:extLst>
              <a:ext uri="{FF2B5EF4-FFF2-40B4-BE49-F238E27FC236}">
                <a16:creationId xmlns:a16="http://schemas.microsoft.com/office/drawing/2014/main" id="{248F357C-76D8-4BFB-9ACC-6963834EA086}"/>
              </a:ext>
            </a:extLst>
          </p:cNvPr>
          <p:cNvGrpSpPr/>
          <p:nvPr/>
        </p:nvGrpSpPr>
        <p:grpSpPr>
          <a:xfrm>
            <a:off x="4446010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46">
              <a:extLst>
                <a:ext uri="{FF2B5EF4-FFF2-40B4-BE49-F238E27FC236}">
                  <a16:creationId xmlns:a16="http://schemas.microsoft.com/office/drawing/2014/main" id="{552CD756-DFCD-7251-EB96-85731FB7A76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9D5CA97D-3B63-8819-6A2D-C653F481256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42680AD1-5CD2-207C-5215-1384845CDAE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27" name="Groupe 49">
            <a:extLst>
              <a:ext uri="{FF2B5EF4-FFF2-40B4-BE49-F238E27FC236}">
                <a16:creationId xmlns:a16="http://schemas.microsoft.com/office/drawing/2014/main" id="{8A79A01D-BC1C-583B-2921-1920579EAF95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Rectangle : coins arrondis 50">
              <a:extLst>
                <a:ext uri="{FF2B5EF4-FFF2-40B4-BE49-F238E27FC236}">
                  <a16:creationId xmlns:a16="http://schemas.microsoft.com/office/drawing/2014/main" id="{C233CAD7-4792-7354-9E9B-0A0E0193431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A0BF886C-E949-6CC2-C1CB-8C04F071F425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CE717877-987C-64FC-5F83-6246097D52A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7E01F6F-A612-1408-86FB-2CC28C910322}"/>
              </a:ext>
            </a:extLst>
          </p:cNvPr>
          <p:cNvGrpSpPr/>
          <p:nvPr/>
        </p:nvGrpSpPr>
        <p:grpSpPr>
          <a:xfrm>
            <a:off x="495752" y="2492313"/>
            <a:ext cx="3765568" cy="1157973"/>
            <a:chOff x="495752" y="2492313"/>
            <a:chExt cx="3765568" cy="1157973"/>
          </a:xfrm>
        </p:grpSpPr>
        <p:pic>
          <p:nvPicPr>
            <p:cNvPr id="40" name="Image 14">
              <a:extLst>
                <a:ext uri="{FF2B5EF4-FFF2-40B4-BE49-F238E27FC236}">
                  <a16:creationId xmlns:a16="http://schemas.microsoft.com/office/drawing/2014/main" id="{BAF85FAA-BF57-06CB-6190-9F002BAB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52" y="2720292"/>
              <a:ext cx="3765568" cy="929994"/>
            </a:xfrm>
            <a:prstGeom prst="rect">
              <a:avLst/>
            </a:prstGeom>
          </p:spPr>
        </p:pic>
        <p:sp>
          <p:nvSpPr>
            <p:cNvPr id="41" name="Organigramme : Terminateur 21">
              <a:extLst>
                <a:ext uri="{FF2B5EF4-FFF2-40B4-BE49-F238E27FC236}">
                  <a16:creationId xmlns:a16="http://schemas.microsoft.com/office/drawing/2014/main" id="{509D72FB-54A9-D010-ADDD-BA2AB10E476A}"/>
                </a:ext>
              </a:extLst>
            </p:cNvPr>
            <p:cNvSpPr/>
            <p:nvPr/>
          </p:nvSpPr>
          <p:spPr>
            <a:xfrm>
              <a:off x="2678981" y="2492313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ZoneTexte 4">
            <a:extLst>
              <a:ext uri="{FF2B5EF4-FFF2-40B4-BE49-F238E27FC236}">
                <a16:creationId xmlns:a16="http://schemas.microsoft.com/office/drawing/2014/main" id="{5A6C5D43-72B1-739B-6D9A-C843934802BD}"/>
              </a:ext>
            </a:extLst>
          </p:cNvPr>
          <p:cNvSpPr txBox="1"/>
          <p:nvPr/>
        </p:nvSpPr>
        <p:spPr>
          <a:xfrm>
            <a:off x="5824196" y="3008240"/>
            <a:ext cx="298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قِراءَةُ مِبْياناتٍ بِالْأَعْمِدَةِ  (1)</a:t>
            </a:r>
          </a:p>
        </p:txBody>
      </p:sp>
      <p:sp>
        <p:nvSpPr>
          <p:cNvPr id="43" name="ZoneTexte 6">
            <a:extLst>
              <a:ext uri="{FF2B5EF4-FFF2-40B4-BE49-F238E27FC236}">
                <a16:creationId xmlns:a16="http://schemas.microsoft.com/office/drawing/2014/main" id="{DC01AA5D-612B-E558-6D0A-F8136A718B7D}"/>
              </a:ext>
            </a:extLst>
          </p:cNvPr>
          <p:cNvSpPr txBox="1"/>
          <p:nvPr/>
        </p:nvSpPr>
        <p:spPr>
          <a:xfrm>
            <a:off x="1582876" y="3026167"/>
            <a:ext cx="3473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قِراءَةُ مِبْياناتٍ بِالْأَعْمِدَةِ  (2)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CF3C13-4793-01D9-798B-E49A00D04D01}"/>
              </a:ext>
            </a:extLst>
          </p:cNvPr>
          <p:cNvSpPr txBox="1"/>
          <p:nvPr/>
        </p:nvSpPr>
        <p:spPr>
          <a:xfrm>
            <a:off x="5476774" y="4458081"/>
            <a:ext cx="2470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قِراءَةُ مِبْياناتٍ بِالْأَعْمِدَةِ  (3)</a:t>
            </a: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-MA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C38E1D-4FFA-33C1-7ED8-380509AB5A91}"/>
              </a:ext>
            </a:extLst>
          </p:cNvPr>
          <p:cNvSpPr txBox="1"/>
          <p:nvPr/>
        </p:nvSpPr>
        <p:spPr>
          <a:xfrm>
            <a:off x="-5260398" y="4305714"/>
            <a:ext cx="927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الْمَسَائلِ: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(اَلْبَحْثُ عَنِ الْكُلِّ أَوِ الْجُزْءِ- خُطْوَتَينِ).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2313060" y="3341653"/>
            <a:ext cx="4061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قِراءَةِ وَتأْويلِ بَياناتِ مِبْيانٍ بِالْأَعْمِدَةِ.</a:t>
            </a:r>
            <a:endParaRPr lang="ar-MA" sz="2400" b="1" dirty="0">
              <a:solidFill>
                <a:srgbClr val="FC8D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30750" y="327609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4P1S4L2 (2)">
            <a:hlinkClick r:id="" action="ppaction://media"/>
            <a:extLst>
              <a:ext uri="{FF2B5EF4-FFF2-40B4-BE49-F238E27FC236}">
                <a16:creationId xmlns:a16="http://schemas.microsoft.com/office/drawing/2014/main" id="{0FA9ACF4-E7C7-64F2-5E99-946FAA7A4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1849119"/>
            <a:ext cx="6828812" cy="39762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44812" y="876123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6083" y="92846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النمذجة.</a:t>
            </a:r>
          </a:p>
        </p:txBody>
      </p:sp>
    </p:spTree>
    <p:extLst>
      <p:ext uri="{BB962C8B-B14F-4D97-AF65-F5344CB8AC3E}">
        <p14:creationId xmlns:p14="http://schemas.microsoft.com/office/powerpoint/2010/main" val="16933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72411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قراءة  وتأويل بيانات مبيان بالأعمدة.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427B5-CF48-1DFD-D4F4-F868B9BD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46" y="1844040"/>
            <a:ext cx="7325747" cy="3974130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7C971D-A6E1-7001-3CF8-6610E7964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0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C3ED-2643-8D38-7695-77C668F6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5828455-3424-7887-E2B7-ED6B73D762C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795BD-A03D-239F-5168-0132C87D105A}"/>
              </a:ext>
            </a:extLst>
          </p:cNvPr>
          <p:cNvSpPr txBox="1"/>
          <p:nvPr/>
        </p:nvSpPr>
        <p:spPr>
          <a:xfrm>
            <a:off x="2863228" y="913026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اقرؤوا بيانات هذا المبيان.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F38F13-00CF-5150-F1F9-81023B81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3E4FB-4CA4-3761-7411-D0A53D899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8810" y="1853823"/>
            <a:ext cx="4866380" cy="41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8B4E-945D-4F3D-F6C0-66C7C4B9B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EAEA4E8-0E06-0479-E10A-2BA090165514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4D39D1-FA16-0409-FB31-52E1A2845C04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D17F17FB-9DF4-C8E8-8AD8-4F2824E4B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F87809-88A2-AEAC-1151-1DC8492E1AE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6055C-9C5B-661F-91F6-9E36E6805446}"/>
              </a:ext>
            </a:extLst>
          </p:cNvPr>
          <p:cNvSpPr txBox="1"/>
          <p:nvPr/>
        </p:nvSpPr>
        <p:spPr>
          <a:xfrm>
            <a:off x="2923527" y="91770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العمل للأجابة على  هذا السؤال.</a:t>
            </a:r>
          </a:p>
        </p:txBody>
      </p:sp>
      <p:sp>
        <p:nvSpPr>
          <p:cNvPr id="19" name="Rectangle : coins arrondis 3">
            <a:extLst>
              <a:ext uri="{FF2B5EF4-FFF2-40B4-BE49-F238E27FC236}">
                <a16:creationId xmlns:a16="http://schemas.microsoft.com/office/drawing/2014/main" id="{E8B8A718-39C8-23BA-119A-3E23AE40E43E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 : coins arrondis 3">
            <a:extLst>
              <a:ext uri="{FF2B5EF4-FFF2-40B4-BE49-F238E27FC236}">
                <a16:creationId xmlns:a16="http://schemas.microsoft.com/office/drawing/2014/main" id="{F17BF3FD-8E9D-933D-1411-E456CD9677AE}"/>
              </a:ext>
            </a:extLst>
          </p:cNvPr>
          <p:cNvSpPr/>
          <p:nvPr/>
        </p:nvSpPr>
        <p:spPr>
          <a:xfrm>
            <a:off x="4735796" y="1785767"/>
            <a:ext cx="787692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 : coins arrondis 3">
            <a:extLst>
              <a:ext uri="{FF2B5EF4-FFF2-40B4-BE49-F238E27FC236}">
                <a16:creationId xmlns:a16="http://schemas.microsoft.com/office/drawing/2014/main" id="{FFFF057F-EF64-B7D4-E6FF-D4CD8D01D63F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065660-8C9B-156D-DD82-14318C0D5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7A6DA-A3D5-CC78-66B1-EA9092936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837BE29-420F-8920-FD47-89595C31277D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8" name="Rectangle : coins arrondis 3">
              <a:extLst>
                <a:ext uri="{FF2B5EF4-FFF2-40B4-BE49-F238E27FC236}">
                  <a16:creationId xmlns:a16="http://schemas.microsoft.com/office/drawing/2014/main" id="{77B2953A-95DD-F84F-BCAF-BADDF3145D9A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86060A-EDF0-8E09-CE47-632F226CA314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EB86B8B-D5EF-7C2F-5D9D-50994AF7A638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616A6-42EB-131E-8540-EB7E4DD2718F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A73CA5-1474-F7D0-C8FB-83BF2BAB358A}"/>
              </a:ext>
            </a:extLst>
          </p:cNvPr>
          <p:cNvGrpSpPr/>
          <p:nvPr/>
        </p:nvGrpSpPr>
        <p:grpSpPr>
          <a:xfrm>
            <a:off x="5543485" y="1827028"/>
            <a:ext cx="540306" cy="461665"/>
            <a:chOff x="5549835" y="1827028"/>
            <a:chExt cx="540306" cy="4616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6C2F65-3E38-614B-2AE5-2CB3EBFE1739}"/>
                </a:ext>
              </a:extLst>
            </p:cNvPr>
            <p:cNvSpPr/>
            <p:nvPr/>
          </p:nvSpPr>
          <p:spPr>
            <a:xfrm>
              <a:off x="5549835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CD58A1-3CA5-8138-84F4-01159763983D}"/>
                </a:ext>
              </a:extLst>
            </p:cNvPr>
            <p:cNvSpPr txBox="1"/>
            <p:nvPr/>
          </p:nvSpPr>
          <p:spPr>
            <a:xfrm>
              <a:off x="5582141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4D8F31-93A2-2F10-5226-B829D900493D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AEB0BA-973D-679A-138D-0BFD95992327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25F9-A11F-78AF-FD13-5B158558B0F3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0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3D57-EB8F-5C85-94CA-785702C5A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519F5EB-94A9-5D4B-BAC4-C8DED13E41C3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2D3A33-48C5-31A9-0E05-9627CC2FF170}"/>
              </a:ext>
            </a:extLst>
          </p:cNvPr>
          <p:cNvSpPr txBox="1"/>
          <p:nvPr/>
        </p:nvSpPr>
        <p:spPr>
          <a:xfrm>
            <a:off x="-151632" y="934095"/>
            <a:ext cx="7697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بعد ما تعرفتم عناصر المبيان.الآن :في الخطوة الثانية، من يحدد المعلومة المطلوبة في السؤال. </a:t>
            </a: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FCD632-92F7-775D-B95D-6421FBB5C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18" name="Picture 17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5D026054-B1E6-F6AB-5ED4-0F3934D1D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D2BDAE-4C5F-B0DE-59C4-F622DCB84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7670EF28-BE33-4EBA-9092-261133676D4C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0F153E-DF70-738E-313C-D85B4F4941E1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5" name="Rectangle : coins arrondis 3">
            <a:extLst>
              <a:ext uri="{FF2B5EF4-FFF2-40B4-BE49-F238E27FC236}">
                <a16:creationId xmlns:a16="http://schemas.microsoft.com/office/drawing/2014/main" id="{869AAFF0-F1FE-9E4F-86B9-3130DCC6CE58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 : coins arrondis 3">
            <a:extLst>
              <a:ext uri="{FF2B5EF4-FFF2-40B4-BE49-F238E27FC236}">
                <a16:creationId xmlns:a16="http://schemas.microsoft.com/office/drawing/2014/main" id="{E19ABCE6-CCD3-F301-E0C5-2A3400CD1EF5}"/>
              </a:ext>
            </a:extLst>
          </p:cNvPr>
          <p:cNvSpPr/>
          <p:nvPr/>
        </p:nvSpPr>
        <p:spPr>
          <a:xfrm>
            <a:off x="4735796" y="1785767"/>
            <a:ext cx="787692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 : coins arrondis 3">
            <a:extLst>
              <a:ext uri="{FF2B5EF4-FFF2-40B4-BE49-F238E27FC236}">
                <a16:creationId xmlns:a16="http://schemas.microsoft.com/office/drawing/2014/main" id="{183579E0-B916-8327-3104-E26AF4981535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CEAF83-FD7E-24C7-479E-AD96CE0F2696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40" name="Rectangle : coins arrondis 3">
              <a:extLst>
                <a:ext uri="{FF2B5EF4-FFF2-40B4-BE49-F238E27FC236}">
                  <a16:creationId xmlns:a16="http://schemas.microsoft.com/office/drawing/2014/main" id="{4B2F7196-D4BD-E4EC-99AB-142AC9355337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92EFCB9-E1D6-5702-CB8F-98ABD350E9B0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3B9773C-0B79-0662-ACEE-74E5B56DD88F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09D866-8183-A29C-80D6-0E2891159FCD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AB6BE9-2C87-D2C9-E440-66BE630F1039}"/>
              </a:ext>
            </a:extLst>
          </p:cNvPr>
          <p:cNvGrpSpPr/>
          <p:nvPr/>
        </p:nvGrpSpPr>
        <p:grpSpPr>
          <a:xfrm>
            <a:off x="5543485" y="1827028"/>
            <a:ext cx="540306" cy="461665"/>
            <a:chOff x="5549835" y="1827028"/>
            <a:chExt cx="540306" cy="4616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27A0483-6C67-FC2E-26B3-014B18E97FE3}"/>
                </a:ext>
              </a:extLst>
            </p:cNvPr>
            <p:cNvSpPr/>
            <p:nvPr/>
          </p:nvSpPr>
          <p:spPr>
            <a:xfrm>
              <a:off x="5549835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89159F2-FDEF-6371-7B8F-A4766EBAE43B}"/>
                </a:ext>
              </a:extLst>
            </p:cNvPr>
            <p:cNvSpPr txBox="1"/>
            <p:nvPr/>
          </p:nvSpPr>
          <p:spPr>
            <a:xfrm>
              <a:off x="5582141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92C422-BA33-DECD-C7C9-5ADA94251628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D0C9361-D3D4-27DA-1B6A-2446A2479C40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97AAA90-BED0-F289-BBAA-1996BA4085DB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DE7F-BA80-6874-DAE4-6CC0CA848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3E1D932D-C169-1C7B-5338-887568736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2E105F-822F-BD42-0074-A7EAFF1D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3AA410-A34F-1519-E483-F81701F9E223}"/>
              </a:ext>
            </a:extLst>
          </p:cNvPr>
          <p:cNvSpPr txBox="1"/>
          <p:nvPr/>
        </p:nvSpPr>
        <p:spPr>
          <a:xfrm>
            <a:off x="939998" y="918909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صحيح، السؤال يطلب عدد تلاميذ المستوى الرابع المشاركين في حصص الدعم.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FF03E533-94BF-5353-C606-5A08A1B02FE6}"/>
              </a:ext>
            </a:extLst>
          </p:cNvPr>
          <p:cNvSpPr/>
          <p:nvPr/>
        </p:nvSpPr>
        <p:spPr>
          <a:xfrm>
            <a:off x="2496476" y="5847613"/>
            <a:ext cx="331106" cy="447565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A97C28-0DDD-BDA1-5E8D-15E4DBB22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5B0CF8B-7B91-B30B-BB09-873A82860772}"/>
              </a:ext>
            </a:extLst>
          </p:cNvPr>
          <p:cNvSpPr/>
          <p:nvPr/>
        </p:nvSpPr>
        <p:spPr>
          <a:xfrm>
            <a:off x="2408029" y="3927107"/>
            <a:ext cx="508000" cy="1819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7E9FEC1-803B-8164-83F6-6089669EF18E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F9D34E-71DD-F244-CF95-6754EBD4C553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6" name="Rectangle : coins arrondis 3">
            <a:extLst>
              <a:ext uri="{FF2B5EF4-FFF2-40B4-BE49-F238E27FC236}">
                <a16:creationId xmlns:a16="http://schemas.microsoft.com/office/drawing/2014/main" id="{F198C374-B740-F43D-169E-A38BA9AE47B9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 : coins arrondis 3">
            <a:extLst>
              <a:ext uri="{FF2B5EF4-FFF2-40B4-BE49-F238E27FC236}">
                <a16:creationId xmlns:a16="http://schemas.microsoft.com/office/drawing/2014/main" id="{9FA2AF25-9D3E-471A-F452-875E7308D076}"/>
              </a:ext>
            </a:extLst>
          </p:cNvPr>
          <p:cNvSpPr/>
          <p:nvPr/>
        </p:nvSpPr>
        <p:spPr>
          <a:xfrm>
            <a:off x="4735796" y="1785767"/>
            <a:ext cx="787692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 : coins arrondis 3">
            <a:extLst>
              <a:ext uri="{FF2B5EF4-FFF2-40B4-BE49-F238E27FC236}">
                <a16:creationId xmlns:a16="http://schemas.microsoft.com/office/drawing/2014/main" id="{1BF5941F-FEC1-4206-4112-EFA70D6B8A8E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4830B3-34AC-4478-6C65-0FC869188E73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60" name="Rectangle : coins arrondis 3">
              <a:extLst>
                <a:ext uri="{FF2B5EF4-FFF2-40B4-BE49-F238E27FC236}">
                  <a16:creationId xmlns:a16="http://schemas.microsoft.com/office/drawing/2014/main" id="{23ED1451-E12B-0F67-EACF-6795FAEF7CFD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B551F57-E89D-FAEE-A903-0B9CDDB540AB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5806D48-344C-AF0C-9EA8-D8CB6D1ACE45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A4A892A-CE9A-F26D-148D-D88FC0B728A6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1618DE-F3CE-F8A1-7D0A-3DDB6AE3877A}"/>
              </a:ext>
            </a:extLst>
          </p:cNvPr>
          <p:cNvGrpSpPr/>
          <p:nvPr/>
        </p:nvGrpSpPr>
        <p:grpSpPr>
          <a:xfrm>
            <a:off x="5543485" y="1827028"/>
            <a:ext cx="540306" cy="461665"/>
            <a:chOff x="5549835" y="1827028"/>
            <a:chExt cx="540306" cy="46166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7E30A23-64FA-2DA5-8D55-89247E3CDDA9}"/>
                </a:ext>
              </a:extLst>
            </p:cNvPr>
            <p:cNvSpPr/>
            <p:nvPr/>
          </p:nvSpPr>
          <p:spPr>
            <a:xfrm>
              <a:off x="5549835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DAF0E5D-6E95-D5FD-08F8-BF506344AB7D}"/>
                </a:ext>
              </a:extLst>
            </p:cNvPr>
            <p:cNvSpPr txBox="1"/>
            <p:nvPr/>
          </p:nvSpPr>
          <p:spPr>
            <a:xfrm>
              <a:off x="5582141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764A76-34A9-3918-84F3-5CC2175F6A03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934A963-EC81-3D75-B369-F81981976FB7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1569C3-093F-570E-9A46-6E59551A38BF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4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64A53-5098-5639-5DDD-695A20C8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A5209A-5009-42E8-D1BC-2AEDBDD4CA42}"/>
              </a:ext>
            </a:extLst>
          </p:cNvPr>
          <p:cNvSpPr txBox="1"/>
          <p:nvPr/>
        </p:nvSpPr>
        <p:spPr>
          <a:xfrm>
            <a:off x="995711" y="928724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C77FFC-CDE8-FA4B-199F-23DD703B4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21" name="Picture 20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7125DFDF-A265-5DCE-466C-CB646566F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566745-C2E6-BF84-D7B3-5CACE364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sp>
        <p:nvSpPr>
          <p:cNvPr id="36" name="Arrow: Up 35">
            <a:extLst>
              <a:ext uri="{FF2B5EF4-FFF2-40B4-BE49-F238E27FC236}">
                <a16:creationId xmlns:a16="http://schemas.microsoft.com/office/drawing/2014/main" id="{C3AB18DC-8F91-E5B9-3060-5C9B9A3E6920}"/>
              </a:ext>
            </a:extLst>
          </p:cNvPr>
          <p:cNvSpPr/>
          <p:nvPr/>
        </p:nvSpPr>
        <p:spPr>
          <a:xfrm>
            <a:off x="2496476" y="5847613"/>
            <a:ext cx="331106" cy="447565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AE8FDB-F165-D9F3-D912-983F270E993C}"/>
              </a:ext>
            </a:extLst>
          </p:cNvPr>
          <p:cNvSpPr/>
          <p:nvPr/>
        </p:nvSpPr>
        <p:spPr>
          <a:xfrm>
            <a:off x="2408029" y="3927107"/>
            <a:ext cx="508000" cy="1819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A215C18-E4DD-B394-2D73-415F3D423D8D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DF9885-DA49-D257-65BE-4E3B78B58DA3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0" name="Rectangle : coins arrondis 3">
            <a:extLst>
              <a:ext uri="{FF2B5EF4-FFF2-40B4-BE49-F238E27FC236}">
                <a16:creationId xmlns:a16="http://schemas.microsoft.com/office/drawing/2014/main" id="{81E2373E-AECC-4267-E472-CBDEC331EC78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 : coins arrondis 3">
            <a:extLst>
              <a:ext uri="{FF2B5EF4-FFF2-40B4-BE49-F238E27FC236}">
                <a16:creationId xmlns:a16="http://schemas.microsoft.com/office/drawing/2014/main" id="{EFD6D7A9-463B-8D8B-2E5F-49D0EB8B2430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8B8752-C94A-C9B3-E0A1-4E879482C8C8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44" name="Rectangle : coins arrondis 3">
              <a:extLst>
                <a:ext uri="{FF2B5EF4-FFF2-40B4-BE49-F238E27FC236}">
                  <a16:creationId xmlns:a16="http://schemas.microsoft.com/office/drawing/2014/main" id="{8C9A2E09-6238-88FB-6F28-C545868535C1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9B44ECF-3533-0F25-81A0-273F28A17F24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3025096-E32D-5527-F643-F64FEB7B1BB0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7FE0D7A-5D23-3613-CEE3-0BA9BD04CD39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A857A1-0C85-7C47-887D-4A1F915A7F48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41" name="Rectangle : coins arrondis 3">
              <a:extLst>
                <a:ext uri="{FF2B5EF4-FFF2-40B4-BE49-F238E27FC236}">
                  <a16:creationId xmlns:a16="http://schemas.microsoft.com/office/drawing/2014/main" id="{A5A112A0-F1C1-4C0E-3A6E-D58898AF5071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64117FA-04C2-14E5-34FD-04C20154CD60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094CC92-E38A-4A7B-738C-51CF3B772E63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17F3FAE-D751-4CE8-CC30-6CDD9F87E0F1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752E2A-5716-BF6A-4C61-3164ACE0A458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F5B43D-156A-D1BA-FC12-D0F8CCBC5267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630D6E-FA44-74FF-52A0-92569C704C8A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8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5038C-ADEF-2DC6-3739-85D6B629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8B465C6-C2CE-B1ED-7A80-3FE37325906C}"/>
              </a:ext>
            </a:extLst>
          </p:cNvPr>
          <p:cNvSpPr txBox="1"/>
          <p:nvPr/>
        </p:nvSpPr>
        <p:spPr>
          <a:xfrm>
            <a:off x="104839" y="895971"/>
            <a:ext cx="742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أين نجد عدد تلاميذ المستوى الرابع المشاركين في حصص الدعم؟</a:t>
            </a:r>
          </a:p>
        </p:txBody>
      </p:sp>
      <p:pic>
        <p:nvPicPr>
          <p:cNvPr id="5" name="Picture 4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A30F2F67-B392-6FC4-329B-D99B93A1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683D1-125F-07DA-AE16-88E31B577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D3251427-D135-367F-F4EC-31034CEE77E6}"/>
              </a:ext>
            </a:extLst>
          </p:cNvPr>
          <p:cNvSpPr/>
          <p:nvPr/>
        </p:nvSpPr>
        <p:spPr>
          <a:xfrm>
            <a:off x="2496476" y="5847613"/>
            <a:ext cx="331106" cy="447565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6C386A-CDE1-1DA1-5BD7-97DE6CDC99F1}"/>
              </a:ext>
            </a:extLst>
          </p:cNvPr>
          <p:cNvSpPr/>
          <p:nvPr/>
        </p:nvSpPr>
        <p:spPr>
          <a:xfrm>
            <a:off x="2408029" y="3927107"/>
            <a:ext cx="508000" cy="1819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7E762C-F47F-C902-E2DC-313C02625FDA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B57F4-9BEA-56E4-FF3A-30F45AD6007D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D80F328E-FDD6-E12D-0373-57B75DE97BCB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24B12E79-B436-F7BC-0E4C-DA04885E5237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24D2D5-10FE-BA6D-86E0-7DD78AC2636F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8" name="Rectangle : coins arrondis 3">
              <a:extLst>
                <a:ext uri="{FF2B5EF4-FFF2-40B4-BE49-F238E27FC236}">
                  <a16:creationId xmlns:a16="http://schemas.microsoft.com/office/drawing/2014/main" id="{9DE87931-793F-8AFD-2B41-5F79D728247A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3456D7-06B2-A1EE-3EF7-B5ED353D07DC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3073641-1C70-95F3-DAB2-21D439412C9C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8B5625C-342F-7493-5E5F-DFE4701E67AF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A3DE54-BC5D-E70B-6C5D-BC742FDBD076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3" name="Rectangle : coins arrondis 3">
              <a:extLst>
                <a:ext uri="{FF2B5EF4-FFF2-40B4-BE49-F238E27FC236}">
                  <a16:creationId xmlns:a16="http://schemas.microsoft.com/office/drawing/2014/main" id="{19FF5839-5128-07AB-92B2-0B56D2E56E9E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C533FF6-E755-E6A3-CDA3-103C1A8E8366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A7729A1-ABE1-7F83-C9AA-E1D84128ED0C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8446FA7-8BF9-015F-1ED7-BBF4F862F510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5E571D-2215-1827-D4F6-625CE867A53F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0DC15A1-2DC0-9363-3021-5DE0BF415B43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DE6C4B-15A5-EFFA-D299-AAB964FBB3C6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61F5288-DA64-0E6B-CFD5-7BA9235F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9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open book with colorful graphics&#10;&#10;Description automatically generated">
            <a:extLst>
              <a:ext uri="{FF2B5EF4-FFF2-40B4-BE49-F238E27FC236}">
                <a16:creationId xmlns:a16="http://schemas.microsoft.com/office/drawing/2014/main" id="{B3C1CE01-7E83-C1B6-81CC-B89CC4442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93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1626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66587" y="1914247"/>
            <a:ext cx="8178799" cy="4624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 rtl="1">
              <a:lnSpc>
                <a:spcPts val="3426"/>
              </a:lnSpc>
              <a:defRPr/>
            </a:pPr>
            <a:r>
              <a:rPr lang="ar-MA" sz="3600" b="1" kern="0" dirty="0">
                <a:solidFill>
                  <a:srgbClr val="4A7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قِراءَةُ مِبْيانٍ بِالْأَعْمِدَةِ 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44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D898A-27A0-0F8D-6086-E294D3E3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8462E1FD-2325-6827-62D9-3B52639AD599}"/>
              </a:ext>
            </a:extLst>
          </p:cNvPr>
          <p:cNvSpPr txBox="1"/>
          <p:nvPr/>
        </p:nvSpPr>
        <p:spPr>
          <a:xfrm>
            <a:off x="94655" y="809983"/>
            <a:ext cx="742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بعدما حددنا عمود المستوى الرابع على المحور الأفقي، نبحث عن القيمة المطابقة لأعلى العمود على المحور العمودي.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5B8FD1-61BC-2102-3BDF-365C98270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5" name="Picture 4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239DA36B-0334-9577-8B4A-CEBB9A039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06D4A-C201-8918-F81D-F511F0191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EFA8ED4B-D7FC-4457-A681-2526417514A9}"/>
              </a:ext>
            </a:extLst>
          </p:cNvPr>
          <p:cNvSpPr/>
          <p:nvPr/>
        </p:nvSpPr>
        <p:spPr>
          <a:xfrm>
            <a:off x="2496476" y="5847613"/>
            <a:ext cx="331106" cy="447565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FA9FC-752F-3B76-10FC-BD58277A28D8}"/>
              </a:ext>
            </a:extLst>
          </p:cNvPr>
          <p:cNvSpPr/>
          <p:nvPr/>
        </p:nvSpPr>
        <p:spPr>
          <a:xfrm>
            <a:off x="2408029" y="3927107"/>
            <a:ext cx="508000" cy="1819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C3FD64-053A-95C5-839D-B67A68BBDD5E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7BA6D-08AD-F61B-5062-99D2EEF1771C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EFF47F33-21C9-5856-977D-11226D353BC1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2078DEF2-FBFF-A4D9-ADAB-D6EAB150CA2F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7AA6B6-2F06-388F-D032-F7117CD7A4F4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8" name="Rectangle : coins arrondis 3">
              <a:extLst>
                <a:ext uri="{FF2B5EF4-FFF2-40B4-BE49-F238E27FC236}">
                  <a16:creationId xmlns:a16="http://schemas.microsoft.com/office/drawing/2014/main" id="{097C9E27-EA4A-EC21-4E24-F8F47A43089E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020717-57E8-4C0A-DE30-3AC39A1A3E45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E218468-E4DA-ED39-2260-577F6208BBEA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530DBA-8352-D2CA-8149-9B4E081D4F4E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B4AA6F-3F80-96E1-55D1-52CFE48BF666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3" name="Rectangle : coins arrondis 3">
              <a:extLst>
                <a:ext uri="{FF2B5EF4-FFF2-40B4-BE49-F238E27FC236}">
                  <a16:creationId xmlns:a16="http://schemas.microsoft.com/office/drawing/2014/main" id="{84E2F949-E03A-7570-5466-8F4FE8C21117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6D7B313-F9A2-1BEC-0FE9-482164013854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793B55-3E64-2BAD-EB1A-287ACD93DE96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AB142C-479D-BA15-B6AF-6777CC09298C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2D0799-C194-A09A-D703-E26A31D2B8C8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9E37CCD-4539-CE89-7F9D-AA1E9C3199E1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97216F-964D-EE91-6814-44464400ACC1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9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286A0-7598-FFAE-0CA8-C3A8BAEB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E7359A-C5C7-7C47-BFB3-8EDE0C789589}"/>
              </a:ext>
            </a:extLst>
          </p:cNvPr>
          <p:cNvSpPr txBox="1"/>
          <p:nvPr/>
        </p:nvSpPr>
        <p:spPr>
          <a:xfrm>
            <a:off x="1209858" y="9177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80CFE4-A69A-0733-2248-2150EFCE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5377C1-BDEC-79C5-E7A8-56F3638A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07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AA02-B130-FB50-F602-84E4FAB3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1B128DF-B7AF-7CA0-A49B-234AE35699ED}"/>
              </a:ext>
            </a:extLst>
          </p:cNvPr>
          <p:cNvSpPr txBox="1"/>
          <p:nvPr/>
        </p:nvSpPr>
        <p:spPr>
          <a:xfrm>
            <a:off x="30498" y="929021"/>
            <a:ext cx="742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988692-B8A0-DB24-CA86-3C80A7906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5" name="Picture 4" descr="A pink paper with black writing&#10;&#10;Description automatically generated">
            <a:extLst>
              <a:ext uri="{FF2B5EF4-FFF2-40B4-BE49-F238E27FC236}">
                <a16:creationId xmlns:a16="http://schemas.microsoft.com/office/drawing/2014/main" id="{21687A7A-3033-65AE-A798-E65B502FA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3566413"/>
            <a:ext cx="3164665" cy="87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322D1-E640-32A8-41B9-C27E2C1A7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216FFD61-807B-20A8-AD04-740C8C429036}"/>
              </a:ext>
            </a:extLst>
          </p:cNvPr>
          <p:cNvSpPr/>
          <p:nvPr/>
        </p:nvSpPr>
        <p:spPr>
          <a:xfrm>
            <a:off x="2537116" y="6035573"/>
            <a:ext cx="331106" cy="319507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FC39-BD46-4B86-7638-46BBB5D7932C}"/>
              </a:ext>
            </a:extLst>
          </p:cNvPr>
          <p:cNvSpPr/>
          <p:nvPr/>
        </p:nvSpPr>
        <p:spPr>
          <a:xfrm>
            <a:off x="2408029" y="3927107"/>
            <a:ext cx="508000" cy="1819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2A238D-D971-70B9-6E92-C777B7E88559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307DF-63E6-EC7B-DA9F-2A6B5046F0C1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4AD9EF65-C27C-9B1C-F475-245734698B13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0E098F91-279D-B10E-C97E-6481CCC50BFB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AA24EE-75FB-F822-5E6B-B9F1C5129E23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2CD68D30-0C85-EA3A-48D4-71D698F17C3D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84CEDB5-804A-BF05-7485-02B0D2D0E195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828680D-8A04-E6F7-FAD9-3BCBC8757D4D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2F8EB2-3F62-6007-CFB4-0C45C1A57136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04B8DD-900D-A361-A901-840387A3F83C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5" name="Rectangle : coins arrondis 3">
              <a:extLst>
                <a:ext uri="{FF2B5EF4-FFF2-40B4-BE49-F238E27FC236}">
                  <a16:creationId xmlns:a16="http://schemas.microsoft.com/office/drawing/2014/main" id="{6B5E6AA0-8FBC-47ED-7B32-2E0F7775A6EF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1D2D2A-E154-D0FF-F76D-19EB76EEACDA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B03CD0D-6F0D-55B3-F72F-71DACEA62F0F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BE373EE-0266-023F-2B3F-6B580F6146B5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514CD9-A832-1ED6-D54F-D6FFE24D2E16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6E1350-2524-53BE-4909-B6FC79F15C98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354FA4-B8B6-71EB-4C23-E641E6AB403A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7F2C0B-3C10-8A00-318C-F784D48F035A}"/>
              </a:ext>
            </a:extLst>
          </p:cNvPr>
          <p:cNvSpPr txBox="1"/>
          <p:nvPr/>
        </p:nvSpPr>
        <p:spPr>
          <a:xfrm>
            <a:off x="6391436" y="4003254"/>
            <a:ext cx="137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25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6A99CF-96CA-D2E1-FACA-FFB236F2E7FC}"/>
              </a:ext>
            </a:extLst>
          </p:cNvPr>
          <p:cNvCxnSpPr/>
          <p:nvPr/>
        </p:nvCxnSpPr>
        <p:spPr>
          <a:xfrm>
            <a:off x="1056010" y="3952774"/>
            <a:ext cx="1812212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6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DBFE-1630-20AE-2D33-FA5C49C63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77E20D6-44C8-1F98-0B69-74B0FC9253A5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820DF9-1061-C066-E40B-3B041DD6111D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7C7E641-D943-2D92-7EF3-0C303BCDBB1F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B1E5A73-4F7C-0C1B-0731-128C3ED4EB22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452B97-1D2E-7EC0-FE39-4553374C6B7D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ADB300-68B3-6ADD-2453-031BD68302AA}"/>
              </a:ext>
            </a:extLst>
          </p:cNvPr>
          <p:cNvSpPr txBox="1"/>
          <p:nvPr/>
        </p:nvSpPr>
        <p:spPr>
          <a:xfrm>
            <a:off x="942044" y="91206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أولوا بيانات المبيان لتجيبوا على الأسئلة؟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3DFF4C-0CBE-7281-12A2-D527E9BC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E0481-94CC-194B-C3DB-6E74A1FCD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18" name="Picture 17" descr="A close-up of a sign&#10;&#10;Description automatically generated">
            <a:extLst>
              <a:ext uri="{FF2B5EF4-FFF2-40B4-BE49-F238E27FC236}">
                <a16:creationId xmlns:a16="http://schemas.microsoft.com/office/drawing/2014/main" id="{25C77A63-436E-F99B-16AE-EA5AF5FD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21" name="Rectangle : coins arrondis 3">
            <a:extLst>
              <a:ext uri="{FF2B5EF4-FFF2-40B4-BE49-F238E27FC236}">
                <a16:creationId xmlns:a16="http://schemas.microsoft.com/office/drawing/2014/main" id="{DF80360E-5D08-337D-EC3F-F190C523F399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 : coins arrondis 3">
            <a:extLst>
              <a:ext uri="{FF2B5EF4-FFF2-40B4-BE49-F238E27FC236}">
                <a16:creationId xmlns:a16="http://schemas.microsoft.com/office/drawing/2014/main" id="{F34EE8B0-C071-4A1E-4C72-28B68360D059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0A3651-1F29-9BAF-4A86-F809A2A32767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0D7E018B-06D7-268E-6DFD-7D7C5160205D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46120B3-85EF-E379-486C-A7790932E669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AA6C4F5-A4D6-33F2-5A2D-FB540CCD318D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87AAC8F-6EAA-687E-55C7-342BE62E9BF6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883AF0-57B4-DCE5-F79B-B7A57D171343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75F2BA43-69C4-41B7-807F-0C9EB1DC798C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45D477B-7977-03F0-8F8B-65D0F1C86666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23DBE6-B2C8-5A5C-EC29-85ECE5C7C2FC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2EBE97-ECF6-3D5B-728D-088A7D358E19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38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7B95-5A76-D3F1-606A-8A093E0D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BF732F9-96AD-E7AC-78EF-1491F4609297}"/>
              </a:ext>
            </a:extLst>
          </p:cNvPr>
          <p:cNvSpPr txBox="1"/>
          <p:nvPr/>
        </p:nvSpPr>
        <p:spPr>
          <a:xfrm>
            <a:off x="939998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للإجابة على هذا السؤال.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8AFEC1-105A-6533-5372-CBE809C3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F74E0B6-2B1A-83C7-5AA5-2AA2CDCAD9B6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0A270A-FEBA-45AF-4BAA-622629C5674D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64EA25-A336-90C7-454F-AE75568A9DEA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3FE3CFAC-1235-C03F-8E82-79969B325DD4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12695C-F2D3-F60B-B7C9-5ACF337A6810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0E4492-BA1C-CA07-8FF5-B8A185B01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23" name="Picture 22" descr="A close-up of a sign&#10;&#10;Description automatically generated">
            <a:extLst>
              <a:ext uri="{FF2B5EF4-FFF2-40B4-BE49-F238E27FC236}">
                <a16:creationId xmlns:a16="http://schemas.microsoft.com/office/drawing/2014/main" id="{CB613471-9FB7-003C-29FD-F4A6F8A77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24" name="Rectangle : coins arrondis 3">
            <a:extLst>
              <a:ext uri="{FF2B5EF4-FFF2-40B4-BE49-F238E27FC236}">
                <a16:creationId xmlns:a16="http://schemas.microsoft.com/office/drawing/2014/main" id="{1985BACD-C887-8857-D67A-106F9A1C9024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 : coins arrondis 3">
            <a:extLst>
              <a:ext uri="{FF2B5EF4-FFF2-40B4-BE49-F238E27FC236}">
                <a16:creationId xmlns:a16="http://schemas.microsoft.com/office/drawing/2014/main" id="{7DFD1866-A040-71A8-EABA-C2C29043B37F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5937B1-A290-DC92-48B2-49D7C6361B13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02AA7CCE-1F44-3186-C975-D8D9C377FD81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8C593AE-5EBE-1ED2-C62B-841E1C5582B0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94F16C1-6C7A-D7DD-6F13-73BAA54DB80A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C4D3E76-771F-4C95-5462-5CEF49B313D2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4AFDF4-AE48-4DB8-6D10-072EB7C6C277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4F3DE016-04B3-8EF8-C252-3B59568C0162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4507AAC-57BE-C80B-10F5-9D866B5B486C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41C9BA1-DD07-D22F-AB34-667DF4A09DB7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2951E7-EF6F-201B-6220-46F5128B3774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41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90A7-420A-0D95-48DA-FFEDFCB6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2914EC1-39AD-1933-211D-8C7CBF7304C4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80CDCD-8097-A615-C007-0064B7F4AD1E}"/>
              </a:ext>
            </a:extLst>
          </p:cNvPr>
          <p:cNvSpPr txBox="1"/>
          <p:nvPr/>
        </p:nvSpPr>
        <p:spPr>
          <a:xfrm>
            <a:off x="347509" y="916650"/>
            <a:ext cx="710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لقد تعرفتم عناصر المبيان. من يحدد المطلوب في هذا السؤال؟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C36E4D-4873-392A-9E41-BEF6A7E8F2C4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0834A8-3C4C-403B-BEF7-CC0B5863078B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7AAC75-143B-16D2-D1FC-CD30971E226C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676F0A8-61E6-3AD4-1284-2A8664FAB78D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17C60-6A53-39E3-D1CE-085F95D75442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301A72-FBBE-A435-9704-15A4D43FF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87C3429E-7482-080A-FA5A-529A6D72E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2AC356F0-1F65-40F6-76E6-5FCAD8360F00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4F6A5646-4735-5DFC-7554-62D236E2F239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2CD428-2A93-88AC-F26B-997E00446ABF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2F857C7D-6AD7-4D97-4628-B29DAD4056DF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93062D1-E04E-DDCA-73AD-7693080A239C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8E570AE-8769-D9E3-A3E5-760474CF4447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38AD7E-E1A6-A7E0-7ED1-70E19C4A38BD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A24837-CBA4-7F44-7162-306E472025AE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1" name="Rectangle : coins arrondis 3">
              <a:extLst>
                <a:ext uri="{FF2B5EF4-FFF2-40B4-BE49-F238E27FC236}">
                  <a16:creationId xmlns:a16="http://schemas.microsoft.com/office/drawing/2014/main" id="{58091964-8860-F53C-4E24-C1615B6E5B95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6261628-45C0-8167-A32E-FB26D5B3B9EE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865B68C-D760-9805-F0ED-C40711E0AAD9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310237-80E3-ECCF-F312-43E3457A16BC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5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DD7C6F1-7704-A0D3-A5A9-858D10CA8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543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EE00-8784-2569-0849-374C8612A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A47E306D-2CD6-FFE1-5181-746434ECBEB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75E790-D3DF-D710-2591-D48B66B359D5}"/>
              </a:ext>
            </a:extLst>
          </p:cNvPr>
          <p:cNvSpPr txBox="1"/>
          <p:nvPr/>
        </p:nvSpPr>
        <p:spPr>
          <a:xfrm>
            <a:off x="354754" y="933326"/>
            <a:ext cx="710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المعلومة المطلوبة ليست موجودة في المبيان مباشرة مما يستدعي تأويل البيانات.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E0CB09-4B21-629E-B2EE-38EBC69D7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C7E2-A4AF-1EB6-13DB-D8A0F18FF2E1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555C2B3-5006-16A7-F5FD-C1209E592066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6CA9C-A4E9-E995-55B1-8FA1F536EFCA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9703387C-17DD-801E-A941-90E2507381F6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691BF-4F04-253F-C486-085657FC9D78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AA6135-9161-B9A7-3F45-D2D0023E6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CB2D3F0D-CE93-DE7A-D120-E64DFC11A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C824038A-2A7E-6BCE-CAA7-4B54BA70039F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 : coins arrondis 3">
            <a:extLst>
              <a:ext uri="{FF2B5EF4-FFF2-40B4-BE49-F238E27FC236}">
                <a16:creationId xmlns:a16="http://schemas.microsoft.com/office/drawing/2014/main" id="{69C296D0-33BE-A54D-0870-EA37649DE088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0340E4-7ACD-BE3E-4A38-52CDB741B203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BF638DA0-0ED3-536F-010B-35DC5D4092AB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33F6FCF-A3F3-1797-9668-8C6A0DF886D0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88A1503-549A-441B-2555-57CC749847E1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107167-F95F-0C55-6A25-3017486BC901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7237FA-DF3C-3D60-B2C1-160A7B091B1A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1" name="Rectangle : coins arrondis 3">
              <a:extLst>
                <a:ext uri="{FF2B5EF4-FFF2-40B4-BE49-F238E27FC236}">
                  <a16:creationId xmlns:a16="http://schemas.microsoft.com/office/drawing/2014/main" id="{DFBAD73A-0DC2-72B2-4503-25C8AE9BE6CA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5A6C9DE-5B6F-7D8C-2009-47B829566C07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723D826-7AF2-5E4C-7545-BFF6256AA76E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2AF5BDE-FE01-6F28-2562-EC81FA55F88E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5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D2556-E618-610F-E26A-42EF25A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C7687FB-A6A5-5EE6-6BC0-A37F35944C7E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D6AE13-3ED8-426A-C599-21FF7E995D9D}"/>
              </a:ext>
            </a:extLst>
          </p:cNvPr>
          <p:cNvSpPr txBox="1"/>
          <p:nvPr/>
        </p:nvSpPr>
        <p:spPr>
          <a:xfrm>
            <a:off x="424512" y="933326"/>
            <a:ext cx="710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اكتبوا الإجابة على الألواح.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42F468B-5C72-F5F3-BC3A-4A13188B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1775A2-D275-32D2-5EA6-14BEB742C933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8A9DC8-CF7C-8CCD-E52D-8EA37AA0EDF1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E88DFA-FE55-CB01-EF53-6A2BFCBE1FFE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F13448C-A73E-5CBB-021D-16ACCCDB79ED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C97EF-7599-2736-9A7A-5F458A5CE165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8957D-6C7F-1A39-8252-909C5E44A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FC5B038A-F2AD-B2E2-992C-1CBA85C6F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7819BA45-109F-5F07-917B-58361F4A538C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A26F2421-0965-15A3-FD6D-F29D8D9D5933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DB9347-4F34-0FE5-1C36-771CDD1E6FC1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82BC17EF-2C81-F968-E351-CECD94921936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4A7ADA-616A-18D8-4B24-87424034C9B6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59E24DB-4BEF-C0B9-B620-E4785C775E1E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E3ECE6-13D1-A56A-9F7F-1E42C298F9FA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695189-E6B0-C22C-2025-464B19109FCE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10244D70-3BC1-EBD1-1BD3-55994E2644FA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AED399-EFE3-C84E-F804-938D936BA094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4C952EA-4828-5DCD-6985-C14FF4B662F7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CCC908D-4C8F-76F6-4758-C2E65E3E3898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4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ADC5D-9E10-AD66-12BC-A120CE3F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6A67F3B-74CB-F817-D72C-FB3AA009D341}"/>
              </a:ext>
            </a:extLst>
          </p:cNvPr>
          <p:cNvSpPr txBox="1"/>
          <p:nvPr/>
        </p:nvSpPr>
        <p:spPr>
          <a:xfrm>
            <a:off x="1143284" y="9177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E1B157-54D9-6D66-B5E6-BC21A7787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78C0E4-C5DD-6D33-A14A-214D65631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48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B4B7-6D4A-25D3-CD88-EE98F19EB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70ED9E-6395-E42B-0346-C84A918002E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807F63-7F6C-D52C-47A4-EC92DA28CFD9}"/>
              </a:ext>
            </a:extLst>
          </p:cNvPr>
          <p:cNvSpPr txBox="1"/>
          <p:nvPr/>
        </p:nvSpPr>
        <p:spPr>
          <a:xfrm>
            <a:off x="0" y="902567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 التلاميذ المشاركين في الدعم هو: 100.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696554-1337-CDA7-5451-40CF5F545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C1836-805F-81B2-FF7A-66551608E499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B576F4-7A84-B91A-9F6B-7600E0B996A5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22411-FE55-3A95-162F-082A5415155F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9973D6F-74A7-77F0-070B-3986305A59A6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1084D-DBBA-E9E1-CF75-9F377760F170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ECA120-7FCA-DE12-5425-01202C7B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F15C5CA3-4733-5585-A032-10C6A7BCA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5BBB6179-487D-96DE-C718-C714F62B6442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 : coins arrondis 3">
            <a:extLst>
              <a:ext uri="{FF2B5EF4-FFF2-40B4-BE49-F238E27FC236}">
                <a16:creationId xmlns:a16="http://schemas.microsoft.com/office/drawing/2014/main" id="{5CEFC7C7-E525-695A-05A2-CCF59349F3DE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ACD263-660E-8ACD-5B5A-1A0C2D637C33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DF7D6A91-319A-98D9-392C-44387A86068D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1F63753-AAFA-1D7A-CCF8-89E173DE0CE5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1674FE6-4B56-F0D6-5A32-9761ECE6F0C4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1853F6-8EA3-B6BC-28FE-092B72A2F9F6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B0460F-9174-F7B2-C56D-D2B115D0A7AE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CD5625F3-5C71-045B-7ECA-986FD9F7D961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FFEBC54-57BA-6E0F-E62B-87DEC947E32E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7729F2-DEDA-718A-F4F1-BA63E18E7E1B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C25DB1-F291-7D56-AC6B-31B920C931D4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F9EE83EC-6B49-04C2-5647-89C3BD0E4AED}"/>
              </a:ext>
            </a:extLst>
          </p:cNvPr>
          <p:cNvSpPr/>
          <p:nvPr/>
        </p:nvSpPr>
        <p:spPr>
          <a:xfrm>
            <a:off x="6426200" y="4089400"/>
            <a:ext cx="488950" cy="44600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9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9070-0685-BC70-0D59-C35A8A30D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B6B50B1-343A-9429-361F-C93F12BAE1A6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F3D367-D959-55F0-3FED-A122ED615F1B}"/>
              </a:ext>
            </a:extLst>
          </p:cNvPr>
          <p:cNvSpPr txBox="1"/>
          <p:nvPr/>
        </p:nvSpPr>
        <p:spPr>
          <a:xfrm>
            <a:off x="91961" y="911738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يشرح كيف نحصل على الإجابة الصحيحة.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8CEC8E7-13BD-DD9B-6BDB-FF46F307AB61}"/>
              </a:ext>
            </a:extLst>
          </p:cNvPr>
          <p:cNvSpPr/>
          <p:nvPr/>
        </p:nvSpPr>
        <p:spPr>
          <a:xfrm>
            <a:off x="5523488" y="5195808"/>
            <a:ext cx="2761511" cy="6591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400" b="1" dirty="0">
                <a:solidFill>
                  <a:srgbClr val="C00000"/>
                </a:solidFill>
              </a:rPr>
              <a:t>24+16+25+21+14</a:t>
            </a:r>
            <a:endParaRPr lang="fr-MA" sz="1600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976A09-62CE-2F86-A739-DC7B8A2DCDCE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7A90D-1A6C-5A72-8CC3-83755D955336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7D47C6-E875-B164-D5D1-D4C13C355530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992B1B5B-33A9-290B-60EA-06B729B2811F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B7A2BD-50D3-C089-719C-690A85FA3E05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ED5C29C-35E9-2FE6-2A40-FD314603D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pic>
        <p:nvPicPr>
          <p:cNvPr id="42" name="Picture 41" descr="A close-up of a sign&#10;&#10;Description automatically generated">
            <a:extLst>
              <a:ext uri="{FF2B5EF4-FFF2-40B4-BE49-F238E27FC236}">
                <a16:creationId xmlns:a16="http://schemas.microsoft.com/office/drawing/2014/main" id="{7D641E60-09B8-00E4-ACEA-0F3E9F7A8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43" y="3429000"/>
            <a:ext cx="3336421" cy="1008000"/>
          </a:xfrm>
          <a:prstGeom prst="rect">
            <a:avLst/>
          </a:prstGeom>
        </p:spPr>
      </p:pic>
      <p:sp>
        <p:nvSpPr>
          <p:cNvPr id="43" name="Rectangle : coins arrondis 3">
            <a:extLst>
              <a:ext uri="{FF2B5EF4-FFF2-40B4-BE49-F238E27FC236}">
                <a16:creationId xmlns:a16="http://schemas.microsoft.com/office/drawing/2014/main" id="{C958A05E-60E2-3E3F-F7F1-D25DC2F1D1A4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 : coins arrondis 3">
            <a:extLst>
              <a:ext uri="{FF2B5EF4-FFF2-40B4-BE49-F238E27FC236}">
                <a16:creationId xmlns:a16="http://schemas.microsoft.com/office/drawing/2014/main" id="{5AF94F38-BF91-4364-F756-3E240818F175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313229-81EB-C323-EE3D-3C25751F1965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46" name="Rectangle : coins arrondis 3">
              <a:extLst>
                <a:ext uri="{FF2B5EF4-FFF2-40B4-BE49-F238E27FC236}">
                  <a16:creationId xmlns:a16="http://schemas.microsoft.com/office/drawing/2014/main" id="{BC437A10-919A-3B6E-746D-E3430E931D1F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1EFBE39-BABB-3887-F4E1-1CD2B61B6048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9C6B087-4CE9-5652-EDA3-5BDDFE138F46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07CBCF-A584-DCEB-3E19-80202F9EF4B2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CF0DEA3-0143-29B1-D82F-4DCBE678F28E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51" name="Rectangle : coins arrondis 3">
              <a:extLst>
                <a:ext uri="{FF2B5EF4-FFF2-40B4-BE49-F238E27FC236}">
                  <a16:creationId xmlns:a16="http://schemas.microsoft.com/office/drawing/2014/main" id="{EA3260BC-BC46-13B0-FBF0-2CF99DEEA1DD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C23239-52C3-61EE-149A-D01438F7E946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EA32B43-B002-74B5-7CF4-9EDCF2E379E1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6C70D29-7602-1974-B79D-5977D2E77863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9FB85771-66FF-B36F-0E07-E62A4217D9AC}"/>
              </a:ext>
            </a:extLst>
          </p:cNvPr>
          <p:cNvSpPr/>
          <p:nvPr/>
        </p:nvSpPr>
        <p:spPr>
          <a:xfrm>
            <a:off x="6426200" y="4089400"/>
            <a:ext cx="488950" cy="44600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DDB5A9-8B9C-481A-32D7-C50EEB55464D}"/>
              </a:ext>
            </a:extLst>
          </p:cNvPr>
          <p:cNvSpPr txBox="1"/>
          <p:nvPr/>
        </p:nvSpPr>
        <p:spPr>
          <a:xfrm>
            <a:off x="786770" y="4715515"/>
            <a:ext cx="538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C00000"/>
                </a:solidFill>
              </a:rPr>
              <a:t>14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65925DA-8765-80AA-3C05-1598C7FBE6CF}"/>
              </a:ext>
            </a:extLst>
          </p:cNvPr>
          <p:cNvCxnSpPr>
            <a:cxnSpLocks/>
          </p:cNvCxnSpPr>
          <p:nvPr/>
        </p:nvCxnSpPr>
        <p:spPr>
          <a:xfrm>
            <a:off x="1056010" y="4846320"/>
            <a:ext cx="2961423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FF68276-5D76-1223-C5B2-B147976701A5}"/>
              </a:ext>
            </a:extLst>
          </p:cNvPr>
          <p:cNvSpPr/>
          <p:nvPr/>
        </p:nvSpPr>
        <p:spPr>
          <a:xfrm>
            <a:off x="3622040" y="4535424"/>
            <a:ext cx="395393" cy="19811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C00000"/>
                </a:solidFill>
              </a:rPr>
              <a:t>21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EDE0477-3C7A-4159-CCD0-CEB70D2C4766}"/>
              </a:ext>
            </a:extLst>
          </p:cNvPr>
          <p:cNvSpPr/>
          <p:nvPr/>
        </p:nvSpPr>
        <p:spPr>
          <a:xfrm>
            <a:off x="1880556" y="4412442"/>
            <a:ext cx="395393" cy="19811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D70BBF9-EB25-99FF-C80F-5866789ADAAC}"/>
              </a:ext>
            </a:extLst>
          </p:cNvPr>
          <p:cNvSpPr/>
          <p:nvPr/>
        </p:nvSpPr>
        <p:spPr>
          <a:xfrm>
            <a:off x="3036256" y="3983596"/>
            <a:ext cx="395393" cy="19811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C00000"/>
                </a:solidFill>
              </a:rPr>
              <a:t>21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853F736-C529-4935-DF22-494BFE8CC922}"/>
              </a:ext>
            </a:extLst>
          </p:cNvPr>
          <p:cNvSpPr/>
          <p:nvPr/>
        </p:nvSpPr>
        <p:spPr>
          <a:xfrm>
            <a:off x="2464332" y="3714108"/>
            <a:ext cx="395393" cy="19811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C00000"/>
                </a:solidFill>
              </a:rPr>
              <a:t>25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DAB686-9FE5-6D39-2663-D7562E6336E3}"/>
              </a:ext>
            </a:extLst>
          </p:cNvPr>
          <p:cNvSpPr/>
          <p:nvPr/>
        </p:nvSpPr>
        <p:spPr>
          <a:xfrm>
            <a:off x="1366542" y="3714107"/>
            <a:ext cx="395393" cy="198117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AF88CC-FD01-93F9-5E2B-343AC5E777C9}"/>
              </a:ext>
            </a:extLst>
          </p:cNvPr>
          <p:cNvSpPr txBox="1"/>
          <p:nvPr/>
        </p:nvSpPr>
        <p:spPr>
          <a:xfrm>
            <a:off x="492850" y="4496775"/>
            <a:ext cx="538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C00000"/>
                </a:solidFill>
              </a:rPr>
              <a:t>16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AE1DAB-E2E2-9D1E-3511-C1E4A94C6F05}"/>
              </a:ext>
            </a:extLst>
          </p:cNvPr>
          <p:cNvSpPr txBox="1"/>
          <p:nvPr/>
        </p:nvSpPr>
        <p:spPr>
          <a:xfrm>
            <a:off x="517530" y="4082654"/>
            <a:ext cx="538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C00000"/>
                </a:solidFill>
              </a:rPr>
              <a:t>21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650F92F-A8EF-0217-4F7C-01756D5CF7A6}"/>
              </a:ext>
            </a:extLst>
          </p:cNvPr>
          <p:cNvSpPr txBox="1"/>
          <p:nvPr/>
        </p:nvSpPr>
        <p:spPr>
          <a:xfrm>
            <a:off x="517530" y="3889561"/>
            <a:ext cx="538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C00000"/>
                </a:solidFill>
              </a:rPr>
              <a:t>24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26F5BC-EB8D-B9CA-F160-63618F3D35CA}"/>
              </a:ext>
            </a:extLst>
          </p:cNvPr>
          <p:cNvCxnSpPr>
            <a:cxnSpLocks/>
          </p:cNvCxnSpPr>
          <p:nvPr/>
        </p:nvCxnSpPr>
        <p:spPr>
          <a:xfrm>
            <a:off x="786770" y="4649119"/>
            <a:ext cx="1164081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C8287CC-0402-F0DB-2BAB-017FBF0EC3C5}"/>
              </a:ext>
            </a:extLst>
          </p:cNvPr>
          <p:cNvCxnSpPr>
            <a:cxnSpLocks/>
          </p:cNvCxnSpPr>
          <p:nvPr/>
        </p:nvCxnSpPr>
        <p:spPr>
          <a:xfrm>
            <a:off x="763508" y="4213459"/>
            <a:ext cx="2668141" cy="14474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2EFE869-3455-03FF-9F0B-955A4428FEA5}"/>
              </a:ext>
            </a:extLst>
          </p:cNvPr>
          <p:cNvCxnSpPr>
            <a:cxnSpLocks/>
          </p:cNvCxnSpPr>
          <p:nvPr/>
        </p:nvCxnSpPr>
        <p:spPr>
          <a:xfrm>
            <a:off x="763508" y="4020366"/>
            <a:ext cx="946273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3CDDC64-4F4E-8C33-BD67-0EF72BE108A7}"/>
              </a:ext>
            </a:extLst>
          </p:cNvPr>
          <p:cNvCxnSpPr>
            <a:cxnSpLocks/>
          </p:cNvCxnSpPr>
          <p:nvPr/>
        </p:nvCxnSpPr>
        <p:spPr>
          <a:xfrm>
            <a:off x="994169" y="3956866"/>
            <a:ext cx="1865556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E76847C-1A86-6D29-BE39-AC12FBCCC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21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85711-9FD0-9D39-3061-62DCF9A8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7805FDC-A766-256C-118D-205F0D1489D6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0EB195-63C8-BC0F-F3E5-0749CC74B286}"/>
              </a:ext>
            </a:extLst>
          </p:cNvPr>
          <p:cNvSpPr txBox="1"/>
          <p:nvPr/>
        </p:nvSpPr>
        <p:spPr>
          <a:xfrm>
            <a:off x="0" y="915682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الآن: ماذا نفعل للإجابة على السؤال الآتي؟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2287CC-C216-7C9C-BD15-88C68A33F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5" name="Picture 4" descr="A close-up of some arabic writing&#10;&#10;Description automatically generated">
            <a:extLst>
              <a:ext uri="{FF2B5EF4-FFF2-40B4-BE49-F238E27FC236}">
                <a16:creationId xmlns:a16="http://schemas.microsoft.com/office/drawing/2014/main" id="{AC9CE75D-F2BF-63A1-7FBD-E6926B2A5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1" y="3674079"/>
            <a:ext cx="3342465" cy="770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EE3D-B010-84F8-CCFF-78ED80C78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E8D69D-9D1C-2BCD-875C-0F521F2383CD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FA893E1-34EA-3D09-94B7-191BC6DD5DC6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5852CA-90D2-2216-EA5D-7F7CB862BDEB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E2B862A-7AF8-6ED4-ADF3-3D5627C61D6E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80EE57-2452-BD59-D3ED-B90D834E10C4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25DFA4EA-BE30-71F9-9546-617A8F6ADC39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06BE9DA6-A140-2FB4-2050-EC1850CDE4EC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DCB629-A9B9-3975-E2CC-951BF1276A60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B9786508-AEE2-713F-FE17-714CE939F0D1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3BED4B-5685-F303-5483-54DD4D6DD26C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90718FF-9416-9F41-118F-2B3DE19C2E15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2CFD70-72E7-402C-3931-57D9C22D4453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7F3B3B-9789-8386-0472-DED01ECEEA45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CAC3171F-B80F-199A-4B91-1A9652AC4E91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468D308-32D5-C8B3-27A5-79885753D105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E2F60CD-7FE6-91A4-24B7-BE9F5BF4C608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69096B-CCCC-C736-0541-F8A0F4596C98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9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F2FC5-A359-0EA1-55EE-BF4EFB9C7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9376108-17EC-A75A-27A5-183AA0403C9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7E9630-8080-2A46-6A69-7C3877FD6B76}"/>
              </a:ext>
            </a:extLst>
          </p:cNvPr>
          <p:cNvSpPr txBox="1"/>
          <p:nvPr/>
        </p:nvSpPr>
        <p:spPr>
          <a:xfrm>
            <a:off x="127672" y="905900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 يحدد المعلومة المطلوبة في السؤال؟</a:t>
            </a:r>
          </a:p>
        </p:txBody>
      </p:sp>
      <p:pic>
        <p:nvPicPr>
          <p:cNvPr id="4" name="Picture 3" descr="A close-up of some arabic writing&#10;&#10;Description automatically generated">
            <a:extLst>
              <a:ext uri="{FF2B5EF4-FFF2-40B4-BE49-F238E27FC236}">
                <a16:creationId xmlns:a16="http://schemas.microsoft.com/office/drawing/2014/main" id="{656A546E-E72D-3E81-7F37-BD4F4D2B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1" y="3674079"/>
            <a:ext cx="3342465" cy="770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A5360-E58D-237B-DDEF-4E9C796DB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778D14-80E2-7B64-168D-AB20370CD891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3F85E7-2768-A8D3-553D-992B9288260F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B17FB5-0A0A-603E-96AE-61812D2972CD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E3724178-3C33-F555-7286-834990C11904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83101-A3EA-B581-2015-538F41C693B6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F5DAD80D-02B7-030C-FC15-82B198319E2C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AD67C099-B04B-C4EE-EAC4-5A6682858A37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7FA9F-D3FD-36F1-2956-0AABD9DA6E72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2BFADBDF-5CD3-2CD7-E3DB-A87B52860FC6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A057126-1E38-7290-48ED-B22783C8C2C3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FCC8F4F-9FF3-8D23-FD0A-953145B151CA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21A7DD-F7D4-9711-6E66-96617350A1DD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8347D-6033-C91D-28EC-A7345E5ABCAA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9DEDCFD3-5221-7516-EB25-29F57CF31754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7EA640A-E8D0-E882-6873-0BCE3468853E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5019287-1C24-3722-0254-3D23202516D9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6EFD91-83F2-B578-3803-CC41CCAC6EEA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5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A77F216-228F-5BBA-D1F0-2C362D237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99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3A51-7414-EE57-E909-D1DBAB584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AE3FF1E1-DB13-815E-158C-DB27632ED1E5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213D7A-C975-5CA1-1408-BDA8DC5E59B4}"/>
              </a:ext>
            </a:extLst>
          </p:cNvPr>
          <p:cNvSpPr txBox="1"/>
          <p:nvPr/>
        </p:nvSpPr>
        <p:spPr>
          <a:xfrm>
            <a:off x="127672" y="938025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المطلوب: تحديد الفرق بين عدد المشاركين في حصص الدعم بين المستويين الخامس والسادس.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A5CDB8-EEAD-F0D0-6A9E-8AD88236F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4" name="Picture 3" descr="A close-up of some arabic writing&#10;&#10;Description automatically generated">
            <a:extLst>
              <a:ext uri="{FF2B5EF4-FFF2-40B4-BE49-F238E27FC236}">
                <a16:creationId xmlns:a16="http://schemas.microsoft.com/office/drawing/2014/main" id="{B8F13C6E-638E-D2E7-625C-6AD9E59C1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1" y="3674079"/>
            <a:ext cx="3342465" cy="770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A8606-1984-F677-6078-D6D56F9C6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63C15B-716E-480D-AEA8-1808406FCDF9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C694E7-2F28-C756-D814-13F89D9ED538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3E3633-C772-1AD5-F76A-BC017C1BF54C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2F66465F-FD06-CAB4-1BF4-99809C0E66A3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21197-AE58-B45A-6E16-43DD606CC9FC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D729E186-765B-5EAB-83D6-D2AC7CC6130D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D042AAE6-7246-B092-488D-957E5B3BCA27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B70711-DA14-64DD-F531-8AEA1F07B492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C8386AD8-3D9C-399E-8700-7DD242A9B83D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AFB075-28CA-CE7B-3E5A-314E7F449930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1A0E8D-4984-516F-2733-80647D7FCD6F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2CE73A-85AF-8BD2-03AE-4B760B2CFA59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87E9FF-E39B-7104-BEE3-64B20D100AC1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CAB0ABE8-0735-4EAB-B3E4-550BFF6A5A30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2967163-40CF-D649-E36E-88EB4FA267C3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2E3FE7B-4FC7-B752-E7C7-4910FC3AF681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56D186-980F-CDD5-F56E-42928DCC9633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04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FD25C-4121-50EE-47FC-B3D0E6921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AE0F89A-2F7B-29F1-BACD-D33900AF29E8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12A0FC-0D6D-7005-26A0-50401D3E134E}"/>
              </a:ext>
            </a:extLst>
          </p:cNvPr>
          <p:cNvSpPr txBox="1"/>
          <p:nvPr/>
        </p:nvSpPr>
        <p:spPr>
          <a:xfrm>
            <a:off x="0" y="912780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استخرجوا المعلومات وأولوها واكتبوا الإجابة على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907071-3BAE-E419-E29D-6CD90F1E5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4" name="Picture 3" descr="A close-up of some arabic writing&#10;&#10;Description automatically generated">
            <a:extLst>
              <a:ext uri="{FF2B5EF4-FFF2-40B4-BE49-F238E27FC236}">
                <a16:creationId xmlns:a16="http://schemas.microsoft.com/office/drawing/2014/main" id="{9C0ADE57-C903-3DD2-9453-111B8FBD1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1" y="3674079"/>
            <a:ext cx="3342465" cy="770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05FD7-21E9-E556-3170-ADFB58D35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E18716-9E52-D007-E8A6-AED6663AFF97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81A61D-2975-1110-0F3A-B3477D9D0568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C1F5CA-79F5-D015-8F5C-D7F575AC6711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E9ABA2CB-F751-5FDC-3AFD-C632F1CEC60F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0BF9B-04C5-2A4A-AECE-4EE98D528547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4F18DCAE-8359-43BF-A010-9D714E1E1182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E7ACFD9A-8341-3361-8914-08AD9BDA81D3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842EB2-EEBD-B4B5-DC50-1AECF0F03129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7098E142-3BD1-4B81-0E6F-2AA3B994DD9A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102D8B-DC09-43CF-AEA0-663AEF83108E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F76EAA3-82D8-BFAC-9085-18E62DA77EF0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AFB22-D269-BF43-03A3-80022D333F0C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631BD6-8DAE-9164-433C-F4FBCE12EC79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A481585E-6257-15FC-7446-BD3576A6C80E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D9D4146-3332-5323-404B-296EB6F96460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D9E44B9-8AA8-2060-47C7-808FD12D0912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EFB90E-6792-C703-3616-BD5F6FCB1AC4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43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01187-AFFD-D76F-D9DB-613B4BF2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338C56C-1005-F299-956E-0B866AE93694}"/>
              </a:ext>
            </a:extLst>
          </p:cNvPr>
          <p:cNvSpPr txBox="1"/>
          <p:nvPr/>
        </p:nvSpPr>
        <p:spPr>
          <a:xfrm>
            <a:off x="1195242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3C9C3-E7F5-A1FE-64E1-4E04864A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B44956-D9E3-A02C-BA5A-78579CA0A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171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14590-EF9C-7133-887D-6A6BD9E6C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00FF15C-34E8-0F9F-41BB-F7D90CB9629A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D5AAF3-2178-0EB8-54E3-C869B3ADA2DB}"/>
              </a:ext>
            </a:extLst>
          </p:cNvPr>
          <p:cNvSpPr txBox="1"/>
          <p:nvPr/>
        </p:nvSpPr>
        <p:spPr>
          <a:xfrm>
            <a:off x="0" y="913593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0EE617-73CE-DAED-9B4B-C9892D949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7" name="Picture 6" descr="A close-up of some arabic writing&#10;&#10;Description automatically generated">
            <a:extLst>
              <a:ext uri="{FF2B5EF4-FFF2-40B4-BE49-F238E27FC236}">
                <a16:creationId xmlns:a16="http://schemas.microsoft.com/office/drawing/2014/main" id="{93750975-9B69-47DE-D710-46F10EC5B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1" y="3674079"/>
            <a:ext cx="3342465" cy="770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CB9251-6454-2DB2-6451-AC9E0E2AD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8C1856-D77F-01E9-B1B6-9556134D7D73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A86B40-8080-A771-26FE-D6A92A521A50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B7B69E-0A06-2FEE-7243-E8CDA4F0DD12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C31DDC9F-14BC-D273-433D-09D66FF8337A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25621-2E64-1003-83AA-92E7DA510927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Rectangle : coins arrondis 3">
            <a:extLst>
              <a:ext uri="{FF2B5EF4-FFF2-40B4-BE49-F238E27FC236}">
                <a16:creationId xmlns:a16="http://schemas.microsoft.com/office/drawing/2014/main" id="{23DC544F-5AC9-94F0-19DD-09AAADC3AC47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 : coins arrondis 3">
            <a:extLst>
              <a:ext uri="{FF2B5EF4-FFF2-40B4-BE49-F238E27FC236}">
                <a16:creationId xmlns:a16="http://schemas.microsoft.com/office/drawing/2014/main" id="{364358E2-2AB7-70ED-D0ED-1DBA74C5A639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9A2872-C6B0-E088-52AA-FA804633639F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3066507C-C789-87AB-9D8B-FCB544227C3B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C39F2A-457F-F6FE-E154-B2796338F844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A7C8E2-ED21-649C-B3CB-77D4F50FE84F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BB8AE6-B729-CEAC-D93D-63C8D5B6D3A7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2DCC3C-B7D1-1608-D3F2-12B96D51C67E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8F23A231-4A88-1C73-3433-6DF6F763704F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42C92C3-BB89-FCA1-4B74-49CCAF9E5516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5E9FCD8-5682-39A3-6798-75D1A3CD1AED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7D9E27B-CCF4-F31B-ED35-3595C563A77B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33683BE-E2F1-C78C-7491-E02CC3DD57B1}"/>
              </a:ext>
            </a:extLst>
          </p:cNvPr>
          <p:cNvSpPr/>
          <p:nvPr/>
        </p:nvSpPr>
        <p:spPr>
          <a:xfrm>
            <a:off x="1320800" y="4021666"/>
            <a:ext cx="406400" cy="17481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FA5E08-2F5F-E041-F805-65211B74013A}"/>
              </a:ext>
            </a:extLst>
          </p:cNvPr>
          <p:cNvSpPr/>
          <p:nvPr/>
        </p:nvSpPr>
        <p:spPr>
          <a:xfrm>
            <a:off x="1873348" y="4629127"/>
            <a:ext cx="490203" cy="1140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6C686A-B18E-03E2-9512-4B5AC3527FC2}"/>
              </a:ext>
            </a:extLst>
          </p:cNvPr>
          <p:cNvSpPr txBox="1"/>
          <p:nvPr/>
        </p:nvSpPr>
        <p:spPr>
          <a:xfrm>
            <a:off x="6630177" y="4083818"/>
            <a:ext cx="18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24 – 16 = 8</a:t>
            </a:r>
          </a:p>
        </p:txBody>
      </p:sp>
    </p:spTree>
    <p:extLst>
      <p:ext uri="{BB962C8B-B14F-4D97-AF65-F5344CB8AC3E}">
        <p14:creationId xmlns:p14="http://schemas.microsoft.com/office/powerpoint/2010/main" val="38921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19030-7340-512B-FB09-1D93A8DA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08A5601-6C25-D95E-9FBA-1C7749E08305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C33F3E-8A84-269D-2201-A44705EEFCAC}"/>
              </a:ext>
            </a:extLst>
          </p:cNvPr>
          <p:cNvSpPr txBox="1"/>
          <p:nvPr/>
        </p:nvSpPr>
        <p:spPr>
          <a:xfrm>
            <a:off x="145347" y="921757"/>
            <a:ext cx="745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يشرح كيف حصل على إجابة صحيحة.</a:t>
            </a:r>
          </a:p>
        </p:txBody>
      </p:sp>
      <p:pic>
        <p:nvPicPr>
          <p:cNvPr id="9" name="Picture 8" descr="A close-up of some arabic writing&#10;&#10;Description automatically generated">
            <a:extLst>
              <a:ext uri="{FF2B5EF4-FFF2-40B4-BE49-F238E27FC236}">
                <a16:creationId xmlns:a16="http://schemas.microsoft.com/office/drawing/2014/main" id="{5CD7A4BA-7BD0-C976-A063-22B020216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1" y="3674079"/>
            <a:ext cx="3342465" cy="770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39D45B-45BD-B071-1747-485D6418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90" y="2562098"/>
            <a:ext cx="4356952" cy="37564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B7E00-DB95-2300-2668-5584006867AC}"/>
              </a:ext>
            </a:extLst>
          </p:cNvPr>
          <p:cNvGrpSpPr/>
          <p:nvPr/>
        </p:nvGrpSpPr>
        <p:grpSpPr>
          <a:xfrm>
            <a:off x="3934123" y="1827028"/>
            <a:ext cx="537682" cy="461665"/>
            <a:chOff x="3946823" y="1827028"/>
            <a:chExt cx="537682" cy="46166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4CAB4C3-7E4E-83A4-84AC-155844A4F11F}"/>
                </a:ext>
              </a:extLst>
            </p:cNvPr>
            <p:cNvSpPr/>
            <p:nvPr/>
          </p:nvSpPr>
          <p:spPr>
            <a:xfrm>
              <a:off x="3946823" y="1853317"/>
              <a:ext cx="409089" cy="409089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E8A1E-E134-A67B-54EC-8FF1A2CE0A60}"/>
                </a:ext>
              </a:extLst>
            </p:cNvPr>
            <p:cNvSpPr txBox="1"/>
            <p:nvPr/>
          </p:nvSpPr>
          <p:spPr>
            <a:xfrm>
              <a:off x="3976505" y="1827028"/>
              <a:ext cx="5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03547D-43D3-617D-37DD-30D2A2D62344}"/>
              </a:ext>
            </a:extLst>
          </p:cNvPr>
          <p:cNvSpPr/>
          <p:nvPr/>
        </p:nvSpPr>
        <p:spPr>
          <a:xfrm>
            <a:off x="2383549" y="1853317"/>
            <a:ext cx="409089" cy="4090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900EA-6A5E-273F-550F-A3C2319CC2E0}"/>
              </a:ext>
            </a:extLst>
          </p:cNvPr>
          <p:cNvSpPr txBox="1"/>
          <p:nvPr/>
        </p:nvSpPr>
        <p:spPr>
          <a:xfrm>
            <a:off x="2408029" y="1811784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Rectangle : coins arrondis 3">
            <a:extLst>
              <a:ext uri="{FF2B5EF4-FFF2-40B4-BE49-F238E27FC236}">
                <a16:creationId xmlns:a16="http://schemas.microsoft.com/office/drawing/2014/main" id="{76B5F4D3-CB28-E777-9DFC-4D1DC130E500}"/>
              </a:ext>
            </a:extLst>
          </p:cNvPr>
          <p:cNvSpPr/>
          <p:nvPr/>
        </p:nvSpPr>
        <p:spPr>
          <a:xfrm>
            <a:off x="1056010" y="1763141"/>
            <a:ext cx="1307542" cy="510308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أَسْتَخْرِجُ وأُؤَوِّلُ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 : coins arrondis 3">
            <a:extLst>
              <a:ext uri="{FF2B5EF4-FFF2-40B4-BE49-F238E27FC236}">
                <a16:creationId xmlns:a16="http://schemas.microsoft.com/office/drawing/2014/main" id="{9A3429F4-30DE-8A42-3000-BA2BBA1D1D28}"/>
              </a:ext>
            </a:extLst>
          </p:cNvPr>
          <p:cNvSpPr/>
          <p:nvPr/>
        </p:nvSpPr>
        <p:spPr>
          <a:xfrm>
            <a:off x="3132783" y="1784976"/>
            <a:ext cx="787693" cy="48847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أُحَدّدُ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1D88BA-5538-0B6C-9C9A-CB591F2B3CF0}"/>
              </a:ext>
            </a:extLst>
          </p:cNvPr>
          <p:cNvGrpSpPr/>
          <p:nvPr/>
        </p:nvGrpSpPr>
        <p:grpSpPr>
          <a:xfrm>
            <a:off x="6292720" y="1823502"/>
            <a:ext cx="1351720" cy="488473"/>
            <a:chOff x="6292720" y="1823502"/>
            <a:chExt cx="1351720" cy="488473"/>
          </a:xfrm>
          <a:solidFill>
            <a:srgbClr val="BFBFBF"/>
          </a:solidFill>
        </p:grpSpPr>
        <p:sp>
          <p:nvSpPr>
            <p:cNvPr id="24" name="Rectangle : coins arrondis 3">
              <a:extLst>
                <a:ext uri="{FF2B5EF4-FFF2-40B4-BE49-F238E27FC236}">
                  <a16:creationId xmlns:a16="http://schemas.microsoft.com/office/drawing/2014/main" id="{3A0E23B8-AE73-7F25-F991-D82E67D61E56}"/>
                </a:ext>
              </a:extLst>
            </p:cNvPr>
            <p:cNvSpPr/>
            <p:nvPr/>
          </p:nvSpPr>
          <p:spPr>
            <a:xfrm>
              <a:off x="6292720" y="1823502"/>
              <a:ext cx="787691" cy="4884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9BC575-73EF-E7F6-222E-DF85B042B603}"/>
                </a:ext>
              </a:extLst>
            </p:cNvPr>
            <p:cNvGrpSpPr/>
            <p:nvPr/>
          </p:nvGrpSpPr>
          <p:grpSpPr>
            <a:xfrm>
              <a:off x="7100408" y="1843157"/>
              <a:ext cx="544032" cy="461665"/>
              <a:chOff x="7106758" y="1843157"/>
              <a:chExt cx="544032" cy="461665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2E11582-64D6-072F-9C79-11CB5DFCF6A2}"/>
                  </a:ext>
                </a:extLst>
              </p:cNvPr>
              <p:cNvSpPr/>
              <p:nvPr/>
            </p:nvSpPr>
            <p:spPr>
              <a:xfrm>
                <a:off x="7106758" y="1853317"/>
                <a:ext cx="409089" cy="409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B8568F-740E-FB95-E85F-9941B5E74C55}"/>
                  </a:ext>
                </a:extLst>
              </p:cNvPr>
              <p:cNvSpPr txBox="1"/>
              <p:nvPr/>
            </p:nvSpPr>
            <p:spPr>
              <a:xfrm>
                <a:off x="7142790" y="1843157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1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A26136-7CC6-4A43-274A-833FEAF67B92}"/>
              </a:ext>
            </a:extLst>
          </p:cNvPr>
          <p:cNvGrpSpPr/>
          <p:nvPr/>
        </p:nvGrpSpPr>
        <p:grpSpPr>
          <a:xfrm>
            <a:off x="4735796" y="1785767"/>
            <a:ext cx="1347995" cy="502926"/>
            <a:chOff x="4735796" y="1785767"/>
            <a:chExt cx="1347995" cy="502926"/>
          </a:xfrm>
        </p:grpSpPr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BC3ED70F-FCA3-76EF-8713-3E7AD788EBB2}"/>
                </a:ext>
              </a:extLst>
            </p:cNvPr>
            <p:cNvSpPr/>
            <p:nvPr/>
          </p:nvSpPr>
          <p:spPr>
            <a:xfrm>
              <a:off x="4735796" y="1785767"/>
              <a:ext cx="787692" cy="488473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أُحَدّدُ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05D94CB-1B9D-6694-BC70-B99E5924FBF6}"/>
                </a:ext>
              </a:extLst>
            </p:cNvPr>
            <p:cNvGrpSpPr/>
            <p:nvPr/>
          </p:nvGrpSpPr>
          <p:grpSpPr>
            <a:xfrm>
              <a:off x="5543485" y="1827028"/>
              <a:ext cx="540306" cy="461665"/>
              <a:chOff x="5549835" y="1827028"/>
              <a:chExt cx="540306" cy="46166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ED8F118-CFC0-F46E-63C8-4590C06CBFA2}"/>
                  </a:ext>
                </a:extLst>
              </p:cNvPr>
              <p:cNvSpPr/>
              <p:nvPr/>
            </p:nvSpPr>
            <p:spPr>
              <a:xfrm>
                <a:off x="5549835" y="1853317"/>
                <a:ext cx="409089" cy="409089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67D60D-5A05-D602-A98A-A2AC25CFCBF1}"/>
                  </a:ext>
                </a:extLst>
              </p:cNvPr>
              <p:cNvSpPr txBox="1"/>
              <p:nvPr/>
            </p:nvSpPr>
            <p:spPr>
              <a:xfrm>
                <a:off x="5582141" y="1827028"/>
                <a:ext cx="50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chemeClr val="bg1"/>
                    </a:solidFill>
                  </a:rPr>
                  <a:t>2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28A1139-E0A5-9F81-B9A9-8ADEEE94B22A}"/>
              </a:ext>
            </a:extLst>
          </p:cNvPr>
          <p:cNvSpPr/>
          <p:nvPr/>
        </p:nvSpPr>
        <p:spPr>
          <a:xfrm>
            <a:off x="1320800" y="4021666"/>
            <a:ext cx="406400" cy="17481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7D8CE9-626B-CBB0-3E08-BE489ED38BCA}"/>
              </a:ext>
            </a:extLst>
          </p:cNvPr>
          <p:cNvSpPr/>
          <p:nvPr/>
        </p:nvSpPr>
        <p:spPr>
          <a:xfrm>
            <a:off x="1873348" y="4629127"/>
            <a:ext cx="490203" cy="11407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61584A-F930-1EEF-4389-A22F21128E34}"/>
              </a:ext>
            </a:extLst>
          </p:cNvPr>
          <p:cNvSpPr txBox="1"/>
          <p:nvPr/>
        </p:nvSpPr>
        <p:spPr>
          <a:xfrm>
            <a:off x="6630177" y="4083818"/>
            <a:ext cx="18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24 – 16 = 8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7DA3E5-197A-E9C7-A86C-1B78AFC4A2EF}"/>
              </a:ext>
            </a:extLst>
          </p:cNvPr>
          <p:cNvCxnSpPr/>
          <p:nvPr/>
        </p:nvCxnSpPr>
        <p:spPr>
          <a:xfrm>
            <a:off x="566890" y="4629127"/>
            <a:ext cx="174304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6A8B775-915D-D8E2-23B7-B89D1432D705}"/>
              </a:ext>
            </a:extLst>
          </p:cNvPr>
          <p:cNvCxnSpPr/>
          <p:nvPr/>
        </p:nvCxnSpPr>
        <p:spPr>
          <a:xfrm>
            <a:off x="560213" y="4021666"/>
            <a:ext cx="174304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4B7E0A-EA02-94A9-5827-4480285A281E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2118449" y="3998930"/>
            <a:ext cx="1" cy="63019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7140AC0-4842-56B2-A9CA-BFACDA80A0A8}"/>
              </a:ext>
            </a:extLst>
          </p:cNvPr>
          <p:cNvSpPr txBox="1"/>
          <p:nvPr/>
        </p:nvSpPr>
        <p:spPr>
          <a:xfrm>
            <a:off x="218330" y="3838190"/>
            <a:ext cx="4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60D23F-3724-322D-8A69-7EFF176BA924}"/>
              </a:ext>
            </a:extLst>
          </p:cNvPr>
          <p:cNvSpPr txBox="1"/>
          <p:nvPr/>
        </p:nvSpPr>
        <p:spPr>
          <a:xfrm>
            <a:off x="218331" y="4459850"/>
            <a:ext cx="49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16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8F8590B-5189-C9BE-59B9-C9A03CA42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20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347510" y="915293"/>
            <a:ext cx="713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هكذا، تعرفنا وقرأنا وأولنا بيانات مبيان بالأعمدة. من يذكرنا بالخطوات.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02BA62-FE6D-EA77-606C-A28BE51E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4455" y="2486570"/>
            <a:ext cx="6450697" cy="332069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6FD5BB-8DBC-E63A-F7AA-801BFA223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852419" y="382149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4A7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قِراءَةِ وَتأْويلِ بَياناتِ مِبْيانٍ بِالْأَعْمِدَةِ.</a:t>
            </a:r>
            <a:endParaRPr lang="ar-MA" sz="2000" b="1" dirty="0">
              <a:solidFill>
                <a:srgbClr val="4A709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3196" y="4356731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4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1C08-7C8F-3D0C-BC45-02F9BB68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colorful graphics&#10;&#10;Description automatically generated">
            <a:extLst>
              <a:ext uri="{FF2B5EF4-FFF2-40B4-BE49-F238E27FC236}">
                <a16:creationId xmlns:a16="http://schemas.microsoft.com/office/drawing/2014/main" id="{6C6D72E5-1A13-EFF0-5D24-A86F5991E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91"/>
            <a:ext cx="9144000" cy="60960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10678B28-EC55-9037-56EA-21AC9178C41E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0BE3C2FC-D8A9-062F-C624-77831E3679FB}"/>
              </a:ext>
            </a:extLst>
          </p:cNvPr>
          <p:cNvSpPr txBox="1"/>
          <p:nvPr/>
        </p:nvSpPr>
        <p:spPr>
          <a:xfrm>
            <a:off x="225911" y="91770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EBEE61-5E75-A69E-FFF0-A66938AAE4AD}"/>
              </a:ext>
            </a:extLst>
          </p:cNvPr>
          <p:cNvSpPr txBox="1"/>
          <p:nvPr/>
        </p:nvSpPr>
        <p:spPr>
          <a:xfrm>
            <a:off x="4572000" y="4215199"/>
            <a:ext cx="2530549" cy="14773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882013-2F78-E8AE-0B81-DB3129AF7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7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n a white background&#10;&#10;Description automatically generated">
            <a:extLst>
              <a:ext uri="{FF2B5EF4-FFF2-40B4-BE49-F238E27FC236}">
                <a16:creationId xmlns:a16="http://schemas.microsoft.com/office/drawing/2014/main" id="{1C5B65E3-ED25-2619-129E-7CB49472B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0" y="1823211"/>
            <a:ext cx="7207620" cy="4267419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636632" y="9177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2 صفحة 40.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52271-95C7-4AF3-FA55-606CB20C8D4F}"/>
              </a:ext>
            </a:extLst>
          </p:cNvPr>
          <p:cNvSpPr txBox="1"/>
          <p:nvPr/>
        </p:nvSpPr>
        <p:spPr>
          <a:xfrm>
            <a:off x="5398682" y="4707190"/>
            <a:ext cx="6238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1400" dirty="0"/>
              <a:t>104</a:t>
            </a:r>
            <a:endParaRPr lang="fr-MA" sz="1600" dirty="0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3FCF5C-EC33-B460-288C-984952D74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47510" y="91764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363" y="2700844"/>
            <a:ext cx="1983386" cy="198338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62553B-7F2B-EBB4-201D-5E2D260CC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10" name="Picture 9" descr="A graph on a white background&#10;&#10;Description automatically generated">
            <a:extLst>
              <a:ext uri="{FF2B5EF4-FFF2-40B4-BE49-F238E27FC236}">
                <a16:creationId xmlns:a16="http://schemas.microsoft.com/office/drawing/2014/main" id="{5E0D3F46-FBCC-E40D-3174-96691A346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3" y="2153220"/>
            <a:ext cx="5982212" cy="3541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1C8EAB-1C3A-C339-8ADA-59A2546B292D}"/>
              </a:ext>
            </a:extLst>
          </p:cNvPr>
          <p:cNvSpPr txBox="1"/>
          <p:nvPr/>
        </p:nvSpPr>
        <p:spPr>
          <a:xfrm>
            <a:off x="4193052" y="4522295"/>
            <a:ext cx="5177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1400" dirty="0"/>
              <a:t>104</a:t>
            </a:r>
            <a:endParaRPr lang="fr-MA" sz="1600" dirty="0"/>
          </a:p>
        </p:txBody>
      </p:sp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383939" y="93844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E92CF4-5CEF-773B-E34B-549021D4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4" name="Image 7">
            <a:extLst>
              <a:ext uri="{FF2B5EF4-FFF2-40B4-BE49-F238E27FC236}">
                <a16:creationId xmlns:a16="http://schemas.microsoft.com/office/drawing/2014/main" id="{9A8223A8-5396-2103-A254-E8EB8F1523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033" y="2489190"/>
            <a:ext cx="2300433" cy="23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347510" y="9177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21837-8538-BDC9-7AD8-F11C0A62D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05" y="2353851"/>
            <a:ext cx="5309873" cy="284119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FEEE6F-0332-F592-1E13-8E8107175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A8F2617E-49D4-3974-2C76-E2CED4BC0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8193" y="2481570"/>
            <a:ext cx="2300433" cy="23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686513" y="9177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دقيقتان؛ السؤال الأول.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76DF1EE5-3FC6-192F-9627-9BEAE5FD077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73ADD55-AF2B-3C31-FCA2-A7E0FDAF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99D75206-B21E-F8A0-D130-752140D67DF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35FB62-4B00-AB41-18B5-E47B8335709A}"/>
              </a:ext>
            </a:extLst>
          </p:cNvPr>
          <p:cNvGrpSpPr/>
          <p:nvPr/>
        </p:nvGrpSpPr>
        <p:grpSpPr>
          <a:xfrm>
            <a:off x="739590" y="1823211"/>
            <a:ext cx="7664820" cy="4267419"/>
            <a:chOff x="739590" y="1823211"/>
            <a:chExt cx="7664820" cy="4267419"/>
          </a:xfrm>
        </p:grpSpPr>
        <p:pic>
          <p:nvPicPr>
            <p:cNvPr id="10" name="Picture 9" descr="A graph on a white background&#10;&#10;Description automatically generated">
              <a:extLst>
                <a:ext uri="{FF2B5EF4-FFF2-40B4-BE49-F238E27FC236}">
                  <a16:creationId xmlns:a16="http://schemas.microsoft.com/office/drawing/2014/main" id="{B0CEF549-4844-0809-6903-C2C5C94A7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90" y="1823211"/>
              <a:ext cx="7207620" cy="426741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0323D-6B03-9AAD-BBA6-95707095BDD0}"/>
                </a:ext>
              </a:extLst>
            </p:cNvPr>
            <p:cNvSpPr txBox="1"/>
            <p:nvPr/>
          </p:nvSpPr>
          <p:spPr>
            <a:xfrm>
              <a:off x="5454650" y="3028890"/>
              <a:ext cx="29497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أَيّامُ الْأُْسبوعِ الْخَمْسَةِ</a:t>
              </a:r>
              <a:endParaRPr lang="fr-MA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5B27A7-7B3C-8142-61D8-0BE590A5C3D0}"/>
                </a:ext>
              </a:extLst>
            </p:cNvPr>
            <p:cNvSpPr txBox="1"/>
            <p:nvPr/>
          </p:nvSpPr>
          <p:spPr>
            <a:xfrm>
              <a:off x="5454650" y="4682242"/>
              <a:ext cx="6238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ar-MA" sz="1600" dirty="0"/>
                <a:t>104</a:t>
              </a:r>
              <a:endParaRPr lang="fr-MA" dirty="0"/>
            </a:p>
          </p:txBody>
        </p:sp>
      </p:grp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987D7F-65A5-0264-8187-BE991ED4C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BABB2-CFBC-73B3-847F-461951D2E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7C2EF2C-687D-2E73-58E4-3815903ADA1B}"/>
              </a:ext>
            </a:extLst>
          </p:cNvPr>
          <p:cNvSpPr txBox="1"/>
          <p:nvPr/>
        </p:nvSpPr>
        <p:spPr>
          <a:xfrm>
            <a:off x="686513" y="94124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السؤال الثاني.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1C47E944-8A85-AB38-CB5D-81596ED83AA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9630FC6D-5A9C-B395-6F53-C6DDB962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30CA3393-D7D0-B74D-3614-672FF076E08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E665EF-0F9D-4581-0B22-AF3072E4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F0B5574-B2D2-5B86-99BF-C31B988D3910}"/>
              </a:ext>
            </a:extLst>
          </p:cNvPr>
          <p:cNvGrpSpPr/>
          <p:nvPr/>
        </p:nvGrpSpPr>
        <p:grpSpPr>
          <a:xfrm>
            <a:off x="739590" y="1823211"/>
            <a:ext cx="7664820" cy="4267419"/>
            <a:chOff x="739590" y="1823211"/>
            <a:chExt cx="7664820" cy="4267419"/>
          </a:xfrm>
        </p:grpSpPr>
        <p:pic>
          <p:nvPicPr>
            <p:cNvPr id="16" name="Picture 15" descr="A graph on a white background&#10;&#10;Description automatically generated">
              <a:extLst>
                <a:ext uri="{FF2B5EF4-FFF2-40B4-BE49-F238E27FC236}">
                  <a16:creationId xmlns:a16="http://schemas.microsoft.com/office/drawing/2014/main" id="{C0BBD85E-9B45-D655-0629-C181F5656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90" y="1823211"/>
              <a:ext cx="7207620" cy="42674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9FBEBF-AE94-36A0-D9DB-263C5094BF62}"/>
                </a:ext>
              </a:extLst>
            </p:cNvPr>
            <p:cNvSpPr txBox="1"/>
            <p:nvPr/>
          </p:nvSpPr>
          <p:spPr>
            <a:xfrm>
              <a:off x="5454650" y="3028890"/>
              <a:ext cx="29497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أَيّامُ الْأُْسبوعِ الْخَمْسَةِ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E96299-8482-AC21-25DB-3940966DEBD0}"/>
                </a:ext>
              </a:extLst>
            </p:cNvPr>
            <p:cNvSpPr txBox="1"/>
            <p:nvPr/>
          </p:nvSpPr>
          <p:spPr>
            <a:xfrm>
              <a:off x="5454650" y="4682242"/>
              <a:ext cx="6238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ar-MA" sz="1600" dirty="0"/>
                <a:t>104</a:t>
              </a:r>
              <a:endParaRPr lang="fr-MA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83CED33-67E1-F324-367E-B61996F5DCCB}"/>
              </a:ext>
            </a:extLst>
          </p:cNvPr>
          <p:cNvSpPr txBox="1"/>
          <p:nvPr/>
        </p:nvSpPr>
        <p:spPr>
          <a:xfrm>
            <a:off x="5766557" y="3836780"/>
            <a:ext cx="129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دِرْهَمًا</a:t>
            </a:r>
            <a:endParaRPr lang="fr-MA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96A21C-D101-8AC3-61F5-FD1888B1E863}"/>
              </a:ext>
            </a:extLst>
          </p:cNvPr>
          <p:cNvSpPr/>
          <p:nvPr/>
        </p:nvSpPr>
        <p:spPr>
          <a:xfrm>
            <a:off x="2834640" y="3962400"/>
            <a:ext cx="309880" cy="10583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7C3544A0-22F9-56D2-A5E5-64E09432F544}"/>
              </a:ext>
            </a:extLst>
          </p:cNvPr>
          <p:cNvSpPr/>
          <p:nvPr/>
        </p:nvSpPr>
        <p:spPr>
          <a:xfrm>
            <a:off x="2851557" y="5247704"/>
            <a:ext cx="292963" cy="26633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3C9653-8578-05E4-395A-5A60188496EA}"/>
              </a:ext>
            </a:extLst>
          </p:cNvPr>
          <p:cNvCxnSpPr>
            <a:endCxn id="22" idx="0"/>
          </p:cNvCxnSpPr>
          <p:nvPr/>
        </p:nvCxnSpPr>
        <p:spPr>
          <a:xfrm>
            <a:off x="1468544" y="3956920"/>
            <a:ext cx="1521036" cy="548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06EAE90-D0B1-B14E-2B51-D7D6D7E7F04E}"/>
              </a:ext>
            </a:extLst>
          </p:cNvPr>
          <p:cNvSpPr txBox="1"/>
          <p:nvPr/>
        </p:nvSpPr>
        <p:spPr>
          <a:xfrm>
            <a:off x="1207922" y="3833809"/>
            <a:ext cx="433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C00000"/>
                </a:solidFill>
              </a:rPr>
              <a:t>22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1754E-1597-D55C-6C8A-5DA7F9131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A2DEE8C5-387E-82C3-F32D-8900CC347AAF}"/>
              </a:ext>
            </a:extLst>
          </p:cNvPr>
          <p:cNvSpPr txBox="1"/>
          <p:nvPr/>
        </p:nvSpPr>
        <p:spPr>
          <a:xfrm>
            <a:off x="686513" y="9130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السؤال الثالث.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F50434BE-3284-1FB1-04F8-E9A7B0B0AC04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E0A8D9F5-026E-A172-8315-1BFC5C885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4AD32CEC-6314-BE5F-3B71-AFFC41B9BCD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DC4A01-6F12-0628-886B-8920FDCC2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BF9B6E-461C-A0D1-193F-7093A06E3885}"/>
              </a:ext>
            </a:extLst>
          </p:cNvPr>
          <p:cNvGrpSpPr/>
          <p:nvPr/>
        </p:nvGrpSpPr>
        <p:grpSpPr>
          <a:xfrm>
            <a:off x="739590" y="1823211"/>
            <a:ext cx="7664820" cy="4267419"/>
            <a:chOff x="739590" y="1823211"/>
            <a:chExt cx="7664820" cy="4267419"/>
          </a:xfrm>
        </p:grpSpPr>
        <p:pic>
          <p:nvPicPr>
            <p:cNvPr id="19" name="Picture 18" descr="A graph on a white background&#10;&#10;Description automatically generated">
              <a:extLst>
                <a:ext uri="{FF2B5EF4-FFF2-40B4-BE49-F238E27FC236}">
                  <a16:creationId xmlns:a16="http://schemas.microsoft.com/office/drawing/2014/main" id="{AEBC2D66-8986-C189-275E-BA9822409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90" y="1823211"/>
              <a:ext cx="7207620" cy="42674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0E0CF0-1B0E-E62A-BF16-65A37142E143}"/>
                </a:ext>
              </a:extLst>
            </p:cNvPr>
            <p:cNvSpPr txBox="1"/>
            <p:nvPr/>
          </p:nvSpPr>
          <p:spPr>
            <a:xfrm>
              <a:off x="5454650" y="3028890"/>
              <a:ext cx="29497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أَيّامُ الْأُْسبوعِ الْخَمْسَةِ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1FFE86-BDCD-7DD1-9868-D55E2C20772C}"/>
                </a:ext>
              </a:extLst>
            </p:cNvPr>
            <p:cNvSpPr txBox="1"/>
            <p:nvPr/>
          </p:nvSpPr>
          <p:spPr>
            <a:xfrm>
              <a:off x="5454650" y="4682242"/>
              <a:ext cx="6238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ar-MA" sz="1600" dirty="0"/>
                <a:t>104</a:t>
              </a:r>
              <a:endParaRPr lang="fr-MA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BEB89E8-40C7-216A-A400-455A42CE432B}"/>
              </a:ext>
            </a:extLst>
          </p:cNvPr>
          <p:cNvSpPr txBox="1"/>
          <p:nvPr/>
        </p:nvSpPr>
        <p:spPr>
          <a:xfrm>
            <a:off x="5766557" y="3836780"/>
            <a:ext cx="129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دِرْهَمًا</a:t>
            </a:r>
            <a:endParaRPr lang="fr-MA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CD6D9F-BF7D-5E97-C50E-588738AB5987}"/>
              </a:ext>
            </a:extLst>
          </p:cNvPr>
          <p:cNvCxnSpPr>
            <a:cxnSpLocks/>
          </p:cNvCxnSpPr>
          <p:nvPr/>
        </p:nvCxnSpPr>
        <p:spPr>
          <a:xfrm>
            <a:off x="1468544" y="3966445"/>
            <a:ext cx="1681056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52FD9715-E0A5-92E8-ABED-EB6245C5DD0E}"/>
              </a:ext>
            </a:extLst>
          </p:cNvPr>
          <p:cNvSpPr/>
          <p:nvPr/>
        </p:nvSpPr>
        <p:spPr>
          <a:xfrm>
            <a:off x="5465668" y="4561048"/>
            <a:ext cx="544832" cy="5507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4BF41F-5272-631F-E7BC-EF720D59FB83}"/>
              </a:ext>
            </a:extLst>
          </p:cNvPr>
          <p:cNvCxnSpPr>
            <a:cxnSpLocks/>
          </p:cNvCxnSpPr>
          <p:nvPr/>
        </p:nvCxnSpPr>
        <p:spPr>
          <a:xfrm>
            <a:off x="1449903" y="4400513"/>
            <a:ext cx="2080697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2A0805-782D-128B-38D9-0EDE2574AA75}"/>
              </a:ext>
            </a:extLst>
          </p:cNvPr>
          <p:cNvCxnSpPr>
            <a:cxnSpLocks/>
          </p:cNvCxnSpPr>
          <p:nvPr/>
        </p:nvCxnSpPr>
        <p:spPr>
          <a:xfrm>
            <a:off x="1449903" y="4201953"/>
            <a:ext cx="932302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BD0D19-A020-70AB-207F-38522A215292}"/>
              </a:ext>
            </a:extLst>
          </p:cNvPr>
          <p:cNvCxnSpPr>
            <a:cxnSpLocks/>
          </p:cNvCxnSpPr>
          <p:nvPr/>
        </p:nvCxnSpPr>
        <p:spPr>
          <a:xfrm>
            <a:off x="1449903" y="3775618"/>
            <a:ext cx="1312548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3D17CB2-4C8D-9FA3-8DD6-AD77CDC92DEF}"/>
              </a:ext>
            </a:extLst>
          </p:cNvPr>
          <p:cNvCxnSpPr>
            <a:cxnSpLocks/>
          </p:cNvCxnSpPr>
          <p:nvPr/>
        </p:nvCxnSpPr>
        <p:spPr>
          <a:xfrm>
            <a:off x="1449903" y="3689258"/>
            <a:ext cx="460177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1452701B-CBCC-1C8D-2186-DBBD42CF582D}"/>
              </a:ext>
            </a:extLst>
          </p:cNvPr>
          <p:cNvSpPr/>
          <p:nvPr/>
        </p:nvSpPr>
        <p:spPr>
          <a:xfrm>
            <a:off x="3225678" y="4201953"/>
            <a:ext cx="360680" cy="15668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00000"/>
                </a:solidFill>
              </a:rPr>
              <a:t>13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E9C24C-8BB8-2EE3-3027-5B9C014382F4}"/>
              </a:ext>
            </a:extLst>
          </p:cNvPr>
          <p:cNvSpPr/>
          <p:nvPr/>
        </p:nvSpPr>
        <p:spPr>
          <a:xfrm>
            <a:off x="2892394" y="3741205"/>
            <a:ext cx="360680" cy="15668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00000"/>
                </a:solidFill>
              </a:rPr>
              <a:t>22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25BA24-3AC0-E45D-8218-25FD6139BA31}"/>
              </a:ext>
            </a:extLst>
          </p:cNvPr>
          <p:cNvSpPr/>
          <p:nvPr/>
        </p:nvSpPr>
        <p:spPr>
          <a:xfrm>
            <a:off x="2401771" y="3561737"/>
            <a:ext cx="360680" cy="15668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00000"/>
                </a:solidFill>
              </a:rPr>
              <a:t>25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5598F3-3DD4-E6E1-C7AF-0F075D0C60EB}"/>
              </a:ext>
            </a:extLst>
          </p:cNvPr>
          <p:cNvSpPr/>
          <p:nvPr/>
        </p:nvSpPr>
        <p:spPr>
          <a:xfrm>
            <a:off x="2008533" y="4003394"/>
            <a:ext cx="360680" cy="15668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00000"/>
                </a:solidFill>
              </a:rPr>
              <a:t>17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5A0BDF-EF8F-6D7A-5116-E433A98BD59D}"/>
              </a:ext>
            </a:extLst>
          </p:cNvPr>
          <p:cNvSpPr/>
          <p:nvPr/>
        </p:nvSpPr>
        <p:spPr>
          <a:xfrm>
            <a:off x="1549400" y="3480106"/>
            <a:ext cx="360680" cy="15668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C00000"/>
                </a:solidFill>
              </a:rPr>
              <a:t>27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8561C-B107-45A4-90C4-4E0915CF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E1CEF47-E1B3-2696-806E-DC39DD1E6472}"/>
              </a:ext>
            </a:extLst>
          </p:cNvPr>
          <p:cNvGrpSpPr/>
          <p:nvPr/>
        </p:nvGrpSpPr>
        <p:grpSpPr>
          <a:xfrm>
            <a:off x="739590" y="1823211"/>
            <a:ext cx="7664820" cy="4267419"/>
            <a:chOff x="739590" y="1823211"/>
            <a:chExt cx="7664820" cy="4267419"/>
          </a:xfrm>
        </p:grpSpPr>
        <p:pic>
          <p:nvPicPr>
            <p:cNvPr id="16" name="Picture 15" descr="A graph on a white background&#10;&#10;Description automatically generated">
              <a:extLst>
                <a:ext uri="{FF2B5EF4-FFF2-40B4-BE49-F238E27FC236}">
                  <a16:creationId xmlns:a16="http://schemas.microsoft.com/office/drawing/2014/main" id="{AFFE29A7-3E4E-3788-0A8E-132B356CE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90" y="1823211"/>
              <a:ext cx="7207620" cy="42674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F8B51F-5D9A-70E5-A28B-93632C141976}"/>
                </a:ext>
              </a:extLst>
            </p:cNvPr>
            <p:cNvSpPr txBox="1"/>
            <p:nvPr/>
          </p:nvSpPr>
          <p:spPr>
            <a:xfrm>
              <a:off x="5454650" y="3028890"/>
              <a:ext cx="29497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أَيّامُ الْأُْسبوعِ الْخَمْسَةِ</a:t>
              </a:r>
              <a:endPara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901626-8E50-D373-8648-DFD8D0B86E44}"/>
                </a:ext>
              </a:extLst>
            </p:cNvPr>
            <p:cNvSpPr txBox="1"/>
            <p:nvPr/>
          </p:nvSpPr>
          <p:spPr>
            <a:xfrm>
              <a:off x="5454650" y="4682242"/>
              <a:ext cx="6238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ar-MA" sz="1600" dirty="0"/>
                <a:t>104</a:t>
              </a:r>
              <a:endParaRPr lang="fr-MA" dirty="0"/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EB3729C3-A5DF-8FE2-5590-4C5D92D6EF41}"/>
              </a:ext>
            </a:extLst>
          </p:cNvPr>
          <p:cNvSpPr txBox="1"/>
          <p:nvPr/>
        </p:nvSpPr>
        <p:spPr>
          <a:xfrm>
            <a:off x="686513" y="92085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السؤال الرابع.</a:t>
            </a:r>
          </a:p>
        </p:txBody>
      </p:sp>
      <p:grpSp>
        <p:nvGrpSpPr>
          <p:cNvPr id="93" name="Groupe 2">
            <a:extLst>
              <a:ext uri="{FF2B5EF4-FFF2-40B4-BE49-F238E27FC236}">
                <a16:creationId xmlns:a16="http://schemas.microsoft.com/office/drawing/2014/main" id="{0BEA2FC5-E26E-257B-AE76-B2F69303B572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970E4A1-4839-D36D-A064-FE5891E70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222DA14A-4A17-ED3D-D75A-C5070A63862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3C323C59-D50A-DAF8-8205-2EAB70596D08}"/>
              </a:ext>
            </a:extLst>
          </p:cNvPr>
          <p:cNvSpPr/>
          <p:nvPr/>
        </p:nvSpPr>
        <p:spPr>
          <a:xfrm>
            <a:off x="5454650" y="4569579"/>
            <a:ext cx="587414" cy="5638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A286D-1F0A-6740-2726-FFD4D44AF321}"/>
              </a:ext>
            </a:extLst>
          </p:cNvPr>
          <p:cNvSpPr txBox="1"/>
          <p:nvPr/>
        </p:nvSpPr>
        <p:spPr>
          <a:xfrm>
            <a:off x="5057196" y="5411989"/>
            <a:ext cx="19697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يَوْمُ الْجُمُعَة.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02358E-0562-E71B-0C29-731F7D4B1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878CAC-2AFC-4913-DC22-F1C049C1B2A8}"/>
              </a:ext>
            </a:extLst>
          </p:cNvPr>
          <p:cNvSpPr txBox="1"/>
          <p:nvPr/>
        </p:nvSpPr>
        <p:spPr>
          <a:xfrm>
            <a:off x="5766557" y="3836780"/>
            <a:ext cx="129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دِرْهَمًا</a:t>
            </a:r>
            <a:endParaRPr lang="fr-MA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C30AF6-54D0-9B37-CB64-C71DCB2F41B1}"/>
              </a:ext>
            </a:extLst>
          </p:cNvPr>
          <p:cNvCxnSpPr>
            <a:cxnSpLocks/>
          </p:cNvCxnSpPr>
          <p:nvPr/>
        </p:nvCxnSpPr>
        <p:spPr>
          <a:xfrm>
            <a:off x="1464734" y="3739480"/>
            <a:ext cx="132715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80E6A7D5-CD72-8FFF-33CD-98A245EC2C20}"/>
              </a:ext>
            </a:extLst>
          </p:cNvPr>
          <p:cNvSpPr/>
          <p:nvPr/>
        </p:nvSpPr>
        <p:spPr>
          <a:xfrm>
            <a:off x="1604433" y="3693583"/>
            <a:ext cx="30056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42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7966" y="2239767"/>
            <a:ext cx="5068301" cy="2713233"/>
            <a:chOff x="2310201" y="2221113"/>
            <a:chExt cx="4671512" cy="250081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9433" y="309687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0201" y="317029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3790" y="370589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363790" y="418475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14241" y="806715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7007D4-B805-93D6-0D94-FAF26976E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772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ECE71DC-D721-369F-08C2-FFC2A6043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6" y="2163217"/>
            <a:ext cx="5726274" cy="3743520"/>
          </a:xfrm>
          <a:prstGeom prst="rect">
            <a:avLst/>
          </a:prstGeom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D6C506A6-CE20-8F14-49F5-B0BECD683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315" y="2796630"/>
            <a:ext cx="2207575" cy="22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F89D2F13-3752-44A5-96E8-71394F5C7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22" y="2161571"/>
            <a:ext cx="5726274" cy="3743520"/>
          </a:xfrm>
          <a:prstGeom prst="rect">
            <a:avLst/>
          </a:prstGeom>
        </p:spPr>
      </p:pic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201506" y="952909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FA94F0-1104-BCC9-2313-7ED2592AA899}"/>
              </a:ext>
            </a:extLst>
          </p:cNvPr>
          <p:cNvSpPr txBox="1"/>
          <p:nvPr/>
        </p:nvSpPr>
        <p:spPr>
          <a:xfrm>
            <a:off x="5583305" y="3093107"/>
            <a:ext cx="84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تِطوان.</a:t>
            </a:r>
            <a:endParaRPr lang="fr-MA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D5396-22DF-010A-4503-EE4DD16582B4}"/>
              </a:ext>
            </a:extLst>
          </p:cNvPr>
          <p:cNvSpPr txBox="1"/>
          <p:nvPr/>
        </p:nvSpPr>
        <p:spPr>
          <a:xfrm>
            <a:off x="5336238" y="4527347"/>
            <a:ext cx="18637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27-22= 5 </a:t>
            </a:r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دَرجاتٍ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26B71-7B2A-2863-3D3A-9D00E5771124}"/>
              </a:ext>
            </a:extLst>
          </p:cNvPr>
          <p:cNvSpPr txBox="1"/>
          <p:nvPr/>
        </p:nvSpPr>
        <p:spPr>
          <a:xfrm>
            <a:off x="5583305" y="3663999"/>
            <a:ext cx="109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الجديدة.</a:t>
            </a:r>
            <a:endParaRPr lang="fr-MA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364D72-7366-60CC-2BD1-E1EB44AB3283}"/>
              </a:ext>
            </a:extLst>
          </p:cNvPr>
          <p:cNvSpPr txBox="1"/>
          <p:nvPr/>
        </p:nvSpPr>
        <p:spPr>
          <a:xfrm>
            <a:off x="5500648" y="5404214"/>
            <a:ext cx="1863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وَجْدَة وَ الْجَديدَة.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66391C-3316-F70F-ED1C-59D61FC42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772"/>
            <a:ext cx="1008000" cy="1008000"/>
          </a:xfrm>
          <a:prstGeom prst="ellipse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A27C0-AB63-959C-8FEA-A70540C963A6}"/>
              </a:ext>
            </a:extLst>
          </p:cNvPr>
          <p:cNvSpPr/>
          <p:nvPr/>
        </p:nvSpPr>
        <p:spPr>
          <a:xfrm>
            <a:off x="2255520" y="3810000"/>
            <a:ext cx="264160" cy="1055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70DAC4-3C6F-29AD-6FC4-6CC4F592AC3E}"/>
              </a:ext>
            </a:extLst>
          </p:cNvPr>
          <p:cNvCxnSpPr/>
          <p:nvPr/>
        </p:nvCxnSpPr>
        <p:spPr>
          <a:xfrm>
            <a:off x="2125133" y="4114800"/>
            <a:ext cx="1701800" cy="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35111F-1CD3-AD70-CC30-168335AB2072}"/>
              </a:ext>
            </a:extLst>
          </p:cNvPr>
          <p:cNvCxnSpPr/>
          <p:nvPr/>
        </p:nvCxnSpPr>
        <p:spPr>
          <a:xfrm>
            <a:off x="2921000" y="3877170"/>
            <a:ext cx="61976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CED9E5-13A1-2387-CEF9-8EA5B0983B84}"/>
              </a:ext>
            </a:extLst>
          </p:cNvPr>
          <p:cNvCxnSpPr/>
          <p:nvPr/>
        </p:nvCxnSpPr>
        <p:spPr>
          <a:xfrm>
            <a:off x="3251200" y="4033331"/>
            <a:ext cx="61976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D36418-469A-2123-0E12-570CF17E11DF}"/>
              </a:ext>
            </a:extLst>
          </p:cNvPr>
          <p:cNvCxnSpPr>
            <a:cxnSpLocks/>
          </p:cNvCxnSpPr>
          <p:nvPr/>
        </p:nvCxnSpPr>
        <p:spPr>
          <a:xfrm>
            <a:off x="3344863" y="3848665"/>
            <a:ext cx="0" cy="184666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8FE77AE-5F5F-ABA7-FAC3-863A1F5D443F}"/>
              </a:ext>
            </a:extLst>
          </p:cNvPr>
          <p:cNvSpPr txBox="1"/>
          <p:nvPr/>
        </p:nvSpPr>
        <p:spPr>
          <a:xfrm>
            <a:off x="3596640" y="4380219"/>
            <a:ext cx="211123" cy="49244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ar-MA" sz="100" dirty="0"/>
          </a:p>
          <a:p>
            <a:endParaRPr lang="ar-MA" sz="1600" dirty="0"/>
          </a:p>
          <a:p>
            <a:endParaRPr lang="fr-MA" sz="900" dirty="0"/>
          </a:p>
        </p:txBody>
      </p:sp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colorful graphics&#10;&#10;Description automatically generated">
            <a:extLst>
              <a:ext uri="{FF2B5EF4-FFF2-40B4-BE49-F238E27FC236}">
                <a16:creationId xmlns:a16="http://schemas.microsoft.com/office/drawing/2014/main" id="{18B70480-6E7E-C9FC-2C3D-53398275D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42" y="623772"/>
            <a:ext cx="9910884" cy="6607256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49731" y="947191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أنجزوا النشاط رقم 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BB777-60BC-945F-2FA3-2FD6D54D5BF3}"/>
              </a:ext>
            </a:extLst>
          </p:cNvPr>
          <p:cNvSpPr txBox="1"/>
          <p:nvPr/>
        </p:nvSpPr>
        <p:spPr>
          <a:xfrm>
            <a:off x="1775637" y="4096994"/>
            <a:ext cx="2704584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072079-89A9-B625-0545-F7F4DF65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77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7510" y="94310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النشاط رقم 4.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A908C4-CA83-D2BD-ABDE-C481AA0903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77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26359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A4ED91D6-28FC-063A-EEA1-7C475719D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30"/>
            <a:ext cx="9144000" cy="6096000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BF850C8F-0473-545B-2421-15E2C81B7E7C}"/>
              </a:ext>
            </a:extLst>
          </p:cNvPr>
          <p:cNvSpPr txBox="1"/>
          <p:nvPr/>
        </p:nvSpPr>
        <p:spPr>
          <a:xfrm>
            <a:off x="443203" y="912629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الكراسات، الصفحة 39 .لنصحح النشاط رقم 3.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760B47-FF72-9A0A-5516-FFA09CD4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5C748B-212E-557E-A616-01286FC37948}"/>
              </a:ext>
            </a:extLst>
          </p:cNvPr>
          <p:cNvSpPr/>
          <p:nvPr/>
        </p:nvSpPr>
        <p:spPr>
          <a:xfrm>
            <a:off x="1956390" y="4167963"/>
            <a:ext cx="2509283" cy="15417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4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19624</TotalTime>
  <Words>1169</Words>
  <Application>Microsoft Office PowerPoint</Application>
  <PresentationFormat>Affichage à l'écran (4:3)</PresentationFormat>
  <Paragraphs>459</Paragraphs>
  <Slides>76</Slides>
  <Notes>27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76</vt:i4>
      </vt:variant>
    </vt:vector>
  </HeadingPairs>
  <TitlesOfParts>
    <vt:vector size="87" baseType="lpstr">
      <vt:lpstr>DengXian</vt:lpstr>
      <vt:lpstr>Effra CC Arbc</vt:lpstr>
      <vt:lpstr>Aptos Display</vt:lpstr>
      <vt:lpstr>Calibri</vt:lpstr>
      <vt:lpstr>Dosis</vt:lpstr>
      <vt:lpstr>Aptos</vt:lpstr>
      <vt:lpstr>Arial</vt:lpstr>
      <vt:lpstr>2_Conception personnalisée</vt:lpstr>
      <vt:lpstr>Page d'entree</vt:lpstr>
      <vt:lpstr>partie 1</vt:lpstr>
      <vt:lpstr>1_Page d'entree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166</cp:revision>
  <cp:lastPrinted>2025-08-13T10:11:39Z</cp:lastPrinted>
  <dcterms:created xsi:type="dcterms:W3CDTF">2025-08-01T12:31:49Z</dcterms:created>
  <dcterms:modified xsi:type="dcterms:W3CDTF">2025-11-18T20:11:05Z</dcterms:modified>
</cp:coreProperties>
</file>