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</p:sldMasterIdLst>
  <p:notesMasterIdLst>
    <p:notesMasterId r:id="rId77"/>
  </p:notesMasterIdLst>
  <p:handoutMasterIdLst>
    <p:handoutMasterId r:id="rId78"/>
  </p:handoutMasterIdLst>
  <p:sldIdLst>
    <p:sldId id="779" r:id="rId5"/>
    <p:sldId id="972" r:id="rId6"/>
    <p:sldId id="738" r:id="rId7"/>
    <p:sldId id="780" r:id="rId8"/>
    <p:sldId id="1032" r:id="rId9"/>
    <p:sldId id="1248" r:id="rId10"/>
    <p:sldId id="1033" r:id="rId11"/>
    <p:sldId id="746" r:id="rId12"/>
    <p:sldId id="774" r:id="rId13"/>
    <p:sldId id="1144" r:id="rId14"/>
    <p:sldId id="1145" r:id="rId15"/>
    <p:sldId id="1034" r:id="rId16"/>
    <p:sldId id="913" r:id="rId17"/>
    <p:sldId id="769" r:id="rId18"/>
    <p:sldId id="914" r:id="rId19"/>
    <p:sldId id="796" r:id="rId20"/>
    <p:sldId id="1035" r:id="rId21"/>
    <p:sldId id="1143" r:id="rId22"/>
    <p:sldId id="1172" r:id="rId23"/>
    <p:sldId id="1174" r:id="rId24"/>
    <p:sldId id="1175" r:id="rId25"/>
    <p:sldId id="1173" r:id="rId26"/>
    <p:sldId id="1176" r:id="rId27"/>
    <p:sldId id="1233" r:id="rId28"/>
    <p:sldId id="1178" r:id="rId29"/>
    <p:sldId id="1234" r:id="rId30"/>
    <p:sldId id="1177" r:id="rId31"/>
    <p:sldId id="1182" r:id="rId32"/>
    <p:sldId id="1235" r:id="rId33"/>
    <p:sldId id="1249" r:id="rId34"/>
    <p:sldId id="1149" r:id="rId35"/>
    <p:sldId id="1255" r:id="rId36"/>
    <p:sldId id="1150" r:id="rId37"/>
    <p:sldId id="1256" r:id="rId38"/>
    <p:sldId id="1250" r:id="rId39"/>
    <p:sldId id="1152" r:id="rId40"/>
    <p:sldId id="1184" r:id="rId41"/>
    <p:sldId id="1185" r:id="rId42"/>
    <p:sldId id="1189" r:id="rId43"/>
    <p:sldId id="1191" r:id="rId44"/>
    <p:sldId id="1192" r:id="rId45"/>
    <p:sldId id="1194" r:id="rId46"/>
    <p:sldId id="1236" r:id="rId47"/>
    <p:sldId id="1251" r:id="rId48"/>
    <p:sldId id="1205" r:id="rId49"/>
    <p:sldId id="1187" r:id="rId50"/>
    <p:sldId id="1195" r:id="rId51"/>
    <p:sldId id="1196" r:id="rId52"/>
    <p:sldId id="1197" r:id="rId53"/>
    <p:sldId id="1237" r:id="rId54"/>
    <p:sldId id="1201" r:id="rId55"/>
    <p:sldId id="1200" r:id="rId56"/>
    <p:sldId id="1238" r:id="rId57"/>
    <p:sldId id="1210" r:id="rId58"/>
    <p:sldId id="1239" r:id="rId59"/>
    <p:sldId id="1252" r:id="rId60"/>
    <p:sldId id="1220" r:id="rId61"/>
    <p:sldId id="1221" r:id="rId62"/>
    <p:sldId id="1222" r:id="rId63"/>
    <p:sldId id="1223" r:id="rId64"/>
    <p:sldId id="1224" r:id="rId65"/>
    <p:sldId id="1240" r:id="rId66"/>
    <p:sldId id="1225" r:id="rId67"/>
    <p:sldId id="1241" r:id="rId68"/>
    <p:sldId id="1242" r:id="rId69"/>
    <p:sldId id="1253" r:id="rId70"/>
    <p:sldId id="1227" r:id="rId71"/>
    <p:sldId id="1244" r:id="rId72"/>
    <p:sldId id="1254" r:id="rId73"/>
    <p:sldId id="1230" r:id="rId74"/>
    <p:sldId id="1231" r:id="rId75"/>
    <p:sldId id="1232" r:id="rId76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9"/>
      <p:bold r:id="rId80"/>
    </p:embeddedFont>
    <p:embeddedFont>
      <p:font typeface="Dosis" pitchFamily="2" charset="0"/>
      <p:regular r:id="rId81"/>
      <p:bold r:id="rId8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090"/>
    <a:srgbClr val="FFFFFF"/>
    <a:srgbClr val="FFC000"/>
    <a:srgbClr val="FC8D00"/>
    <a:srgbClr val="F6BB00"/>
    <a:srgbClr val="A6A6A6"/>
    <a:srgbClr val="F2F2F2"/>
    <a:srgbClr val="7FC5C2"/>
    <a:srgbClr val="83C5B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84575" autoAdjust="0"/>
  </p:normalViewPr>
  <p:slideViewPr>
    <p:cSldViewPr snapToGrid="0">
      <p:cViewPr varScale="1">
        <p:scale>
          <a:sx n="63" d="100"/>
          <a:sy n="63" d="100"/>
        </p:scale>
        <p:origin x="121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1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microsoft.com/office/2018/10/relationships/authors" Target="authors.xml"/><Relationship Id="rId61" Type="http://schemas.openxmlformats.org/officeDocument/2006/relationships/slide" Target="slides/slide57.xml"/><Relationship Id="rId82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19/11/2025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12F1-E4A8-6F27-D265-B2601450C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375415C-A666-7711-6D61-ACE518C15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277AA6-7192-3610-08D1-5F93B7C28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DAD34B-2417-8749-61B1-BFED1952E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9977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67243-D60E-DDB5-10EB-B29D2D5D8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DD44E8-5D24-240A-618B-7AA093859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6A39E6E-62A3-4B0C-BAD3-9D303EE48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A3289E-FE70-8A9B-971A-81B4E56D2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452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7B328-6A4D-3A5F-4A8E-EB92DF50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5181DC-129C-EBFB-AD9D-7B7080017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7ACFDC-9B96-C32E-1ABF-B562D6E60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3EA89D-128D-4EE6-CDB5-3EB29CA15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0832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49609-D6BF-957A-D625-E467DC79C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F0F6E0-F430-94EE-DAFD-B4984A36D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368F6D-2273-4E1B-CCF2-6C0703178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BCE82A-2FB3-BE37-C895-4CF459AE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7961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535AA-3240-6732-1B67-0BB7C0679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22F8E8-CD4A-FB09-BD44-0807137D4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4D8DAD-43A8-A418-102D-82A229A08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97E2AE-3CD8-7A5C-C8F4-F655B71CB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902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BEF01-9D0F-5A1A-6B32-70785754C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562C99-7AFF-B6D5-A202-9CC7D114B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533A4C-37A8-22C7-3E87-1C2DCB7A2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961F85-E5EF-4A35-271C-CEF68CA6B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9593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4415F-C542-47AE-CF38-81B240D4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019124D-6C41-B519-8353-739A72172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8BC36E-B415-1326-7725-F279334FC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C2A136-098D-58ED-80D6-229849DA3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843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46B1-316F-502A-308E-AEE3234A7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4E331F-08F5-F3D0-33FD-0AF2597D5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963523-8661-7303-3AEE-5EA8768D6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4E8093-4438-3F27-00F3-1F2766BC7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3196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F3AE-A36B-633F-0F96-9DC5F9A29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906BE3-D5F2-3A42-AE97-A3A290D68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DC0A015-1E32-C42F-E96E-9A945E355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0A6BFB-C042-82AF-7D24-7B9C532F4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6188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8DE2E-02C8-D990-B0A2-483809155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97AFFD-CF58-AB4B-C11D-D2670630B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9B4070-B83A-48E0-787F-3C31CF3EA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27FE9E-E4CF-BC55-E6FA-8A8DDACA82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610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3B1EB-414B-A4CE-FA47-AAAA4D926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77D93AF-8EE4-F3F3-4241-B7AC21AD2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72E125-AD26-9393-B7A9-B39FB2332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00AD8-9C89-5B5B-67C3-60CEAFA6E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9867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4628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159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95BD-7521-B662-49C2-8A5AF0376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51861-050A-03F2-4F37-850909CAD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A37541-B65C-761C-3745-DFF74A19A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8E9C8-2392-887D-7D56-FFF1C67DC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3966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BC27E-8367-7E05-319F-D36D7946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B4229-C9CE-9FC8-CC34-687816ACA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78CE9-4AE8-BC5F-5FF1-415930E6B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47D37-7FF2-477F-C39D-5E4A51750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9783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2497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D2F9-488A-29B3-C079-7E9E0876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1C56C5-95CC-1B81-F143-B09C275D3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C74892-5E2E-E502-7E68-0EFDEB189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649689-C3D9-5943-CD83-1FB79E4F0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603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B7C4F-457C-4031-06CF-6F426FCA1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F074E3-AA93-A506-6E8B-9D05310A4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C5ACF89-EBBD-82FD-7D6A-BD60D48EC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CCE836-B77C-94AC-EE43-9CDF399C27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8186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B2C02-CC3E-4B2C-3B05-3205770A7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921A3E5-60E3-F1E4-D7FF-5FC73E1EF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8DA9E9-FF24-A6DF-7837-D4CA77DB4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3A53BF-FCC3-ECB3-68FA-A886F33650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271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FAC70-54B7-3DDC-5D5C-BD51ED44F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EADB24-AEF0-E197-D41F-9881CB3FA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13FC20-F378-9F33-DC7F-CE511D8C3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6DBF3B-2255-61F5-E0E4-806860A30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726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281A6-6793-3531-3885-DACF18855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8C6D3F5-0147-526B-B845-CDDE69C2F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6EA830-FCDD-67F9-E775-9773BDB85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A5263C-DF90-F8B0-20F7-F48B7EEDF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988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19/11/2025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7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image" Target="../media/image1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49.png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4"/><Relationship Id="rId7" Type="http://schemas.openxmlformats.org/officeDocument/2006/relationships/image" Target="../media/image5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7.mp4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  <p:grpSp>
        <p:nvGrpSpPr>
          <p:cNvPr id="5" name="Groupe 1">
            <a:extLst>
              <a:ext uri="{FF2B5EF4-FFF2-40B4-BE49-F238E27FC236}">
                <a16:creationId xmlns:a16="http://schemas.microsoft.com/office/drawing/2014/main" id="{9C6D7F37-70D6-7955-774A-427E16B52176}"/>
              </a:ext>
            </a:extLst>
          </p:cNvPr>
          <p:cNvGrpSpPr/>
          <p:nvPr/>
        </p:nvGrpSpPr>
        <p:grpSpPr>
          <a:xfrm>
            <a:off x="7238050" y="6004476"/>
            <a:ext cx="1190620" cy="288630"/>
            <a:chOff x="5305948" y="5877672"/>
            <a:chExt cx="1190620" cy="288630"/>
          </a:xfrm>
        </p:grpSpPr>
        <p:sp>
          <p:nvSpPr>
            <p:cNvPr id="6" name="Rectangle : coins arrondis 2">
              <a:extLst>
                <a:ext uri="{FF2B5EF4-FFF2-40B4-BE49-F238E27FC236}">
                  <a16:creationId xmlns:a16="http://schemas.microsoft.com/office/drawing/2014/main" id="{57E930E2-47E0-6425-54E9-6FD0ABB1ABA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Ellipse 4">
              <a:extLst>
                <a:ext uri="{FF2B5EF4-FFF2-40B4-BE49-F238E27FC236}">
                  <a16:creationId xmlns:a16="http://schemas.microsoft.com/office/drawing/2014/main" id="{7E752EC9-1C9E-FBE8-8266-8D57EC938254}"/>
                </a:ext>
              </a:extLst>
            </p:cNvPr>
            <p:cNvSpPr/>
            <p:nvPr/>
          </p:nvSpPr>
          <p:spPr>
            <a:xfrm>
              <a:off x="5305948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5">
            <a:extLst>
              <a:ext uri="{FF2B5EF4-FFF2-40B4-BE49-F238E27FC236}">
                <a16:creationId xmlns:a16="http://schemas.microsoft.com/office/drawing/2014/main" id="{139799DA-7022-2EFB-6BAA-7C0A6C563BF3}"/>
              </a:ext>
            </a:extLst>
          </p:cNvPr>
          <p:cNvGrpSpPr/>
          <p:nvPr/>
        </p:nvGrpSpPr>
        <p:grpSpPr>
          <a:xfrm>
            <a:off x="2412979" y="6004476"/>
            <a:ext cx="1154173" cy="288630"/>
            <a:chOff x="5372100" y="5877672"/>
            <a:chExt cx="1154173" cy="288630"/>
          </a:xfrm>
        </p:grpSpPr>
        <p:sp>
          <p:nvSpPr>
            <p:cNvPr id="25" name="Rectangle : coins arrondis 6">
              <a:extLst>
                <a:ext uri="{FF2B5EF4-FFF2-40B4-BE49-F238E27FC236}">
                  <a16:creationId xmlns:a16="http://schemas.microsoft.com/office/drawing/2014/main" id="{EC78BDB2-3A08-2CBA-7E2E-3A04D6A8969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7">
              <a:extLst>
                <a:ext uri="{FF2B5EF4-FFF2-40B4-BE49-F238E27FC236}">
                  <a16:creationId xmlns:a16="http://schemas.microsoft.com/office/drawing/2014/main" id="{47FC352B-2574-F628-74A2-4E0416D4CDE7}"/>
                </a:ext>
              </a:extLst>
            </p:cNvPr>
            <p:cNvSpPr/>
            <p:nvPr/>
          </p:nvSpPr>
          <p:spPr>
            <a:xfrm>
              <a:off x="6257222" y="590197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4">
            <a:extLst>
              <a:ext uri="{FF2B5EF4-FFF2-40B4-BE49-F238E27FC236}">
                <a16:creationId xmlns:a16="http://schemas.microsoft.com/office/drawing/2014/main" id="{691988B8-500C-FABC-8748-65E4B2299467}"/>
              </a:ext>
            </a:extLst>
          </p:cNvPr>
          <p:cNvGrpSpPr/>
          <p:nvPr/>
        </p:nvGrpSpPr>
        <p:grpSpPr>
          <a:xfrm>
            <a:off x="816191" y="6004476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5">
              <a:extLst>
                <a:ext uri="{FF2B5EF4-FFF2-40B4-BE49-F238E27FC236}">
                  <a16:creationId xmlns:a16="http://schemas.microsoft.com/office/drawing/2014/main" id="{85652B1C-1AEF-633A-6C85-C529A896008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6">
              <a:extLst>
                <a:ext uri="{FF2B5EF4-FFF2-40B4-BE49-F238E27FC236}">
                  <a16:creationId xmlns:a16="http://schemas.microsoft.com/office/drawing/2014/main" id="{9B595E25-2BAD-D56C-C9BD-72A95B28F9E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0" name="Rectangle : coins arrondis 27">
            <a:extLst>
              <a:ext uri="{FF2B5EF4-FFF2-40B4-BE49-F238E27FC236}">
                <a16:creationId xmlns:a16="http://schemas.microsoft.com/office/drawing/2014/main" id="{58089FFE-231A-586B-2B66-9BDA56F5BADC}"/>
              </a:ext>
            </a:extLst>
          </p:cNvPr>
          <p:cNvSpPr/>
          <p:nvPr/>
        </p:nvSpPr>
        <p:spPr>
          <a:xfrm>
            <a:off x="5701350" y="6004476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14 </a:t>
            </a:r>
          </a:p>
        </p:txBody>
      </p:sp>
      <p:sp>
        <p:nvSpPr>
          <p:cNvPr id="31" name="Ellipse 28">
            <a:extLst>
              <a:ext uri="{FF2B5EF4-FFF2-40B4-BE49-F238E27FC236}">
                <a16:creationId xmlns:a16="http://schemas.microsoft.com/office/drawing/2014/main" id="{2736C42B-FF6E-6926-8795-4484CFE9034C}"/>
              </a:ext>
            </a:extLst>
          </p:cNvPr>
          <p:cNvSpPr/>
          <p:nvPr/>
        </p:nvSpPr>
        <p:spPr>
          <a:xfrm>
            <a:off x="5670680" y="60204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 : coins arrondis 29">
            <a:extLst>
              <a:ext uri="{FF2B5EF4-FFF2-40B4-BE49-F238E27FC236}">
                <a16:creationId xmlns:a16="http://schemas.microsoft.com/office/drawing/2014/main" id="{A80B8AAD-7B15-A18E-C76B-0EBDE4668F3C}"/>
              </a:ext>
            </a:extLst>
          </p:cNvPr>
          <p:cNvSpPr/>
          <p:nvPr/>
        </p:nvSpPr>
        <p:spPr>
          <a:xfrm>
            <a:off x="3980349" y="6004476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Ellipse 30">
            <a:extLst>
              <a:ext uri="{FF2B5EF4-FFF2-40B4-BE49-F238E27FC236}">
                <a16:creationId xmlns:a16="http://schemas.microsoft.com/office/drawing/2014/main" id="{B330034B-371A-032D-8C71-D29012CCB72A}"/>
              </a:ext>
            </a:extLst>
          </p:cNvPr>
          <p:cNvSpPr/>
          <p:nvPr/>
        </p:nvSpPr>
        <p:spPr>
          <a:xfrm>
            <a:off x="4835766" y="60204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E9390-488A-61DF-C67E-45FB66B40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3586F8D-03B3-4FD9-A781-6DC20D5C5886}"/>
              </a:ext>
            </a:extLst>
          </p:cNvPr>
          <p:cNvSpPr txBox="1"/>
          <p:nvPr/>
        </p:nvSpPr>
        <p:spPr>
          <a:xfrm>
            <a:off x="1164142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E3961A-3BFF-DD56-95D2-6D76E612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6" name="Picture 15" descr="A graph and chart with text&#10;&#10;Description automatically generated with medium confidence">
            <a:extLst>
              <a:ext uri="{FF2B5EF4-FFF2-40B4-BE49-F238E27FC236}">
                <a16:creationId xmlns:a16="http://schemas.microsoft.com/office/drawing/2014/main" id="{EFB4F174-028F-391D-DF72-0C1FE5B06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45" y="1830456"/>
            <a:ext cx="6481219" cy="42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EA5E3-B64A-976E-2E24-94F75B5D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8C10D4-013F-8769-84B4-6BD36147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7AE17-971A-B29D-FED4-8C586EFBF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033" y="1732568"/>
            <a:ext cx="6683837" cy="4285879"/>
          </a:xfrm>
          <a:prstGeom prst="rect">
            <a:avLst/>
          </a:prstGeom>
        </p:spPr>
      </p:pic>
      <p:sp>
        <p:nvSpPr>
          <p:cNvPr id="14" name="ZoneTexte 8">
            <a:extLst>
              <a:ext uri="{FF2B5EF4-FFF2-40B4-BE49-F238E27FC236}">
                <a16:creationId xmlns:a16="http://schemas.microsoft.com/office/drawing/2014/main" id="{698B513D-40A4-0B72-58A3-1AABF67A3E9D}"/>
              </a:ext>
            </a:extLst>
          </p:cNvPr>
          <p:cNvSpPr txBox="1"/>
          <p:nvPr/>
        </p:nvSpPr>
        <p:spPr>
          <a:xfrm>
            <a:off x="1164142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</p:spTree>
    <p:extLst>
      <p:ext uri="{BB962C8B-B14F-4D97-AF65-F5344CB8AC3E}">
        <p14:creationId xmlns:p14="http://schemas.microsoft.com/office/powerpoint/2010/main" val="25633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05515" y="3528458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413258" y="36288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7750" y="9263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19306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8" name="Groupe 4">
            <a:extLst>
              <a:ext uri="{FF2B5EF4-FFF2-40B4-BE49-F238E27FC236}">
                <a16:creationId xmlns:a16="http://schemas.microsoft.com/office/drawing/2014/main" id="{CA2806F8-FC31-8396-7B4F-FADEC7369415}"/>
              </a:ext>
            </a:extLst>
          </p:cNvPr>
          <p:cNvGrpSpPr/>
          <p:nvPr/>
        </p:nvGrpSpPr>
        <p:grpSpPr>
          <a:xfrm>
            <a:off x="1581931" y="2616985"/>
            <a:ext cx="6710559" cy="564279"/>
            <a:chOff x="1581931" y="2616985"/>
            <a:chExt cx="6051513" cy="564279"/>
          </a:xfrm>
        </p:grpSpPr>
        <p:sp>
          <p:nvSpPr>
            <p:cNvPr id="18" name="Rectangle : coins arrondis 1">
              <a:extLst>
                <a:ext uri="{FF2B5EF4-FFF2-40B4-BE49-F238E27FC236}">
                  <a16:creationId xmlns:a16="http://schemas.microsoft.com/office/drawing/2014/main" id="{7B751168-3E7E-EC51-6CB1-97810A18308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23" name="ZoneTexte 2">
              <a:extLst>
                <a:ext uri="{FF2B5EF4-FFF2-40B4-BE49-F238E27FC236}">
                  <a16:creationId xmlns:a16="http://schemas.microsoft.com/office/drawing/2014/main" id="{4FE74A13-867F-A62A-E703-7349F00C5E74}"/>
                </a:ext>
              </a:extLst>
            </p:cNvPr>
            <p:cNvSpPr txBox="1"/>
            <p:nvPr/>
          </p:nvSpPr>
          <p:spPr>
            <a:xfrm>
              <a:off x="2160675" y="2689451"/>
              <a:ext cx="1982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libri" panose="020F0502020204030204" pitchFamily="34" charset="0"/>
                </a:rPr>
                <a:t>8 </a:t>
              </a:r>
              <a:r>
                <a:rPr lang="fr-MA" sz="2400" dirty="0">
                  <a:latin typeface="Calibri" panose="020F0502020204030204" pitchFamily="34" charset="0"/>
                </a:rPr>
                <a:t>x 4 </a:t>
              </a:r>
              <a:r>
                <a:rPr lang="fr-FR" sz="2400" dirty="0">
                  <a:latin typeface="Calibri" panose="020F0502020204030204" pitchFamily="34" charset="0"/>
                </a:rPr>
                <a:t>= … </a:t>
              </a:r>
            </a:p>
          </p:txBody>
        </p:sp>
        <p:sp>
          <p:nvSpPr>
            <p:cNvPr id="30" name="Ellipse 15">
              <a:extLst>
                <a:ext uri="{FF2B5EF4-FFF2-40B4-BE49-F238E27FC236}">
                  <a16:creationId xmlns:a16="http://schemas.microsoft.com/office/drawing/2014/main" id="{6013E589-0FED-BE17-D16B-C2580236B3D6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1" name="ZoneTexte 16">
              <a:extLst>
                <a:ext uri="{FF2B5EF4-FFF2-40B4-BE49-F238E27FC236}">
                  <a16:creationId xmlns:a16="http://schemas.microsoft.com/office/drawing/2014/main" id="{83DAD161-C474-9FD0-AA0A-ABC069A36D3B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32" name="ZoneTexte 21">
              <a:extLst>
                <a:ext uri="{FF2B5EF4-FFF2-40B4-BE49-F238E27FC236}">
                  <a16:creationId xmlns:a16="http://schemas.microsoft.com/office/drawing/2014/main" id="{F3DED283-B8D0-61AC-24E6-4A0E3CE7B1F3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5">
            <a:extLst>
              <a:ext uri="{FF2B5EF4-FFF2-40B4-BE49-F238E27FC236}">
                <a16:creationId xmlns:a16="http://schemas.microsoft.com/office/drawing/2014/main" id="{0D9EAEC0-A34E-F236-7C10-D08594C853F3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3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445A2D9C-E4DB-5F8C-1A1C-939E87953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35" name="Rectangle : coins arrondis 24">
              <a:extLst>
                <a:ext uri="{FF2B5EF4-FFF2-40B4-BE49-F238E27FC236}">
                  <a16:creationId xmlns:a16="http://schemas.microsoft.com/office/drawing/2014/main" id="{73B44188-A72B-1A19-2204-1138961678F3}"/>
                </a:ext>
              </a:extLst>
            </p:cNvPr>
            <p:cNvSpPr/>
            <p:nvPr/>
          </p:nvSpPr>
          <p:spPr>
            <a:xfrm>
              <a:off x="3426908" y="3799358"/>
              <a:ext cx="1528408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r>
                <a:rPr lang="fr-FR" sz="3600" b="1" dirty="0">
                  <a:solidFill>
                    <a:srgbClr val="4A7090"/>
                  </a:solidFill>
                  <a:latin typeface="Calibri" panose="020F0502020204030204" pitchFamily="34" charset="0"/>
                </a:rPr>
                <a:t>32</a:t>
              </a:r>
              <a:endParaRPr lang="fr-FR" sz="4000" b="1" dirty="0">
                <a:solidFill>
                  <a:srgbClr val="4A709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ZoneTexte 26">
              <a:extLst>
                <a:ext uri="{FF2B5EF4-FFF2-40B4-BE49-F238E27FC236}">
                  <a16:creationId xmlns:a16="http://schemas.microsoft.com/office/drawing/2014/main" id="{4CC6EC17-B1F2-8FE2-52DC-22540F3DECB2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37" name="Ellipse 27">
              <a:extLst>
                <a:ext uri="{FF2B5EF4-FFF2-40B4-BE49-F238E27FC236}">
                  <a16:creationId xmlns:a16="http://schemas.microsoft.com/office/drawing/2014/main" id="{EC53B261-D67F-5372-9BB4-8D2103417FBD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8" name="ZoneTexte 28">
              <a:extLst>
                <a:ext uri="{FF2B5EF4-FFF2-40B4-BE49-F238E27FC236}">
                  <a16:creationId xmlns:a16="http://schemas.microsoft.com/office/drawing/2014/main" id="{79FD7683-B357-2F2D-35A1-3E91D5432998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96710" y="902859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سيبدأ العداد؛ أنجزوا في دقيقة.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muniteur.mp4">
            <a:hlinkClick r:id="" action="ppaction://media"/>
            <a:extLst>
              <a:ext uri="{FF2B5EF4-FFF2-40B4-BE49-F238E27FC236}">
                <a16:creationId xmlns:a16="http://schemas.microsoft.com/office/drawing/2014/main" id="{F05F2235-78ED-D1EB-D4F0-8E319504B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1B8CB07-3FA1-FB7B-1EEF-A36FBF9D2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7" y="2366346"/>
            <a:ext cx="7886084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13268" y="890986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7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A621BC-0736-172C-7CE5-A0B6E9400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667F6F-2895-1D1D-D2C9-0323990F1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81" y="2694722"/>
            <a:ext cx="7886084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4055902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4305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67026" y="4130710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D5E94-27A2-769A-9E98-DAA54EED1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D7EB48B-EF35-96D7-7AD7-A7D2EA63A277}"/>
              </a:ext>
            </a:extLst>
          </p:cNvPr>
          <p:cNvSpPr txBox="1"/>
          <p:nvPr/>
        </p:nvSpPr>
        <p:spPr>
          <a:xfrm>
            <a:off x="1235270" y="9200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9F0B30-51E4-C95C-E296-E006029F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F549EA46-2481-5CE2-07FE-910B8A0BA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14C77-50C6-D155-EF0A-B758D13B5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8C5684C-B2F2-F94D-4CC5-8107D30EE013}"/>
              </a:ext>
            </a:extLst>
          </p:cNvPr>
          <p:cNvSpPr txBox="1"/>
          <p:nvPr/>
        </p:nvSpPr>
        <p:spPr>
          <a:xfrm>
            <a:off x="347510" y="91262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لاحظوا المبيان ، من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يحدد عنوانه؟</a:t>
            </a: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E75C7C-B832-08A3-DB9A-31E5302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1E3C3-F9D9-3278-63F9-8B360F07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50" y="1908679"/>
            <a:ext cx="4273568" cy="41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0724D-C709-477A-8B68-5221AF5DE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F667131-C045-A9AC-CAB1-192E90B5FC0A}"/>
              </a:ext>
            </a:extLst>
          </p:cNvPr>
          <p:cNvSpPr txBox="1"/>
          <p:nvPr/>
        </p:nvSpPr>
        <p:spPr>
          <a:xfrm>
            <a:off x="0" y="886427"/>
            <a:ext cx="756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صحيح.المبيان يتحدث عن توزيع التلاميذ الذكور والاناث حسب المستويات الدراسية.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D6C1DB-A794-2F7E-DBF6-0CB7F858C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D3D437-6C4C-3581-A060-5D6AC43A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10" y="1959200"/>
            <a:ext cx="4228100" cy="41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13BA2-6850-8AC6-0419-5C3ED5852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53F078B-2E60-0CD8-4EAE-07A14D85FD11}"/>
              </a:ext>
            </a:extLst>
          </p:cNvPr>
          <p:cNvSpPr txBox="1"/>
          <p:nvPr/>
        </p:nvSpPr>
        <p:spPr>
          <a:xfrm>
            <a:off x="261537" y="91897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تعرفوا  المبيان  واكتبوا الحرف الصحيح لما يمثله المحور الأفقي؟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B6CD12-D1F8-8C8E-01FE-D729369BB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72749"/>
              </p:ext>
            </p:extLst>
          </p:nvPr>
        </p:nvGraphicFramePr>
        <p:xfrm>
          <a:off x="1524000" y="5307313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اَلْإناثُ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الذّكورُ 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CA42B6-AE02-C76F-928A-8ED11E6BC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C3436E-CA7D-F5CF-39A9-EC2730910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10" y="1626691"/>
            <a:ext cx="3547533" cy="348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33A5A-9C06-8806-7622-4119A726F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C8BE118-72E3-2DB8-826D-49A2E0E9A975}"/>
              </a:ext>
            </a:extLst>
          </p:cNvPr>
          <p:cNvSpPr txBox="1"/>
          <p:nvPr/>
        </p:nvSpPr>
        <p:spPr>
          <a:xfrm>
            <a:off x="1244860" y="8999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7896EAF-1032-5830-B9A8-03B883928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A94C1E-8BF3-5A52-EB23-F355A7DB7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8812-7CD6-3418-AE86-10D3F0E43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308E9F-0EB1-B477-518C-30E077FEC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10" y="1626691"/>
            <a:ext cx="3547533" cy="348080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EAD4EFB6-F657-AC73-E1D6-9284E10AE05B}"/>
              </a:ext>
            </a:extLst>
          </p:cNvPr>
          <p:cNvSpPr txBox="1"/>
          <p:nvPr/>
        </p:nvSpPr>
        <p:spPr>
          <a:xfrm>
            <a:off x="235737" y="91262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67694-18C1-686A-7080-0A04ADC526BC}"/>
              </a:ext>
            </a:extLst>
          </p:cNvPr>
          <p:cNvSpPr txBox="1"/>
          <p:nvPr/>
        </p:nvSpPr>
        <p:spPr>
          <a:xfrm>
            <a:off x="6194988" y="5307312"/>
            <a:ext cx="1547446" cy="10233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sz="1400" dirty="0"/>
          </a:p>
          <a:p>
            <a:endParaRPr lang="ar-MA" sz="1050" dirty="0"/>
          </a:p>
          <a:p>
            <a:endParaRPr lang="ar-MA" dirty="0"/>
          </a:p>
          <a:p>
            <a:endParaRPr lang="fr-MA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32925E-8866-CEF6-913C-9C2D05BC9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84587"/>
              </p:ext>
            </p:extLst>
          </p:nvPr>
        </p:nvGraphicFramePr>
        <p:xfrm>
          <a:off x="1646434" y="5307312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اَلْإناثُ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الذّكورُ 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7958F0-BF1A-9BEC-72FB-79C95900AB70}"/>
              </a:ext>
            </a:extLst>
          </p:cNvPr>
          <p:cNvCxnSpPr>
            <a:cxnSpLocks/>
          </p:cNvCxnSpPr>
          <p:nvPr/>
        </p:nvCxnSpPr>
        <p:spPr>
          <a:xfrm>
            <a:off x="2933700" y="4555957"/>
            <a:ext cx="253697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FCC1CE-736E-6589-9D4E-B0980855F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52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06350-9ACA-3985-CBC9-B85E56AC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B9978D-5C65-9B67-0716-B6F549D3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10" y="1626691"/>
            <a:ext cx="3547533" cy="348080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17B3F41-BA27-9B3F-FAC3-BF3D019F3A91}"/>
              </a:ext>
            </a:extLst>
          </p:cNvPr>
          <p:cNvSpPr txBox="1"/>
          <p:nvPr/>
        </p:nvSpPr>
        <p:spPr>
          <a:xfrm>
            <a:off x="207286" y="912863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اكتبوا الحرف المناسب لما يمثله المحور العمودي.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7C9FAAA-8A7F-30C5-6C1B-42859D8CE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807861"/>
              </p:ext>
            </p:extLst>
          </p:nvPr>
        </p:nvGraphicFramePr>
        <p:xfrm>
          <a:off x="1524000" y="5307313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اَلْإناثُ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الذّكورُ 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C13597-8E2A-E929-F265-1DB1379E6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BB83762-116F-9A87-EE1C-8FAEEF13CA7B}"/>
              </a:ext>
            </a:extLst>
          </p:cNvPr>
          <p:cNvCxnSpPr>
            <a:cxnSpLocks/>
          </p:cNvCxnSpPr>
          <p:nvPr/>
        </p:nvCxnSpPr>
        <p:spPr>
          <a:xfrm flipV="1">
            <a:off x="2924837" y="2009899"/>
            <a:ext cx="0" cy="25621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1C21F-7CC3-9535-CC3F-D9455A933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4676CB5-3622-85EF-33FD-9F89249F91D3}"/>
              </a:ext>
            </a:extLst>
          </p:cNvPr>
          <p:cNvSpPr txBox="1"/>
          <p:nvPr/>
        </p:nvSpPr>
        <p:spPr>
          <a:xfrm>
            <a:off x="122275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18EC6B3-07DC-7BC1-CCBA-B4273BF29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C72BCC-FE65-A2C2-A5B1-17633A8F2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05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26B5B-2FF8-347A-079A-26D9704E3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4AA70-F8E2-48F0-5CCC-BE5A9D19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10" y="1626691"/>
            <a:ext cx="3547533" cy="348080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E37434E0-8979-178F-88FF-4FBAC0181749}"/>
              </a:ext>
            </a:extLst>
          </p:cNvPr>
          <p:cNvSpPr txBox="1"/>
          <p:nvPr/>
        </p:nvSpPr>
        <p:spPr>
          <a:xfrm>
            <a:off x="247836" y="93802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02F88C-7EB7-7DF1-1711-A737161CB699}"/>
              </a:ext>
            </a:extLst>
          </p:cNvPr>
          <p:cNvCxnSpPr>
            <a:cxnSpLocks/>
          </p:cNvCxnSpPr>
          <p:nvPr/>
        </p:nvCxnSpPr>
        <p:spPr>
          <a:xfrm flipV="1">
            <a:off x="2928942" y="2000835"/>
            <a:ext cx="0" cy="25603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46E08D7-08D5-2C36-4C5A-A5CFA07F4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565483"/>
              </p:ext>
            </p:extLst>
          </p:nvPr>
        </p:nvGraphicFramePr>
        <p:xfrm>
          <a:off x="1524000" y="5307313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  <a:endParaRPr lang="fr-MA" sz="18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اَلْإناثُ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الذّكورُ 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E237A2B-19B4-FD2D-536E-A24ACCBB1EB7}"/>
              </a:ext>
            </a:extLst>
          </p:cNvPr>
          <p:cNvSpPr txBox="1"/>
          <p:nvPr/>
        </p:nvSpPr>
        <p:spPr>
          <a:xfrm>
            <a:off x="1524000" y="5316186"/>
            <a:ext cx="1511300" cy="10233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sz="1400" dirty="0"/>
          </a:p>
          <a:p>
            <a:endParaRPr lang="ar-MA" sz="1050" dirty="0"/>
          </a:p>
          <a:p>
            <a:endParaRPr lang="ar-MA" dirty="0"/>
          </a:p>
          <a:p>
            <a:endParaRPr lang="fr-MA" dirty="0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A06440-1BE9-3A7E-3CD7-3A5E2B98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F793B-2B11-0914-21CD-A9131D60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87A625D-FB0D-38E0-D75E-38C90D2F2B61}"/>
              </a:ext>
            </a:extLst>
          </p:cNvPr>
          <p:cNvSpPr txBox="1"/>
          <p:nvPr/>
        </p:nvSpPr>
        <p:spPr>
          <a:xfrm>
            <a:off x="347510" y="93802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اقرؤا المفتاح واكتبوا الحرف المناسب لما تشير إليه الأعمدة الزرقاء.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956738-B1B8-9CE5-4A8F-F415DE036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409018"/>
              </p:ext>
            </p:extLst>
          </p:nvPr>
        </p:nvGraphicFramePr>
        <p:xfrm>
          <a:off x="1397000" y="5166223"/>
          <a:ext cx="63500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</a:p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الإناثُ</a:t>
                      </a:r>
                      <a:endParaRPr lang="fr-MA" sz="18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MA" sz="18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</a:p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الذّكورُ</a:t>
                      </a:r>
                      <a:endParaRPr lang="fr-MA" sz="18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ar-MA" sz="18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1F9E7F-9220-55B5-75B9-B77A8ED85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70C74-4E8F-0C53-9893-FC33C6D46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10" y="1626691"/>
            <a:ext cx="3547533" cy="348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B6BBD-FA48-0B1C-C391-AF1A3F2D0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BCD890A-505F-BC96-23A2-882B578EB2C5}"/>
              </a:ext>
            </a:extLst>
          </p:cNvPr>
          <p:cNvSpPr txBox="1"/>
          <p:nvPr/>
        </p:nvSpPr>
        <p:spPr>
          <a:xfrm>
            <a:off x="118098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0242E4-AECC-488D-424E-39E96554F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AE834D-77CA-50D7-BE69-AB5A6C577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99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B89FC-770F-832C-3414-8551782D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467B50-4846-35B1-6833-3969C601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10" y="1626691"/>
            <a:ext cx="3547533" cy="3480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0D4D89-DAE2-694F-E7B3-F218A7E8CC5A}"/>
              </a:ext>
            </a:extLst>
          </p:cNvPr>
          <p:cNvSpPr txBox="1"/>
          <p:nvPr/>
        </p:nvSpPr>
        <p:spPr>
          <a:xfrm>
            <a:off x="1524000" y="5289794"/>
            <a:ext cx="1530350" cy="10233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sz="1400" dirty="0"/>
          </a:p>
          <a:p>
            <a:endParaRPr lang="ar-MA" sz="1050" dirty="0"/>
          </a:p>
          <a:p>
            <a:endParaRPr lang="ar-MA" dirty="0"/>
          </a:p>
          <a:p>
            <a:endParaRPr lang="fr-MA" dirty="0"/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EF122BE1-A1E2-473C-CD57-A415C6EDC035}"/>
              </a:ext>
            </a:extLst>
          </p:cNvPr>
          <p:cNvSpPr txBox="1"/>
          <p:nvPr/>
        </p:nvSpPr>
        <p:spPr>
          <a:xfrm>
            <a:off x="217852" y="93802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2C857D-DD85-1A83-5A0F-07DA798D6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958307"/>
              </p:ext>
            </p:extLst>
          </p:nvPr>
        </p:nvGraphicFramePr>
        <p:xfrm>
          <a:off x="1524000" y="5307313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</a:p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الإناثُ</a:t>
                      </a:r>
                      <a:endParaRPr lang="fr-MA" sz="18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</a:p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الذّكورُ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CBBE4B-10B0-C433-33C6-7510E30649BB}"/>
              </a:ext>
            </a:extLst>
          </p:cNvPr>
          <p:cNvSpPr txBox="1"/>
          <p:nvPr/>
        </p:nvSpPr>
        <p:spPr>
          <a:xfrm>
            <a:off x="3867150" y="4786259"/>
            <a:ext cx="622300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sz="1400" dirty="0"/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750BAA-3CDD-E11B-C10B-F209AE5DB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35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33">
            <a:extLst>
              <a:ext uri="{FF2B5EF4-FFF2-40B4-BE49-F238E27FC236}">
                <a16:creationId xmlns:a16="http://schemas.microsoft.com/office/drawing/2014/main" id="{D6484F2F-CC33-1711-BE57-DE8D44DB28A7}"/>
              </a:ext>
            </a:extLst>
          </p:cNvPr>
          <p:cNvGrpSpPr/>
          <p:nvPr/>
        </p:nvGrpSpPr>
        <p:grpSpPr>
          <a:xfrm>
            <a:off x="521010" y="388065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34">
              <a:extLst>
                <a:ext uri="{FF2B5EF4-FFF2-40B4-BE49-F238E27FC236}">
                  <a16:creationId xmlns:a16="http://schemas.microsoft.com/office/drawing/2014/main" id="{5E833265-D2B9-E149-CF1C-D86E80CE2E9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6DE7AA1A-0DD9-0940-7873-4C76295A4A2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1E1EFB47-FA71-3C9D-E7D7-A6F8FE96E032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حَلُّ الْمَسَائلِ:</a:t>
              </a:r>
            </a:p>
            <a:p>
              <a:pPr marL="0" indent="0" algn="r">
                <a:lnSpc>
                  <a:spcPct val="100000"/>
                </a:lnSpc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(اَلْبَحْثُ عَنِ الْكُلِّ أَوِ الْجُزْءِ- خُطْوَتَينِ).</a:t>
              </a:r>
              <a:endParaRPr lang="fr-FR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49">
            <a:extLst>
              <a:ext uri="{FF2B5EF4-FFF2-40B4-BE49-F238E27FC236}">
                <a16:creationId xmlns:a16="http://schemas.microsoft.com/office/drawing/2014/main" id="{1308AEA1-86F2-C520-5ADE-B4E6593E3BE5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50">
              <a:extLst>
                <a:ext uri="{FF2B5EF4-FFF2-40B4-BE49-F238E27FC236}">
                  <a16:creationId xmlns:a16="http://schemas.microsoft.com/office/drawing/2014/main" id="{C2CE1F7F-9CD2-0605-0080-B9EA99746FC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7438F19C-BE39-B98B-7F81-C0B5D7BFD6F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D4DBE196-27F2-4DFC-34D4-5110C1B7A3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الْأُسْبوعِ الرابع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4BC333-6740-C2EF-2859-D8F6B59E4016}"/>
              </a:ext>
            </a:extLst>
          </p:cNvPr>
          <p:cNvGrpSpPr/>
          <p:nvPr/>
        </p:nvGrpSpPr>
        <p:grpSpPr>
          <a:xfrm>
            <a:off x="4501789" y="2479723"/>
            <a:ext cx="3905795" cy="1123837"/>
            <a:chOff x="4446010" y="2479723"/>
            <a:chExt cx="3905795" cy="1123837"/>
          </a:xfrm>
        </p:grpSpPr>
        <p:grpSp>
          <p:nvGrpSpPr>
            <p:cNvPr id="24" name="Groupe 45">
              <a:extLst>
                <a:ext uri="{FF2B5EF4-FFF2-40B4-BE49-F238E27FC236}">
                  <a16:creationId xmlns:a16="http://schemas.microsoft.com/office/drawing/2014/main" id="{EE4F0B18-2FD1-0016-B757-2F848D62A821}"/>
                </a:ext>
              </a:extLst>
            </p:cNvPr>
            <p:cNvGrpSpPr/>
            <p:nvPr/>
          </p:nvGrpSpPr>
          <p:grpSpPr>
            <a:xfrm>
              <a:off x="4446010" y="2479723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6" name="Rectangle : coins arrondis 46">
                <a:extLst>
                  <a:ext uri="{FF2B5EF4-FFF2-40B4-BE49-F238E27FC236}">
                    <a16:creationId xmlns:a16="http://schemas.microsoft.com/office/drawing/2014/main" id="{93ED2E82-B4F7-B5B4-DAF6-52AD514B7EC1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1" eaLnBrk="1" latinLnBrk="0" hangingPunct="1"/>
                <a:endParaRPr lang="fr-MA" dirty="0"/>
              </a:p>
            </p:txBody>
          </p:sp>
          <p:sp>
            <p:nvSpPr>
              <p:cNvPr id="40" name="Organigramme : Terminateur 21">
                <a:extLst>
                  <a:ext uri="{FF2B5EF4-FFF2-40B4-BE49-F238E27FC236}">
                    <a16:creationId xmlns:a16="http://schemas.microsoft.com/office/drawing/2014/main" id="{5B06F561-1480-3CA5-4B0F-429E2941D028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 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Espace réservé du texte 5">
                <a:extLst>
                  <a:ext uri="{FF2B5EF4-FFF2-40B4-BE49-F238E27FC236}">
                    <a16:creationId xmlns:a16="http://schemas.microsoft.com/office/drawing/2014/main" id="{92ACB1B5-054A-528E-C731-14C272AAB6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r>
                  <a:rPr lang="ar-M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25" name="ZoneTexte 4">
              <a:extLst>
                <a:ext uri="{FF2B5EF4-FFF2-40B4-BE49-F238E27FC236}">
                  <a16:creationId xmlns:a16="http://schemas.microsoft.com/office/drawing/2014/main" id="{09753804-5140-CE66-B173-36A2806061E0}"/>
                </a:ext>
              </a:extLst>
            </p:cNvPr>
            <p:cNvSpPr txBox="1"/>
            <p:nvPr/>
          </p:nvSpPr>
          <p:spPr>
            <a:xfrm>
              <a:off x="5365038" y="2892121"/>
              <a:ext cx="2986767" cy="473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قِراءَةُ مِبْياناتٍ بِالْأَعْمِدَةِ  (1)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2C9C4F-BC15-8C3C-3386-A1D0F516FFAC}"/>
              </a:ext>
            </a:extLst>
          </p:cNvPr>
          <p:cNvGrpSpPr/>
          <p:nvPr/>
        </p:nvGrpSpPr>
        <p:grpSpPr>
          <a:xfrm>
            <a:off x="4509005" y="3863587"/>
            <a:ext cx="3772784" cy="1157973"/>
            <a:chOff x="4572000" y="3848505"/>
            <a:chExt cx="3772784" cy="115797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D0B8FBB-237A-BEC8-2DBA-1DCB4D950281}"/>
                </a:ext>
              </a:extLst>
            </p:cNvPr>
            <p:cNvGrpSpPr/>
            <p:nvPr/>
          </p:nvGrpSpPr>
          <p:grpSpPr>
            <a:xfrm>
              <a:off x="4572000" y="3848505"/>
              <a:ext cx="3765568" cy="1157973"/>
              <a:chOff x="495752" y="2492313"/>
              <a:chExt cx="3765568" cy="1157973"/>
            </a:xfrm>
          </p:grpSpPr>
          <p:pic>
            <p:nvPicPr>
              <p:cNvPr id="45" name="Image 14">
                <a:extLst>
                  <a:ext uri="{FF2B5EF4-FFF2-40B4-BE49-F238E27FC236}">
                    <a16:creationId xmlns:a16="http://schemas.microsoft.com/office/drawing/2014/main" id="{C0AF467B-72F4-1BB3-2BBC-1FDBB7195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752" y="2720292"/>
                <a:ext cx="3765568" cy="929994"/>
              </a:xfrm>
              <a:prstGeom prst="rect">
                <a:avLst/>
              </a:prstGeom>
            </p:spPr>
          </p:pic>
          <p:sp>
            <p:nvSpPr>
              <p:cNvPr id="46" name="Organigramme : Terminateur 21">
                <a:extLst>
                  <a:ext uri="{FF2B5EF4-FFF2-40B4-BE49-F238E27FC236}">
                    <a16:creationId xmlns:a16="http://schemas.microsoft.com/office/drawing/2014/main" id="{376F10F6-3420-7E9E-2114-6646C76DD0EB}"/>
                  </a:ext>
                </a:extLst>
              </p:cNvPr>
              <p:cNvSpPr/>
              <p:nvPr/>
            </p:nvSpPr>
            <p:spPr>
              <a:xfrm>
                <a:off x="2678981" y="2492313"/>
                <a:ext cx="1218851" cy="360000"/>
              </a:xfrm>
              <a:prstGeom prst="flowChartTerminator">
                <a:avLst/>
              </a:prstGeom>
              <a:solidFill>
                <a:srgbClr val="FFC000"/>
              </a:solidFill>
              <a:ln>
                <a:solidFill>
                  <a:srgbClr val="EEB5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 </a:t>
                </a:r>
                <a:endPara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ZoneTexte 6">
              <a:extLst>
                <a:ext uri="{FF2B5EF4-FFF2-40B4-BE49-F238E27FC236}">
                  <a16:creationId xmlns:a16="http://schemas.microsoft.com/office/drawing/2014/main" id="{44410496-32A7-8C72-57E5-450B5B1553A6}"/>
                </a:ext>
              </a:extLst>
            </p:cNvPr>
            <p:cNvSpPr txBox="1"/>
            <p:nvPr/>
          </p:nvSpPr>
          <p:spPr>
            <a:xfrm>
              <a:off x="5609608" y="4356815"/>
              <a:ext cx="27351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MA" b="1" dirty="0">
                  <a:latin typeface="Calibri" panose="020F0502020204030204" pitchFamily="34" charset="0"/>
                  <a:cs typeface="Calibri" panose="020F0502020204030204" pitchFamily="34" charset="0"/>
                </a:rPr>
                <a:t>قِراءَةُ مِبْياناتٍ بِالْأَعْمِدَةِ  (3)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F91A73-E967-3B81-5562-64B2D958CDC8}"/>
              </a:ext>
            </a:extLst>
          </p:cNvPr>
          <p:cNvGrpSpPr/>
          <p:nvPr/>
        </p:nvGrpSpPr>
        <p:grpSpPr>
          <a:xfrm>
            <a:off x="482910" y="2479723"/>
            <a:ext cx="3780000" cy="1123837"/>
            <a:chOff x="482910" y="2479723"/>
            <a:chExt cx="3780000" cy="1123837"/>
          </a:xfrm>
        </p:grpSpPr>
        <p:grpSp>
          <p:nvGrpSpPr>
            <p:cNvPr id="48" name="Groupe 45">
              <a:extLst>
                <a:ext uri="{FF2B5EF4-FFF2-40B4-BE49-F238E27FC236}">
                  <a16:creationId xmlns:a16="http://schemas.microsoft.com/office/drawing/2014/main" id="{1C3F8366-4ACB-676F-BBC1-11077EBC772B}"/>
                </a:ext>
              </a:extLst>
            </p:cNvPr>
            <p:cNvGrpSpPr/>
            <p:nvPr/>
          </p:nvGrpSpPr>
          <p:grpSpPr>
            <a:xfrm>
              <a:off x="482910" y="2479723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0" name="Rectangle : coins arrondis 46">
                <a:extLst>
                  <a:ext uri="{FF2B5EF4-FFF2-40B4-BE49-F238E27FC236}">
                    <a16:creationId xmlns:a16="http://schemas.microsoft.com/office/drawing/2014/main" id="{0F270C30-FCEA-9544-A0B5-F105FEF20B99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1" eaLnBrk="1" latinLnBrk="0" hangingPunct="1"/>
                <a:endParaRPr lang="fr-MA" dirty="0"/>
              </a:p>
            </p:txBody>
          </p:sp>
          <p:sp>
            <p:nvSpPr>
              <p:cNvPr id="51" name="Organigramme : Terminateur 21">
                <a:extLst>
                  <a:ext uri="{FF2B5EF4-FFF2-40B4-BE49-F238E27FC236}">
                    <a16:creationId xmlns:a16="http://schemas.microsoft.com/office/drawing/2014/main" id="{8ED7C221-4712-D70A-48BB-68EE87A4D375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 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Espace réservé du texte 5">
                <a:extLst>
                  <a:ext uri="{FF2B5EF4-FFF2-40B4-BE49-F238E27FC236}">
                    <a16:creationId xmlns:a16="http://schemas.microsoft.com/office/drawing/2014/main" id="{040AC3FA-4880-79C3-BBAF-0F997FCEA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r>
                  <a:rPr lang="ar-M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52C015-7EA1-B8DB-4C66-78BBA9A51D54}"/>
                </a:ext>
              </a:extLst>
            </p:cNvPr>
            <p:cNvSpPr txBox="1"/>
            <p:nvPr/>
          </p:nvSpPr>
          <p:spPr>
            <a:xfrm>
              <a:off x="1831481" y="2995744"/>
              <a:ext cx="23215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قِراءَةُ مِبْياناتٍ بِالْأَعْمِدَةِ  (2)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604943" y="2395601"/>
            <a:ext cx="5934113" cy="2290581"/>
            <a:chOff x="1968285" y="2405405"/>
            <a:chExt cx="4788978" cy="2290581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39906" y="3440604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484796" y="3499201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تَعَرّفُ وَتَأويلُ بَياناتِ مِبْيانٍ تِكْرارِيٍّ.</a:t>
              </a:r>
              <a:endParaRPr lang="ar-MA" sz="24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764103" y="2405405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3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1328659" y="914110"/>
            <a:ext cx="6127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سنتعرف الآن نوع هذه المبيانات وكيف نقرأ ونؤول معطياتها</a:t>
            </a:r>
          </a:p>
        </p:txBody>
      </p:sp>
      <p:pic>
        <p:nvPicPr>
          <p:cNvPr id="2" name="Image 7">
            <a:extLst>
              <a:ext uri="{FF2B5EF4-FFF2-40B4-BE49-F238E27FC236}">
                <a16:creationId xmlns:a16="http://schemas.microsoft.com/office/drawing/2014/main" id="{087BB77C-9737-5393-20E5-465EBD0F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48" y="2336800"/>
            <a:ext cx="6609803" cy="3893274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447D75-A7DB-40A3-38E1-A761D74C1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0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F0A5D-361E-8CFD-345A-CA4D599AF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AD9FDF6-B583-3BF7-943C-BAE42F9845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A0171C-EAA3-C0DE-E808-D1125894D45C}"/>
              </a:ext>
            </a:extLst>
          </p:cNvPr>
          <p:cNvSpPr txBox="1"/>
          <p:nvPr/>
        </p:nvSpPr>
        <p:spPr>
          <a:xfrm>
            <a:off x="2796464" y="914110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 الجزء 1.</a:t>
            </a:r>
          </a:p>
        </p:txBody>
      </p:sp>
      <p:pic>
        <p:nvPicPr>
          <p:cNvPr id="4" name="N4P1S4L3 p1">
            <a:hlinkClick r:id="" action="ppaction://media"/>
            <a:extLst>
              <a:ext uri="{FF2B5EF4-FFF2-40B4-BE49-F238E27FC236}">
                <a16:creationId xmlns:a16="http://schemas.microsoft.com/office/drawing/2014/main" id="{948C6649-2A93-56D9-8278-A0D04647A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614" y="1946889"/>
            <a:ext cx="7862493" cy="44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3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525402" y="799526"/>
            <a:ext cx="675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قراءة  وتأويل بيانات مبيان تكراري. نواصل متابعة كيفية تأويل معطيات مبيان تكراري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EF4F93-A762-0488-680B-4B7FADD9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6E40DE-C0A6-D070-029C-28DEE70E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02" y="1626691"/>
            <a:ext cx="7025832" cy="47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D3BB8-1AEC-54E5-E62F-F1FEDAF16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E85B759-87B9-2FCF-FF03-C7DE1EDD00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C841335-91A9-E829-1292-48F89F26D80C}"/>
              </a:ext>
            </a:extLst>
          </p:cNvPr>
          <p:cNvSpPr txBox="1"/>
          <p:nvPr/>
        </p:nvSpPr>
        <p:spPr>
          <a:xfrm>
            <a:off x="2796464" y="914110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 الجزء 2.</a:t>
            </a:r>
          </a:p>
        </p:txBody>
      </p:sp>
      <p:pic>
        <p:nvPicPr>
          <p:cNvPr id="5" name="N4P1S4L3 p2">
            <a:hlinkClick r:id="" action="ppaction://media"/>
            <a:extLst>
              <a:ext uri="{FF2B5EF4-FFF2-40B4-BE49-F238E27FC236}">
                <a16:creationId xmlns:a16="http://schemas.microsoft.com/office/drawing/2014/main" id="{377628CB-34BB-AD33-D21A-36F89D0193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079" y="2010670"/>
            <a:ext cx="8002263" cy="45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6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2C3ED-2643-8D38-7695-77C668F64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5828455-3424-7887-E2B7-ED6B73D762C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4795BD-A03D-239F-5168-0132C87D105A}"/>
              </a:ext>
            </a:extLst>
          </p:cNvPr>
          <p:cNvSpPr txBox="1"/>
          <p:nvPr/>
        </p:nvSpPr>
        <p:spPr>
          <a:xfrm>
            <a:off x="2875104" y="92355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يقرأ  عناصر هذا المبيان؟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1DE7CB-6507-B8BD-FAEF-C259564D2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70089-C95D-C2F2-CF29-E9D48769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212" y="1523529"/>
            <a:ext cx="4929575" cy="48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38B4E-945D-4F3D-F6C0-66C7C4B9B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8EF87809-88A2-AEAC-1151-1DC8492E1AE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26055C-9C5B-661F-91F6-9E36E6805446}"/>
              </a:ext>
            </a:extLst>
          </p:cNvPr>
          <p:cNvSpPr txBox="1"/>
          <p:nvPr/>
        </p:nvSpPr>
        <p:spPr>
          <a:xfrm>
            <a:off x="2863228" y="889539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العمل للأجابة على السؤال الأول.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0727D1-A88A-49D7-50FC-4CAA2C797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FEF9A-78FD-9CCE-F2C5-A1FC8C16D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84" y="2966048"/>
            <a:ext cx="4436646" cy="1008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5F6C7C-1107-AEB3-968E-4FADD2A40E9A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18" name="Rectangle : coins arrondis 3">
              <a:extLst>
                <a:ext uri="{FF2B5EF4-FFF2-40B4-BE49-F238E27FC236}">
                  <a16:creationId xmlns:a16="http://schemas.microsoft.com/office/drawing/2014/main" id="{77B2953A-95DD-F84F-BCAF-BADDF3145D9A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E1164C-AED4-8814-DB0F-8D2AA7E2B3C6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41D008-65FB-BC9C-406D-0CEF5D784D2B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</p:grpSpPr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F17BF3FD-8E9D-933D-1411-E456CD9677AE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485AA3-88B7-2234-5D1A-EEAAD3208AA6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ABC00E-7E3D-E10E-64A3-9A7604128495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</p:grpSpPr>
        <p:sp>
          <p:nvSpPr>
            <p:cNvPr id="22" name="Rectangle : coins arrondis 3">
              <a:extLst>
                <a:ext uri="{FF2B5EF4-FFF2-40B4-BE49-F238E27FC236}">
                  <a16:creationId xmlns:a16="http://schemas.microsoft.com/office/drawing/2014/main" id="{FFFF057F-EF64-B7D4-E6FF-D4CD8D01D63F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561883-6102-429B-F726-9850175B4DDC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543ACC-BB71-302B-05AF-C98F2B2012C6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</p:grpSpPr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E8B8A718-39C8-23BA-119A-3E23AE40E43E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B74F051-2D1A-2E5F-57C6-9EF74C5C30D0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3E30BA2-2529-F37B-D1EF-948645C59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pic>
        <p:nvPicPr>
          <p:cNvPr id="2" name="Image 18">
            <a:extLst>
              <a:ext uri="{FF2B5EF4-FFF2-40B4-BE49-F238E27FC236}">
                <a16:creationId xmlns:a16="http://schemas.microsoft.com/office/drawing/2014/main" id="{0D6A0665-1C61-C5D5-C117-7C4322321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147" y="4103963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0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53D57-EB8F-5C85-94CA-785702C5A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519F5EB-94A9-5D4B-BAC4-C8DED13E41C3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2D3A33-48C5-31A9-0E05-9627CC2FF170}"/>
              </a:ext>
            </a:extLst>
          </p:cNvPr>
          <p:cNvSpPr txBox="1"/>
          <p:nvPr/>
        </p:nvSpPr>
        <p:spPr>
          <a:xfrm>
            <a:off x="-119807" y="910850"/>
            <a:ext cx="7697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بعد ما تعرفتم عناصر المبيان. من يحدد المعلومة المطلوبة في السؤال؟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39DD89-FD51-9392-F866-614C907AC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F21458-BAC3-076F-BBA6-7367D9C91724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18" name="Rectangle : coins arrondis 3">
              <a:extLst>
                <a:ext uri="{FF2B5EF4-FFF2-40B4-BE49-F238E27FC236}">
                  <a16:creationId xmlns:a16="http://schemas.microsoft.com/office/drawing/2014/main" id="{6B66FAE4-3879-7DA4-8FED-B216CBC41A0E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96EB0C-72C7-B213-C830-1DB5CC055EA0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385230-C4F9-322B-B7A2-044FCA59B7C5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CC77D9B1-0537-A90F-36B1-466AB58B8996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233B329-6616-B18F-0549-073B992463AE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07B97D-EE15-BC1B-3BAB-B33C2E79C3F1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</p:grpSpPr>
        <p:sp>
          <p:nvSpPr>
            <p:cNvPr id="24" name="Rectangle : coins arrondis 3">
              <a:extLst>
                <a:ext uri="{FF2B5EF4-FFF2-40B4-BE49-F238E27FC236}">
                  <a16:creationId xmlns:a16="http://schemas.microsoft.com/office/drawing/2014/main" id="{ADEC46A2-79F6-FB53-1A75-2FDB659EB8AA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4DE147-C00C-7B49-2D5C-4E8202B70AE0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8C1B12-CF4A-CD5C-D330-459C647A9E33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</p:grpSpPr>
        <p:sp>
          <p:nvSpPr>
            <p:cNvPr id="27" name="Rectangle : coins arrondis 3">
              <a:extLst>
                <a:ext uri="{FF2B5EF4-FFF2-40B4-BE49-F238E27FC236}">
                  <a16:creationId xmlns:a16="http://schemas.microsoft.com/office/drawing/2014/main" id="{B9419697-7F5A-6604-5715-03076436BFB7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F9519B4-FE5B-92D9-13D4-25BC2AB3AA61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CB899A4-FFA5-FCBB-7C24-D9BEA61E2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04" y="3681734"/>
            <a:ext cx="4436646" cy="100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166832-382E-8C06-F346-F8F0AF6F3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DE7F-BA80-6874-DAE4-6CC0CA848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3A7E5F8-688F-79CE-DF6D-1AA65BB6C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3AA410-A34F-1519-E483-F81701F9E223}"/>
              </a:ext>
            </a:extLst>
          </p:cNvPr>
          <p:cNvSpPr txBox="1"/>
          <p:nvPr/>
        </p:nvSpPr>
        <p:spPr>
          <a:xfrm>
            <a:off x="940835" y="923299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صحيح، السؤال يطلب عدد التلاميذ الذكور في  المستوى الأول.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B898A4-F3A3-7A19-5F75-6E2442ECE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8B7EA6-87AC-0523-BBE9-99CD113C6FCD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3">
              <a:extLst>
                <a:ext uri="{FF2B5EF4-FFF2-40B4-BE49-F238E27FC236}">
                  <a16:creationId xmlns:a16="http://schemas.microsoft.com/office/drawing/2014/main" id="{06384969-BF9C-CA98-B56A-0DE28A0174D3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5EBF93-9983-1265-67E4-2C879B4CB63C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334BE-EA49-FA7B-86CD-4794D83B9DFE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</p:grpSpPr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C17318B5-DADD-FBDB-182C-CDA1550A6CE6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B255BA-82A9-81FA-D6DE-FA8FC838A2B0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7BED2A-85FA-5196-673D-001D3D8FA93D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3BC8E196-99B8-B1B2-39D1-5CBF0A9691C5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3F65CB0-53CE-8C94-52DB-D5FBF825F897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952AED-237E-C415-5299-145131613FB4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</p:grpSpPr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2374BCE2-9C7D-0235-639C-12B776EFE384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7B861F-0652-AE17-22CF-2D9542B72E41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ADA1D0B-622C-973B-7613-2943999F3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04" y="3681734"/>
            <a:ext cx="4436646" cy="100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C895357-2B41-E425-E680-ED0DF12E68F5}"/>
              </a:ext>
            </a:extLst>
          </p:cNvPr>
          <p:cNvSpPr/>
          <p:nvPr/>
        </p:nvSpPr>
        <p:spPr>
          <a:xfrm>
            <a:off x="3673937" y="3799397"/>
            <a:ext cx="195330" cy="18314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75FB5118-06CA-097F-8442-ED27D09408EF}"/>
              </a:ext>
            </a:extLst>
          </p:cNvPr>
          <p:cNvSpPr/>
          <p:nvPr/>
        </p:nvSpPr>
        <p:spPr>
          <a:xfrm rot="10800000">
            <a:off x="3655037" y="5873987"/>
            <a:ext cx="233130" cy="31091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41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graphics&#10;&#10;Description automatically generated">
            <a:extLst>
              <a:ext uri="{FF2B5EF4-FFF2-40B4-BE49-F238E27FC236}">
                <a16:creationId xmlns:a16="http://schemas.microsoft.com/office/drawing/2014/main" id="{0403973F-AD75-33DE-A485-7470BA1E1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04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136715" y="76857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118753" y="1627546"/>
            <a:ext cx="8178799" cy="46243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 rtl="1">
              <a:lnSpc>
                <a:spcPts val="3426"/>
              </a:lnSpc>
              <a:defRPr/>
            </a:pPr>
            <a:r>
              <a:rPr lang="ar-MA" sz="3600" b="1" kern="0" dirty="0">
                <a:solidFill>
                  <a:srgbClr val="4A7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قِراءَةُ مِبْيانٍ بِالْأَعْمِدَةِ  (</a:t>
            </a:r>
            <a:r>
              <a:rPr lang="fr-MA" sz="3600" b="1" kern="0" dirty="0">
                <a:solidFill>
                  <a:srgbClr val="4A7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sz="3600" b="1" kern="0" dirty="0">
                <a:solidFill>
                  <a:srgbClr val="4A7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64A53-5098-5639-5DDD-695A20C8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A5209A-5009-42E8-D1BC-2AEDBDD4CA42}"/>
              </a:ext>
            </a:extLst>
          </p:cNvPr>
          <p:cNvSpPr txBox="1"/>
          <p:nvPr/>
        </p:nvSpPr>
        <p:spPr>
          <a:xfrm>
            <a:off x="939998" y="900186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2C4D43-94D4-96AE-39E8-F3DE07DE5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230C2E-8FA4-3559-4AAD-396C8BDEE1A1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3">
              <a:extLst>
                <a:ext uri="{FF2B5EF4-FFF2-40B4-BE49-F238E27FC236}">
                  <a16:creationId xmlns:a16="http://schemas.microsoft.com/office/drawing/2014/main" id="{F201F61F-FF84-7609-E08B-1DB2E9F275A8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6F136D2-F55E-1A64-DD30-3EEB00ECF138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CC239-8CC9-659A-6315-6BE04ECD99A0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22" name="Rectangle : coins arrondis 3">
              <a:extLst>
                <a:ext uri="{FF2B5EF4-FFF2-40B4-BE49-F238E27FC236}">
                  <a16:creationId xmlns:a16="http://schemas.microsoft.com/office/drawing/2014/main" id="{F059C0A4-ADFD-70AF-33DB-4133FCB6EC96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2C4086A-8BC0-BCC5-6A1F-8C2369E29A02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773077-8464-B1AE-C9B3-2DD4DB5EA5BB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rgbClr val="4A7090"/>
          </a:solidFill>
        </p:grpSpPr>
        <p:sp>
          <p:nvSpPr>
            <p:cNvPr id="25" name="Rectangle : coins arrondis 3">
              <a:extLst>
                <a:ext uri="{FF2B5EF4-FFF2-40B4-BE49-F238E27FC236}">
                  <a16:creationId xmlns:a16="http://schemas.microsoft.com/office/drawing/2014/main" id="{E4E1523D-9E83-05E5-119E-6ECCF18494EB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FAB3700-53C5-40BE-BCEE-7575E2F89404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C6307E-127D-F6CE-EF93-48D58880D731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</p:grpSpPr>
        <p:sp>
          <p:nvSpPr>
            <p:cNvPr id="28" name="Rectangle : coins arrondis 3">
              <a:extLst>
                <a:ext uri="{FF2B5EF4-FFF2-40B4-BE49-F238E27FC236}">
                  <a16:creationId xmlns:a16="http://schemas.microsoft.com/office/drawing/2014/main" id="{0D2983F3-7CBA-E444-B89D-F8AC0776487A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055877E-387C-D34C-C9AF-BC20B05E74D9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1E03A5F-D57A-CB0B-D90F-2E18E8E58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51" y="2973021"/>
            <a:ext cx="4436646" cy="100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F59747-77A4-374B-3D2A-6BB71B69A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1F2A8A3-6649-DF76-C1B2-5CB2A2DBB4E4}"/>
              </a:ext>
            </a:extLst>
          </p:cNvPr>
          <p:cNvSpPr/>
          <p:nvPr/>
        </p:nvSpPr>
        <p:spPr>
          <a:xfrm>
            <a:off x="3673937" y="3799397"/>
            <a:ext cx="195330" cy="18314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41D033ED-0B32-8ED0-9772-EFA38EB36A8C}"/>
              </a:ext>
            </a:extLst>
          </p:cNvPr>
          <p:cNvSpPr/>
          <p:nvPr/>
        </p:nvSpPr>
        <p:spPr>
          <a:xfrm rot="10800000">
            <a:off x="3655037" y="5873987"/>
            <a:ext cx="233130" cy="31091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8">
            <a:extLst>
              <a:ext uri="{FF2B5EF4-FFF2-40B4-BE49-F238E27FC236}">
                <a16:creationId xmlns:a16="http://schemas.microsoft.com/office/drawing/2014/main" id="{3931B659-1B68-4DBC-F6A1-2640F47E0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22656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8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5038C-ADEF-2DC6-3739-85D6B629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8B465C6-C2CE-B1ED-7A80-3FE37325906C}"/>
              </a:ext>
            </a:extLst>
          </p:cNvPr>
          <p:cNvSpPr txBox="1"/>
          <p:nvPr/>
        </p:nvSpPr>
        <p:spPr>
          <a:xfrm>
            <a:off x="30498" y="924028"/>
            <a:ext cx="742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يحدد أين نجد عدد التلاميذ الذكور في  المستوى الأول؟ اكتبوا الإجابة على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B470CF-8F2B-5F60-E669-6DDDA18C4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ED3518-5407-14BF-D4AF-E8AE7B6191E8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3">
              <a:extLst>
                <a:ext uri="{FF2B5EF4-FFF2-40B4-BE49-F238E27FC236}">
                  <a16:creationId xmlns:a16="http://schemas.microsoft.com/office/drawing/2014/main" id="{24C3FCB2-E18C-EA07-908D-05F17E93A9A3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DFF1E15-3072-5B1F-FBE2-EAF5E2F52DBB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6B30E8-F02F-AA44-C3B3-4618C32EF290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4A77AACF-373C-FD4B-1854-5FFEE1D48E5E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1635BF2-8877-C6AD-1E27-5AED7E5915A7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C61966-3D68-A56A-C36D-CEE8EBA40295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rgbClr val="4A7090"/>
          </a:solidFill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308B186E-0C19-F744-3479-5A29C658B05A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C55A1E-AF2C-C91E-F953-317B855B1CBD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6A79C7-6294-23EB-96F2-26840D3347CF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</p:grpSpPr>
        <p:sp>
          <p:nvSpPr>
            <p:cNvPr id="30" name="Rectangle : coins arrondis 3">
              <a:extLst>
                <a:ext uri="{FF2B5EF4-FFF2-40B4-BE49-F238E27FC236}">
                  <a16:creationId xmlns:a16="http://schemas.microsoft.com/office/drawing/2014/main" id="{5346B259-3146-37DC-8BE0-932EB1DB5F6A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C22326-D400-78F8-473E-4BD983D82F22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CDEFB5A-2518-A218-2583-A15793C9B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04" y="3681734"/>
            <a:ext cx="4436646" cy="100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A8CDE3-66CC-7C14-3B10-173796C9D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53FA1A6-64EB-AFE4-BE43-1B9F3333FA47}"/>
              </a:ext>
            </a:extLst>
          </p:cNvPr>
          <p:cNvSpPr/>
          <p:nvPr/>
        </p:nvSpPr>
        <p:spPr>
          <a:xfrm>
            <a:off x="3673937" y="3799397"/>
            <a:ext cx="195330" cy="18314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F636E2BF-1207-554E-06BF-AA5C06D5FB08}"/>
              </a:ext>
            </a:extLst>
          </p:cNvPr>
          <p:cNvSpPr/>
          <p:nvPr/>
        </p:nvSpPr>
        <p:spPr>
          <a:xfrm rot="10800000">
            <a:off x="3655037" y="5873987"/>
            <a:ext cx="233130" cy="31091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7800E33-8F3C-7537-631A-4186F6227A6E}"/>
              </a:ext>
            </a:extLst>
          </p:cNvPr>
          <p:cNvCxnSpPr>
            <a:cxnSpLocks/>
          </p:cNvCxnSpPr>
          <p:nvPr/>
        </p:nvCxnSpPr>
        <p:spPr>
          <a:xfrm>
            <a:off x="807720" y="3809557"/>
            <a:ext cx="2958802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286A0-7598-FFAE-0CA8-C3A8BAEBF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E7359A-C5C7-7C47-BFB3-8EDE0C789589}"/>
              </a:ext>
            </a:extLst>
          </p:cNvPr>
          <p:cNvSpPr txBox="1"/>
          <p:nvPr/>
        </p:nvSpPr>
        <p:spPr>
          <a:xfrm>
            <a:off x="1178309" y="93085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80CFE4-A69A-0733-2248-2150EFCE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8AC0F3-59CA-2173-250A-91D91E27B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07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A0F2-C9DD-AB24-E504-C302DEA5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13BBF87-CDDF-8066-5B1E-0C58CE2C9146}"/>
              </a:ext>
            </a:extLst>
          </p:cNvPr>
          <p:cNvSpPr txBox="1"/>
          <p:nvPr/>
        </p:nvSpPr>
        <p:spPr>
          <a:xfrm>
            <a:off x="30498" y="938025"/>
            <a:ext cx="742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61581-B259-4E32-0BA2-1E370BA89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0C99F19-5A13-9EF5-F02F-26D55D881808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9A9598E0-BF19-955D-DCA7-E6E30E6ABCF1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C0939D-4A9A-7518-F36B-5DB283331C6F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3CA418-3D0C-792B-92C2-F8E1D0E4E3A9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17F47A46-A8C6-4993-5884-4C9E4A9EA778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AF0DBC0-6FB5-B78C-0060-A3AFFBB832CC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4E0BE6-2775-A56C-2593-859B45A6A7DC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rgbClr val="4A7090"/>
          </a:solidFill>
        </p:grpSpPr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527B8405-7594-A239-82CA-741ED8770107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C150388-B472-D406-2049-DD9888FAFD1A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17A7ED-960D-B52E-2DDB-9A0F7E9D3486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850DACF6-244E-F539-CCB1-D7849B886F6D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440B42C-A3F9-D929-0101-511BC1AE47CB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77D84D7-C2E2-1128-B899-3023FC246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04" y="3681734"/>
            <a:ext cx="4436646" cy="100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803AA3-9593-BD6B-7CFE-61EAEF13E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22FA384-1F79-E54C-F85C-4FE96008C950}"/>
              </a:ext>
            </a:extLst>
          </p:cNvPr>
          <p:cNvSpPr/>
          <p:nvPr/>
        </p:nvSpPr>
        <p:spPr>
          <a:xfrm>
            <a:off x="3673937" y="3799397"/>
            <a:ext cx="195330" cy="18314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04C2DFAE-FA33-16AB-307A-D17C11943051}"/>
              </a:ext>
            </a:extLst>
          </p:cNvPr>
          <p:cNvSpPr/>
          <p:nvPr/>
        </p:nvSpPr>
        <p:spPr>
          <a:xfrm rot="10800000">
            <a:off x="3655037" y="5873987"/>
            <a:ext cx="233130" cy="31091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B7898C-0782-6D65-5E3D-E6F10DC17B25}"/>
              </a:ext>
            </a:extLst>
          </p:cNvPr>
          <p:cNvCxnSpPr>
            <a:cxnSpLocks/>
          </p:cNvCxnSpPr>
          <p:nvPr/>
        </p:nvCxnSpPr>
        <p:spPr>
          <a:xfrm>
            <a:off x="807720" y="3809557"/>
            <a:ext cx="2958802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408EE49-AEC2-AE77-FF28-037270FB5219}"/>
              </a:ext>
            </a:extLst>
          </p:cNvPr>
          <p:cNvSpPr txBox="1"/>
          <p:nvPr/>
        </p:nvSpPr>
        <p:spPr>
          <a:xfrm>
            <a:off x="5982314" y="4096229"/>
            <a:ext cx="77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14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D61B4F0-8A33-37AF-9987-9426CCC113B5}"/>
              </a:ext>
            </a:extLst>
          </p:cNvPr>
          <p:cNvSpPr/>
          <p:nvPr/>
        </p:nvSpPr>
        <p:spPr>
          <a:xfrm>
            <a:off x="468633" y="3681734"/>
            <a:ext cx="306715" cy="3067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9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4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BDBFE-1630-20AE-2D33-FA5C49C63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6ADB300-68B3-6ADD-2453-031BD68302AA}"/>
              </a:ext>
            </a:extLst>
          </p:cNvPr>
          <p:cNvSpPr txBox="1"/>
          <p:nvPr/>
        </p:nvSpPr>
        <p:spPr>
          <a:xfrm>
            <a:off x="995711" y="927711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: استخرجوا المعلومات وأولوا بيانات المبيان وأجيبوا عن الأسئلة؟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801A41-E063-9272-A834-A31D6E967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F2EA32-38A1-A5FB-A847-C78A69B4BBF1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3">
              <a:extLst>
                <a:ext uri="{FF2B5EF4-FFF2-40B4-BE49-F238E27FC236}">
                  <a16:creationId xmlns:a16="http://schemas.microsoft.com/office/drawing/2014/main" id="{E1F78C35-9B16-8F77-F0DC-69C034B79B4D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28DC4C-910A-03A0-A72C-8DA71FB55CAC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BA865F-DA9E-F589-AC49-9F4D9E9638B2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D3593ECB-174F-EAFD-CFF0-83F597D03A40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786FA8F-4B82-3598-CAC8-250F5210AFFF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7F6876-EFDB-8C41-BEF6-803CB91B8527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3">
              <a:extLst>
                <a:ext uri="{FF2B5EF4-FFF2-40B4-BE49-F238E27FC236}">
                  <a16:creationId xmlns:a16="http://schemas.microsoft.com/office/drawing/2014/main" id="{CABD614A-FAF7-032B-61DF-C5E5363D88FE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C7D2301-25B6-AF09-03DF-89E2475040E3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E99224-DEAC-5171-5ABB-EECF52C4CDA3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F8F9E416-881F-424E-335B-597657BB0534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CCB93D-77C1-887A-9D4D-734A888DBAB6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E92441A-082F-0DCA-508A-7C496923E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98" y="3661663"/>
            <a:ext cx="3995992" cy="9153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5C5F30-31D4-5807-D68E-BD4F143A9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57B95-5A76-D3F1-606A-8A093E0D7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BF732F9-96AD-E7AC-78EF-1491F4609297}"/>
              </a:ext>
            </a:extLst>
          </p:cNvPr>
          <p:cNvSpPr txBox="1"/>
          <p:nvPr/>
        </p:nvSpPr>
        <p:spPr>
          <a:xfrm>
            <a:off x="964013" y="93085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للإجابة على السؤال الثاني؟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3BEEA68-F07C-3E26-2BE3-CBCC8885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0067B22-C76A-9BA7-8994-DAA355111E59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57205365-EC14-D866-9997-235A7E6903A4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793AD82-1D51-B520-FF68-99E78F6CD8F9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22D48-6867-2297-488C-A0CF323F47A6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35" name="Rectangle : coins arrondis 3">
              <a:extLst>
                <a:ext uri="{FF2B5EF4-FFF2-40B4-BE49-F238E27FC236}">
                  <a16:creationId xmlns:a16="http://schemas.microsoft.com/office/drawing/2014/main" id="{13C7BDDF-D0BE-9DBE-0603-416C10A35086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F2F9D6D-C201-AA79-8851-8217395EE181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6D43D9-F7ED-885E-D643-2E6AAF41A414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38" name="Rectangle : coins arrondis 3">
              <a:extLst>
                <a:ext uri="{FF2B5EF4-FFF2-40B4-BE49-F238E27FC236}">
                  <a16:creationId xmlns:a16="http://schemas.microsoft.com/office/drawing/2014/main" id="{7C5A09ED-80C7-7A5D-6913-C93041ABC80F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4AB23BC-68DE-87DA-CF4B-ABB6C04724C5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54E849-9E0F-FE2E-1A4B-E3237A6D5B62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41" name="Rectangle : coins arrondis 3">
              <a:extLst>
                <a:ext uri="{FF2B5EF4-FFF2-40B4-BE49-F238E27FC236}">
                  <a16:creationId xmlns:a16="http://schemas.microsoft.com/office/drawing/2014/main" id="{A960FB7A-EDDF-6CAD-BEB0-8135A72BEA3D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4EB977E-1C9E-B800-0796-E74C6F85A6C8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C854880-C144-7E6A-E52E-CD0F67FF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574631-0D85-DEC3-CC31-A86465917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11" y="2971302"/>
            <a:ext cx="3995992" cy="915396"/>
          </a:xfrm>
          <a:prstGeom prst="rect">
            <a:avLst/>
          </a:prstGeom>
        </p:spPr>
      </p:pic>
      <p:pic>
        <p:nvPicPr>
          <p:cNvPr id="3" name="Image 18">
            <a:extLst>
              <a:ext uri="{FF2B5EF4-FFF2-40B4-BE49-F238E27FC236}">
                <a16:creationId xmlns:a16="http://schemas.microsoft.com/office/drawing/2014/main" id="{72649529-1037-F76C-5734-12C36FD99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22656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1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90A7-420A-0D95-48DA-FFEDFCB6F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2914EC1-39AD-1933-211D-8C7CBF7304C4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80CDCD-8097-A615-C007-0064B7F4AD1E}"/>
              </a:ext>
            </a:extLst>
          </p:cNvPr>
          <p:cNvSpPr txBox="1"/>
          <p:nvPr/>
        </p:nvSpPr>
        <p:spPr>
          <a:xfrm>
            <a:off x="347510" y="903094"/>
            <a:ext cx="710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لقد تعرفتم عناصر المبيان. من يحدد المطلوب في هذا السؤال؟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3F52F3-BB4F-2986-E495-A9FE03F06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DAA49EC-4421-35F3-64D0-1BF7CAD2725C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33" name="Rectangle : coins arrondis 3">
              <a:extLst>
                <a:ext uri="{FF2B5EF4-FFF2-40B4-BE49-F238E27FC236}">
                  <a16:creationId xmlns:a16="http://schemas.microsoft.com/office/drawing/2014/main" id="{6141BA62-5DFC-ADBA-E93D-BBC264A66D2D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651931C-5EFE-93E5-1276-31A7CAC06DDA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CCAC35-7614-D206-6654-7EB5A081B9D5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36" name="Rectangle : coins arrondis 3">
              <a:extLst>
                <a:ext uri="{FF2B5EF4-FFF2-40B4-BE49-F238E27FC236}">
                  <a16:creationId xmlns:a16="http://schemas.microsoft.com/office/drawing/2014/main" id="{8F9FFAD7-F1F0-C10F-25E5-59DECB5C2672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01D956-2D39-2492-538B-CAE432EB541C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C71C0B-7FC0-7969-79B1-B071D18CA19D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40" name="Rectangle : coins arrondis 3">
              <a:extLst>
                <a:ext uri="{FF2B5EF4-FFF2-40B4-BE49-F238E27FC236}">
                  <a16:creationId xmlns:a16="http://schemas.microsoft.com/office/drawing/2014/main" id="{158C110E-0939-F5A8-F8F6-816EB921E42A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C38EC9-1975-2C1D-836C-E660DFD5599A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092944-419E-2CA3-FC54-AC1260A581B9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B73CC085-B24D-8D36-0801-E0A23D22A21C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30F3DC6-0550-7F80-7CF3-E4EC3417874B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6375322-2273-6174-A0F1-D23C51721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08B8D15-2BA9-DB20-6949-9A691408D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98" y="3661663"/>
            <a:ext cx="3995992" cy="9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3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3EE00-8784-2569-0849-374C8612A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A47E306D-2CD6-FFE1-5181-746434ECBEB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75E790-D3DF-D710-2591-D48B66B359D5}"/>
              </a:ext>
            </a:extLst>
          </p:cNvPr>
          <p:cNvSpPr txBox="1"/>
          <p:nvPr/>
        </p:nvSpPr>
        <p:spPr>
          <a:xfrm>
            <a:off x="469354" y="788776"/>
            <a:ext cx="71080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نستخرج المعلومة المطلوبة مباشرة من المبيان . اكتبوا على الألواح المستوى الذي يتساوى فيه علو عمودي الذكور والإناث.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5C49A0-1991-AFCD-B168-A79944E61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10FFB7-8006-2A24-C6D9-22C8405F6F0E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31" name="Rectangle : coins arrondis 3">
              <a:extLst>
                <a:ext uri="{FF2B5EF4-FFF2-40B4-BE49-F238E27FC236}">
                  <a16:creationId xmlns:a16="http://schemas.microsoft.com/office/drawing/2014/main" id="{AB1E9297-A684-3809-593E-6BEB3B972598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29FDC69-8909-C41D-2AA8-AB3A1FA336FC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033F272-FD0D-1799-DA1D-2123265C63FF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FD8AE7A0-AD7E-35F6-E1CF-BA36CC4B0DF3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2ACD920-FD5F-B8F5-1F01-706DA56F2A5A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5612B4D-217C-68F2-181E-5D459D69892F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38" name="Rectangle : coins arrondis 3">
              <a:extLst>
                <a:ext uri="{FF2B5EF4-FFF2-40B4-BE49-F238E27FC236}">
                  <a16:creationId xmlns:a16="http://schemas.microsoft.com/office/drawing/2014/main" id="{DB271D36-04B8-17F6-4DDB-A8CD3D620513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66E5CEC-9784-3970-A83C-BB7C933CDDBE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8DF010-C670-965F-CD8B-B31B55B1B56C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41" name="Rectangle : coins arrondis 3">
              <a:extLst>
                <a:ext uri="{FF2B5EF4-FFF2-40B4-BE49-F238E27FC236}">
                  <a16:creationId xmlns:a16="http://schemas.microsoft.com/office/drawing/2014/main" id="{7E592661-0D72-DD0E-53FA-C4F38E6D80F4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5B3791C-B4A6-319B-5F30-91BFD7ACA92E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568099E2-DB67-781E-8981-6356AD907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D65D5F-B52E-CDDD-E0FD-258ED5D74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98" y="3661663"/>
            <a:ext cx="3995992" cy="9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ADC5D-9E10-AD66-12BC-A120CE3FA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6A67F3B-74CB-F817-D72C-FB3AA009D341}"/>
              </a:ext>
            </a:extLst>
          </p:cNvPr>
          <p:cNvSpPr txBox="1"/>
          <p:nvPr/>
        </p:nvSpPr>
        <p:spPr>
          <a:xfrm>
            <a:off x="1220642" y="93085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E1B157-54D9-6D66-B5E6-BC21A7787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A1B09A-742E-BD20-5018-A0FE43D54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48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41081-7A58-3024-8C59-A09C94DE1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08E7B03-3BC5-CC80-A5A3-80DB7FCDC92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A45153-CFA7-7569-4E96-62E308067798}"/>
              </a:ext>
            </a:extLst>
          </p:cNvPr>
          <p:cNvSpPr txBox="1"/>
          <p:nvPr/>
        </p:nvSpPr>
        <p:spPr>
          <a:xfrm>
            <a:off x="406777" y="930850"/>
            <a:ext cx="710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B9DE82-6DB0-0BB1-DE64-4230F5B4A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0A0E1BA-8031-CDD1-E0DA-A1ED7989BD68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35" name="Rectangle : coins arrondis 3">
              <a:extLst>
                <a:ext uri="{FF2B5EF4-FFF2-40B4-BE49-F238E27FC236}">
                  <a16:creationId xmlns:a16="http://schemas.microsoft.com/office/drawing/2014/main" id="{91D6FF48-F862-FF14-A297-D6D46090A722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A4A6520-2BEF-EC2D-88A8-DF5ADA7A3D4F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B25523-4039-2925-0088-8B05C1B87A6B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39" name="Rectangle : coins arrondis 3">
              <a:extLst>
                <a:ext uri="{FF2B5EF4-FFF2-40B4-BE49-F238E27FC236}">
                  <a16:creationId xmlns:a16="http://schemas.microsoft.com/office/drawing/2014/main" id="{731C7CA5-3CF7-3A86-FA5F-6DA818317B9F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93EEFC8-ECB3-F62D-7213-828350106AB7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E5E39B-356C-3330-8186-C36453E54689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42" name="Rectangle : coins arrondis 3">
              <a:extLst>
                <a:ext uri="{FF2B5EF4-FFF2-40B4-BE49-F238E27FC236}">
                  <a16:creationId xmlns:a16="http://schemas.microsoft.com/office/drawing/2014/main" id="{33521797-B082-6689-61E3-17114A80B7CB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ADB0252-3605-86AB-A3B7-C04979B3CBD6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6A3C1B-0C8D-5532-2E06-09E56C0A927D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45" name="Rectangle : coins arrondis 3">
              <a:extLst>
                <a:ext uri="{FF2B5EF4-FFF2-40B4-BE49-F238E27FC236}">
                  <a16:creationId xmlns:a16="http://schemas.microsoft.com/office/drawing/2014/main" id="{DA2C7F70-28D1-E247-E03D-7047C6F47712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127ADA8-8873-16E2-99A7-579EFD663CB3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D82204-DB1C-7176-CDB1-E20480E4F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332FD63-CB9C-69EA-3302-75BA252C1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98" y="3661663"/>
            <a:ext cx="3995992" cy="915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8B6D0E-7C0D-EFE3-3906-720DB452F96D}"/>
              </a:ext>
            </a:extLst>
          </p:cNvPr>
          <p:cNvSpPr txBox="1"/>
          <p:nvPr/>
        </p:nvSpPr>
        <p:spPr>
          <a:xfrm>
            <a:off x="5388360" y="4028456"/>
            <a:ext cx="2212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اَلْمُسْتَوى الثّاني</a:t>
            </a:r>
            <a:endParaRPr lang="fr-MA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6E7DDC-23CF-2EE1-4C0A-81F926DB611C}"/>
              </a:ext>
            </a:extLst>
          </p:cNvPr>
          <p:cNvSpPr/>
          <p:nvPr/>
        </p:nvSpPr>
        <p:spPr>
          <a:xfrm>
            <a:off x="2974694" y="5671595"/>
            <a:ext cx="370390" cy="2483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7A44AF-C953-55B8-87C2-D46B750DC6F6}"/>
              </a:ext>
            </a:extLst>
          </p:cNvPr>
          <p:cNvCxnSpPr/>
          <p:nvPr/>
        </p:nvCxnSpPr>
        <p:spPr>
          <a:xfrm>
            <a:off x="2898810" y="4317358"/>
            <a:ext cx="459401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1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B4B7-6D4A-25D3-CD88-EE98F19EB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70ED9E-6395-E42B-0346-C84A918002ED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807F63-7F6C-D52C-47A4-EC92DA28CFD9}"/>
              </a:ext>
            </a:extLst>
          </p:cNvPr>
          <p:cNvSpPr txBox="1"/>
          <p:nvPr/>
        </p:nvSpPr>
        <p:spPr>
          <a:xfrm>
            <a:off x="0" y="922192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الأن : ما العمل للإجابة على السؤال الآتي؟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288A30-E7D6-1D1A-B8D5-97BBE5147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C28579-7690-428E-2540-1430B82248A7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B72E35F-B372-C9F2-EDAB-78A1EBBD4089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5376821-9A64-FB63-D6A0-39FCD38406CC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5422C-77CD-5882-C830-452328126BA2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24CD4F7F-4A6D-0FBD-BF90-0CDE403F67FB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499D9-53E9-D444-8EB9-1DD38961F81E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58E163-A869-F01E-BA2C-1F4F3BDCDC82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3">
              <a:extLst>
                <a:ext uri="{FF2B5EF4-FFF2-40B4-BE49-F238E27FC236}">
                  <a16:creationId xmlns:a16="http://schemas.microsoft.com/office/drawing/2014/main" id="{05BF8CB9-C530-7FD2-B0A3-3166E7756E50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F1AD18-EEA9-0108-5B2B-6CE7767E7035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71F5EA-ECD0-26D2-4DB7-A09957E3688E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27" name="Rectangle : coins arrondis 3">
              <a:extLst>
                <a:ext uri="{FF2B5EF4-FFF2-40B4-BE49-F238E27FC236}">
                  <a16:creationId xmlns:a16="http://schemas.microsoft.com/office/drawing/2014/main" id="{9736E747-A377-1100-97B5-BCE4B8B3716E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8FC0AA5-F202-17D5-E83B-D74C25847A80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B6C6A66-FDED-DAC9-A134-DFE71548B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869FD6-DB8F-B10F-2ACE-4F12708E2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61" y="2775938"/>
            <a:ext cx="4225892" cy="1077347"/>
          </a:xfrm>
          <a:prstGeom prst="rect">
            <a:avLst/>
          </a:prstGeom>
        </p:spPr>
      </p:pic>
      <p:pic>
        <p:nvPicPr>
          <p:cNvPr id="5" name="Image 18">
            <a:extLst>
              <a:ext uri="{FF2B5EF4-FFF2-40B4-BE49-F238E27FC236}">
                <a16:creationId xmlns:a16="http://schemas.microsoft.com/office/drawing/2014/main" id="{6F3CD809-EA49-70CD-F7B9-121F1E1A4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22656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9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D2556-E618-610F-E26A-42EF25A1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C7687FB-A6A5-5EE6-6BC0-A37F35944C7E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D6AE13-3ED8-426A-C599-21FF7E995D9D}"/>
              </a:ext>
            </a:extLst>
          </p:cNvPr>
          <p:cNvSpPr txBox="1"/>
          <p:nvPr/>
        </p:nvSpPr>
        <p:spPr>
          <a:xfrm>
            <a:off x="450524" y="898146"/>
            <a:ext cx="710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يحدد المعلومة المطلوبة؟ مجموع تلاميذ المستوى الرابع.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436B56-BCAB-AA9A-7DB1-18A409471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9502EA-8C11-5626-5C31-090E18B49D1D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3">
              <a:extLst>
                <a:ext uri="{FF2B5EF4-FFF2-40B4-BE49-F238E27FC236}">
                  <a16:creationId xmlns:a16="http://schemas.microsoft.com/office/drawing/2014/main" id="{DBC8F016-C632-53C3-060A-EB11ABB888D9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3A9D73-C4B7-4059-5743-A125860A80C5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316CD3-403D-0893-C7A2-C08B2F288756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C693BAD9-F196-C020-2614-EE02CAF982EB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AFA6A4-B5E9-1CA7-286F-8EC9D945878D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5FF0B3-2F1B-6DCC-4C4B-D7BE0511D10B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3">
              <a:extLst>
                <a:ext uri="{FF2B5EF4-FFF2-40B4-BE49-F238E27FC236}">
                  <a16:creationId xmlns:a16="http://schemas.microsoft.com/office/drawing/2014/main" id="{20C0B0DC-E869-F059-A3C2-81A24C868098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AFDFBFA-CF51-7886-185E-150D25563548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70F80-B979-AAA4-4AC0-272F99731C1B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7B44A747-44A9-418C-B68C-CB7A48654121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5CAFD96-12A5-1D84-41E9-96311337D34B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65E5B8F-6EFE-D247-4FA4-7B12F16AC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70F08C-38A2-4090-80F6-C853EED04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03" y="3782936"/>
            <a:ext cx="4225892" cy="10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122C4-C0EB-A80C-8E23-DF4F3BB56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2DE577-ED01-8847-CAFF-A0D3A8D7846E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B39449-31BC-40FD-42CE-73ED8122DF98}"/>
              </a:ext>
            </a:extLst>
          </p:cNvPr>
          <p:cNvSpPr txBox="1"/>
          <p:nvPr/>
        </p:nvSpPr>
        <p:spPr>
          <a:xfrm>
            <a:off x="93804" y="930850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 يمكن استخراج عدد تلاميذ المستوى الرابع مباشرة من المبيان. اكتبوا على الألواح الإجابة.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8016A8-0A39-ECCC-F998-EB854E92B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9C197F0-53CF-CB5C-A0EF-CE905FF2D7BB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3">
              <a:extLst>
                <a:ext uri="{FF2B5EF4-FFF2-40B4-BE49-F238E27FC236}">
                  <a16:creationId xmlns:a16="http://schemas.microsoft.com/office/drawing/2014/main" id="{0F0EE505-7C3A-1093-D379-4A1C22427362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802C21-A9D1-5373-D8E0-8DF082078071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CBDFCD-4DDD-DE13-E138-C17B2CFDF1BF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714DFE1A-FD53-F3CB-9F1B-7C48A1F37DC7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8B04D44-2E35-25A3-8B16-0BDFCD64FDEB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073E16-1285-1D6A-58DF-1B85658380DF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3">
              <a:extLst>
                <a:ext uri="{FF2B5EF4-FFF2-40B4-BE49-F238E27FC236}">
                  <a16:creationId xmlns:a16="http://schemas.microsoft.com/office/drawing/2014/main" id="{97DBA39E-6BAF-6FA0-FAFF-46145E85D3A7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A378E58-FE7C-F5AC-8B44-BD35D4986511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5B724D-34F7-94C1-DA5C-585DCE7FFF31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FE8232B5-4CF1-2DC6-71AA-7563471EA46E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EDDEEB-8C53-385B-0DDB-8BE5EF15D14D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502030C-26F3-9FEC-551A-15CEB3F38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3" y="2653889"/>
            <a:ext cx="3598699" cy="35310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533F53-3590-90DD-3181-7DB82A3A2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03" y="3782936"/>
            <a:ext cx="4225892" cy="10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01187-AFFD-D76F-D9DB-613B4BF2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338C56C-1005-F299-956E-0B866AE93694}"/>
              </a:ext>
            </a:extLst>
          </p:cNvPr>
          <p:cNvSpPr txBox="1"/>
          <p:nvPr/>
        </p:nvSpPr>
        <p:spPr>
          <a:xfrm>
            <a:off x="1195243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23C9C3-E7F5-A1FE-64E1-4E04864A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1F1C6A-C2BD-5A1C-74B3-41EFBB007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78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B94D3-6C98-C66B-800A-08593494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BD3E1EF-6EF0-7B4F-DBDA-64E55C2D109E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12027E-53CF-B671-80BA-199A4992EF1B}"/>
              </a:ext>
            </a:extLst>
          </p:cNvPr>
          <p:cNvSpPr txBox="1"/>
          <p:nvPr/>
        </p:nvSpPr>
        <p:spPr>
          <a:xfrm>
            <a:off x="0" y="927584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يشرح كيف نحصل على الإجابة الصحيحة.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86D729-BB83-867C-A1D8-D0561351F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048B2A-EB58-3C63-9155-67D8D1836379}"/>
              </a:ext>
            </a:extLst>
          </p:cNvPr>
          <p:cNvGrpSpPr/>
          <p:nvPr/>
        </p:nvGrpSpPr>
        <p:grpSpPr>
          <a:xfrm>
            <a:off x="6578791" y="1877182"/>
            <a:ext cx="1266580" cy="491873"/>
            <a:chOff x="6578791" y="1775763"/>
            <a:chExt cx="1266580" cy="491873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981DC625-F04C-69CF-1EA7-109B4E92DCD9}"/>
                </a:ext>
              </a:extLst>
            </p:cNvPr>
            <p:cNvSpPr/>
            <p:nvPr/>
          </p:nvSpPr>
          <p:spPr>
            <a:xfrm>
              <a:off x="6578791" y="1779163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889785-5FA7-A473-31E3-53FB8104CA33}"/>
                </a:ext>
              </a:extLst>
            </p:cNvPr>
            <p:cNvSpPr/>
            <p:nvPr/>
          </p:nvSpPr>
          <p:spPr>
            <a:xfrm>
              <a:off x="7394521" y="1775763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1</a:t>
              </a:r>
              <a:endParaRPr lang="fr-FR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2A307D-CB4D-429D-D635-D179FE1C6AA8}"/>
              </a:ext>
            </a:extLst>
          </p:cNvPr>
          <p:cNvGrpSpPr/>
          <p:nvPr/>
        </p:nvGrpSpPr>
        <p:grpSpPr>
          <a:xfrm>
            <a:off x="5006626" y="1842847"/>
            <a:ext cx="1266581" cy="488473"/>
            <a:chOff x="5021867" y="1741428"/>
            <a:chExt cx="1266581" cy="488473"/>
          </a:xfrm>
          <a:solidFill>
            <a:schemeClr val="bg1">
              <a:lumMod val="75000"/>
            </a:schemeClr>
          </a:solidFill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79AC1ED4-675C-3011-36E1-7157959C6E5E}"/>
                </a:ext>
              </a:extLst>
            </p:cNvPr>
            <p:cNvSpPr/>
            <p:nvPr/>
          </p:nvSpPr>
          <p:spPr>
            <a:xfrm>
              <a:off x="5021867" y="1741428"/>
              <a:ext cx="787692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F87A1BA-DE8E-6601-4923-7FA96A3705D9}"/>
                </a:ext>
              </a:extLst>
            </p:cNvPr>
            <p:cNvSpPr/>
            <p:nvPr/>
          </p:nvSpPr>
          <p:spPr>
            <a:xfrm>
              <a:off x="5837598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2</a:t>
              </a:r>
              <a:endParaRPr lang="fr-FR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3319EF-A6B4-E935-F921-010959AC4252}"/>
              </a:ext>
            </a:extLst>
          </p:cNvPr>
          <p:cNvGrpSpPr/>
          <p:nvPr/>
        </p:nvGrpSpPr>
        <p:grpSpPr>
          <a:xfrm>
            <a:off x="3434095" y="1842056"/>
            <a:ext cx="1266947" cy="488473"/>
            <a:chOff x="3418854" y="1740637"/>
            <a:chExt cx="1266947" cy="488473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6FF26DF5-9C69-7E30-0663-54560FFB4881}"/>
                </a:ext>
              </a:extLst>
            </p:cNvPr>
            <p:cNvSpPr/>
            <p:nvPr/>
          </p:nvSpPr>
          <p:spPr>
            <a:xfrm>
              <a:off x="3418854" y="1740637"/>
              <a:ext cx="787693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65E99D-D0E2-28F5-7DB4-A0A10B98B394}"/>
                </a:ext>
              </a:extLst>
            </p:cNvPr>
            <p:cNvSpPr/>
            <p:nvPr/>
          </p:nvSpPr>
          <p:spPr>
            <a:xfrm>
              <a:off x="4234951" y="1759448"/>
              <a:ext cx="450850" cy="450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3</a:t>
              </a:r>
              <a:endParaRPr lang="fr-FR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CB82E4-501D-5AAF-C774-1BD229B69D45}"/>
              </a:ext>
            </a:extLst>
          </p:cNvPr>
          <p:cNvGrpSpPr/>
          <p:nvPr/>
        </p:nvGrpSpPr>
        <p:grpSpPr>
          <a:xfrm>
            <a:off x="1342081" y="1820221"/>
            <a:ext cx="1786430" cy="510308"/>
            <a:chOff x="1342081" y="1718802"/>
            <a:chExt cx="1786430" cy="510308"/>
          </a:xfrm>
          <a:solidFill>
            <a:srgbClr val="4A7090"/>
          </a:solidFill>
        </p:grpSpPr>
        <p:sp>
          <p:nvSpPr>
            <p:cNvPr id="23" name="Rectangle : coins arrondis 3">
              <a:extLst>
                <a:ext uri="{FF2B5EF4-FFF2-40B4-BE49-F238E27FC236}">
                  <a16:creationId xmlns:a16="http://schemas.microsoft.com/office/drawing/2014/main" id="{F119BFD4-125C-6B19-74EE-90D7476D9A40}"/>
                </a:ext>
              </a:extLst>
            </p:cNvPr>
            <p:cNvSpPr/>
            <p:nvPr/>
          </p:nvSpPr>
          <p:spPr>
            <a:xfrm>
              <a:off x="1342081" y="1718802"/>
              <a:ext cx="1307542" cy="5103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أَسْتَخْرِجُ وأُؤَوِّلُ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277C25F-98EC-65B4-70BA-6AA265B3FE3C}"/>
                </a:ext>
              </a:extLst>
            </p:cNvPr>
            <p:cNvSpPr/>
            <p:nvPr/>
          </p:nvSpPr>
          <p:spPr>
            <a:xfrm>
              <a:off x="2677661" y="1759448"/>
              <a:ext cx="450850" cy="450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4</a:t>
              </a:r>
              <a:endParaRPr lang="fr-FR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A1EDE4-7CE1-6BC8-49E5-B3BC1282BABB}"/>
              </a:ext>
            </a:extLst>
          </p:cNvPr>
          <p:cNvGrpSpPr/>
          <p:nvPr/>
        </p:nvGrpSpPr>
        <p:grpSpPr>
          <a:xfrm>
            <a:off x="468633" y="2653889"/>
            <a:ext cx="7930462" cy="3531012"/>
            <a:chOff x="468633" y="2653889"/>
            <a:chExt cx="7930462" cy="353101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7FAFE0D-7FC2-E454-701E-604237423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633" y="2653889"/>
              <a:ext cx="3598699" cy="353101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6901483-08EB-8058-C926-EEAA1057F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203" y="3782936"/>
              <a:ext cx="4225892" cy="10773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A7C05E-5F25-1F66-1AAC-7EAC94987DD0}"/>
                </a:ext>
              </a:extLst>
            </p:cNvPr>
            <p:cNvSpPr txBox="1"/>
            <p:nvPr/>
          </p:nvSpPr>
          <p:spPr>
            <a:xfrm>
              <a:off x="5400472" y="4290471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 +12 = 28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تِلْميذَةً وَتِلْميذًا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823A69F-C585-10BE-2504-57C693121D90}"/>
                </a:ext>
              </a:extLst>
            </p:cNvPr>
            <p:cNvSpPr/>
            <p:nvPr/>
          </p:nvSpPr>
          <p:spPr>
            <a:xfrm>
              <a:off x="1886552" y="5640404"/>
              <a:ext cx="490888" cy="27957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D1C0A11-F342-AB15-B324-0EAC9FBC8E8E}"/>
                </a:ext>
              </a:extLst>
            </p:cNvPr>
            <p:cNvSpPr txBox="1"/>
            <p:nvPr/>
          </p:nvSpPr>
          <p:spPr>
            <a:xfrm>
              <a:off x="1865657" y="3821070"/>
              <a:ext cx="324092" cy="23083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900" b="1" dirty="0">
                  <a:solidFill>
                    <a:srgbClr val="C00000"/>
                  </a:solidFill>
                </a:rPr>
                <a:t>12</a:t>
              </a:r>
              <a:endParaRPr lang="fr-MA" sz="900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2F95CA8-14B9-4F7E-660B-692BBCB0D623}"/>
                </a:ext>
              </a:extLst>
            </p:cNvPr>
            <p:cNvSpPr txBox="1"/>
            <p:nvPr/>
          </p:nvSpPr>
          <p:spPr>
            <a:xfrm>
              <a:off x="2064267" y="3325312"/>
              <a:ext cx="324092" cy="23083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ar-MA" sz="900" b="1" dirty="0">
                  <a:solidFill>
                    <a:srgbClr val="C00000"/>
                  </a:solidFill>
                </a:rPr>
                <a:t>16</a:t>
              </a:r>
              <a:endParaRPr lang="fr-MA" sz="9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9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9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21C08-7C8F-3D0C-BC45-02F9BB68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graphics&#10;&#10;Description automatically generated">
            <a:extLst>
              <a:ext uri="{FF2B5EF4-FFF2-40B4-BE49-F238E27FC236}">
                <a16:creationId xmlns:a16="http://schemas.microsoft.com/office/drawing/2014/main" id="{E45FFC03-C75D-CB6F-EC54-9A043F383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50" y="611516"/>
            <a:ext cx="9918700" cy="661246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10678B28-EC55-9037-56EA-21AC9178C41E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0BE3C2FC-D8A9-062F-C624-77831E3679FB}"/>
              </a:ext>
            </a:extLst>
          </p:cNvPr>
          <p:cNvSpPr txBox="1"/>
          <p:nvPr/>
        </p:nvSpPr>
        <p:spPr>
          <a:xfrm>
            <a:off x="225911" y="930850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صفحة 42 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EBEE61-5E75-A69E-FFF0-A66938AAE4AD}"/>
              </a:ext>
            </a:extLst>
          </p:cNvPr>
          <p:cNvSpPr txBox="1"/>
          <p:nvPr/>
        </p:nvSpPr>
        <p:spPr>
          <a:xfrm>
            <a:off x="4686300" y="4032667"/>
            <a:ext cx="2603500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dirty="0"/>
          </a:p>
          <a:p>
            <a:endParaRPr lang="ar-MA" sz="900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fr-MA" dirty="0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238470-E5EB-D8EE-8B94-E45B46396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8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706E-D6EB-9381-6D7B-3A2CA5F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FB72D7A-C92D-EFE4-F7CE-511F58CED20F}"/>
              </a:ext>
            </a:extLst>
          </p:cNvPr>
          <p:cNvSpPr txBox="1"/>
          <p:nvPr/>
        </p:nvSpPr>
        <p:spPr>
          <a:xfrm>
            <a:off x="708266" y="91332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AC3357-7FA3-8F51-F929-394E39A52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85B894-E0AF-8C70-FA82-452CE471C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1" y="1958012"/>
            <a:ext cx="6422744" cy="39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2A8C84-D6DA-7EBC-D93D-9BDE6817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33" y="2023413"/>
            <a:ext cx="6422744" cy="3986665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347510" y="93223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6912" y="3112506"/>
            <a:ext cx="1761446" cy="1761446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8A609A8-A8BF-A064-90AF-7F62D85F8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90" y="1810035"/>
            <a:ext cx="1958510" cy="42675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AF6A23-77DD-A30A-A05C-8AF353959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8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4D71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100158" y="3835273"/>
            <a:ext cx="6187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تَعَرّفِ وَتَأويلِ بَياناتِ مِبْيانٍ تِكْرارِيّ.</a:t>
            </a:r>
            <a:endParaRPr lang="ar-MA" sz="24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21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451672" y="93085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FBAEB3-C23E-2401-CBF9-121AD8843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BB80FCF6-4ED4-CA0A-F925-F996305B1B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666" y="2103484"/>
            <a:ext cx="3406668" cy="34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371260" y="93085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AD7E85-958A-1015-D2C9-5BB0F85F7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56E59001-0957-AE10-F0B2-BDB95445A6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7894" y="2697404"/>
            <a:ext cx="2437174" cy="2437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1F205-2456-ABB5-20C4-E21AA338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3" y="2344951"/>
            <a:ext cx="4692308" cy="31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CCFC8-B93B-10B7-19F6-8DA5C595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24F82-A641-5303-C5C1-E9E84FAD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36" y="1798134"/>
            <a:ext cx="7016389" cy="4355147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6FF2D4FF-1D52-9E41-32A9-832F2C9039E1}"/>
              </a:ext>
            </a:extLst>
          </p:cNvPr>
          <p:cNvSpPr txBox="1"/>
          <p:nvPr/>
        </p:nvSpPr>
        <p:spPr>
          <a:xfrm>
            <a:off x="754247" y="92162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دقيقتان. السؤال الأول.</a:t>
            </a:r>
          </a:p>
        </p:txBody>
      </p:sp>
      <p:grpSp>
        <p:nvGrpSpPr>
          <p:cNvPr id="93" name="Groupe 2">
            <a:extLst>
              <a:ext uri="{FF2B5EF4-FFF2-40B4-BE49-F238E27FC236}">
                <a16:creationId xmlns:a16="http://schemas.microsoft.com/office/drawing/2014/main" id="{2D5643BD-53E3-BB4C-18E0-BD0067D843FE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4B7868F7-3615-BA1D-7C50-2FD2AF298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CED6FBF6-9F44-7EA0-2548-A3B976DD05A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6010D3-E907-9B44-46BC-9620BCEBF351}"/>
              </a:ext>
            </a:extLst>
          </p:cNvPr>
          <p:cNvSpPr txBox="1"/>
          <p:nvPr/>
        </p:nvSpPr>
        <p:spPr>
          <a:xfrm>
            <a:off x="5172732" y="2781371"/>
            <a:ext cx="19697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الْمُسْتَوى السّادِس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9A2BB-7746-2572-287B-F6A4F730B4E7}"/>
              </a:ext>
            </a:extLst>
          </p:cNvPr>
          <p:cNvSpPr txBox="1"/>
          <p:nvPr/>
        </p:nvSpPr>
        <p:spPr>
          <a:xfrm>
            <a:off x="1721694" y="3514253"/>
            <a:ext cx="138896" cy="174777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C48AA-F075-F976-B228-F8877A762031}"/>
              </a:ext>
            </a:extLst>
          </p:cNvPr>
          <p:cNvSpPr txBox="1"/>
          <p:nvPr/>
        </p:nvSpPr>
        <p:spPr>
          <a:xfrm>
            <a:off x="1582798" y="5263468"/>
            <a:ext cx="46298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D4C221-7B5B-B368-E07B-CF209E7D5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48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7793-D9AA-6D8C-08F1-CC2649F5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0627-26A3-C9D0-8DB7-6A496FDDD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36" y="1798134"/>
            <a:ext cx="7016389" cy="4355147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E499117A-06B7-5947-928D-CA39675DF5FB}"/>
              </a:ext>
            </a:extLst>
          </p:cNvPr>
          <p:cNvSpPr txBox="1"/>
          <p:nvPr/>
        </p:nvSpPr>
        <p:spPr>
          <a:xfrm>
            <a:off x="716733" y="90861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السؤال الثاني.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B7FA55-C8CB-163B-4B11-F7F0E648C9E3}"/>
              </a:ext>
            </a:extLst>
          </p:cNvPr>
          <p:cNvGrpSpPr/>
          <p:nvPr/>
        </p:nvGrpSpPr>
        <p:grpSpPr>
          <a:xfrm>
            <a:off x="1530108" y="2808971"/>
            <a:ext cx="5973195" cy="2792456"/>
            <a:chOff x="1530108" y="2808971"/>
            <a:chExt cx="5973195" cy="27924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A0323D-6B03-9AAD-BBA6-95707095BDD0}"/>
                </a:ext>
              </a:extLst>
            </p:cNvPr>
            <p:cNvSpPr txBox="1"/>
            <p:nvPr/>
          </p:nvSpPr>
          <p:spPr>
            <a:xfrm>
              <a:off x="5233539" y="2808971"/>
              <a:ext cx="19697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الْمُسْتَوى السّادِس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65BFE5-9AFF-3F5B-0E2E-091C595F077C}"/>
                </a:ext>
              </a:extLst>
            </p:cNvPr>
            <p:cNvSpPr txBox="1"/>
            <p:nvPr/>
          </p:nvSpPr>
          <p:spPr>
            <a:xfrm>
              <a:off x="1636656" y="5232095"/>
              <a:ext cx="462987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fr-MA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715951-F3B3-ACDF-76D6-F6732ED1271E}"/>
                </a:ext>
              </a:extLst>
            </p:cNvPr>
            <p:cNvSpPr txBox="1"/>
            <p:nvPr/>
          </p:nvSpPr>
          <p:spPr>
            <a:xfrm>
              <a:off x="5533568" y="3889880"/>
              <a:ext cx="19697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الْمُسْتَوى السّادِس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804C06-5A7A-A3F4-867C-BF0F034C7160}"/>
                </a:ext>
              </a:extLst>
            </p:cNvPr>
            <p:cNvCxnSpPr>
              <a:cxnSpLocks/>
            </p:cNvCxnSpPr>
            <p:nvPr/>
          </p:nvCxnSpPr>
          <p:spPr>
            <a:xfrm>
              <a:off x="1530108" y="3515114"/>
              <a:ext cx="1006998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CE64EA-05F2-56EE-0091-76FCBE5C5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90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4532-764A-7436-26C4-597721ADD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63DC80-CD77-B980-896F-00B179056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36" y="1798134"/>
            <a:ext cx="7016389" cy="4355147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68FC4A8-CE66-D381-F9A1-809E6B70D1AB}"/>
              </a:ext>
            </a:extLst>
          </p:cNvPr>
          <p:cNvSpPr txBox="1"/>
          <p:nvPr/>
        </p:nvSpPr>
        <p:spPr>
          <a:xfrm>
            <a:off x="742133" y="91241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السؤال الثالث. هي المستويات حيث العمود البرتقالي أعلى من العمود الأزرق.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A9C646-F8E4-C380-740E-8527CB426334}"/>
              </a:ext>
            </a:extLst>
          </p:cNvPr>
          <p:cNvGrpSpPr/>
          <p:nvPr/>
        </p:nvGrpSpPr>
        <p:grpSpPr>
          <a:xfrm>
            <a:off x="2128965" y="2762318"/>
            <a:ext cx="5688400" cy="2872120"/>
            <a:chOff x="2520851" y="2808971"/>
            <a:chExt cx="5688400" cy="28721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37D838-8A3A-22FF-A198-7495B0EB6D78}"/>
                </a:ext>
              </a:extLst>
            </p:cNvPr>
            <p:cNvSpPr txBox="1"/>
            <p:nvPr/>
          </p:nvSpPr>
          <p:spPr>
            <a:xfrm>
              <a:off x="5233539" y="2808971"/>
              <a:ext cx="19697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الْمُسْتَوى السّادِس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3CAD92-7797-0C7F-5A8A-F1D82CB0D157}"/>
                </a:ext>
              </a:extLst>
            </p:cNvPr>
            <p:cNvSpPr txBox="1"/>
            <p:nvPr/>
          </p:nvSpPr>
          <p:spPr>
            <a:xfrm>
              <a:off x="5772699" y="3928381"/>
              <a:ext cx="19697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الْمُسْتَوى السّادِس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321FDB-2628-839B-F7D0-8CE1B5B6ECD3}"/>
                </a:ext>
              </a:extLst>
            </p:cNvPr>
            <p:cNvSpPr txBox="1"/>
            <p:nvPr/>
          </p:nvSpPr>
          <p:spPr>
            <a:xfrm>
              <a:off x="3712062" y="5311281"/>
              <a:ext cx="403184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fr-M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19B3D8-53A1-D730-BD51-D2C007798048}"/>
                </a:ext>
              </a:extLst>
            </p:cNvPr>
            <p:cNvSpPr txBox="1"/>
            <p:nvPr/>
          </p:nvSpPr>
          <p:spPr>
            <a:xfrm>
              <a:off x="4140412" y="5311281"/>
              <a:ext cx="481091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fr-MA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36DEF5-CBF2-18E0-8E0A-5DF6C27A743F}"/>
                </a:ext>
              </a:extLst>
            </p:cNvPr>
            <p:cNvSpPr txBox="1"/>
            <p:nvPr/>
          </p:nvSpPr>
          <p:spPr>
            <a:xfrm>
              <a:off x="2917921" y="5311759"/>
              <a:ext cx="403184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fr-MA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47FF9D-CACC-F3F4-DA67-8C2D688957D3}"/>
                </a:ext>
              </a:extLst>
            </p:cNvPr>
            <p:cNvSpPr txBox="1"/>
            <p:nvPr/>
          </p:nvSpPr>
          <p:spPr>
            <a:xfrm>
              <a:off x="2520851" y="5311281"/>
              <a:ext cx="403184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fr-MA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0379A7-4BC8-F646-152C-F6F843203600}"/>
                </a:ext>
              </a:extLst>
            </p:cNvPr>
            <p:cNvSpPr txBox="1"/>
            <p:nvPr/>
          </p:nvSpPr>
          <p:spPr>
            <a:xfrm>
              <a:off x="4976093" y="4644158"/>
              <a:ext cx="323315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اَلأَوّلُ؛ الثّاني؛ الرّابعُ؛ الْخامِسُ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38D06D-4732-1314-7B99-37DDFF163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42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90E9F-FB51-53AF-7446-A546D8AE0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DD98AA-8F2A-3920-10F6-53C646164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36" y="1798134"/>
            <a:ext cx="7016389" cy="4355147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8854684-5BDB-80F2-7BAD-9057BC3F8375}"/>
              </a:ext>
            </a:extLst>
          </p:cNvPr>
          <p:cNvSpPr txBox="1"/>
          <p:nvPr/>
        </p:nvSpPr>
        <p:spPr>
          <a:xfrm>
            <a:off x="733665" y="90119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السؤال الرابع.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58940-B4E9-D93D-11A3-4610C4E8B51F}"/>
              </a:ext>
            </a:extLst>
          </p:cNvPr>
          <p:cNvSpPr txBox="1"/>
          <p:nvPr/>
        </p:nvSpPr>
        <p:spPr>
          <a:xfrm>
            <a:off x="5259831" y="2789089"/>
            <a:ext cx="19697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الْمُسْتَوى السّادِس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1FD50-BFF8-5D33-4066-ACB2C6A48EE7}"/>
              </a:ext>
            </a:extLst>
          </p:cNvPr>
          <p:cNvSpPr txBox="1"/>
          <p:nvPr/>
        </p:nvSpPr>
        <p:spPr>
          <a:xfrm>
            <a:off x="5317555" y="3846395"/>
            <a:ext cx="19697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الْمُسْتَوى السّادِس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7F50E-C505-2643-9208-F8C78D658F87}"/>
              </a:ext>
            </a:extLst>
          </p:cNvPr>
          <p:cNvSpPr txBox="1"/>
          <p:nvPr/>
        </p:nvSpPr>
        <p:spPr>
          <a:xfrm>
            <a:off x="3333934" y="5237837"/>
            <a:ext cx="40318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F5EC8-832E-0B2D-2299-30036C133F71}"/>
              </a:ext>
            </a:extLst>
          </p:cNvPr>
          <p:cNvSpPr txBox="1"/>
          <p:nvPr/>
        </p:nvSpPr>
        <p:spPr>
          <a:xfrm>
            <a:off x="4807419" y="4599728"/>
            <a:ext cx="32331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اَلأَوّلُ؛ الثّاني؛ الرّابعُ؛ الْخامِسُ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D39EF1-E734-9277-5F8B-444939801AEA}"/>
              </a:ext>
            </a:extLst>
          </p:cNvPr>
          <p:cNvCxnSpPr>
            <a:cxnSpLocks/>
          </p:cNvCxnSpPr>
          <p:nvPr/>
        </p:nvCxnSpPr>
        <p:spPr>
          <a:xfrm flipH="1">
            <a:off x="1421126" y="4005055"/>
            <a:ext cx="2124352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B46C6E-C7F2-BA3D-AE1C-3687761F5419}"/>
              </a:ext>
            </a:extLst>
          </p:cNvPr>
          <p:cNvCxnSpPr>
            <a:cxnSpLocks/>
          </p:cNvCxnSpPr>
          <p:nvPr/>
        </p:nvCxnSpPr>
        <p:spPr>
          <a:xfrm flipH="1">
            <a:off x="1544320" y="3933992"/>
            <a:ext cx="2001158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86464C2-CFF6-D5AB-B4D6-B3D99498CBE5}"/>
              </a:ext>
            </a:extLst>
          </p:cNvPr>
          <p:cNvSpPr txBox="1"/>
          <p:nvPr/>
        </p:nvSpPr>
        <p:spPr>
          <a:xfrm>
            <a:off x="3141339" y="3755574"/>
            <a:ext cx="307710" cy="215444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ar-MA" sz="800" b="1" dirty="0">
                <a:solidFill>
                  <a:srgbClr val="C00000"/>
                </a:solidFill>
              </a:rPr>
              <a:t>15</a:t>
            </a:r>
            <a:endParaRPr lang="fr-MA" sz="1100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1F03F3-6A81-C2FB-FA0A-228B9AE55CC2}"/>
              </a:ext>
            </a:extLst>
          </p:cNvPr>
          <p:cNvSpPr txBox="1"/>
          <p:nvPr/>
        </p:nvSpPr>
        <p:spPr>
          <a:xfrm>
            <a:off x="3302222" y="3684512"/>
            <a:ext cx="403184" cy="215444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ar-MA" sz="800" b="1" dirty="0">
                <a:solidFill>
                  <a:srgbClr val="C00000"/>
                </a:solidFill>
              </a:rPr>
              <a:t>16</a:t>
            </a:r>
            <a:endParaRPr lang="fr-MA" sz="1100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57A709-239B-43D5-1356-A3ABF25896D5}"/>
              </a:ext>
            </a:extLst>
          </p:cNvPr>
          <p:cNvSpPr txBox="1"/>
          <p:nvPr/>
        </p:nvSpPr>
        <p:spPr>
          <a:xfrm>
            <a:off x="4628119" y="5327388"/>
            <a:ext cx="32331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+ 16 = 31 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تِلْميذَةً وَتِلْميذًا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F818D3-B22D-47DC-5B2A-A67C55ACC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99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04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02159" y="806715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43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BACD42-11CA-ED75-4A93-EBDEB47EC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8450"/>
            <a:ext cx="1008000" cy="1008000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6A75B-F981-47FF-9704-FFF7918E1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75" y="1899383"/>
            <a:ext cx="6495250" cy="43301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24A3DA-4C3F-C363-49B6-74E8BEEE0A83}"/>
              </a:ext>
            </a:extLst>
          </p:cNvPr>
          <p:cNvSpPr txBox="1"/>
          <p:nvPr/>
        </p:nvSpPr>
        <p:spPr>
          <a:xfrm>
            <a:off x="6799461" y="4397861"/>
            <a:ext cx="438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dirty="0"/>
              <a:t>يَقِلُّ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3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4405C-5F3D-FE65-99DC-7B37B8298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C3448F-FD40-CF29-9318-AEEC030D9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75" y="1899383"/>
            <a:ext cx="6495250" cy="4330167"/>
          </a:xfrm>
          <a:prstGeom prst="rect">
            <a:avLst/>
          </a:prstGeom>
        </p:spPr>
      </p:pic>
      <p:sp>
        <p:nvSpPr>
          <p:cNvPr id="22" name="ZoneTexte 2">
            <a:extLst>
              <a:ext uri="{FF2B5EF4-FFF2-40B4-BE49-F238E27FC236}">
                <a16:creationId xmlns:a16="http://schemas.microsoft.com/office/drawing/2014/main" id="{9F58D4D5-9DDA-634B-8AB7-3EC1D238C254}"/>
              </a:ext>
            </a:extLst>
          </p:cNvPr>
          <p:cNvSpPr txBox="1"/>
          <p:nvPr/>
        </p:nvSpPr>
        <p:spPr>
          <a:xfrm>
            <a:off x="1221938" y="941079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083BE1FF-4EF6-B375-C721-1E170668C2F9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0BC6FC9-B427-A609-74DE-CEC503F2E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5546E42-B158-5C14-54EA-BE35BB2B1FF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CD5F5E3-275E-603E-CCAA-4791D0C0DE1D}"/>
              </a:ext>
            </a:extLst>
          </p:cNvPr>
          <p:cNvSpPr txBox="1"/>
          <p:nvPr/>
        </p:nvSpPr>
        <p:spPr>
          <a:xfrm>
            <a:off x="2344540" y="4147425"/>
            <a:ext cx="124353" cy="261610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105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FC3A2-033F-0DB8-EE32-CF93555F3D2C}"/>
              </a:ext>
            </a:extLst>
          </p:cNvPr>
          <p:cNvSpPr txBox="1"/>
          <p:nvPr/>
        </p:nvSpPr>
        <p:spPr>
          <a:xfrm>
            <a:off x="2353862" y="3647686"/>
            <a:ext cx="323515" cy="215444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91B7E9-33D4-454D-0042-1EBCCAC15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8450"/>
            <a:ext cx="1008000" cy="1008000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E325E3-7A0C-86D6-FC99-5F714CE4C654}"/>
              </a:ext>
            </a:extLst>
          </p:cNvPr>
          <p:cNvSpPr txBox="1"/>
          <p:nvPr/>
        </p:nvSpPr>
        <p:spPr>
          <a:xfrm>
            <a:off x="5371160" y="5030126"/>
            <a:ext cx="194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– 10 = 5 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كُتُبٍ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945502-CE64-B56F-C2FD-3B8497F0D65E}"/>
              </a:ext>
            </a:extLst>
          </p:cNvPr>
          <p:cNvCxnSpPr>
            <a:cxnSpLocks/>
          </p:cNvCxnSpPr>
          <p:nvPr/>
        </p:nvCxnSpPr>
        <p:spPr>
          <a:xfrm>
            <a:off x="1783550" y="3294510"/>
            <a:ext cx="545791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DD663F-7FA2-AEB2-E591-1D0CFE91F339}"/>
              </a:ext>
            </a:extLst>
          </p:cNvPr>
          <p:cNvCxnSpPr>
            <a:cxnSpLocks/>
          </p:cNvCxnSpPr>
          <p:nvPr/>
        </p:nvCxnSpPr>
        <p:spPr>
          <a:xfrm>
            <a:off x="1783550" y="3876118"/>
            <a:ext cx="272895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7E57EF-26D9-AF55-94AD-BCA9B920BB22}"/>
              </a:ext>
            </a:extLst>
          </p:cNvPr>
          <p:cNvCxnSpPr/>
          <p:nvPr/>
        </p:nvCxnSpPr>
        <p:spPr>
          <a:xfrm>
            <a:off x="1919997" y="3294510"/>
            <a:ext cx="0" cy="580052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160DF4-DBE3-18F0-0A31-9C43B5CFEF86}"/>
              </a:ext>
            </a:extLst>
          </p:cNvPr>
          <p:cNvSpPr txBox="1"/>
          <p:nvPr/>
        </p:nvSpPr>
        <p:spPr>
          <a:xfrm>
            <a:off x="6799461" y="4397861"/>
            <a:ext cx="438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dirty="0"/>
              <a:t>يَقِلُّ</a:t>
            </a:r>
            <a:endParaRPr lang="fr-M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BFE0C-4961-12F8-AB5B-B7A6B8EC40DC}"/>
              </a:ext>
            </a:extLst>
          </p:cNvPr>
          <p:cNvSpPr txBox="1"/>
          <p:nvPr/>
        </p:nvSpPr>
        <p:spPr>
          <a:xfrm>
            <a:off x="2248228" y="5030018"/>
            <a:ext cx="368300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3C30D2-12C2-B84D-9F73-5FD6697DDC5D}"/>
              </a:ext>
            </a:extLst>
          </p:cNvPr>
          <p:cNvSpPr txBox="1"/>
          <p:nvPr/>
        </p:nvSpPr>
        <p:spPr>
          <a:xfrm>
            <a:off x="5592789" y="4053642"/>
            <a:ext cx="194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يَومُ الْجُمُعَة.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BCBF3C-E1EC-251A-2E23-F33347D57687}"/>
              </a:ext>
            </a:extLst>
          </p:cNvPr>
          <p:cNvSpPr txBox="1"/>
          <p:nvPr/>
        </p:nvSpPr>
        <p:spPr>
          <a:xfrm>
            <a:off x="5292154" y="5662391"/>
            <a:ext cx="194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+5 = 15 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كِتابًا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3DE129-A12E-3F37-76E4-54BBA738E893}"/>
              </a:ext>
            </a:extLst>
          </p:cNvPr>
          <p:cNvSpPr txBox="1"/>
          <p:nvPr/>
        </p:nvSpPr>
        <p:spPr>
          <a:xfrm>
            <a:off x="5292154" y="3130918"/>
            <a:ext cx="194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كُتُبٌ  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384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2011" y="309039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9" y="3685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text and graphics&#10;&#10;Description automatically generated">
            <a:extLst>
              <a:ext uri="{FF2B5EF4-FFF2-40B4-BE49-F238E27FC236}">
                <a16:creationId xmlns:a16="http://schemas.microsoft.com/office/drawing/2014/main" id="{AF4A63D1-8362-DE73-B21E-811E12C19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628450"/>
            <a:ext cx="9829800" cy="6553200"/>
          </a:xfrm>
          <a:prstGeom prst="rect">
            <a:avLst/>
          </a:prstGeom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398310" y="947784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أنجزوا النشاط رقم 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52242-B817-302A-BD13-4961AB691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8450"/>
            <a:ext cx="1008000" cy="10080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35A6A-C4BC-3F72-BEAD-874848F09E13}"/>
              </a:ext>
            </a:extLst>
          </p:cNvPr>
          <p:cNvSpPr txBox="1"/>
          <p:nvPr/>
        </p:nvSpPr>
        <p:spPr>
          <a:xfrm>
            <a:off x="1863524" y="4062714"/>
            <a:ext cx="2592729" cy="15278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2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261576" y="947784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النشاط رقم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7490A1-7060-57E9-DF17-6C71DF543A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845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23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74684" y="9126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colorful graphics&#10;&#10;Description automatically generated">
            <a:extLst>
              <a:ext uri="{FF2B5EF4-FFF2-40B4-BE49-F238E27FC236}">
                <a16:creationId xmlns:a16="http://schemas.microsoft.com/office/drawing/2014/main" id="{E83B3BC4-0B60-605B-503B-DFEFE093A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408"/>
            <a:ext cx="9144000" cy="6096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3076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الكراسات صفحة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لنصحح التمرين رقم 4.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46FC0F9-2698-0E37-F1F3-0DDA0C91A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19957</TotalTime>
  <Words>1095</Words>
  <Application>Microsoft Office PowerPoint</Application>
  <PresentationFormat>Affichage à l'écran (4:3)</PresentationFormat>
  <Paragraphs>414</Paragraphs>
  <Slides>72</Slides>
  <Notes>26</Notes>
  <HiddenSlides>0</HiddenSlides>
  <MMClips>7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72</vt:i4>
      </vt:variant>
    </vt:vector>
  </HeadingPairs>
  <TitlesOfParts>
    <vt:vector size="84" baseType="lpstr">
      <vt:lpstr>DengXian</vt:lpstr>
      <vt:lpstr>Dosis</vt:lpstr>
      <vt:lpstr>Effra CC Arbc</vt:lpstr>
      <vt:lpstr>Aptos Display</vt:lpstr>
      <vt:lpstr>Calibri</vt:lpstr>
      <vt:lpstr>Wingdings</vt:lpstr>
      <vt:lpstr>Aptos</vt:lpstr>
      <vt:lpstr>Arial</vt:lpstr>
      <vt:lpstr>2_Conception personnalisée</vt:lpstr>
      <vt:lpstr>Page d'entree</vt:lpstr>
      <vt:lpstr>partie 1</vt:lpstr>
      <vt:lpstr>1_Page d'entree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167</cp:revision>
  <cp:lastPrinted>2025-08-13T10:11:39Z</cp:lastPrinted>
  <dcterms:created xsi:type="dcterms:W3CDTF">2025-08-01T12:31:49Z</dcterms:created>
  <dcterms:modified xsi:type="dcterms:W3CDTF">2025-11-19T20:22:20Z</dcterms:modified>
</cp:coreProperties>
</file>