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4"/>
  </p:notesMasterIdLst>
  <p:handoutMasterIdLst>
    <p:handoutMasterId r:id="rId65"/>
  </p:handoutMasterIdLst>
  <p:sldIdLst>
    <p:sldId id="779" r:id="rId4"/>
    <p:sldId id="909" r:id="rId5"/>
    <p:sldId id="738" r:id="rId6"/>
    <p:sldId id="780" r:id="rId7"/>
    <p:sldId id="833" r:id="rId8"/>
    <p:sldId id="783" r:id="rId9"/>
    <p:sldId id="2134806722" r:id="rId10"/>
    <p:sldId id="1019" r:id="rId11"/>
    <p:sldId id="2134806650" r:id="rId12"/>
    <p:sldId id="769" r:id="rId13"/>
    <p:sldId id="914" r:id="rId14"/>
    <p:sldId id="796" r:id="rId15"/>
    <p:sldId id="786" r:id="rId16"/>
    <p:sldId id="2134806791" r:id="rId17"/>
    <p:sldId id="2134806883" r:id="rId18"/>
    <p:sldId id="2134806884" r:id="rId19"/>
    <p:sldId id="2134806886" r:id="rId20"/>
    <p:sldId id="2134806888" r:id="rId21"/>
    <p:sldId id="2134806882" r:id="rId22"/>
    <p:sldId id="2134806892" r:id="rId23"/>
    <p:sldId id="2134806890" r:id="rId24"/>
    <p:sldId id="2134806891" r:id="rId25"/>
    <p:sldId id="2134806894" r:id="rId26"/>
    <p:sldId id="2134806896" r:id="rId27"/>
    <p:sldId id="2134806898" r:id="rId28"/>
    <p:sldId id="2134806900" r:id="rId29"/>
    <p:sldId id="2134806899" r:id="rId30"/>
    <p:sldId id="2134806901" r:id="rId31"/>
    <p:sldId id="2134806878" r:id="rId32"/>
    <p:sldId id="2134806904" r:id="rId33"/>
    <p:sldId id="2134806905" r:id="rId34"/>
    <p:sldId id="2134806906" r:id="rId35"/>
    <p:sldId id="2134806910" r:id="rId36"/>
    <p:sldId id="2134806911" r:id="rId37"/>
    <p:sldId id="2134806912" r:id="rId38"/>
    <p:sldId id="2134806913" r:id="rId39"/>
    <p:sldId id="2134806903" r:id="rId40"/>
    <p:sldId id="2134806927" r:id="rId41"/>
    <p:sldId id="2134806928" r:id="rId42"/>
    <p:sldId id="2134806880" r:id="rId43"/>
    <p:sldId id="2134806915" r:id="rId44"/>
    <p:sldId id="2134806916" r:id="rId45"/>
    <p:sldId id="2134806917" r:id="rId46"/>
    <p:sldId id="2134806929" r:id="rId47"/>
    <p:sldId id="2134806930" r:id="rId48"/>
    <p:sldId id="2134806931" r:id="rId49"/>
    <p:sldId id="2134806932" r:id="rId50"/>
    <p:sldId id="2134806934" r:id="rId51"/>
    <p:sldId id="2134806935" r:id="rId52"/>
    <p:sldId id="2134806923" r:id="rId53"/>
    <p:sldId id="2134806938" r:id="rId54"/>
    <p:sldId id="2134806936" r:id="rId55"/>
    <p:sldId id="2134806940" r:id="rId56"/>
    <p:sldId id="2134806941" r:id="rId57"/>
    <p:sldId id="2134806942" r:id="rId58"/>
    <p:sldId id="2134806943" r:id="rId59"/>
    <p:sldId id="789" r:id="rId60"/>
    <p:sldId id="869" r:id="rId61"/>
    <p:sldId id="764" r:id="rId62"/>
    <p:sldId id="969" r:id="rId6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6"/>
      <p:bold r:id="rId67"/>
    </p:embeddedFont>
    <p:embeddedFont>
      <p:font typeface="Cambria Math" panose="02040503050406030204" pitchFamily="18" charset="0"/>
      <p:regular r:id="rId68"/>
    </p:embeddedFont>
    <p:embeddedFont>
      <p:font typeface="Dosis" pitchFamily="2" charset="0"/>
      <p:regular r:id="rId69"/>
      <p:bold r:id="rId70"/>
    </p:embeddedFont>
    <p:embeddedFont>
      <p:font typeface="Ebrima" panose="02000000000000000000" pitchFamily="2" charset="0"/>
      <p:regular r:id="rId71"/>
      <p:bold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B3D9CE"/>
    <a:srgbClr val="FFFFFF"/>
    <a:srgbClr val="3494BA"/>
    <a:srgbClr val="FFC000"/>
    <a:srgbClr val="4A7090"/>
    <a:srgbClr val="BFBFBF"/>
    <a:srgbClr val="EEB500"/>
    <a:srgbClr val="A6A6A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30/11/2025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176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5" r:id="rId3"/>
    <p:sldLayoutId id="21474839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649333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4099443" y="6021421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  <p:grpSp>
        <p:nvGrpSpPr>
          <p:cNvPr id="5" name="Groupe 15">
            <a:extLst>
              <a:ext uri="{FF2B5EF4-FFF2-40B4-BE49-F238E27FC236}">
                <a16:creationId xmlns:a16="http://schemas.microsoft.com/office/drawing/2014/main" id="{02A2D1B8-B8E3-8530-8C0D-03965C48197D}"/>
              </a:ext>
            </a:extLst>
          </p:cNvPr>
          <p:cNvGrpSpPr/>
          <p:nvPr/>
        </p:nvGrpSpPr>
        <p:grpSpPr>
          <a:xfrm>
            <a:off x="2452722" y="6037180"/>
            <a:ext cx="1199186" cy="288630"/>
            <a:chOff x="5277181" y="5861684"/>
            <a:chExt cx="1199186" cy="288630"/>
          </a:xfrm>
        </p:grpSpPr>
        <p:sp>
          <p:nvSpPr>
            <p:cNvPr id="7" name="Rectangle : coins arrondis 16">
              <a:extLst>
                <a:ext uri="{FF2B5EF4-FFF2-40B4-BE49-F238E27FC236}">
                  <a16:creationId xmlns:a16="http://schemas.microsoft.com/office/drawing/2014/main" id="{540738CE-4E54-FA7F-D607-B243627F69D6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llipse 17">
              <a:extLst>
                <a:ext uri="{FF2B5EF4-FFF2-40B4-BE49-F238E27FC236}">
                  <a16:creationId xmlns:a16="http://schemas.microsoft.com/office/drawing/2014/main" id="{967D4742-14FE-D11F-95AA-5B07A99E2A4F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15">
            <a:extLst>
              <a:ext uri="{FF2B5EF4-FFF2-40B4-BE49-F238E27FC236}">
                <a16:creationId xmlns:a16="http://schemas.microsoft.com/office/drawing/2014/main" id="{42EF4B5B-FA88-D7EB-2647-C37169790E65}"/>
              </a:ext>
            </a:extLst>
          </p:cNvPr>
          <p:cNvGrpSpPr/>
          <p:nvPr/>
        </p:nvGrpSpPr>
        <p:grpSpPr>
          <a:xfrm>
            <a:off x="936693" y="6037180"/>
            <a:ext cx="1199186" cy="288630"/>
            <a:chOff x="5277181" y="5861684"/>
            <a:chExt cx="1199186" cy="288630"/>
          </a:xfrm>
        </p:grpSpPr>
        <p:sp>
          <p:nvSpPr>
            <p:cNvPr id="27" name="Rectangle : coins arrondis 16">
              <a:extLst>
                <a:ext uri="{FF2B5EF4-FFF2-40B4-BE49-F238E27FC236}">
                  <a16:creationId xmlns:a16="http://schemas.microsoft.com/office/drawing/2014/main" id="{95C93B7F-5483-9435-2DBB-ACE6060DCCDE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Ellipse 17">
              <a:extLst>
                <a:ext uri="{FF2B5EF4-FFF2-40B4-BE49-F238E27FC236}">
                  <a16:creationId xmlns:a16="http://schemas.microsoft.com/office/drawing/2014/main" id="{4AD20359-EB3C-D240-38EB-A842818A0C4C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الذهني: 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6710559" cy="595686"/>
            <a:chOff x="1581931" y="2616985"/>
            <a:chExt cx="6051513" cy="595686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dirty="0">
                  <a:latin typeface="Calibri" panose="020F0502020204030204" pitchFamily="34" charset="0"/>
                </a:rPr>
                <a:t>9 + 8 = …</a:t>
              </a:r>
              <a:endParaRPr lang="fr-FR" sz="2400" dirty="0"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fr-FR" sz="4000" dirty="0">
                  <a:solidFill>
                    <a:srgbClr val="C00000"/>
                  </a:solidFill>
                  <a:latin typeface="Calibri" panose="020F0502020204030204" pitchFamily="34" charset="0"/>
                </a:rPr>
                <a:t>17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2601AD65-DDFA-EF67-B5AC-9820309FBD9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771E348-58C6-EFBD-EC6E-FB721D0D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169E4034-ABEF-4A96-841B-30318F5FF61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99C2BA5F-0DF7-A3ED-991C-8EE8DBCC6147}"/>
              </a:ext>
            </a:extLst>
          </p:cNvPr>
          <p:cNvGrpSpPr/>
          <p:nvPr/>
        </p:nvGrpSpPr>
        <p:grpSpPr>
          <a:xfrm>
            <a:off x="583459" y="2338299"/>
            <a:ext cx="7820472" cy="2181402"/>
            <a:chOff x="440818" y="2202959"/>
            <a:chExt cx="7897007" cy="2534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73A0F5-CD25-7F23-8080-A4D97FFB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818" y="2202959"/>
              <a:ext cx="7878274" cy="2534004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32AEEDC-F2BD-EC44-02B0-F18E0B5CC8DC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+ 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6A960B7-4CBF-CDC9-D0DB-9A6C3F92AE56}"/>
                </a:ext>
              </a:extLst>
            </p:cNvPr>
            <p:cNvSpPr txBox="1"/>
            <p:nvPr/>
          </p:nvSpPr>
          <p:spPr>
            <a:xfrm>
              <a:off x="3031215" y="2382379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+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10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4980980-A7D5-27D2-527B-AF297CDDB838}"/>
                </a:ext>
              </a:extLst>
            </p:cNvPr>
            <p:cNvSpPr txBox="1"/>
            <p:nvPr/>
          </p:nvSpPr>
          <p:spPr>
            <a:xfrm>
              <a:off x="4926332" y="2374163"/>
              <a:ext cx="143256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+ 4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A688687-07AE-F617-9CB3-34BDF038AA62}"/>
                </a:ext>
              </a:extLst>
            </p:cNvPr>
            <p:cNvSpPr txBox="1"/>
            <p:nvPr/>
          </p:nvSpPr>
          <p:spPr>
            <a:xfrm>
              <a:off x="6989085" y="2376051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- 4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447F2D3-C971-9D97-E432-8DAB04720C8C}"/>
                </a:ext>
              </a:extLst>
            </p:cNvPr>
            <p:cNvSpPr txBox="1"/>
            <p:nvPr/>
          </p:nvSpPr>
          <p:spPr>
            <a:xfrm>
              <a:off x="1013460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13 - 5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1BDE76-1D6D-9B99-756B-9285DA0722A0}"/>
                </a:ext>
              </a:extLst>
            </p:cNvPr>
            <p:cNvSpPr txBox="1"/>
            <p:nvPr/>
          </p:nvSpPr>
          <p:spPr>
            <a:xfrm>
              <a:off x="2993937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- 9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FD5B3F5A-F09C-9FD0-F86A-5416F243F285}"/>
                </a:ext>
              </a:extLst>
            </p:cNvPr>
            <p:cNvSpPr txBox="1"/>
            <p:nvPr/>
          </p:nvSpPr>
          <p:spPr>
            <a:xfrm>
              <a:off x="5008608" y="3143368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11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+ 9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CB6B7B3D-E794-E81E-DF7F-28E2BB52E7E2}"/>
                </a:ext>
              </a:extLst>
            </p:cNvPr>
            <p:cNvSpPr txBox="1"/>
            <p:nvPr/>
          </p:nvSpPr>
          <p:spPr>
            <a:xfrm>
              <a:off x="6989085" y="3166396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x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38BD477F-E869-61F8-C7B4-059FAD0A746D}"/>
                </a:ext>
              </a:extLst>
            </p:cNvPr>
            <p:cNvSpPr txBox="1"/>
            <p:nvPr/>
          </p:nvSpPr>
          <p:spPr>
            <a:xfrm>
              <a:off x="299393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x 8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57AE9ADC-2F9A-394A-884C-0CC6F2433F87}"/>
                </a:ext>
              </a:extLst>
            </p:cNvPr>
            <p:cNvSpPr txBox="1"/>
            <p:nvPr/>
          </p:nvSpPr>
          <p:spPr>
            <a:xfrm>
              <a:off x="5093970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x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6">
            <a:extLst>
              <a:ext uri="{FF2B5EF4-FFF2-40B4-BE49-F238E27FC236}">
                <a16:creationId xmlns:a16="http://schemas.microsoft.com/office/drawing/2014/main" id="{57DBE049-2666-7137-DC9F-9F070C8419A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C7EAE3B9-1A93-A001-27BD-BA734FB10C5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332F7CC7-4C8F-A0CE-224C-3E6A50B4B05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FC6906B-53DE-FE6D-2C26-F8A6594B7AE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B44732A8-A0D1-6B83-CFC4-5ED6CAD04AA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DEA26111-4A6D-5135-6C6D-6B50008DB41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962AD884-FB74-C0CE-20BE-9062630C9D4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46A3B48E-C90A-C537-F38B-6A7F11F891A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85A37C4B-161E-1264-31B3-3AD86F7164B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08AF6646-6D9F-E0C2-FE02-F3A2208DD5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61DC5BB-B999-3DC2-A531-C7864933617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24E47A37-A46E-4FAB-5FDA-85AE8B13B5FF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37893819-2EE0-49C4-BBFF-4A1699FDCBA6}"/>
              </a:ext>
            </a:extLst>
          </p:cNvPr>
          <p:cNvGrpSpPr/>
          <p:nvPr/>
        </p:nvGrpSpPr>
        <p:grpSpPr>
          <a:xfrm>
            <a:off x="407942" y="2607847"/>
            <a:ext cx="7857389" cy="2181402"/>
            <a:chOff x="403540" y="2194335"/>
            <a:chExt cx="7934285" cy="25340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08FBAA-8BCE-015F-8E27-470C27B4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40" y="2194335"/>
              <a:ext cx="7878274" cy="2534004"/>
            </a:xfrm>
            <a:prstGeom prst="rect">
              <a:avLst/>
            </a:prstGeom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66668DAE-0615-6C59-E5B5-6DF7B8E3C4ED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+ 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93951F90-74C7-7BB8-63A2-9BB0BB327714}"/>
                </a:ext>
              </a:extLst>
            </p:cNvPr>
            <p:cNvSpPr txBox="1"/>
            <p:nvPr/>
          </p:nvSpPr>
          <p:spPr>
            <a:xfrm>
              <a:off x="2863574" y="2382379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+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10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BF54C9FC-E784-3D7F-CE4D-241708F0CED4}"/>
                </a:ext>
              </a:extLst>
            </p:cNvPr>
            <p:cNvSpPr txBox="1"/>
            <p:nvPr/>
          </p:nvSpPr>
          <p:spPr>
            <a:xfrm>
              <a:off x="4842512" y="2374163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+ 4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D4C2665F-B869-A9B0-1125-2FE90470AE3F}"/>
                </a:ext>
              </a:extLst>
            </p:cNvPr>
            <p:cNvSpPr txBox="1"/>
            <p:nvPr/>
          </p:nvSpPr>
          <p:spPr>
            <a:xfrm>
              <a:off x="6886534" y="2376052"/>
              <a:ext cx="1451291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- 4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1D884A2F-FBF0-C654-EC09-5BFDB1B37FA2}"/>
                </a:ext>
              </a:extLst>
            </p:cNvPr>
            <p:cNvSpPr txBox="1"/>
            <p:nvPr/>
          </p:nvSpPr>
          <p:spPr>
            <a:xfrm>
              <a:off x="1013460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13 - 5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A729846D-08AA-BF5D-7956-F98FE403DF0A}"/>
                </a:ext>
              </a:extLst>
            </p:cNvPr>
            <p:cNvSpPr txBox="1"/>
            <p:nvPr/>
          </p:nvSpPr>
          <p:spPr>
            <a:xfrm>
              <a:off x="2889842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- 9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A81F9B83-85B8-83E2-E666-086B14AF74A8}"/>
                </a:ext>
              </a:extLst>
            </p:cNvPr>
            <p:cNvSpPr txBox="1"/>
            <p:nvPr/>
          </p:nvSpPr>
          <p:spPr>
            <a:xfrm>
              <a:off x="4880503" y="3143655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11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+ 9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BA64DBC-CC8B-A6F7-5D06-E83D02EF9C7D}"/>
                </a:ext>
              </a:extLst>
            </p:cNvPr>
            <p:cNvSpPr txBox="1"/>
            <p:nvPr/>
          </p:nvSpPr>
          <p:spPr>
            <a:xfrm>
              <a:off x="6886534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x 9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C976C26-E193-F00E-FD5C-8E6FB822B18A}"/>
                </a:ext>
              </a:extLst>
            </p:cNvPr>
            <p:cNvSpPr txBox="1"/>
            <p:nvPr/>
          </p:nvSpPr>
          <p:spPr>
            <a:xfrm>
              <a:off x="2889842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x 8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56</a:t>
              </a: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2BAD78D6-5EF3-6667-D573-90BFD6C47B77}"/>
                </a:ext>
              </a:extLst>
            </p:cNvPr>
            <p:cNvSpPr txBox="1"/>
            <p:nvPr/>
          </p:nvSpPr>
          <p:spPr>
            <a:xfrm>
              <a:off x="494532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x 9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3" name="Groupe 6">
            <a:extLst>
              <a:ext uri="{FF2B5EF4-FFF2-40B4-BE49-F238E27FC236}">
                <a16:creationId xmlns:a16="http://schemas.microsoft.com/office/drawing/2014/main" id="{7532C4A2-5E7B-CEF2-FA36-E4B37C467E7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7">
              <a:extLst>
                <a:ext uri="{FF2B5EF4-FFF2-40B4-BE49-F238E27FC236}">
                  <a16:creationId xmlns:a16="http://schemas.microsoft.com/office/drawing/2014/main" id="{FB64B082-A605-A77D-D20A-535FFDCF191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39">
                <a:extLst>
                  <a:ext uri="{FF2B5EF4-FFF2-40B4-BE49-F238E27FC236}">
                    <a16:creationId xmlns:a16="http://schemas.microsoft.com/office/drawing/2014/main" id="{F60F2A83-6F22-99E9-46F6-FB23CA181D1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9B4D518-67BA-5F5C-9DED-6C623BF59DC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42">
                  <a:extLst>
                    <a:ext uri="{FF2B5EF4-FFF2-40B4-BE49-F238E27FC236}">
                      <a16:creationId xmlns:a16="http://schemas.microsoft.com/office/drawing/2014/main" id="{DB94ADE6-57AA-1BFB-D36D-17A40C155DE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43">
                  <a:extLst>
                    <a:ext uri="{FF2B5EF4-FFF2-40B4-BE49-F238E27FC236}">
                      <a16:creationId xmlns:a16="http://schemas.microsoft.com/office/drawing/2014/main" id="{2E29ADA5-1120-142D-6094-7D1BC1A6E04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44">
                  <a:extLst>
                    <a:ext uri="{FF2B5EF4-FFF2-40B4-BE49-F238E27FC236}">
                      <a16:creationId xmlns:a16="http://schemas.microsoft.com/office/drawing/2014/main" id="{DD7A53CA-F3AE-85AB-85EB-E79A3A62E86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45">
                  <a:extLst>
                    <a:ext uri="{FF2B5EF4-FFF2-40B4-BE49-F238E27FC236}">
                      <a16:creationId xmlns:a16="http://schemas.microsoft.com/office/drawing/2014/main" id="{20CBD6B2-DCCF-E5CF-3656-4BA054D86AA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46">
                  <a:extLst>
                    <a:ext uri="{FF2B5EF4-FFF2-40B4-BE49-F238E27FC236}">
                      <a16:creationId xmlns:a16="http://schemas.microsoft.com/office/drawing/2014/main" id="{E6CB5AFD-E5D0-5A42-C475-F1B6319C8F7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47">
                  <a:extLst>
                    <a:ext uri="{FF2B5EF4-FFF2-40B4-BE49-F238E27FC236}">
                      <a16:creationId xmlns:a16="http://schemas.microsoft.com/office/drawing/2014/main" id="{E037E412-7F1F-2616-8105-4924E59B0F4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3D68C3-E099-0A9B-8282-3F39C450FB6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38">
              <a:extLst>
                <a:ext uri="{FF2B5EF4-FFF2-40B4-BE49-F238E27FC236}">
                  <a16:creationId xmlns:a16="http://schemas.microsoft.com/office/drawing/2014/main" id="{7F21B6F3-D66E-9C1E-55D8-E8D51C5FC4D8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82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944596" y="2299140"/>
            <a:ext cx="7000526" cy="3079104"/>
            <a:chOff x="1664897" y="2436266"/>
            <a:chExt cx="5755823" cy="264136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1664897" y="2768582"/>
              <a:ext cx="5755823" cy="23090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82497" y="382989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1812648" y="3513871"/>
              <a:ext cx="5114613" cy="81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f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</a:t>
              </a: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1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وَكِتابَةُ الْاَعْدادِ مٍنْ 0 إلِى 999 999.</a:t>
              </a:r>
              <a:endParaRPr lang="fr-FR" sz="2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C8D5-71B6-15F8-AB91-99A1A973E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4">
            <a:extLst>
              <a:ext uri="{FF2B5EF4-FFF2-40B4-BE49-F238E27FC236}">
                <a16:creationId xmlns:a16="http://schemas.microsoft.com/office/drawing/2014/main" id="{DBA3F8EA-7942-B0CB-FB02-7B2188DF8B9D}"/>
              </a:ext>
            </a:extLst>
          </p:cNvPr>
          <p:cNvSpPr txBox="1"/>
          <p:nvPr/>
        </p:nvSpPr>
        <p:spPr>
          <a:xfrm>
            <a:off x="2887734" y="945429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الآن: خذوا كراساتكم</a:t>
            </a:r>
            <a:r>
              <a:rPr lang="fr-FR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58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CAA1117-0CFA-0282-51FB-FF3D08170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52CECD-377C-79F4-777C-00C7DAF31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736" y="1766324"/>
            <a:ext cx="3796527" cy="454953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008831-D83E-8A54-C787-35C0AE404368}"/>
              </a:ext>
            </a:extLst>
          </p:cNvPr>
          <p:cNvSpPr/>
          <p:nvPr/>
        </p:nvSpPr>
        <p:spPr>
          <a:xfrm>
            <a:off x="2550160" y="2103120"/>
            <a:ext cx="4023360" cy="1402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4" name="Groupe 2">
            <a:extLst>
              <a:ext uri="{FF2B5EF4-FFF2-40B4-BE49-F238E27FC236}">
                <a16:creationId xmlns:a16="http://schemas.microsoft.com/office/drawing/2014/main" id="{180BF2FE-5753-5089-D8CD-600C231632F4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5" name="Groupe 5">
              <a:extLst>
                <a:ext uri="{FF2B5EF4-FFF2-40B4-BE49-F238E27FC236}">
                  <a16:creationId xmlns:a16="http://schemas.microsoft.com/office/drawing/2014/main" id="{45627F25-C870-309B-CA26-7B33B80B7A7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7" name="Groupe 7">
                <a:extLst>
                  <a:ext uri="{FF2B5EF4-FFF2-40B4-BE49-F238E27FC236}">
                    <a16:creationId xmlns:a16="http://schemas.microsoft.com/office/drawing/2014/main" id="{828835A5-D019-140E-AD4D-0094A94F6DE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E30961C-42BD-397E-484F-0BED4BF808C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10">
                  <a:extLst>
                    <a:ext uri="{FF2B5EF4-FFF2-40B4-BE49-F238E27FC236}">
                      <a16:creationId xmlns:a16="http://schemas.microsoft.com/office/drawing/2014/main" id="{72AFC82F-B6BA-7D42-4796-A90F10BECC2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11">
                  <a:extLst>
                    <a:ext uri="{FF2B5EF4-FFF2-40B4-BE49-F238E27FC236}">
                      <a16:creationId xmlns:a16="http://schemas.microsoft.com/office/drawing/2014/main" id="{AF022722-09C2-1D8F-1C25-1A0B5A8DB4F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12">
                  <a:extLst>
                    <a:ext uri="{FF2B5EF4-FFF2-40B4-BE49-F238E27FC236}">
                      <a16:creationId xmlns:a16="http://schemas.microsoft.com/office/drawing/2014/main" id="{F812FF04-FBD5-2745-C0E4-8D43EC22A5B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13">
                  <a:extLst>
                    <a:ext uri="{FF2B5EF4-FFF2-40B4-BE49-F238E27FC236}">
                      <a16:creationId xmlns:a16="http://schemas.microsoft.com/office/drawing/2014/main" id="{93150BE5-C5D0-0831-D23B-C679A7A636D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14">
                  <a:extLst>
                    <a:ext uri="{FF2B5EF4-FFF2-40B4-BE49-F238E27FC236}">
                      <a16:creationId xmlns:a16="http://schemas.microsoft.com/office/drawing/2014/main" id="{4125F1BB-B547-80DF-04DD-2F3B6170481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15">
                  <a:extLst>
                    <a:ext uri="{FF2B5EF4-FFF2-40B4-BE49-F238E27FC236}">
                      <a16:creationId xmlns:a16="http://schemas.microsoft.com/office/drawing/2014/main" id="{DFCF516A-E7E1-84AC-2F16-5BCB7479E3F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EFFDA27-985E-ECD1-F9DF-70901E5A8D7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6">
              <a:extLst>
                <a:ext uri="{FF2B5EF4-FFF2-40B4-BE49-F238E27FC236}">
                  <a16:creationId xmlns:a16="http://schemas.microsoft.com/office/drawing/2014/main" id="{C61D8EF3-A76D-0CE1-42DC-55CA8F6746B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753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2130519-6B4B-2EB0-BE38-C8D23BEF5EBA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 الأول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43 750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السطر الأول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بالحروف </a:t>
            </a:r>
            <a:r>
              <a:rPr lang="ar-MA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E5B76-8A4F-2912-A708-D88E6F5C3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2FD107-F03F-AFCE-A089-0A95A3F68D37}"/>
              </a:ext>
            </a:extLst>
          </p:cNvPr>
          <p:cNvGrpSpPr/>
          <p:nvPr/>
        </p:nvGrpSpPr>
        <p:grpSpPr>
          <a:xfrm>
            <a:off x="682490" y="1804536"/>
            <a:ext cx="7779019" cy="4596264"/>
            <a:chOff x="682490" y="1804536"/>
            <a:chExt cx="7779019" cy="45962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309C0A-CC44-478E-91DE-D41CBBFD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90" y="1804536"/>
              <a:ext cx="7779019" cy="4596264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F2CA701-0F43-749B-A104-616523D19C1E}"/>
                </a:ext>
              </a:extLst>
            </p:cNvPr>
            <p:cNvSpPr/>
            <p:nvPr/>
          </p:nvSpPr>
          <p:spPr>
            <a:xfrm>
              <a:off x="1148080" y="2722880"/>
              <a:ext cx="6990080" cy="70612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9" name="Groupe 2">
            <a:extLst>
              <a:ext uri="{FF2B5EF4-FFF2-40B4-BE49-F238E27FC236}">
                <a16:creationId xmlns:a16="http://schemas.microsoft.com/office/drawing/2014/main" id="{779584F6-A125-9602-B104-4DAC47AF662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0" name="Groupe 5">
              <a:extLst>
                <a:ext uri="{FF2B5EF4-FFF2-40B4-BE49-F238E27FC236}">
                  <a16:creationId xmlns:a16="http://schemas.microsoft.com/office/drawing/2014/main" id="{E8A5B153-8B1E-09BD-98C7-04DF5F180D4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7">
                <a:extLst>
                  <a:ext uri="{FF2B5EF4-FFF2-40B4-BE49-F238E27FC236}">
                    <a16:creationId xmlns:a16="http://schemas.microsoft.com/office/drawing/2014/main" id="{4D0F7406-4DA3-CF68-8850-305D5FF0C58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8F4BF48-FD07-8F52-AA94-F51B197DBCE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10">
                  <a:extLst>
                    <a:ext uri="{FF2B5EF4-FFF2-40B4-BE49-F238E27FC236}">
                      <a16:creationId xmlns:a16="http://schemas.microsoft.com/office/drawing/2014/main" id="{A78AFF37-D72A-92C7-BB97-732D9D463AD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11">
                  <a:extLst>
                    <a:ext uri="{FF2B5EF4-FFF2-40B4-BE49-F238E27FC236}">
                      <a16:creationId xmlns:a16="http://schemas.microsoft.com/office/drawing/2014/main" id="{9CFFAD00-6CC9-4D7A-CA32-F7307A635D9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12">
                  <a:extLst>
                    <a:ext uri="{FF2B5EF4-FFF2-40B4-BE49-F238E27FC236}">
                      <a16:creationId xmlns:a16="http://schemas.microsoft.com/office/drawing/2014/main" id="{5EFEF5EA-E6B4-EFC6-7B19-F9033A048C5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13">
                  <a:extLst>
                    <a:ext uri="{FF2B5EF4-FFF2-40B4-BE49-F238E27FC236}">
                      <a16:creationId xmlns:a16="http://schemas.microsoft.com/office/drawing/2014/main" id="{D8F8A642-2E4E-3572-4159-2E823FE2348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14">
                  <a:extLst>
                    <a:ext uri="{FF2B5EF4-FFF2-40B4-BE49-F238E27FC236}">
                      <a16:creationId xmlns:a16="http://schemas.microsoft.com/office/drawing/2014/main" id="{CCCA4F2B-6DBD-5751-44D8-BEE524F22F0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15">
                  <a:extLst>
                    <a:ext uri="{FF2B5EF4-FFF2-40B4-BE49-F238E27FC236}">
                      <a16:creationId xmlns:a16="http://schemas.microsoft.com/office/drawing/2014/main" id="{042E19D9-28D3-7030-3BBE-C09144882EC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A3D2F3B-14B9-202E-F39A-67AEC68A3CA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 : coins arrondis 6">
              <a:extLst>
                <a:ext uri="{FF2B5EF4-FFF2-40B4-BE49-F238E27FC236}">
                  <a16:creationId xmlns:a16="http://schemas.microsoft.com/office/drawing/2014/main" id="{32C68745-D117-A863-1B7A-04AE06E39D6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672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DDDF67-3240-9F4E-B0D2-9B5962A9B2C7}"/>
              </a:ext>
            </a:extLst>
          </p:cNvPr>
          <p:cNvGrpSpPr/>
          <p:nvPr/>
        </p:nvGrpSpPr>
        <p:grpSpPr>
          <a:xfrm>
            <a:off x="682490" y="1814696"/>
            <a:ext cx="7779019" cy="4596264"/>
            <a:chOff x="682490" y="1804536"/>
            <a:chExt cx="7779019" cy="45962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F05927-880B-1F62-194E-4D7D92B5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490" y="1804536"/>
              <a:ext cx="7779019" cy="459626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D4876EE-DBA4-2723-5C86-A0562B8A5D28}"/>
                </a:ext>
              </a:extLst>
            </p:cNvPr>
            <p:cNvSpPr/>
            <p:nvPr/>
          </p:nvSpPr>
          <p:spPr>
            <a:xfrm>
              <a:off x="1148080" y="2722880"/>
              <a:ext cx="6990080" cy="70612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CF2890D-2F3A-A7C8-11CF-6A3F4307E417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78686A66-04B8-FDA7-852E-6F0868024703}"/>
              </a:ext>
            </a:extLst>
          </p:cNvPr>
          <p:cNvSpPr txBox="1"/>
          <p:nvPr/>
        </p:nvSpPr>
        <p:spPr>
          <a:xfrm>
            <a:off x="3676269" y="2810199"/>
            <a:ext cx="464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لاثةٌ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عونَ 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ةٍ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سونَ</a:t>
            </a: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167108-F83C-D9A6-3F0A-334852E78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0" name="Groupe 2">
            <a:extLst>
              <a:ext uri="{FF2B5EF4-FFF2-40B4-BE49-F238E27FC236}">
                <a16:creationId xmlns:a16="http://schemas.microsoft.com/office/drawing/2014/main" id="{7BD58610-0609-2697-74FE-F903F1562F8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1" name="Groupe 5">
              <a:extLst>
                <a:ext uri="{FF2B5EF4-FFF2-40B4-BE49-F238E27FC236}">
                  <a16:creationId xmlns:a16="http://schemas.microsoft.com/office/drawing/2014/main" id="{16B95684-B1F8-E146-DFBE-E05E0269B75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3" name="Groupe 7">
                <a:extLst>
                  <a:ext uri="{FF2B5EF4-FFF2-40B4-BE49-F238E27FC236}">
                    <a16:creationId xmlns:a16="http://schemas.microsoft.com/office/drawing/2014/main" id="{4D2E9ABA-F78A-FDC2-8C8D-F6D8DC84EE3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FC0072-65C1-C3D3-65F4-5A20E043BCB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ZoneTexte 10">
                  <a:extLst>
                    <a:ext uri="{FF2B5EF4-FFF2-40B4-BE49-F238E27FC236}">
                      <a16:creationId xmlns:a16="http://schemas.microsoft.com/office/drawing/2014/main" id="{BE8DAD34-F859-4A69-CF6E-17D0425A42D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11">
                  <a:extLst>
                    <a:ext uri="{FF2B5EF4-FFF2-40B4-BE49-F238E27FC236}">
                      <a16:creationId xmlns:a16="http://schemas.microsoft.com/office/drawing/2014/main" id="{1228569E-D02C-00E6-B5DC-68E5AC9679D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8" name="ZoneTexte 12">
                  <a:extLst>
                    <a:ext uri="{FF2B5EF4-FFF2-40B4-BE49-F238E27FC236}">
                      <a16:creationId xmlns:a16="http://schemas.microsoft.com/office/drawing/2014/main" id="{0B5AF125-3AE4-D886-AD6E-04E82BB17F1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13">
                  <a:extLst>
                    <a:ext uri="{FF2B5EF4-FFF2-40B4-BE49-F238E27FC236}">
                      <a16:creationId xmlns:a16="http://schemas.microsoft.com/office/drawing/2014/main" id="{A4340EED-DA69-E429-B794-0822B67E4C3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0" name="ZoneTexte 14">
                  <a:extLst>
                    <a:ext uri="{FF2B5EF4-FFF2-40B4-BE49-F238E27FC236}">
                      <a16:creationId xmlns:a16="http://schemas.microsoft.com/office/drawing/2014/main" id="{B0290C2D-6A4C-C225-0C06-AB2166FBD43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15">
                  <a:extLst>
                    <a:ext uri="{FF2B5EF4-FFF2-40B4-BE49-F238E27FC236}">
                      <a16:creationId xmlns:a16="http://schemas.microsoft.com/office/drawing/2014/main" id="{EB00297F-5BC7-DB6F-2485-D7773820B8B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3251CBB-5A2A-A267-5BA5-1B28ED4A082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 : coins arrondis 6">
              <a:extLst>
                <a:ext uri="{FF2B5EF4-FFF2-40B4-BE49-F238E27FC236}">
                  <a16:creationId xmlns:a16="http://schemas.microsoft.com/office/drawing/2014/main" id="{EC1A2A2B-F544-E213-12C3-B99CFC0E84D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1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968747-86B1-BA4E-DE88-5B6E1328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0" y="1814696"/>
            <a:ext cx="7779019" cy="45962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41FDBF9-6684-BE81-B328-2B7F912CDB09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الأعداد المتبقية بالحروف أو بالأرقام.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وتقديم المساعدة للمتعثرين .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ACEC21C1-B0F3-95C1-4416-04D4F66A3392}"/>
              </a:ext>
            </a:extLst>
          </p:cNvPr>
          <p:cNvSpPr txBox="1"/>
          <p:nvPr/>
        </p:nvSpPr>
        <p:spPr>
          <a:xfrm>
            <a:off x="3682469" y="2975332"/>
            <a:ext cx="464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لاثةٌ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عونَ 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ةٍ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سونَ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AAD6E5-3030-C595-7940-1DDB40076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4C6ADD-53B1-0129-7BF9-7012DE53BC54}"/>
              </a:ext>
            </a:extLst>
          </p:cNvPr>
          <p:cNvSpPr/>
          <p:nvPr/>
        </p:nvSpPr>
        <p:spPr>
          <a:xfrm>
            <a:off x="1158240" y="3375442"/>
            <a:ext cx="7030720" cy="26007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9" name="Groupe 2">
            <a:extLst>
              <a:ext uri="{FF2B5EF4-FFF2-40B4-BE49-F238E27FC236}">
                <a16:creationId xmlns:a16="http://schemas.microsoft.com/office/drawing/2014/main" id="{7B655EBA-C0F4-297E-0362-6304F5D7106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0" name="Groupe 5">
              <a:extLst>
                <a:ext uri="{FF2B5EF4-FFF2-40B4-BE49-F238E27FC236}">
                  <a16:creationId xmlns:a16="http://schemas.microsoft.com/office/drawing/2014/main" id="{0C3F32BA-3342-937D-8619-49ADE4E5632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7">
                <a:extLst>
                  <a:ext uri="{FF2B5EF4-FFF2-40B4-BE49-F238E27FC236}">
                    <a16:creationId xmlns:a16="http://schemas.microsoft.com/office/drawing/2014/main" id="{617DA739-3785-1731-4279-E106F7F207F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EDA6A7-347B-CA6C-7192-5850C7C9ACE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10">
                  <a:extLst>
                    <a:ext uri="{FF2B5EF4-FFF2-40B4-BE49-F238E27FC236}">
                      <a16:creationId xmlns:a16="http://schemas.microsoft.com/office/drawing/2014/main" id="{23DB8003-9E1E-992C-2E8F-2DDB122732E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11">
                  <a:extLst>
                    <a:ext uri="{FF2B5EF4-FFF2-40B4-BE49-F238E27FC236}">
                      <a16:creationId xmlns:a16="http://schemas.microsoft.com/office/drawing/2014/main" id="{A33D0AC1-4FB6-1926-0430-CE4A822C24F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12">
                  <a:extLst>
                    <a:ext uri="{FF2B5EF4-FFF2-40B4-BE49-F238E27FC236}">
                      <a16:creationId xmlns:a16="http://schemas.microsoft.com/office/drawing/2014/main" id="{49EC5AB4-BAF3-B453-A873-96A4EEAFD33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13">
                  <a:extLst>
                    <a:ext uri="{FF2B5EF4-FFF2-40B4-BE49-F238E27FC236}">
                      <a16:creationId xmlns:a16="http://schemas.microsoft.com/office/drawing/2014/main" id="{28249660-87A4-3EE8-D653-9BAC7431264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14">
                  <a:extLst>
                    <a:ext uri="{FF2B5EF4-FFF2-40B4-BE49-F238E27FC236}">
                      <a16:creationId xmlns:a16="http://schemas.microsoft.com/office/drawing/2014/main" id="{B8CEC46A-4487-63C7-27E1-331295F5941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15">
                  <a:extLst>
                    <a:ext uri="{FF2B5EF4-FFF2-40B4-BE49-F238E27FC236}">
                      <a16:creationId xmlns:a16="http://schemas.microsoft.com/office/drawing/2014/main" id="{198A7F34-17AE-36E2-9855-BC4E38C0B06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305CDB-B4C7-93E3-6E93-D4DA0C61786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 : coins arrondis 6">
              <a:extLst>
                <a:ext uri="{FF2B5EF4-FFF2-40B4-BE49-F238E27FC236}">
                  <a16:creationId xmlns:a16="http://schemas.microsoft.com/office/drawing/2014/main" id="{CDDCB846-636E-8A0C-A866-7DE1E2A3187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70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BD2FB-AE08-7EDB-6181-9F98ED12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0" y="1824856"/>
            <a:ext cx="7779019" cy="45962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23FE30-44C4-FD1D-189B-8A1D8FAA9361}"/>
              </a:ext>
            </a:extLst>
          </p:cNvPr>
          <p:cNvSpPr txBox="1"/>
          <p:nvPr/>
        </p:nvSpPr>
        <p:spPr>
          <a:xfrm>
            <a:off x="1186349" y="924942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4CF88F-6233-8620-6347-8DFB376C0657}"/>
              </a:ext>
            </a:extLst>
          </p:cNvPr>
          <p:cNvSpPr txBox="1"/>
          <p:nvPr/>
        </p:nvSpPr>
        <p:spPr>
          <a:xfrm>
            <a:off x="3682469" y="2767159"/>
            <a:ext cx="464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لاثةٌ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عونَ أ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ةٍ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سونَ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CC7DF8-CCB3-5E68-D80C-F18A82BF8DE3}"/>
              </a:ext>
            </a:extLst>
          </p:cNvPr>
          <p:cNvSpPr txBox="1"/>
          <p:nvPr/>
        </p:nvSpPr>
        <p:spPr>
          <a:xfrm>
            <a:off x="1263831" y="3323705"/>
            <a:ext cx="135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150 047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CB0B10-36C4-C733-37C0-A121D0F085D2}"/>
              </a:ext>
            </a:extLst>
          </p:cNvPr>
          <p:cNvSpPr txBox="1"/>
          <p:nvPr/>
        </p:nvSpPr>
        <p:spPr>
          <a:xfrm>
            <a:off x="1263831" y="4619907"/>
            <a:ext cx="135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227 517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4DEF2F-A146-8DD6-268F-6F1A38C8DB06}"/>
              </a:ext>
            </a:extLst>
          </p:cNvPr>
          <p:cNvSpPr txBox="1"/>
          <p:nvPr/>
        </p:nvSpPr>
        <p:spPr>
          <a:xfrm>
            <a:off x="2793325" y="5407070"/>
            <a:ext cx="635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سون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َأَ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3792E-292D-6EE1-A696-3F46D4CFA470}"/>
              </a:ext>
            </a:extLst>
          </p:cNvPr>
          <p:cNvSpPr txBox="1"/>
          <p:nvPr/>
        </p:nvSpPr>
        <p:spPr>
          <a:xfrm>
            <a:off x="2732809" y="3987087"/>
            <a:ext cx="481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ئ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مانون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C4F2A7-A827-C9C0-63A8-183D27F0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2" name="Groupe 2">
            <a:extLst>
              <a:ext uri="{FF2B5EF4-FFF2-40B4-BE49-F238E27FC236}">
                <a16:creationId xmlns:a16="http://schemas.microsoft.com/office/drawing/2014/main" id="{CE8CBF5D-9CB5-0402-B194-FF07C581139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3" name="Groupe 5">
              <a:extLst>
                <a:ext uri="{FF2B5EF4-FFF2-40B4-BE49-F238E27FC236}">
                  <a16:creationId xmlns:a16="http://schemas.microsoft.com/office/drawing/2014/main" id="{7088BA83-7BFD-09EF-E859-820205466E4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5" name="Groupe 7">
                <a:extLst>
                  <a:ext uri="{FF2B5EF4-FFF2-40B4-BE49-F238E27FC236}">
                    <a16:creationId xmlns:a16="http://schemas.microsoft.com/office/drawing/2014/main" id="{1C4AF743-0513-566F-64C4-8A812EAD234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D3E2D24-1CFD-92AF-7B03-193E7BE89A1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ZoneTexte 10">
                  <a:extLst>
                    <a:ext uri="{FF2B5EF4-FFF2-40B4-BE49-F238E27FC236}">
                      <a16:creationId xmlns:a16="http://schemas.microsoft.com/office/drawing/2014/main" id="{0FD2A2AF-6F26-257E-C233-ABD4BF89602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11">
                  <a:extLst>
                    <a:ext uri="{FF2B5EF4-FFF2-40B4-BE49-F238E27FC236}">
                      <a16:creationId xmlns:a16="http://schemas.microsoft.com/office/drawing/2014/main" id="{CA0C6B99-3DDC-587F-ADCD-3F78585472A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0" name="ZoneTexte 12">
                  <a:extLst>
                    <a:ext uri="{FF2B5EF4-FFF2-40B4-BE49-F238E27FC236}">
                      <a16:creationId xmlns:a16="http://schemas.microsoft.com/office/drawing/2014/main" id="{32D6315C-424C-677E-1D72-A22851A3E64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13">
                  <a:extLst>
                    <a:ext uri="{FF2B5EF4-FFF2-40B4-BE49-F238E27FC236}">
                      <a16:creationId xmlns:a16="http://schemas.microsoft.com/office/drawing/2014/main" id="{B535CCE8-CD15-B4F5-03C1-BB1E59B8602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2" name="ZoneTexte 14">
                  <a:extLst>
                    <a:ext uri="{FF2B5EF4-FFF2-40B4-BE49-F238E27FC236}">
                      <a16:creationId xmlns:a16="http://schemas.microsoft.com/office/drawing/2014/main" id="{6502C0BB-C793-6946-65BF-92D16832EAB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15">
                  <a:extLst>
                    <a:ext uri="{FF2B5EF4-FFF2-40B4-BE49-F238E27FC236}">
                      <a16:creationId xmlns:a16="http://schemas.microsoft.com/office/drawing/2014/main" id="{D0568699-E852-C761-BBA0-40B079ADD15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CF1FE47-E9F3-9DD2-BE1C-42B4BCFAA1D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F55EA7B9-B8B2-007B-9AF3-378E16AC1E6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114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DE5C2-4EFA-611D-2A36-2EE163C7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B0B2BEF-8419-9D69-BF11-61A7440CC16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787946-A2F3-E94F-910C-E1E842D2B527}"/>
              </a:ext>
            </a:extLst>
          </p:cNvPr>
          <p:cNvGrpSpPr/>
          <p:nvPr/>
        </p:nvGrpSpPr>
        <p:grpSpPr>
          <a:xfrm>
            <a:off x="799695" y="2299140"/>
            <a:ext cx="7145426" cy="3079104"/>
            <a:chOff x="1545760" y="2436266"/>
            <a:chExt cx="5874960" cy="264136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171C01F-2F87-85DC-857B-BFC5A9480BEF}"/>
                </a:ext>
              </a:extLst>
            </p:cNvPr>
            <p:cNvSpPr/>
            <p:nvPr/>
          </p:nvSpPr>
          <p:spPr>
            <a:xfrm>
              <a:off x="1664897" y="2768582"/>
              <a:ext cx="5755823" cy="23090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62D0176-5125-E97C-5F47-92104A290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82497" y="382989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7B4E0D-AC4F-6251-2690-7638CA3799A1}"/>
                </a:ext>
              </a:extLst>
            </p:cNvPr>
            <p:cNvSpPr txBox="1"/>
            <p:nvPr/>
          </p:nvSpPr>
          <p:spPr>
            <a:xfrm>
              <a:off x="1545760" y="3513871"/>
              <a:ext cx="5333535" cy="81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f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</a:t>
              </a: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2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تَحْديدُ الْقيمَةْ الْمَكانِيّةِ لِرَقْمٍ في عَدَدٍ</a:t>
              </a:r>
              <a:endParaRPr lang="fr-FR" sz="2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CAACED8E-7558-703D-8031-80B7477F3CBF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9AEF376D-A2D6-B57A-221E-1052D1F3B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1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C09C2-7555-8240-8578-47D53D2A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1DD6CF-68B8-C93D-2FBB-EC38C1EB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858A4DCA-C78F-04B0-B33D-D38E2386E5F7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912E6CC-C650-A72F-0A62-8C06F7791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4E015517-F732-13B0-E0D2-ED81123904A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A6D4EF2-9976-948B-707A-D962E1656C2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B6A9E517-A779-26A2-6C2D-7C7F06EEEA0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90BB00A-3752-9E27-3EF2-25268D7316A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4196B54-B764-930D-71DF-3A80742A828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6AE8B91-0066-BAE2-BD4B-66093078215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6E740BBC-DDFA-22AB-151B-C83BFAF80C6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FD69484-A49D-C91A-49D6-F82DE089329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AE521BA-1C2F-9F18-914A-8142B6F6EB6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497556B-4F95-E70F-F9F1-4401F8FCBBD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03A58AC-6C9B-824E-ED6D-96E1CDDAABB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2660DB8-B1B6-CDB2-CF7C-44AFD3CC6AF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154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C103C320-F650-15E1-C9E9-D78228A362CC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اكتيوا قيمة الرقم 5  في العدد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75 419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 هل هي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.50 000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4EFF1CC-2ABD-17FA-03C7-21B5B5ABF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390352DB-206A-4EE9-F474-8276DB46320D}"/>
              </a:ext>
            </a:extLst>
          </p:cNvPr>
          <p:cNvSpPr txBox="1"/>
          <p:nvPr/>
        </p:nvSpPr>
        <p:spPr>
          <a:xfrm>
            <a:off x="3108960" y="2190670"/>
            <a:ext cx="2555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MA" sz="6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419</a:t>
            </a:r>
            <a:endParaRPr lang="fr-FR" sz="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3F3AD8-CF80-959F-5EC5-019C77AA6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6688"/>
              </p:ext>
            </p:extLst>
          </p:nvPr>
        </p:nvGraphicFramePr>
        <p:xfrm>
          <a:off x="1246550" y="4184412"/>
          <a:ext cx="6946833" cy="701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94805">
                  <a:extLst>
                    <a:ext uri="{9D8B030D-6E8A-4147-A177-3AD203B41FA5}">
                      <a16:colId xmlns:a16="http://schemas.microsoft.com/office/drawing/2014/main" val="1403525813"/>
                    </a:ext>
                  </a:extLst>
                </a:gridCol>
                <a:gridCol w="1794805">
                  <a:extLst>
                    <a:ext uri="{9D8B030D-6E8A-4147-A177-3AD203B41FA5}">
                      <a16:colId xmlns:a16="http://schemas.microsoft.com/office/drawing/2014/main" val="2945806901"/>
                    </a:ext>
                  </a:extLst>
                </a:gridCol>
                <a:gridCol w="1562418">
                  <a:extLst>
                    <a:ext uri="{9D8B030D-6E8A-4147-A177-3AD203B41FA5}">
                      <a16:colId xmlns:a16="http://schemas.microsoft.com/office/drawing/2014/main" val="2623546513"/>
                    </a:ext>
                  </a:extLst>
                </a:gridCol>
                <a:gridCol w="1794805">
                  <a:extLst>
                    <a:ext uri="{9D8B030D-6E8A-4147-A177-3AD203B41FA5}">
                      <a16:colId xmlns:a16="http://schemas.microsoft.com/office/drawing/2014/main" val="596708065"/>
                    </a:ext>
                  </a:extLst>
                </a:gridCol>
              </a:tblGrid>
              <a:tr h="614680"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rgbClr val="002060"/>
                          </a:solidFill>
                        </a:rPr>
                        <a:t>50 000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rgbClr val="002060"/>
                          </a:solidFill>
                        </a:rPr>
                        <a:t> ; 5 000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rgbClr val="002060"/>
                          </a:solidFill>
                        </a:rPr>
                        <a:t> ;  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rgbClr val="002060"/>
                          </a:solidFill>
                        </a:rPr>
                        <a:t>;  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816381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4E69E34B-0925-B395-2E77-007AB8F8AEF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5">
              <a:extLst>
                <a:ext uri="{FF2B5EF4-FFF2-40B4-BE49-F238E27FC236}">
                  <a16:creationId xmlns:a16="http://schemas.microsoft.com/office/drawing/2014/main" id="{317F0597-D81B-DA14-5B48-30F2C471082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7">
                <a:extLst>
                  <a:ext uri="{FF2B5EF4-FFF2-40B4-BE49-F238E27FC236}">
                    <a16:creationId xmlns:a16="http://schemas.microsoft.com/office/drawing/2014/main" id="{CCD429E6-C13D-C9F1-AFB0-008115D1F54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EA1C47A-EACE-1F72-6C1E-01AFCF76D3D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7EC1D9A2-987B-C4BB-18A7-ACEDFFB752A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8EA3FD76-FEAB-B19A-2375-02AE3BEF844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97F1E1A5-B6C0-44E9-EDA2-C5FA7CE33E3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43140B0C-FA87-54B3-C43C-3BA9351481F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D0B931A7-848F-0CE6-6F25-6A302184D8B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14C02941-E764-B321-241B-3E538836F92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744F57-DF9F-88C4-632F-0C357ADE6DC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449DF0FE-478F-50CB-BEFF-3999C5F02CC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570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3BAC3D-CA47-BA87-F130-3CD3364A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B72EDB79-916F-EAF6-C067-0137F25A0052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6DF18F-60ED-B75B-5B28-92BA6ECAF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9626A-8887-6526-B807-FD60A51BD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AB3E830E-C77D-23F4-0A16-881E95D50022}"/>
              </a:ext>
            </a:extLst>
          </p:cNvPr>
          <p:cNvSpPr txBox="1"/>
          <p:nvPr/>
        </p:nvSpPr>
        <p:spPr>
          <a:xfrm>
            <a:off x="325121" y="806929"/>
            <a:ext cx="720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7DEB8CDF-0A28-4BDF-074D-7793462B39B8}"/>
              </a:ext>
            </a:extLst>
          </p:cNvPr>
          <p:cNvSpPr txBox="1"/>
          <p:nvPr/>
        </p:nvSpPr>
        <p:spPr>
          <a:xfrm>
            <a:off x="3108960" y="2190670"/>
            <a:ext cx="2555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MA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419</a:t>
            </a:r>
            <a:endParaRPr lang="fr-FR" sz="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BC9A99-7A0B-A567-FD51-1A4F2958E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140760"/>
              </p:ext>
            </p:extLst>
          </p:nvPr>
        </p:nvGraphicFramePr>
        <p:xfrm>
          <a:off x="1377457" y="4438412"/>
          <a:ext cx="6946833" cy="701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94805">
                  <a:extLst>
                    <a:ext uri="{9D8B030D-6E8A-4147-A177-3AD203B41FA5}">
                      <a16:colId xmlns:a16="http://schemas.microsoft.com/office/drawing/2014/main" val="1403525813"/>
                    </a:ext>
                  </a:extLst>
                </a:gridCol>
                <a:gridCol w="1794805">
                  <a:extLst>
                    <a:ext uri="{9D8B030D-6E8A-4147-A177-3AD203B41FA5}">
                      <a16:colId xmlns:a16="http://schemas.microsoft.com/office/drawing/2014/main" val="2945806901"/>
                    </a:ext>
                  </a:extLst>
                </a:gridCol>
                <a:gridCol w="1562418">
                  <a:extLst>
                    <a:ext uri="{9D8B030D-6E8A-4147-A177-3AD203B41FA5}">
                      <a16:colId xmlns:a16="http://schemas.microsoft.com/office/drawing/2014/main" val="2623546513"/>
                    </a:ext>
                  </a:extLst>
                </a:gridCol>
                <a:gridCol w="1794805">
                  <a:extLst>
                    <a:ext uri="{9D8B030D-6E8A-4147-A177-3AD203B41FA5}">
                      <a16:colId xmlns:a16="http://schemas.microsoft.com/office/drawing/2014/main" val="596708065"/>
                    </a:ext>
                  </a:extLst>
                </a:gridCol>
              </a:tblGrid>
              <a:tr h="614680"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50 000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; </a:t>
                      </a:r>
                      <a:r>
                        <a:rPr lang="fr-MA" sz="4000" dirty="0">
                          <a:solidFill>
                            <a:srgbClr val="C00000"/>
                          </a:solidFill>
                        </a:rPr>
                        <a:t>5 000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;  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;  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816381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EEB1A4-111E-EE5D-BC02-CC79464F4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5ECEFCD2-4A6F-A7CF-7808-C12D4AD65C4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5">
              <a:extLst>
                <a:ext uri="{FF2B5EF4-FFF2-40B4-BE49-F238E27FC236}">
                  <a16:creationId xmlns:a16="http://schemas.microsoft.com/office/drawing/2014/main" id="{2BE6823A-C7EC-BC2D-1097-08A2A6996B7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7">
                <a:extLst>
                  <a:ext uri="{FF2B5EF4-FFF2-40B4-BE49-F238E27FC236}">
                    <a16:creationId xmlns:a16="http://schemas.microsoft.com/office/drawing/2014/main" id="{7B8EFA62-2646-7EE3-38CB-0E575C7DEA1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5F52C9-A20E-7852-8A11-7A31E382796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EA098F74-2021-A955-E5A5-8AEC61C241C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6749B6F0-AE56-FD57-C53F-BE93712DF8C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2A3E4CB5-6821-99FB-AFAC-7F898660804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C241DE79-84A1-7C10-6432-236FBD4A22C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89322C29-2911-6FC3-04C6-B4444D17D0D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27A25AF5-E508-2E3C-31B6-A8EA3A74A72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5213ED-3457-A672-8C93-9045697681C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CAC0B606-B7DC-91B5-CE33-A4B61C95567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863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B6BBB215-CCE1-2C18-0CD5-BF268A5E2A49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أنجزوا التمرين الثاني.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2F47F-7B7C-5B7B-E90D-5FD50D14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36" y="1766324"/>
            <a:ext cx="3796527" cy="4549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5F76C4-2A9F-4085-C20B-440F55780D8E}"/>
              </a:ext>
            </a:extLst>
          </p:cNvPr>
          <p:cNvSpPr/>
          <p:nvPr/>
        </p:nvSpPr>
        <p:spPr>
          <a:xfrm>
            <a:off x="2673736" y="3340051"/>
            <a:ext cx="4023360" cy="1262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2E01248-6C78-E6F1-40F6-16F67BC1F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33F582-2E24-0306-F32B-BCF0CADACE0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83D8EE9C-F3AF-BF0F-468F-5AD339C27B2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FF315AA0-DC52-C430-B201-338066863D3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11295E3-8340-DBBA-6794-B181F8FB953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027EB9F2-4866-CB81-A4C4-336AF3C84E0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864543BD-A3BC-0117-C94C-69F6470148B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B14B5FC8-C978-7910-8934-0485E159151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F1E0A30C-EAE8-E17D-62DE-6B0BC2860DD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84B21352-44F8-AA20-7676-905E2F6464F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465850D8-2EB0-7579-72E2-5F922C92E8C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B6B53E-DFD7-5C39-525D-8CD0C17C4C5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E2570E9D-269B-BD3D-BA61-B2DF7D2963E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671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6E47A8F-E242-025F-6414-50308235D3A3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أربطو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 بخط كل عدد بقيمة الرقم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مسطر  تحته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العدد الأول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256 000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ابحثوا عن قيمة الرقم 6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D74E12-9B6C-B2DE-3A89-7E992947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D5C36B-393D-776F-E25C-EFECD945F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7" y="1920241"/>
            <a:ext cx="7416799" cy="43688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395F6F2-CE67-C5F7-B03A-6ED007FAF0F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FED2C507-4F43-785B-33C2-C767EEC3A2C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54B1D932-7DFD-7265-6CBD-877A0E73DE5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00EED1F-4283-9264-4BA4-03061416F56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8B8967C-B36C-B30A-7E45-C6B0A3B7F25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764C934-D812-3892-E54F-EE2B4EAFB5F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FB824BA-7DDA-237B-7546-F3B1A8E1955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D964DA6-B3CE-70AB-78A3-D3E13A3366A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24E9A28-2B6A-4792-6168-23FBB17D383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2851AF8-A10A-E151-8C5A-D2142617222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C92BFA-1138-6CA3-9D74-8378FC6B7AA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5AD1A2E9-0FB3-8EAB-C4BD-98393C04580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461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0DAC0-E3B8-6BA7-B999-DD0B2376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AF773CD-FDC8-EBE9-000E-258782D330F5}"/>
              </a:ext>
            </a:extLst>
          </p:cNvPr>
          <p:cNvSpPr txBox="1"/>
          <p:nvPr/>
        </p:nvSpPr>
        <p:spPr>
          <a:xfrm>
            <a:off x="1243049" y="881801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6 لها قيمة 6 آلاف، من يشرح لنا كيف توصل إلى الجواب؟ 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وتقديم المساعدة للمتعثرين,</a:t>
            </a: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23A2E-3FEA-6913-668C-CC936E3A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57" y="1920241"/>
            <a:ext cx="7416799" cy="4368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DCE155-C8A5-790B-77B9-6AB388F6D7FB}"/>
              </a:ext>
            </a:extLst>
          </p:cNvPr>
          <p:cNvSpPr/>
          <p:nvPr/>
        </p:nvSpPr>
        <p:spPr>
          <a:xfrm>
            <a:off x="4429760" y="2600961"/>
            <a:ext cx="3423920" cy="34990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7" name="Connecteur droit avec flèche 1">
            <a:extLst>
              <a:ext uri="{FF2B5EF4-FFF2-40B4-BE49-F238E27FC236}">
                <a16:creationId xmlns:a16="http://schemas.microsoft.com/office/drawing/2014/main" id="{7DF30C8B-CE58-0529-CB87-1E2820387A7C}"/>
              </a:ext>
            </a:extLst>
          </p:cNvPr>
          <p:cNvCxnSpPr>
            <a:cxnSpLocks/>
          </p:cNvCxnSpPr>
          <p:nvPr/>
        </p:nvCxnSpPr>
        <p:spPr>
          <a:xfrm>
            <a:off x="5948293" y="2878604"/>
            <a:ext cx="797947" cy="1734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CB817C-FB4F-ED48-6F62-A4FE69B8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15694A9-9AF0-4C3E-A165-B3E983AE4584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948547D7-2264-28D4-9591-0FDD5E2EE96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42F45BB2-2092-E658-304F-C79A1317B27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CB53C1C-D0C7-138F-BAC8-E44637EC933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88BFF867-5972-5F15-B6CA-BC294D9753D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32A268DC-9E09-3B93-2E72-F3C63611700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A96B1206-1525-D162-9BF3-9EA1B8D11F8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106C1877-7715-DC33-C3FE-BDBAB4788F5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C5C68D59-2142-9CAD-E816-445777947E1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5B1002B7-ABE9-47EC-07D6-39750DBC462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6038265-E914-C744-F09A-2F9B12CB3BA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4DBD5B76-043A-7813-3E33-332BC9B6DD4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546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1C39995-6304-3813-3B4C-F6B4478F312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الآنّ، أكملوا انجاز التمرين.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D881B-D240-C50B-B62C-7ED491DA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57" y="1920241"/>
            <a:ext cx="7416799" cy="4368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CC7BC5-52B7-6776-49DB-FA8AD75446DF}"/>
              </a:ext>
            </a:extLst>
          </p:cNvPr>
          <p:cNvSpPr/>
          <p:nvPr/>
        </p:nvSpPr>
        <p:spPr>
          <a:xfrm>
            <a:off x="965200" y="2600961"/>
            <a:ext cx="6888480" cy="34990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7" name="Connecteur droit avec flèche 1">
            <a:extLst>
              <a:ext uri="{FF2B5EF4-FFF2-40B4-BE49-F238E27FC236}">
                <a16:creationId xmlns:a16="http://schemas.microsoft.com/office/drawing/2014/main" id="{4C990910-BFBF-B0F7-EF99-0B842C182B34}"/>
              </a:ext>
            </a:extLst>
          </p:cNvPr>
          <p:cNvCxnSpPr>
            <a:cxnSpLocks/>
          </p:cNvCxnSpPr>
          <p:nvPr/>
        </p:nvCxnSpPr>
        <p:spPr>
          <a:xfrm>
            <a:off x="5948293" y="2878604"/>
            <a:ext cx="797947" cy="1734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02D4E0-8724-D311-54F0-2B52A72E9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8ADAE51-CD95-AE38-3C62-DC00B24C793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B27B07D6-F539-BE64-A9E7-4D358F840E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CF063B99-5D8E-72E6-0404-01ED9294E45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CBEF9E0-2FC9-E029-8494-C6667B143BA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28680D9D-A91A-A3A1-CB44-C31AF1592BD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35C9807B-68E4-9ABD-5FAA-4CED537B7C7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826CF60F-D127-F8B4-3DBD-D74D16BF776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BB44DA0F-AC6F-2B61-14FC-55BC4C6A19E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1DDF1590-FF13-2FF5-FD7E-1EA7448FC65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FAA90FCF-A702-FE53-5304-CB918DD6CAE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5B718FF-165B-EE8B-7E18-12785268EA9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41FC1F86-A34A-E035-19AF-8371F355A36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179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849E23B-46EA-A787-F961-D4BB6827BF2D}"/>
              </a:ext>
            </a:extLst>
          </p:cNvPr>
          <p:cNvGrpSpPr/>
          <p:nvPr/>
        </p:nvGrpSpPr>
        <p:grpSpPr>
          <a:xfrm>
            <a:off x="640080" y="1827749"/>
            <a:ext cx="7668938" cy="4593371"/>
            <a:chOff x="393547" y="1644869"/>
            <a:chExt cx="7915471" cy="479271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3BC7E4B-83DD-B1A9-DAAA-E4A0F7F3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571"/>
            <a:stretch>
              <a:fillRect/>
            </a:stretch>
          </p:blipFill>
          <p:spPr>
            <a:xfrm>
              <a:off x="393547" y="1644869"/>
              <a:ext cx="7915471" cy="4792718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29D5F23D-A060-CE03-F79B-7050F58A4CAC}"/>
                </a:ext>
              </a:extLst>
            </p:cNvPr>
            <p:cNvCxnSpPr/>
            <p:nvPr/>
          </p:nvCxnSpPr>
          <p:spPr>
            <a:xfrm>
              <a:off x="2446283" y="3584028"/>
              <a:ext cx="914400" cy="914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149DEAB-4EE9-0FA8-F4CB-836C56496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0101" y="3547241"/>
              <a:ext cx="803154" cy="18209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59C8AA1-F07C-B266-C92C-6F076AC68FD7}"/>
                </a:ext>
              </a:extLst>
            </p:cNvPr>
            <p:cNvCxnSpPr>
              <a:cxnSpLocks/>
            </p:cNvCxnSpPr>
            <p:nvPr/>
          </p:nvCxnSpPr>
          <p:spPr>
            <a:xfrm>
              <a:off x="6023019" y="2596055"/>
              <a:ext cx="914400" cy="19023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36B5E3B-A247-5991-27B1-CFFDEA19D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0101" y="2614448"/>
              <a:ext cx="803154" cy="18839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C6B7C48-09B2-9744-DC24-C7B8D7F53010}"/>
                </a:ext>
              </a:extLst>
            </p:cNvPr>
            <p:cNvCxnSpPr>
              <a:cxnSpLocks/>
            </p:cNvCxnSpPr>
            <p:nvPr/>
          </p:nvCxnSpPr>
          <p:spPr>
            <a:xfrm>
              <a:off x="6023019" y="3547241"/>
              <a:ext cx="840236" cy="19023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2E79E2A5-2510-7101-42C6-ED089D967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6283" y="2669629"/>
              <a:ext cx="838200" cy="27221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423BE07-A320-2898-CD0E-1EAB10408667}"/>
                </a:ext>
              </a:extLst>
            </p:cNvPr>
            <p:cNvCxnSpPr/>
            <p:nvPr/>
          </p:nvCxnSpPr>
          <p:spPr>
            <a:xfrm>
              <a:off x="2446283" y="2632841"/>
              <a:ext cx="914400" cy="914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18E21FE8-40D5-E23E-96E4-206F64FD3208}"/>
                </a:ext>
              </a:extLst>
            </p:cNvPr>
            <p:cNvCxnSpPr/>
            <p:nvPr/>
          </p:nvCxnSpPr>
          <p:spPr>
            <a:xfrm>
              <a:off x="2446283" y="4498427"/>
              <a:ext cx="914400" cy="914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8">
            <a:extLst>
              <a:ext uri="{FF2B5EF4-FFF2-40B4-BE49-F238E27FC236}">
                <a16:creationId xmlns:a16="http://schemas.microsoft.com/office/drawing/2014/main" id="{A77EBE69-384A-CD76-4B4F-9C3BD14A0FB4}"/>
              </a:ext>
            </a:extLst>
          </p:cNvPr>
          <p:cNvSpPr txBox="1"/>
          <p:nvPr/>
        </p:nvSpPr>
        <p:spPr>
          <a:xfrm>
            <a:off x="1186349" y="92494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247A30-7ABC-AE6D-24D3-3B8C6D04C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74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C973-2EF5-0E83-2910-EB5EDC98B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8CDCA2E-CD37-741D-59D1-E80E851CBAE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A08F3E-3E9E-A47E-4CE8-BC52AABF33FD}"/>
              </a:ext>
            </a:extLst>
          </p:cNvPr>
          <p:cNvGrpSpPr/>
          <p:nvPr/>
        </p:nvGrpSpPr>
        <p:grpSpPr>
          <a:xfrm>
            <a:off x="952357" y="2299140"/>
            <a:ext cx="7375564" cy="3079104"/>
            <a:chOff x="1664897" y="2436266"/>
            <a:chExt cx="5755823" cy="264136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CED91D-CE3A-5CA8-E151-7F8041BC8C98}"/>
                </a:ext>
              </a:extLst>
            </p:cNvPr>
            <p:cNvSpPr/>
            <p:nvPr/>
          </p:nvSpPr>
          <p:spPr>
            <a:xfrm>
              <a:off x="1664897" y="2768582"/>
              <a:ext cx="5755823" cy="23090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37E8968-8F1C-7EB4-E3D9-78ADA1E2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84238" y="390469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16E316E-85EA-1232-141C-B834A8EF5B65}"/>
                </a:ext>
              </a:extLst>
            </p:cNvPr>
            <p:cNvSpPr txBox="1"/>
            <p:nvPr/>
          </p:nvSpPr>
          <p:spPr>
            <a:xfrm>
              <a:off x="2160279" y="3450120"/>
              <a:ext cx="4419350" cy="945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النشاط 3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defTabSz="609630" rtl="1">
                <a:lnSpc>
                  <a:spcPct val="150000"/>
                </a:lnSpc>
                <a:defRPr/>
              </a:pPr>
              <a:r>
                <a:rPr lang="ar-MA" sz="2800" b="1" kern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تَفْكيكُ وَتَرْكيبُ اَلْأَعْدادِ مِنْ 0 إِلى 999 999؛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6618B2C-C9E7-1AF8-A077-40FF80899D3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6002D35-E1FB-D210-59F1-2A4F81070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0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4779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الحصة2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ar-MA" sz="2000" kern="1200" dirty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</a:rPr>
                <a:t>مراجعة 2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830436" y="2223092"/>
            <a:ext cx="3795997" cy="1274177"/>
            <a:chOff x="1111795" y="2081945"/>
            <a:chExt cx="3316205" cy="840262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1111795" y="2344153"/>
              <a:ext cx="3316205" cy="578054"/>
            </a:xfrm>
            <a:prstGeom prst="roundRect">
              <a:avLst/>
            </a:prstGeom>
            <a:solidFill>
              <a:srgbClr val="F6BB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3109072" y="2081945"/>
              <a:ext cx="1260000" cy="276233"/>
            </a:xfrm>
            <a:prstGeom prst="flowChartTerminator">
              <a:avLst/>
            </a:prstGeom>
            <a:solidFill>
              <a:srgbClr val="F6BB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1300253" y="2427226"/>
              <a:ext cx="3014933" cy="386320"/>
            </a:xfrm>
            <a:prstGeom prst="roundRect">
              <a:avLst/>
            </a:prstGeom>
            <a:solidFill>
              <a:srgbClr val="FAE496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2000" b="1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68704" y="385065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 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</a:rPr>
                <a:t>تمرير </a:t>
              </a:r>
              <a:r>
                <a:rPr lang="fr-MA" sz="2000" dirty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</a:rPr>
                <a:t>الرّائِزِ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897297" y="3669469"/>
            <a:ext cx="3780000" cy="1252218"/>
            <a:chOff x="1042221" y="1979584"/>
            <a:chExt cx="3780000" cy="1252218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1042221" y="2354724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3562221" y="1979584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1222221" y="2437102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defRPr/>
              </a:pPr>
              <a:r>
                <a:rPr lang="ar-MA" sz="2000" kern="1200" dirty="0">
                  <a:ea typeface="Calibri" panose="020F0502020204030204" pitchFamily="34" charset="0"/>
                </a:rPr>
                <a:t>مراجعة 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تَصْحيح</a:t>
              </a:r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الرّائِزِ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C889E-5AF2-A837-1085-6E38233E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1941DD-A047-1016-C0C0-436F67248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88FAD556-F9E7-4A4C-026D-59495BCCF976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66D893F5-9F36-6A07-AE6C-B198DA15B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861C361A-167B-24E7-63CF-394F7AC4815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CD48652-4CF7-C459-7498-CE80994DA32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0A8BC99-13D0-A534-DE55-396C4970969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3802CE7-E0CD-519D-1ADB-144733368E8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9D9ADCC-2CDF-005F-37D7-EED5F5C0A5E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7923606-3DB4-B023-68E3-D38924CB8B2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DF5D4FE0-074A-5E65-933E-C7CB36029AE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6E1D4A4-2DA6-8D75-B586-ACE654F1AC7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42D261E-E7EF-1A25-21F7-BFB965D5672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C12D28E-6A77-049D-1EEE-2144A232133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E185BB-AF3F-1616-77DB-926FEACD7A0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2A711C1-8D95-0680-01C4-48B6596854C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172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3EF2-10D7-062C-35BE-5A115D37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EEA4788A-4964-C0AE-0CEB-E4968B9AD3B3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السطر الأول ، فككوا العدد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247 043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 اكتبوه كتابة جمعية.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CC8133-608B-7139-B25C-01FDCDD48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973701"/>
              </p:ext>
            </p:extLst>
          </p:nvPr>
        </p:nvGraphicFramePr>
        <p:xfrm>
          <a:off x="643330" y="3124200"/>
          <a:ext cx="7680960" cy="1158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87450">
                  <a:extLst>
                    <a:ext uri="{9D8B030D-6E8A-4147-A177-3AD203B41FA5}">
                      <a16:colId xmlns:a16="http://schemas.microsoft.com/office/drawing/2014/main" val="2454202668"/>
                    </a:ext>
                  </a:extLst>
                </a:gridCol>
                <a:gridCol w="5893510">
                  <a:extLst>
                    <a:ext uri="{9D8B030D-6E8A-4147-A177-3AD203B41FA5}">
                      <a16:colId xmlns:a16="http://schemas.microsoft.com/office/drawing/2014/main" val="2585619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3200" b="1" dirty="0">
                          <a:solidFill>
                            <a:srgbClr val="002060"/>
                          </a:solidFill>
                        </a:rPr>
                        <a:t>247 502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3200" b="1" dirty="0">
                          <a:solidFill>
                            <a:srgbClr val="FC8D00"/>
                          </a:solidFill>
                        </a:rPr>
                        <a:t>………………………………………...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4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3200" b="1" dirty="0">
                          <a:solidFill>
                            <a:srgbClr val="FC8D00"/>
                          </a:solidFill>
                        </a:rPr>
                        <a:t>…………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</a:rPr>
                        <a:t>500 000+ 60 000+  700+ 40 + 3</a:t>
                      </a:r>
                      <a:endParaRPr lang="fr-MA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107841"/>
                  </a:ext>
                </a:extLst>
              </a:tr>
            </a:tbl>
          </a:graphicData>
        </a:graphic>
      </p:graphicFrame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85A607-8A22-94CD-ED10-E84077C2E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58C0C641-CED8-9A3C-4604-9BE4842BD5B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DF0EB2A2-F6F4-8857-BE8D-34E0197E9F2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6B08B519-6605-9EB2-50AA-36CB8A46D28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B962964-F861-A758-DE9E-D6F78E86FEB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C69C90D-A413-1FBC-3BA5-A64FB974A10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528E2B0-93CB-93AA-464A-B9571E9D15A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F8F89B4C-F0A8-A5C8-48FF-5FCAE21E466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61D00BB7-E92B-F6E3-E9C5-E72262878BB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4F4B7B6-7EFB-3D80-29DA-312083EE6FD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453DBBC-3D3D-6721-02C0-83557F120B4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842CE4-3A22-17BA-3A02-0350DD94DDE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C4DAC81B-FD3E-B0E1-4EDE-4CE8A57BC64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443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D7075-2815-79E5-10F3-9A341B88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BB4F06-2A8F-545D-906F-99063F718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5ADC2595-E2DC-B17A-E665-21BFD22A0C65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79C78E1-1857-B97C-C97E-CA44EBD8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66AEC948-5143-B15A-9FF7-D8AFED00CDD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475704E-5A08-1C75-B9DA-2665AD57BD1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D52AF38-2E76-5D02-5347-63FAA3B4290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24B9FB-13C4-9091-6E34-32AFEAF4E5E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2B1617D-7FC7-237C-8165-1FB8906C4DB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5FAE235-711D-A84E-E9ED-B9D322CA5AE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2B947ED-2278-3260-F9FE-08891B6A11D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FFCE766-3FC2-07C1-EF1B-6B8A9A1ACF4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42BD587-8F6C-10D1-F105-972267FE628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ADC63C59-D709-007C-A70F-9D3B0DB3AB4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E5A82AD-6C15-D6A1-ACD2-10899AB5C4E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F889A87-0D47-EF9A-654A-1A26A963BC7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48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0867-524D-2266-41B2-89439E2CC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178D45-8C2D-40A9-415F-A48979400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11925"/>
              </p:ext>
            </p:extLst>
          </p:nvPr>
        </p:nvGraphicFramePr>
        <p:xfrm>
          <a:off x="643330" y="3124200"/>
          <a:ext cx="7680960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94130">
                  <a:extLst>
                    <a:ext uri="{9D8B030D-6E8A-4147-A177-3AD203B41FA5}">
                      <a16:colId xmlns:a16="http://schemas.microsoft.com/office/drawing/2014/main" val="2454202668"/>
                    </a:ext>
                  </a:extLst>
                </a:gridCol>
                <a:gridCol w="5786830">
                  <a:extLst>
                    <a:ext uri="{9D8B030D-6E8A-4147-A177-3AD203B41FA5}">
                      <a16:colId xmlns:a16="http://schemas.microsoft.com/office/drawing/2014/main" val="2585619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002060"/>
                          </a:solidFill>
                        </a:rPr>
                        <a:t>247 502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C00000"/>
                          </a:solidFill>
                        </a:rPr>
                        <a:t>200 000+ 40 000+ 7 000 + 500+ 2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4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002060"/>
                          </a:solidFill>
                        </a:rPr>
                        <a:t>…………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500 000+ 60 000+  700+ 40 + 3</a:t>
                      </a:r>
                      <a:endParaRPr lang="fr-MA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10784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7B0EC4-19C2-E13A-FF92-1C23E8121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E7862466-041D-6F07-AD4E-CA485C8709CF}"/>
              </a:ext>
            </a:extLst>
          </p:cNvPr>
          <p:cNvSpPr txBox="1"/>
          <p:nvPr/>
        </p:nvSpPr>
        <p:spPr>
          <a:xfrm>
            <a:off x="325121" y="806929"/>
            <a:ext cx="720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22817-251D-D3A5-3EFD-4D240C4C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F12491-36CB-4769-1BAC-81B744BF2F7B}"/>
              </a:ext>
            </a:extLst>
          </p:cNvPr>
          <p:cNvGraphicFramePr>
            <a:graphicFrameLocks noGrp="1"/>
          </p:cNvGraphicFramePr>
          <p:nvPr/>
        </p:nvGraphicFramePr>
        <p:xfrm>
          <a:off x="643330" y="3124200"/>
          <a:ext cx="7680960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94130">
                  <a:extLst>
                    <a:ext uri="{9D8B030D-6E8A-4147-A177-3AD203B41FA5}">
                      <a16:colId xmlns:a16="http://schemas.microsoft.com/office/drawing/2014/main" val="2454202668"/>
                    </a:ext>
                  </a:extLst>
                </a:gridCol>
                <a:gridCol w="5786830">
                  <a:extLst>
                    <a:ext uri="{9D8B030D-6E8A-4147-A177-3AD203B41FA5}">
                      <a16:colId xmlns:a16="http://schemas.microsoft.com/office/drawing/2014/main" val="2585619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002060"/>
                          </a:solidFill>
                        </a:rPr>
                        <a:t>247 502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C00000"/>
                          </a:solidFill>
                        </a:rPr>
                        <a:t>200 000+ 40 000+ 7 000 + 500+ 2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4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002060"/>
                          </a:solidFill>
                        </a:rPr>
                        <a:t>…………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500 000+ 60 000+  700+ 40 + 3</a:t>
                      </a:r>
                      <a:endParaRPr lang="fr-MA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10784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ABAEA7-A9A4-6FF5-7D3D-A2DAA59DA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38601F11-A69E-44B2-5083-B116DD6F0299}"/>
              </a:ext>
            </a:extLst>
          </p:cNvPr>
          <p:cNvSpPr txBox="1"/>
          <p:nvPr/>
        </p:nvSpPr>
        <p:spPr>
          <a:xfrm>
            <a:off x="325121" y="806929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اقرؤوا الكتابة الجمعية وركبوا  العدد في السطر الثاني.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37163BB7-ECC4-05BB-AC5A-8D26C0CDAA1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2A37263D-6326-C74C-2BD4-A09358100B0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BE367E8-C5F0-E5B8-CE8B-349E9E054C5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EAE756F-86E7-060E-A574-F12D320A785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62C605D-057A-3B40-5E4E-ACD184EFA36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8E6393C6-12CD-7FE8-0B2D-F5A9CBAAD43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FAD1F284-1B9B-7469-5AD0-3A3E913AC1C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3AF89B8-0F0E-5FE6-91CD-243494ADF5D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AF3264C-62B9-DCD6-FD28-8BEEA8AA927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21D0CDD-B772-66C6-F868-1D29E76C735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D875D9-8792-DFF9-FF76-2C00617A79E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72E27B6-D60D-BFC6-8D55-217C8A10FC4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115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98D2-3F4F-2615-AC23-28DAC7C7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61D3ED-C5F6-4F58-1C31-243784E8B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970AEFBB-AC01-4C2F-3B4D-BFD69999E05B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F0C103-B202-818E-A79F-2C38E1A63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4F8359CB-4BBC-4C0B-F504-2CA588E1139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C97472-8C00-0BA1-0DD9-14C1E6C5D42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305CD2D-9D7F-14A6-9967-3BC1EEFE05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D6C3D86-AADB-370C-1B41-3591ABB3C3B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FE6C14F-32D4-320F-FF5E-AE6BBB3022A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D8C6C7C-69FF-5B0A-D57C-17B501A9581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4C5A084-7A34-31B4-3158-9C02410B4BE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F8914E5-3652-B428-1971-DCE532726D6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39E00F9-EE22-721C-05B3-3BE9FEFBF79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D3944BC6-E9BE-896B-D8D1-5E60EF8C383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29DF88A-A8E7-2D9E-9E24-272DAE826BA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30EE1DC-ECD9-49C7-F98F-B485BE9FB56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415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CCEA-350D-EF45-D702-6E2ED7F4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6BB0B3-DDD6-8726-E6E4-FA4E1ECF4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938884"/>
              </p:ext>
            </p:extLst>
          </p:nvPr>
        </p:nvGraphicFramePr>
        <p:xfrm>
          <a:off x="643330" y="3124200"/>
          <a:ext cx="7680960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94130">
                  <a:extLst>
                    <a:ext uri="{9D8B030D-6E8A-4147-A177-3AD203B41FA5}">
                      <a16:colId xmlns:a16="http://schemas.microsoft.com/office/drawing/2014/main" val="2454202668"/>
                    </a:ext>
                  </a:extLst>
                </a:gridCol>
                <a:gridCol w="5786830">
                  <a:extLst>
                    <a:ext uri="{9D8B030D-6E8A-4147-A177-3AD203B41FA5}">
                      <a16:colId xmlns:a16="http://schemas.microsoft.com/office/drawing/2014/main" val="2585619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002060"/>
                          </a:solidFill>
                        </a:rPr>
                        <a:t>247 502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C00000"/>
                          </a:solidFill>
                        </a:rPr>
                        <a:t>200 000+ 40 000+ 7 000 + 500+ 2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4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sz="2800" b="1" dirty="0">
                          <a:solidFill>
                            <a:srgbClr val="C00000"/>
                          </a:solidFill>
                        </a:rPr>
                        <a:t>560 743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500 000+ 60 000+  700+ 40 + 3</a:t>
                      </a:r>
                      <a:endParaRPr lang="fr-MA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10784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1AFBB0-B345-96BE-2C83-1E29C4FD0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DCAD48E-9188-8346-76B6-56446369012D}"/>
              </a:ext>
            </a:extLst>
          </p:cNvPr>
          <p:cNvSpPr txBox="1"/>
          <p:nvPr/>
        </p:nvSpPr>
        <p:spPr>
          <a:xfrm>
            <a:off x="325121" y="806929"/>
            <a:ext cx="720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5702ACDE-381A-33FF-AF22-5201148C1CA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7D1C436B-1D85-E8EA-0032-2A1F0BC9ADA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38F78462-055D-4416-908C-D335CCF0F0E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94DEFE6-FCAC-1D0A-4753-EA5D7C3D6E1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F681257-A27A-E195-6153-9D6543A878E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206C4D91-4B53-2944-09F5-331A9207EB6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E308968-DFA2-F8FC-E423-D50063470E4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ABD351B9-6AAC-30AC-237C-4CEF398D704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58F1117-F961-B058-4D65-8CF1C1A1B27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E0BB0DB-B1AC-421F-7D2A-5D1EF2D3903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281FF1-5FA0-8F93-0B36-4B62F954A1A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31BC0B6-BA52-380E-A95A-D3283F4C768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911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708A4-6720-19FD-96E2-B689D5EB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19050452-7DE1-BDC6-4D1B-9D4AAA64587A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أنجزوا التمرين الثاني.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8494B-6BD1-96C6-FE21-09358DB76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36" y="1766324"/>
            <a:ext cx="3796527" cy="454953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3824C9-1C49-DA56-824D-A620618E6561}"/>
              </a:ext>
            </a:extLst>
          </p:cNvPr>
          <p:cNvSpPr/>
          <p:nvPr/>
        </p:nvSpPr>
        <p:spPr>
          <a:xfrm>
            <a:off x="2673736" y="3695651"/>
            <a:ext cx="4023360" cy="1262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1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E5200187-24FD-BA5B-F054-F06B1DC44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441AD68E-FB68-FD87-C414-D5221518F2A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60840D41-77D2-BE13-F474-0B421DCE185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7">
                <a:extLst>
                  <a:ext uri="{FF2B5EF4-FFF2-40B4-BE49-F238E27FC236}">
                    <a16:creationId xmlns:a16="http://schemas.microsoft.com/office/drawing/2014/main" id="{33D0CEA4-DC91-7755-724F-804A79B15A8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806C666-F8D8-7E8E-05D6-3C6D1938D8C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60A2B78B-3BC5-2ABC-179F-8D54B1A01DE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C5A417F2-425B-A3A5-3718-4E40F8ED3F7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B279F694-A275-19F4-5EF3-89434369376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DC00C68A-2B9A-F964-FD4A-598B993A3A0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1524CF38-8964-1073-2776-7C505E99C49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51CAC0BE-F13D-0E63-1EB7-622C0DADDC2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7CF86A-CAB2-DEA1-3C21-7D2C4D45F3A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2C611EA5-5C0E-2368-76DF-CC271586876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933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DABE9BF-E568-AB6F-F31F-158DAD815DBF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الثالث :فككوا أو ركبوا العددين.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9DA07-BD52-CC26-7183-990E4D1B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2475131"/>
            <a:ext cx="7570608" cy="2599789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BE0AEC-8AEE-1BEE-118F-41A26E867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E4C521FE-127B-8692-6AC3-84A818AF681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D88B2076-0E9E-8812-5384-37A37730905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CF65B1FE-DB62-FA6D-5340-4EB8A04B32E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772FD41-CD54-144D-33EC-F1619CBC471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7CB5485-EBFC-3399-5C1E-B1E8B29FB5E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282B78AA-C01A-BD46-3AEA-5966B520D77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392CF9DE-0D7E-0FA1-D9BF-F0DD56E00FD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6D7013D0-6910-ABF9-0D2C-A43CAB7F496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97A48DF-5890-5CBD-5A7C-B55709F14DE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219D60C-8579-3D0A-55B5-192679FF16B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3A773D-16EA-0B04-8114-A3E3D14F236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49FCE557-A12B-4320-FFA6-E31C7301DDC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35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807DB69-3010-07D1-F55E-88AA3DEE85ED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ومساعدة المتعثرين.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81FFB0-00B2-1CF6-3328-1F1FABEFC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17E728-00E6-22E8-F463-0225EC6193CA}"/>
              </a:ext>
            </a:extLst>
          </p:cNvPr>
          <p:cNvGrpSpPr/>
          <p:nvPr/>
        </p:nvGrpSpPr>
        <p:grpSpPr>
          <a:xfrm>
            <a:off x="632460" y="2475131"/>
            <a:ext cx="7570608" cy="2599789"/>
            <a:chOff x="632460" y="2475131"/>
            <a:chExt cx="7570608" cy="25997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86A2E-0BA5-3371-9965-3DC1FF3D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" y="2475131"/>
              <a:ext cx="7570608" cy="2599789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B79C582-327D-AAFA-933E-588363B4A7D8}"/>
                </a:ext>
              </a:extLst>
            </p:cNvPr>
            <p:cNvSpPr txBox="1"/>
            <p:nvPr/>
          </p:nvSpPr>
          <p:spPr>
            <a:xfrm>
              <a:off x="2016935" y="3574970"/>
              <a:ext cx="5770179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FF0000"/>
                  </a:solidFill>
                </a:rPr>
                <a:t>200 000</a:t>
              </a:r>
              <a:r>
                <a:rPr lang="ar-MA" sz="2000" b="1" dirty="0">
                  <a:solidFill>
                    <a:srgbClr val="FF0000"/>
                  </a:solidFill>
                </a:rPr>
                <a:t> </a:t>
              </a:r>
              <a:r>
                <a:rPr lang="fr-MA" sz="2000" b="1" dirty="0">
                  <a:solidFill>
                    <a:srgbClr val="FF0000"/>
                  </a:solidFill>
                </a:rPr>
                <a:t> </a:t>
              </a:r>
              <a:r>
                <a:rPr lang="ar-MA" sz="2000" b="1" dirty="0">
                  <a:solidFill>
                    <a:srgbClr val="FF0000"/>
                  </a:solidFill>
                </a:rPr>
                <a:t>   </a:t>
              </a:r>
              <a:r>
                <a:rPr lang="fr-MA" sz="2000" b="1" dirty="0">
                  <a:solidFill>
                    <a:srgbClr val="FF0000"/>
                  </a:solidFill>
                </a:rPr>
                <a:t>6 000 </a:t>
              </a:r>
              <a:r>
                <a:rPr lang="ar-MA" sz="2000" b="1" dirty="0">
                  <a:solidFill>
                    <a:srgbClr val="FF0000"/>
                  </a:solidFill>
                </a:rPr>
                <a:t>       </a:t>
              </a:r>
              <a:r>
                <a:rPr lang="fr-MA" sz="2000" b="1" dirty="0">
                  <a:solidFill>
                    <a:srgbClr val="FF0000"/>
                  </a:solidFill>
                </a:rPr>
                <a:t>500</a:t>
              </a:r>
              <a:r>
                <a:rPr lang="ar-MA" sz="2000" b="1" dirty="0">
                  <a:solidFill>
                    <a:srgbClr val="FF0000"/>
                  </a:solidFill>
                </a:rPr>
                <a:t>            </a:t>
              </a:r>
              <a:r>
                <a:rPr lang="fr-MA" sz="2000" b="1" dirty="0">
                  <a:solidFill>
                    <a:srgbClr val="FF0000"/>
                  </a:solidFill>
                </a:rPr>
                <a:t> 10 </a:t>
              </a:r>
              <a:r>
                <a:rPr lang="ar-MA" sz="2000" b="1" dirty="0">
                  <a:solidFill>
                    <a:srgbClr val="FF0000"/>
                  </a:solidFill>
                </a:rPr>
                <a:t>              </a:t>
              </a:r>
              <a:r>
                <a:rPr lang="fr-MA" sz="20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3" name="ZoneTexte 6">
              <a:extLst>
                <a:ext uri="{FF2B5EF4-FFF2-40B4-BE49-F238E27FC236}">
                  <a16:creationId xmlns:a16="http://schemas.microsoft.com/office/drawing/2014/main" id="{2B7257BB-344D-136B-1FBE-F1246241FC73}"/>
                </a:ext>
              </a:extLst>
            </p:cNvPr>
            <p:cNvSpPr txBox="1"/>
            <p:nvPr/>
          </p:nvSpPr>
          <p:spPr>
            <a:xfrm>
              <a:off x="940932" y="4207450"/>
              <a:ext cx="1526103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FF0000"/>
                  </a:solidFill>
                </a:rPr>
                <a:t>320 708</a:t>
              </a:r>
            </a:p>
          </p:txBody>
        </p:sp>
      </p:grpSp>
      <p:grpSp>
        <p:nvGrpSpPr>
          <p:cNvPr id="6" name="Groupe 2">
            <a:extLst>
              <a:ext uri="{FF2B5EF4-FFF2-40B4-BE49-F238E27FC236}">
                <a16:creationId xmlns:a16="http://schemas.microsoft.com/office/drawing/2014/main" id="{EE12250D-B552-ED9B-8141-7CFAC744948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8" name="Groupe 5">
              <a:extLst>
                <a:ext uri="{FF2B5EF4-FFF2-40B4-BE49-F238E27FC236}">
                  <a16:creationId xmlns:a16="http://schemas.microsoft.com/office/drawing/2014/main" id="{F7124E0A-345D-3C53-F55E-531D52F9AD8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7">
                <a:extLst>
                  <a:ext uri="{FF2B5EF4-FFF2-40B4-BE49-F238E27FC236}">
                    <a16:creationId xmlns:a16="http://schemas.microsoft.com/office/drawing/2014/main" id="{FAAABD07-A36C-7F7D-AE32-18C82D43BD6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7E7BA70-DFF9-0EC5-4668-73B69D8AF17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0">
                  <a:extLst>
                    <a:ext uri="{FF2B5EF4-FFF2-40B4-BE49-F238E27FC236}">
                      <a16:creationId xmlns:a16="http://schemas.microsoft.com/office/drawing/2014/main" id="{31428378-8708-5972-1F04-716637A597A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1">
                  <a:extLst>
                    <a:ext uri="{FF2B5EF4-FFF2-40B4-BE49-F238E27FC236}">
                      <a16:creationId xmlns:a16="http://schemas.microsoft.com/office/drawing/2014/main" id="{3E91FFFC-1E77-9FCD-B652-2F7BF5E07A7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2">
                  <a:extLst>
                    <a:ext uri="{FF2B5EF4-FFF2-40B4-BE49-F238E27FC236}">
                      <a16:creationId xmlns:a16="http://schemas.microsoft.com/office/drawing/2014/main" id="{8DB53356-CE69-0C43-4026-3B0AFE9D1F1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3">
                  <a:extLst>
                    <a:ext uri="{FF2B5EF4-FFF2-40B4-BE49-F238E27FC236}">
                      <a16:creationId xmlns:a16="http://schemas.microsoft.com/office/drawing/2014/main" id="{E6E14040-45D8-35B4-5109-BA9EF637A65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4">
                  <a:extLst>
                    <a:ext uri="{FF2B5EF4-FFF2-40B4-BE49-F238E27FC236}">
                      <a16:creationId xmlns:a16="http://schemas.microsoft.com/office/drawing/2014/main" id="{4A4A3D4B-978C-F5AD-5FA9-B9CD22C2841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5">
                  <a:extLst>
                    <a:ext uri="{FF2B5EF4-FFF2-40B4-BE49-F238E27FC236}">
                      <a16:creationId xmlns:a16="http://schemas.microsoft.com/office/drawing/2014/main" id="{476E02DB-6872-5553-8CF8-B89FEB61B70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97E360-B694-9FC8-0C4D-0F7471C63A7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6">
              <a:extLst>
                <a:ext uri="{FF2B5EF4-FFF2-40B4-BE49-F238E27FC236}">
                  <a16:creationId xmlns:a16="http://schemas.microsoft.com/office/drawing/2014/main" id="{0C5B5408-81CC-4C14-E114-956338CD009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446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1996637" y="647985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07F53B-95EC-82FA-22F9-7CF6401E1F12}"/>
              </a:ext>
            </a:extLst>
          </p:cNvPr>
          <p:cNvSpPr txBox="1"/>
          <p:nvPr/>
        </p:nvSpPr>
        <p:spPr>
          <a:xfrm>
            <a:off x="1326692" y="1243104"/>
            <a:ext cx="575609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</a:t>
            </a:r>
            <a:endParaRPr lang="ar-SA" sz="28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57E59E-D58F-E661-CE10-EF039077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36" y="1766324"/>
            <a:ext cx="3796527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2902-E407-6DA6-9FA9-FC02E39E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FAD6E5-647F-0D10-C906-EC9B69E5AEC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1A7C9B-BF58-CE81-D637-E65E4308ED2E}"/>
              </a:ext>
            </a:extLst>
          </p:cNvPr>
          <p:cNvGrpSpPr/>
          <p:nvPr/>
        </p:nvGrpSpPr>
        <p:grpSpPr>
          <a:xfrm>
            <a:off x="1175877" y="2614100"/>
            <a:ext cx="7381189" cy="3079104"/>
            <a:chOff x="1664897" y="2436266"/>
            <a:chExt cx="5760213" cy="264136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C32B147-80D7-DB49-D636-C02134017663}"/>
                </a:ext>
              </a:extLst>
            </p:cNvPr>
            <p:cNvSpPr/>
            <p:nvPr/>
          </p:nvSpPr>
          <p:spPr>
            <a:xfrm>
              <a:off x="1664897" y="2768582"/>
              <a:ext cx="5755823" cy="23090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3D2C24E-1D25-21D2-024E-581494D5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793237" y="360716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7BE3E06-4A28-6FA6-9C60-C0A3B41B6D91}"/>
                </a:ext>
              </a:extLst>
            </p:cNvPr>
            <p:cNvSpPr txBox="1"/>
            <p:nvPr/>
          </p:nvSpPr>
          <p:spPr>
            <a:xfrm>
              <a:off x="2160279" y="3146391"/>
              <a:ext cx="4419350" cy="945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النشاط 3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defTabSz="609630" rtl="1">
                <a:lnSpc>
                  <a:spcPct val="150000"/>
                </a:lnSpc>
                <a:defRPr/>
              </a:pPr>
              <a:r>
                <a:rPr lang="ar-MA" sz="2800" b="1" kern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تَقْريبُ الْأَعْدادِ إِلى الْعَشرَة ، إِلى الْمِئَة.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76D2523-E0D1-1162-2869-BF4A3D80D0C7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671CA72-D2A5-B4C7-639A-9ABFFACB9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5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F2EB-F61E-36AD-408D-F6921BF6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26ACF3-AD5B-9FAB-EF3E-C28AAE05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9EF8585C-D25B-0461-2E74-69B668CC01D7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A29A740-5064-5605-8169-D6D51ADF4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1A5D9AE7-83BF-1CA3-CCCF-63566C9D4B7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AFFED8B-6475-5E9D-D8A4-1CEB63738A0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5022760-235E-A82F-5E5D-D027152CADE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3189F0E-F9FB-8F71-8F70-997648EEB4D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4B76005-CCDB-C2CC-B477-C8C6BEC37C4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BE1BCD7B-7154-134A-6F76-3D25F7009A7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D5C0C9DA-9684-08DD-05FA-8F5149510DA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0F126CA-C5EC-6A81-ECF9-589512B7BB0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AAEB63C-6027-88C5-F05E-6AE9DB5AC1F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BF3EBE1-979E-1085-C96A-7653845C8B6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200739F-2D66-F330-C2DE-607C610E13D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2DE61F8-4D85-7434-F644-0E7E82C147C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46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4A1C4-DE58-25A9-60FA-4543D867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76872709-2AA3-6F92-A51D-368B2E32EBA6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العشرة الأقرب للعدد 73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222F26-8E4E-7AEA-11C9-8880A115B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E2BCA195-E56F-CE6B-BB78-35878424D6FF}"/>
              </a:ext>
            </a:extLst>
          </p:cNvPr>
          <p:cNvGrpSpPr/>
          <p:nvPr/>
        </p:nvGrpSpPr>
        <p:grpSpPr>
          <a:xfrm>
            <a:off x="1452271" y="1843712"/>
            <a:ext cx="6239457" cy="3512236"/>
            <a:chOff x="0" y="-92216"/>
            <a:chExt cx="2073272" cy="1808657"/>
          </a:xfrm>
        </p:grpSpPr>
        <p:sp>
          <p:nvSpPr>
            <p:cNvPr id="81" name="Text Box 1">
              <a:extLst>
                <a:ext uri="{FF2B5EF4-FFF2-40B4-BE49-F238E27FC236}">
                  <a16:creationId xmlns:a16="http://schemas.microsoft.com/office/drawing/2014/main" id="{5C52C683-4FE7-6294-456B-4BA2C0D572EA}"/>
                </a:ext>
              </a:extLst>
            </p:cNvPr>
            <p:cNvSpPr txBox="1"/>
            <p:nvPr/>
          </p:nvSpPr>
          <p:spPr>
            <a:xfrm>
              <a:off x="258114" y="1404021"/>
              <a:ext cx="1636440" cy="3124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S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اَلْعَشَرَةُ الْأَقْرَبُ </a:t>
              </a:r>
              <a:endPara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1C95E56-CBA6-0F85-6F2E-A9D0713232C3}"/>
                </a:ext>
              </a:extLst>
            </p:cNvPr>
            <p:cNvGrpSpPr/>
            <p:nvPr/>
          </p:nvGrpSpPr>
          <p:grpSpPr>
            <a:xfrm>
              <a:off x="0" y="-92216"/>
              <a:ext cx="2073272" cy="1235216"/>
              <a:chOff x="0" y="-92216"/>
              <a:chExt cx="2073272" cy="123521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B2737CB-E5BB-DBD6-1EF4-5B34D9012224}"/>
                  </a:ext>
                </a:extLst>
              </p:cNvPr>
              <p:cNvGrpSpPr/>
              <p:nvPr/>
            </p:nvGrpSpPr>
            <p:grpSpPr>
              <a:xfrm>
                <a:off x="111309" y="-92216"/>
                <a:ext cx="1846794" cy="476126"/>
                <a:chOff x="136125" y="-55836"/>
                <a:chExt cx="1665019" cy="406107"/>
              </a:xfrm>
            </p:grpSpPr>
            <p:sp>
              <p:nvSpPr>
                <p:cNvPr id="89" name="Text Box 1">
                  <a:extLst>
                    <a:ext uri="{FF2B5EF4-FFF2-40B4-BE49-F238E27FC236}">
                      <a16:creationId xmlns:a16="http://schemas.microsoft.com/office/drawing/2014/main" id="{F05FF210-1A27-9ACE-4A25-6C618C767CF5}"/>
                    </a:ext>
                  </a:extLst>
                </p:cNvPr>
                <p:cNvSpPr txBox="1"/>
                <p:nvPr/>
              </p:nvSpPr>
              <p:spPr>
                <a:xfrm>
                  <a:off x="136125" y="-12954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 Box 1">
                  <a:extLst>
                    <a:ext uri="{FF2B5EF4-FFF2-40B4-BE49-F238E27FC236}">
                      <a16:creationId xmlns:a16="http://schemas.microsoft.com/office/drawing/2014/main" id="{917CEEF6-703C-7763-19A8-75723A941819}"/>
                    </a:ext>
                  </a:extLst>
                </p:cNvPr>
                <p:cNvSpPr txBox="1"/>
                <p:nvPr/>
              </p:nvSpPr>
              <p:spPr>
                <a:xfrm>
                  <a:off x="1313464" y="-55836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1">
                  <a:extLst>
                    <a:ext uri="{FF2B5EF4-FFF2-40B4-BE49-F238E27FC236}">
                      <a16:creationId xmlns:a16="http://schemas.microsoft.com/office/drawing/2014/main" id="{EC06B24D-34CD-92F9-1354-BE2146AD03A7}"/>
                    </a:ext>
                  </a:extLst>
                </p:cNvPr>
                <p:cNvSpPr txBox="1"/>
                <p:nvPr/>
              </p:nvSpPr>
              <p:spPr>
                <a:xfrm>
                  <a:off x="495300" y="22819"/>
                  <a:ext cx="777069" cy="32745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&lt; </a:t>
                  </a:r>
                  <a:r>
                    <a:rPr lang="ar-MA" sz="6000" b="1" kern="0" dirty="0">
                      <a:solidFill>
                        <a:srgbClr val="002060"/>
                      </a:solidFill>
                      <a:latin typeface="Ebrima" panose="02000000000000000000" pitchFamily="2" charset="0"/>
                      <a:cs typeface="Arial" panose="020B0604020202020204" pitchFamily="34" charset="0"/>
                    </a:rPr>
                    <a:t>73</a:t>
                  </a: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&lt;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en-GB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156BF9E-85E4-78F1-D080-CDF40E56DF03}"/>
                  </a:ext>
                </a:extLst>
              </p:cNvPr>
              <p:cNvGrpSpPr/>
              <p:nvPr/>
            </p:nvGrpSpPr>
            <p:grpSpPr>
              <a:xfrm>
                <a:off x="0" y="644861"/>
                <a:ext cx="2073272" cy="498139"/>
                <a:chOff x="0" y="-33319"/>
                <a:chExt cx="2073272" cy="49813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5B8B5C2D-7B6E-E407-E740-86CAD602284B}"/>
                    </a:ext>
                  </a:extLst>
                </p:cNvPr>
                <p:cNvGrpSpPr/>
                <p:nvPr/>
              </p:nvGrpSpPr>
              <p:grpSpPr>
                <a:xfrm>
                  <a:off x="442032" y="-33319"/>
                  <a:ext cx="1631240" cy="419100"/>
                  <a:chOff x="232482" y="-33319"/>
                  <a:chExt cx="1631240" cy="419100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3C458078-0EFF-2BA6-0848-87D0F2716020}"/>
                      </a:ext>
                    </a:extLst>
                  </p:cNvPr>
                  <p:cNvCxnSpPr/>
                  <p:nvPr/>
                </p:nvCxnSpPr>
                <p:spPr>
                  <a:xfrm>
                    <a:off x="232482" y="324891"/>
                    <a:ext cx="1024890" cy="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1">
                    <a:extLst>
                      <a:ext uri="{FF2B5EF4-FFF2-40B4-BE49-F238E27FC236}">
                        <a16:creationId xmlns:a16="http://schemas.microsoft.com/office/drawing/2014/main" id="{A3CAB293-E4FB-14CD-77FC-2C3B7DBD9B0B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082" y="-33319"/>
                    <a:ext cx="548640" cy="41910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kern="0" dirty="0">
                        <a:solidFill>
                          <a:srgbClr val="1B1C1D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.....</a:t>
                    </a: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6" name="Text Box 1">
                  <a:extLst>
                    <a:ext uri="{FF2B5EF4-FFF2-40B4-BE49-F238E27FC236}">
                      <a16:creationId xmlns:a16="http://schemas.microsoft.com/office/drawing/2014/main" id="{7AFC0843-A966-5399-417A-DC9B798EA609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0" y="60960"/>
                  <a:ext cx="464820" cy="4038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b="1" kern="0" dirty="0">
                      <a:solidFill>
                        <a:srgbClr val="002060"/>
                      </a:solidFill>
                      <a:effectLst/>
                      <a:latin typeface="Ebrima" panose="02000000000000000000" pitchFamily="2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73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2" name="Text Box 1">
            <a:extLst>
              <a:ext uri="{FF2B5EF4-FFF2-40B4-BE49-F238E27FC236}">
                <a16:creationId xmlns:a16="http://schemas.microsoft.com/office/drawing/2014/main" id="{347F0924-E9B1-FD10-1EA8-B80340E2375F}"/>
              </a:ext>
            </a:extLst>
          </p:cNvPr>
          <p:cNvSpPr txBox="1"/>
          <p:nvPr/>
        </p:nvSpPr>
        <p:spPr>
          <a:xfrm>
            <a:off x="2986187" y="2835835"/>
            <a:ext cx="2593877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6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</a:t>
            </a:r>
            <a:r>
              <a:rPr lang="a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r>
              <a:rPr lang="f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CBC7EBE-8463-2778-6A43-A650456932CA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42BE6EBD-2BFC-18E8-69B0-76A1662D047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1B880ECB-3E2C-BE15-414B-F1368F3FDD3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6BF626A-09D4-9A50-FF5F-BC31032655F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1C263E47-2BAF-999F-0FCD-C8F7D3824E9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FCE2A1A4-1718-B2B6-6928-207D7302D41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1D19357F-29B7-D8DB-4B15-6B413ACA6B8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B7A873ED-CC90-CE6F-AB9E-0B2C895C6B9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54815426-04E0-785F-021E-8A26BEF5D0D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7A292C5C-5A52-3FEA-CBDD-794558874FC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AD5339-3BAD-EBFF-155A-8A87DE0AE82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89D60C1C-ABCE-1346-0CB5-C4B18F22A1B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316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C7007-475D-C63B-391B-3BF11130E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5E986E-2EFC-5838-9314-B12AEEE4A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93533BDA-A67D-F574-2BBE-CD3013FB8388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29ED84-8362-771B-79A3-BC892CC2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FBB482E0-ABF9-825C-603D-F1CC8598A4D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C2B5063-58C5-3302-7C43-9039B77B846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2AC6903-C123-5740-D9E3-5A540CE0330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90C216C-3CA3-2A52-D4FC-15D407E136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2A8111B-4BEF-8492-3C23-830F67B2B00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CD553EF-4FD3-CE91-8BF7-AFBFCA258E5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4CE18A2-CD34-3C00-8FE0-03871DF2785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12B9CC4-2B58-AB54-69E2-E2F778D7C78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8E16E18-214B-3A4B-BBC2-F50AAB3F866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64DC5795-4BDF-9516-FDD0-E995399543A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B0CF20-8CF6-A02C-10CE-4383DCE4F29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DBFD444-EC5C-0DF7-2923-637850E10DB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48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C061-FD8B-1C36-5466-90762A24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6F591F70-E320-B5A8-2EB7-6578042B9232}"/>
              </a:ext>
            </a:extLst>
          </p:cNvPr>
          <p:cNvSpPr txBox="1"/>
          <p:nvPr/>
        </p:nvSpPr>
        <p:spPr>
          <a:xfrm>
            <a:off x="327661" y="797027"/>
            <a:ext cx="720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BE47E9-7A04-C6CC-EB7E-AFC2E3C08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00B58D18-FC52-3540-B6FB-01134F15FAF7}"/>
              </a:ext>
            </a:extLst>
          </p:cNvPr>
          <p:cNvGrpSpPr/>
          <p:nvPr/>
        </p:nvGrpSpPr>
        <p:grpSpPr>
          <a:xfrm>
            <a:off x="1452271" y="1843712"/>
            <a:ext cx="6239457" cy="3512236"/>
            <a:chOff x="0" y="-92216"/>
            <a:chExt cx="2073272" cy="1808657"/>
          </a:xfrm>
        </p:grpSpPr>
        <p:sp>
          <p:nvSpPr>
            <p:cNvPr id="81" name="Text Box 1">
              <a:extLst>
                <a:ext uri="{FF2B5EF4-FFF2-40B4-BE49-F238E27FC236}">
                  <a16:creationId xmlns:a16="http://schemas.microsoft.com/office/drawing/2014/main" id="{AB1B3937-43B9-B0B6-AECB-213992957A73}"/>
                </a:ext>
              </a:extLst>
            </p:cNvPr>
            <p:cNvSpPr txBox="1"/>
            <p:nvPr/>
          </p:nvSpPr>
          <p:spPr>
            <a:xfrm>
              <a:off x="258114" y="1404021"/>
              <a:ext cx="1636440" cy="3124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S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اَلْعَشَرَةُ الْأَقْرَبُ </a:t>
              </a:r>
              <a:endPara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41372A8-22C0-BE0C-D1DE-6E9B86396E43}"/>
                </a:ext>
              </a:extLst>
            </p:cNvPr>
            <p:cNvGrpSpPr/>
            <p:nvPr/>
          </p:nvGrpSpPr>
          <p:grpSpPr>
            <a:xfrm>
              <a:off x="0" y="-92216"/>
              <a:ext cx="2073272" cy="1235216"/>
              <a:chOff x="0" y="-92216"/>
              <a:chExt cx="2073272" cy="123521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312BA81-C068-B918-6BE7-468719D6E4E4}"/>
                  </a:ext>
                </a:extLst>
              </p:cNvPr>
              <p:cNvGrpSpPr/>
              <p:nvPr/>
            </p:nvGrpSpPr>
            <p:grpSpPr>
              <a:xfrm>
                <a:off x="111309" y="-92216"/>
                <a:ext cx="1846794" cy="476126"/>
                <a:chOff x="136125" y="-55836"/>
                <a:chExt cx="1665019" cy="406107"/>
              </a:xfrm>
            </p:grpSpPr>
            <p:sp>
              <p:nvSpPr>
                <p:cNvPr id="89" name="Text Box 1">
                  <a:extLst>
                    <a:ext uri="{FF2B5EF4-FFF2-40B4-BE49-F238E27FC236}">
                      <a16:creationId xmlns:a16="http://schemas.microsoft.com/office/drawing/2014/main" id="{797EB19A-944B-E26A-9C45-3A36EBAF99BE}"/>
                    </a:ext>
                  </a:extLst>
                </p:cNvPr>
                <p:cNvSpPr txBox="1"/>
                <p:nvPr/>
              </p:nvSpPr>
              <p:spPr>
                <a:xfrm>
                  <a:off x="136125" y="-12954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 Box 1">
                  <a:extLst>
                    <a:ext uri="{FF2B5EF4-FFF2-40B4-BE49-F238E27FC236}">
                      <a16:creationId xmlns:a16="http://schemas.microsoft.com/office/drawing/2014/main" id="{1FE3A8EA-65A8-6597-D03F-A9E079FFE10C}"/>
                    </a:ext>
                  </a:extLst>
                </p:cNvPr>
                <p:cNvSpPr txBox="1"/>
                <p:nvPr/>
              </p:nvSpPr>
              <p:spPr>
                <a:xfrm>
                  <a:off x="1313464" y="-55836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1">
                  <a:extLst>
                    <a:ext uri="{FF2B5EF4-FFF2-40B4-BE49-F238E27FC236}">
                      <a16:creationId xmlns:a16="http://schemas.microsoft.com/office/drawing/2014/main" id="{5D63C66F-1462-E4F0-22F8-AAB6EFD88C14}"/>
                    </a:ext>
                  </a:extLst>
                </p:cNvPr>
                <p:cNvSpPr txBox="1"/>
                <p:nvPr/>
              </p:nvSpPr>
              <p:spPr>
                <a:xfrm>
                  <a:off x="495300" y="22819"/>
                  <a:ext cx="777069" cy="32745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&lt; </a:t>
                  </a:r>
                  <a:r>
                    <a:rPr lang="ar-MA" sz="6000" b="1" kern="0" dirty="0">
                      <a:solidFill>
                        <a:srgbClr val="002060"/>
                      </a:solidFill>
                      <a:latin typeface="Ebrima" panose="02000000000000000000" pitchFamily="2" charset="0"/>
                      <a:cs typeface="Arial" panose="020B0604020202020204" pitchFamily="34" charset="0"/>
                    </a:rPr>
                    <a:t>73</a:t>
                  </a: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&lt;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en-GB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8402788-2329-6EA7-4B9A-9CA993F13449}"/>
                  </a:ext>
                </a:extLst>
              </p:cNvPr>
              <p:cNvGrpSpPr/>
              <p:nvPr/>
            </p:nvGrpSpPr>
            <p:grpSpPr>
              <a:xfrm>
                <a:off x="0" y="644861"/>
                <a:ext cx="2073272" cy="498139"/>
                <a:chOff x="0" y="-33319"/>
                <a:chExt cx="2073272" cy="49813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EC3FB5C0-04E4-B61B-6C84-56922C9BEFC0}"/>
                    </a:ext>
                  </a:extLst>
                </p:cNvPr>
                <p:cNvGrpSpPr/>
                <p:nvPr/>
              </p:nvGrpSpPr>
              <p:grpSpPr>
                <a:xfrm>
                  <a:off x="442032" y="-33319"/>
                  <a:ext cx="1631240" cy="419100"/>
                  <a:chOff x="232482" y="-33319"/>
                  <a:chExt cx="1631240" cy="419100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913D29AC-6C19-77E1-B97D-09DB00E6D224}"/>
                      </a:ext>
                    </a:extLst>
                  </p:cNvPr>
                  <p:cNvCxnSpPr/>
                  <p:nvPr/>
                </p:nvCxnSpPr>
                <p:spPr>
                  <a:xfrm>
                    <a:off x="232482" y="324891"/>
                    <a:ext cx="1024890" cy="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1">
                    <a:extLst>
                      <a:ext uri="{FF2B5EF4-FFF2-40B4-BE49-F238E27FC236}">
                        <a16:creationId xmlns:a16="http://schemas.microsoft.com/office/drawing/2014/main" id="{A9897265-CAFD-8DBB-C611-09141C4E4AA6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082" y="-33319"/>
                    <a:ext cx="548640" cy="41910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srgbClr val="FF0000"/>
                    </a:solidFill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b="1" kern="0" dirty="0">
                        <a:solidFill>
                          <a:srgbClr val="C0000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70</a:t>
                    </a:r>
                    <a:endParaRPr lang="fr-MA" sz="6000" b="1" kern="100" dirty="0">
                      <a:solidFill>
                        <a:srgbClr val="C000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6" name="Text Box 1">
                  <a:extLst>
                    <a:ext uri="{FF2B5EF4-FFF2-40B4-BE49-F238E27FC236}">
                      <a16:creationId xmlns:a16="http://schemas.microsoft.com/office/drawing/2014/main" id="{7FE53D95-78EC-046C-466D-43A811389806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0" y="60960"/>
                  <a:ext cx="464820" cy="4038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b="1" kern="0" dirty="0">
                      <a:solidFill>
                        <a:srgbClr val="002060"/>
                      </a:solidFill>
                      <a:effectLst/>
                      <a:latin typeface="Ebrima" panose="02000000000000000000" pitchFamily="2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73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2" name="Text Box 1">
            <a:extLst>
              <a:ext uri="{FF2B5EF4-FFF2-40B4-BE49-F238E27FC236}">
                <a16:creationId xmlns:a16="http://schemas.microsoft.com/office/drawing/2014/main" id="{455F9D65-5C52-CD0B-16F0-023CAF24BF43}"/>
              </a:ext>
            </a:extLst>
          </p:cNvPr>
          <p:cNvSpPr txBox="1"/>
          <p:nvPr/>
        </p:nvSpPr>
        <p:spPr>
          <a:xfrm>
            <a:off x="2986187" y="2835835"/>
            <a:ext cx="2593877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6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</a:t>
            </a:r>
            <a:r>
              <a:rPr lang="a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r>
              <a:rPr lang="f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9222B8-264B-C959-F0DF-E1285D689EC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535BAA27-0DAE-D9F6-437D-503AE379F9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3163C7DC-657E-73F4-29F4-04AAE6CF630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F52031D-35DE-833B-E675-F613E385EA5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59800C38-094A-4E4D-C329-1645280A418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F4BB97EE-6E4F-E426-B489-B11CB524402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A4548CDA-0A7E-D931-CFDB-9649B20E33C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37B04EC5-6842-9401-A784-B79C9E31905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230521EA-744A-0C0E-4F0B-7ABFE0494FB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EE680448-EA0A-D41A-0158-718EFD6ECB5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F599DE1-A99B-B1A2-F804-DF3B6104D3F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033D5AE7-5029-06CB-FB17-8C4750AA19E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843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C63D-244F-9EC9-A32F-B348E7E8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90798944-A472-A257-ED7B-559041E33555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779AA2-8047-2149-FAC5-E8D84E4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2" name="Text Box 1">
            <a:extLst>
              <a:ext uri="{FF2B5EF4-FFF2-40B4-BE49-F238E27FC236}">
                <a16:creationId xmlns:a16="http://schemas.microsoft.com/office/drawing/2014/main" id="{78DE476C-F3CB-4EE8-1F26-44B4F40C65AD}"/>
              </a:ext>
            </a:extLst>
          </p:cNvPr>
          <p:cNvSpPr txBox="1"/>
          <p:nvPr/>
        </p:nvSpPr>
        <p:spPr>
          <a:xfrm>
            <a:off x="3275061" y="2600887"/>
            <a:ext cx="2593877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MA" sz="60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&lt;7</a:t>
            </a:r>
            <a:r>
              <a:rPr lang="f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EB198F-E436-70FF-5513-260A7FD5BE8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EF50D795-BB35-DDE7-FD58-8C07177E2A0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E9D9A8C5-CF52-B98B-80BA-347B66FD9B0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0285AA-D554-F291-6274-E81F4975FAE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A7FC53A1-7907-9A67-16DE-155F0E25BD3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B6CE21BC-C89B-519D-3710-7BA9D9E386A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C35DD21A-AE53-6DA3-00BD-83D45BF17D7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4EF69E94-DC14-1F55-D827-D4A2BB610A6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C481C823-531B-EC1D-201F-C38796B35B8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8677998D-AB35-5DBF-ACFC-5B3D2C6F840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E40409B-7573-B4EB-B6C6-1164183997D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E6958F72-958C-7EC4-8DF9-AFD7B32506F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4B3BD5-A572-42B2-08C0-900CFEDF6265}"/>
              </a:ext>
            </a:extLst>
          </p:cNvPr>
          <p:cNvGrpSpPr/>
          <p:nvPr/>
        </p:nvGrpSpPr>
        <p:grpSpPr>
          <a:xfrm>
            <a:off x="1452271" y="1676648"/>
            <a:ext cx="6239457" cy="3760580"/>
            <a:chOff x="1452271" y="1676648"/>
            <a:chExt cx="6239457" cy="376058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32D8156-AA65-9052-43D4-9F14A04285C9}"/>
                </a:ext>
              </a:extLst>
            </p:cNvPr>
            <p:cNvGrpSpPr/>
            <p:nvPr/>
          </p:nvGrpSpPr>
          <p:grpSpPr>
            <a:xfrm>
              <a:off x="1452271" y="1676648"/>
              <a:ext cx="6239457" cy="3760580"/>
              <a:chOff x="0" y="-220103"/>
              <a:chExt cx="2073272" cy="1936544"/>
            </a:xfrm>
          </p:grpSpPr>
          <p:sp>
            <p:nvSpPr>
              <p:cNvPr id="81" name="Text Box 1">
                <a:extLst>
                  <a:ext uri="{FF2B5EF4-FFF2-40B4-BE49-F238E27FC236}">
                    <a16:creationId xmlns:a16="http://schemas.microsoft.com/office/drawing/2014/main" id="{23978BFB-F5AC-0CE1-55E9-177509DA10E6}"/>
                  </a:ext>
                </a:extLst>
              </p:cNvPr>
              <p:cNvSpPr txBox="1"/>
              <p:nvPr/>
            </p:nvSpPr>
            <p:spPr>
              <a:xfrm>
                <a:off x="258114" y="1404021"/>
                <a:ext cx="1636440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SA" sz="6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اَلْعَشَرَةُ الْأَقْرَبُ </a:t>
                </a:r>
                <a:endParaRPr lang="fr-MA" sz="6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F1A8864-6759-7558-7FD3-730F64CCADA2}"/>
                  </a:ext>
                </a:extLst>
              </p:cNvPr>
              <p:cNvGrpSpPr/>
              <p:nvPr/>
            </p:nvGrpSpPr>
            <p:grpSpPr>
              <a:xfrm>
                <a:off x="0" y="-220103"/>
                <a:ext cx="2073272" cy="1363103"/>
                <a:chOff x="0" y="-220103"/>
                <a:chExt cx="2073272" cy="1363103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955561D-45A0-0E73-01E6-E971EC68AC4B}"/>
                    </a:ext>
                  </a:extLst>
                </p:cNvPr>
                <p:cNvGrpSpPr/>
                <p:nvPr/>
              </p:nvGrpSpPr>
              <p:grpSpPr>
                <a:xfrm>
                  <a:off x="253065" y="-220103"/>
                  <a:ext cx="1695764" cy="443450"/>
                  <a:chOff x="263928" y="-164916"/>
                  <a:chExt cx="1528855" cy="378236"/>
                </a:xfrm>
              </p:grpSpPr>
              <p:sp>
                <p:nvSpPr>
                  <p:cNvPr id="89" name="Text Box 1">
                    <a:extLst>
                      <a:ext uri="{FF2B5EF4-FFF2-40B4-BE49-F238E27FC236}">
                        <a16:creationId xmlns:a16="http://schemas.microsoft.com/office/drawing/2014/main" id="{4C53E2CD-5448-07ED-ADE5-9FE583BEF023}"/>
                      </a:ext>
                    </a:extLst>
                  </p:cNvPr>
                  <p:cNvSpPr txBox="1"/>
                  <p:nvPr/>
                </p:nvSpPr>
                <p:spPr>
                  <a:xfrm>
                    <a:off x="263928" y="-137200"/>
                    <a:ext cx="487680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70</a:t>
                    </a:r>
                    <a:endParaRPr lang="fr-MA" sz="6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Text Box 1">
                    <a:extLst>
                      <a:ext uri="{FF2B5EF4-FFF2-40B4-BE49-F238E27FC236}">
                        <a16:creationId xmlns:a16="http://schemas.microsoft.com/office/drawing/2014/main" id="{6CC8BCDA-B28E-DD5C-B6BD-C13D6293CF96}"/>
                      </a:ext>
                    </a:extLst>
                  </p:cNvPr>
                  <p:cNvSpPr txBox="1"/>
                  <p:nvPr/>
                </p:nvSpPr>
                <p:spPr>
                  <a:xfrm>
                    <a:off x="1305103" y="-161462"/>
                    <a:ext cx="487680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80</a:t>
                    </a:r>
                    <a:endParaRPr lang="fr-MA" sz="6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Text Box 1">
                    <a:extLst>
                      <a:ext uri="{FF2B5EF4-FFF2-40B4-BE49-F238E27FC236}">
                        <a16:creationId xmlns:a16="http://schemas.microsoft.com/office/drawing/2014/main" id="{5FEE1C9A-8F90-3599-8580-A8675590B4F7}"/>
                      </a:ext>
                    </a:extLst>
                  </p:cNvPr>
                  <p:cNvSpPr txBox="1"/>
                  <p:nvPr/>
                </p:nvSpPr>
                <p:spPr>
                  <a:xfrm>
                    <a:off x="526365" y="-164916"/>
                    <a:ext cx="77706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6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6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73</a:t>
                    </a:r>
                    <a:r>
                      <a:rPr lang="fr-MA" sz="6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GB" sz="6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6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6C87501F-C27E-7894-56F2-298793EDF5CA}"/>
                    </a:ext>
                  </a:extLst>
                </p:cNvPr>
                <p:cNvGrpSpPr/>
                <p:nvPr/>
              </p:nvGrpSpPr>
              <p:grpSpPr>
                <a:xfrm>
                  <a:off x="0" y="644861"/>
                  <a:ext cx="2073272" cy="498139"/>
                  <a:chOff x="0" y="-33319"/>
                  <a:chExt cx="2073272" cy="498139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41657F8A-9813-FAD5-318D-E6E539749127}"/>
                      </a:ext>
                    </a:extLst>
                  </p:cNvPr>
                  <p:cNvGrpSpPr/>
                  <p:nvPr/>
                </p:nvGrpSpPr>
                <p:grpSpPr>
                  <a:xfrm>
                    <a:off x="442032" y="-33319"/>
                    <a:ext cx="1631240" cy="419100"/>
                    <a:chOff x="232482" y="-33319"/>
                    <a:chExt cx="1631240" cy="419100"/>
                  </a:xfrm>
                </p:grpSpPr>
                <p:cxnSp>
                  <p:nvCxnSpPr>
                    <p:cNvPr id="87" name="Straight Arrow Connector 86">
                      <a:extLst>
                        <a:ext uri="{FF2B5EF4-FFF2-40B4-BE49-F238E27FC236}">
                          <a16:creationId xmlns:a16="http://schemas.microsoft.com/office/drawing/2014/main" id="{8F01B333-BB3F-A575-3D6D-7DB86F96527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2482" y="324891"/>
                      <a:ext cx="1024890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" name="Text Box 1">
                      <a:extLst>
                        <a:ext uri="{FF2B5EF4-FFF2-40B4-BE49-F238E27FC236}">
                          <a16:creationId xmlns:a16="http://schemas.microsoft.com/office/drawing/2014/main" id="{AF6D0F0A-2469-6E21-4C3B-0C97BC63BC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15082" y="-33319"/>
                      <a:ext cx="548640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solidFill>
                        <a:srgbClr val="FF0000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6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fr-MA" sz="6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86" name="Text Box 1">
                    <a:extLst>
                      <a:ext uri="{FF2B5EF4-FFF2-40B4-BE49-F238E27FC236}">
                        <a16:creationId xmlns:a16="http://schemas.microsoft.com/office/drawing/2014/main" id="{B80F7FF1-8F3C-60F0-C216-13500A74E72B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0" y="60960"/>
                    <a:ext cx="46482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73</a:t>
                    </a: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1FC6AF-F091-3A79-94B5-8ED1CBD8766B}"/>
                </a:ext>
              </a:extLst>
            </p:cNvPr>
            <p:cNvGrpSpPr/>
            <p:nvPr/>
          </p:nvGrpSpPr>
          <p:grpSpPr>
            <a:xfrm>
              <a:off x="2807509" y="2506284"/>
              <a:ext cx="3597567" cy="331522"/>
              <a:chOff x="2807509" y="2506284"/>
              <a:chExt cx="3597567" cy="331522"/>
            </a:xfrm>
          </p:grpSpPr>
          <p:sp>
            <p:nvSpPr>
              <p:cNvPr id="16" name="Right Bracket 15">
                <a:extLst>
                  <a:ext uri="{FF2B5EF4-FFF2-40B4-BE49-F238E27FC236}">
                    <a16:creationId xmlns:a16="http://schemas.microsoft.com/office/drawing/2014/main" id="{C40D424D-CF4C-5B65-E5FA-417D68AB9BC9}"/>
                  </a:ext>
                </a:extLst>
              </p:cNvPr>
              <p:cNvSpPr/>
              <p:nvPr/>
            </p:nvSpPr>
            <p:spPr>
              <a:xfrm rot="5400000">
                <a:off x="3425635" y="1938697"/>
                <a:ext cx="280983" cy="1517235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Right Bracket 16">
                <a:extLst>
                  <a:ext uri="{FF2B5EF4-FFF2-40B4-BE49-F238E27FC236}">
                    <a16:creationId xmlns:a16="http://schemas.microsoft.com/office/drawing/2014/main" id="{45A03F69-2DC6-2180-5C2F-5704DB405B3A}"/>
                  </a:ext>
                </a:extLst>
              </p:cNvPr>
              <p:cNvSpPr/>
              <p:nvPr/>
            </p:nvSpPr>
            <p:spPr>
              <a:xfrm rot="5400000">
                <a:off x="5505967" y="1888158"/>
                <a:ext cx="280983" cy="1517235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20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58C22-55D7-06D2-771F-3662DBD6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C6F66A00-F3E9-1667-2688-A83ABE3009AD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المئة الأقرب للعدد 560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2DBF26-A732-E0B5-2880-A1B9A1A19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B139032-EAAE-F2FF-6972-37AF921E65BB}"/>
              </a:ext>
            </a:extLst>
          </p:cNvPr>
          <p:cNvGrpSpPr/>
          <p:nvPr/>
        </p:nvGrpSpPr>
        <p:grpSpPr>
          <a:xfrm>
            <a:off x="1200017" y="1843712"/>
            <a:ext cx="6491711" cy="3512236"/>
            <a:chOff x="-83820" y="-92216"/>
            <a:chExt cx="2157092" cy="1808657"/>
          </a:xfrm>
        </p:grpSpPr>
        <p:sp>
          <p:nvSpPr>
            <p:cNvPr id="81" name="Text Box 1">
              <a:extLst>
                <a:ext uri="{FF2B5EF4-FFF2-40B4-BE49-F238E27FC236}">
                  <a16:creationId xmlns:a16="http://schemas.microsoft.com/office/drawing/2014/main" id="{8CB27C3E-0B0F-CD7B-EC24-A919F319F2D7}"/>
                </a:ext>
              </a:extLst>
            </p:cNvPr>
            <p:cNvSpPr txBox="1"/>
            <p:nvPr/>
          </p:nvSpPr>
          <p:spPr>
            <a:xfrm>
              <a:off x="258114" y="1404021"/>
              <a:ext cx="1636440" cy="3124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اَلْمِئَةُ</a:t>
              </a:r>
              <a:r>
                <a:rPr lang="ar-S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الْأَقْرَبُ </a:t>
              </a:r>
              <a:endPara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828FB8D-352B-CDF6-39BD-88DF3F68E99F}"/>
                </a:ext>
              </a:extLst>
            </p:cNvPr>
            <p:cNvGrpSpPr/>
            <p:nvPr/>
          </p:nvGrpSpPr>
          <p:grpSpPr>
            <a:xfrm>
              <a:off x="-83820" y="-92216"/>
              <a:ext cx="2157092" cy="1235216"/>
              <a:chOff x="-83820" y="-92216"/>
              <a:chExt cx="2157092" cy="123521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ABFDC08C-1A5A-D726-5653-0E9302D82AFB}"/>
                  </a:ext>
                </a:extLst>
              </p:cNvPr>
              <p:cNvGrpSpPr/>
              <p:nvPr/>
            </p:nvGrpSpPr>
            <p:grpSpPr>
              <a:xfrm>
                <a:off x="111309" y="-92216"/>
                <a:ext cx="1846794" cy="486065"/>
                <a:chOff x="136125" y="-55836"/>
                <a:chExt cx="1665019" cy="414585"/>
              </a:xfrm>
            </p:grpSpPr>
            <p:sp>
              <p:nvSpPr>
                <p:cNvPr id="89" name="Text Box 1">
                  <a:extLst>
                    <a:ext uri="{FF2B5EF4-FFF2-40B4-BE49-F238E27FC236}">
                      <a16:creationId xmlns:a16="http://schemas.microsoft.com/office/drawing/2014/main" id="{CADC8797-810B-716E-1602-AC8F0E3ED588}"/>
                    </a:ext>
                  </a:extLst>
                </p:cNvPr>
                <p:cNvSpPr txBox="1"/>
                <p:nvPr/>
              </p:nvSpPr>
              <p:spPr>
                <a:xfrm>
                  <a:off x="136125" y="-12954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 Box 1">
                  <a:extLst>
                    <a:ext uri="{FF2B5EF4-FFF2-40B4-BE49-F238E27FC236}">
                      <a16:creationId xmlns:a16="http://schemas.microsoft.com/office/drawing/2014/main" id="{7DA6A0CA-0BE5-C8E0-1684-FD9FF373DA77}"/>
                    </a:ext>
                  </a:extLst>
                </p:cNvPr>
                <p:cNvSpPr txBox="1"/>
                <p:nvPr/>
              </p:nvSpPr>
              <p:spPr>
                <a:xfrm>
                  <a:off x="1313464" y="-55836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1">
                  <a:extLst>
                    <a:ext uri="{FF2B5EF4-FFF2-40B4-BE49-F238E27FC236}">
                      <a16:creationId xmlns:a16="http://schemas.microsoft.com/office/drawing/2014/main" id="{6E16286C-143F-08BD-C81B-5063021D4335}"/>
                    </a:ext>
                  </a:extLst>
                </p:cNvPr>
                <p:cNvSpPr txBox="1"/>
                <p:nvPr/>
              </p:nvSpPr>
              <p:spPr>
                <a:xfrm>
                  <a:off x="424541" y="31297"/>
                  <a:ext cx="892404" cy="32745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&lt; </a:t>
                  </a:r>
                  <a:r>
                    <a:rPr lang="ar-MA" sz="6000" b="1" kern="0" dirty="0">
                      <a:solidFill>
                        <a:srgbClr val="002060"/>
                      </a:solidFill>
                      <a:latin typeface="Ebrima" panose="02000000000000000000" pitchFamily="2" charset="0"/>
                      <a:cs typeface="Arial" panose="020B0604020202020204" pitchFamily="34" charset="0"/>
                    </a:rPr>
                    <a:t>560</a:t>
                  </a: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&lt;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en-GB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C95649F-65D1-3D06-90D7-98CD00E2AAE3}"/>
                  </a:ext>
                </a:extLst>
              </p:cNvPr>
              <p:cNvGrpSpPr/>
              <p:nvPr/>
            </p:nvGrpSpPr>
            <p:grpSpPr>
              <a:xfrm>
                <a:off x="-83820" y="644861"/>
                <a:ext cx="2157092" cy="498139"/>
                <a:chOff x="-83820" y="-33319"/>
                <a:chExt cx="2157092" cy="49813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6F09C830-43F6-B4BB-E377-E7A260C505AA}"/>
                    </a:ext>
                  </a:extLst>
                </p:cNvPr>
                <p:cNvGrpSpPr/>
                <p:nvPr/>
              </p:nvGrpSpPr>
              <p:grpSpPr>
                <a:xfrm>
                  <a:off x="442032" y="-33319"/>
                  <a:ext cx="1631240" cy="419100"/>
                  <a:chOff x="232482" y="-33319"/>
                  <a:chExt cx="1631240" cy="419100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AE4B7F6E-6BF7-FC26-8336-ED4973F85633}"/>
                      </a:ext>
                    </a:extLst>
                  </p:cNvPr>
                  <p:cNvCxnSpPr/>
                  <p:nvPr/>
                </p:nvCxnSpPr>
                <p:spPr>
                  <a:xfrm>
                    <a:off x="232482" y="324891"/>
                    <a:ext cx="1024890" cy="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1">
                    <a:extLst>
                      <a:ext uri="{FF2B5EF4-FFF2-40B4-BE49-F238E27FC236}">
                        <a16:creationId xmlns:a16="http://schemas.microsoft.com/office/drawing/2014/main" id="{C8709359-BF19-AA6D-129D-E67278B8331C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082" y="-33319"/>
                    <a:ext cx="548640" cy="41910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kern="0" dirty="0">
                        <a:solidFill>
                          <a:srgbClr val="1B1C1D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.....</a:t>
                    </a:r>
                    <a:endPara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6" name="Text Box 1">
                  <a:extLst>
                    <a:ext uri="{FF2B5EF4-FFF2-40B4-BE49-F238E27FC236}">
                      <a16:creationId xmlns:a16="http://schemas.microsoft.com/office/drawing/2014/main" id="{0762C0C6-027A-649F-1583-C54B56840B5C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-83820" y="60960"/>
                  <a:ext cx="548640" cy="4038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b="1" kern="0" dirty="0">
                      <a:solidFill>
                        <a:srgbClr val="002060"/>
                      </a:solidFill>
                      <a:effectLst/>
                      <a:latin typeface="Ebrima" panose="02000000000000000000" pitchFamily="2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560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2" name="Text Box 1">
            <a:extLst>
              <a:ext uri="{FF2B5EF4-FFF2-40B4-BE49-F238E27FC236}">
                <a16:creationId xmlns:a16="http://schemas.microsoft.com/office/drawing/2014/main" id="{2CC3936B-8545-FAF9-031C-15FB88343807}"/>
              </a:ext>
            </a:extLst>
          </p:cNvPr>
          <p:cNvSpPr txBox="1"/>
          <p:nvPr/>
        </p:nvSpPr>
        <p:spPr>
          <a:xfrm>
            <a:off x="2986187" y="2835835"/>
            <a:ext cx="2593877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6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</a:t>
            </a:r>
            <a:r>
              <a:rPr lang="a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r>
              <a:rPr lang="f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52639C2-5E4E-0BC6-2527-E03619F07B6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E81EF57C-A4D9-966B-0D01-91568F561DB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CD38773E-56F6-CD6A-1B1A-8399F987687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B129D55-028F-7B17-A8C6-9ED3C8463A4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109D7DAE-4127-B46A-E63C-A9D7256D69E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E95748ED-B198-0CA3-7A5F-12D939DC891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93521C5A-BDB1-FDC1-B211-48C054DB5D6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5548A91B-E2BD-8EC9-886E-64CBDF57F7C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9570CACF-9B51-E9DD-1C15-5E47C8BC7C7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5CFA0A4E-EB7F-9352-C14B-05E49784DF9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2F34B1-EE3A-441A-70FB-821AB10F17A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EB4F4105-084C-5C1B-B517-C956A7D8846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54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5261-4C87-BCBD-0915-C56A0006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5773CF2-632B-840F-493E-EA93C378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8B04A246-FF06-804E-D7C3-93F62A16257A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CFBED83-61A3-0935-F1FC-A5E71CF4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F2CF-677C-0AB0-AD51-3C50E6FB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A9BDC316-9680-DEEA-1E81-9BB380149844}"/>
              </a:ext>
            </a:extLst>
          </p:cNvPr>
          <p:cNvSpPr txBox="1"/>
          <p:nvPr/>
        </p:nvSpPr>
        <p:spPr>
          <a:xfrm>
            <a:off x="223521" y="935593"/>
            <a:ext cx="720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zgh-Tfng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940038-6745-3CD3-0166-B21C806C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7E1C3A69-B21C-5BE2-D635-54CC50F36D61}"/>
              </a:ext>
            </a:extLst>
          </p:cNvPr>
          <p:cNvGrpSpPr/>
          <p:nvPr/>
        </p:nvGrpSpPr>
        <p:grpSpPr>
          <a:xfrm>
            <a:off x="1200017" y="1843712"/>
            <a:ext cx="6491711" cy="3512236"/>
            <a:chOff x="-83820" y="-92216"/>
            <a:chExt cx="2157092" cy="1808657"/>
          </a:xfrm>
        </p:grpSpPr>
        <p:sp>
          <p:nvSpPr>
            <p:cNvPr id="81" name="Text Box 1">
              <a:extLst>
                <a:ext uri="{FF2B5EF4-FFF2-40B4-BE49-F238E27FC236}">
                  <a16:creationId xmlns:a16="http://schemas.microsoft.com/office/drawing/2014/main" id="{AFDD8B93-6FF0-1AEE-5310-CE1DD380EC25}"/>
                </a:ext>
              </a:extLst>
            </p:cNvPr>
            <p:cNvSpPr txBox="1"/>
            <p:nvPr/>
          </p:nvSpPr>
          <p:spPr>
            <a:xfrm>
              <a:off x="258114" y="1404021"/>
              <a:ext cx="1636440" cy="3124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اَلْمِئَةُ</a:t>
              </a:r>
              <a:r>
                <a:rPr lang="ar-S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الْأَقْرَبُ </a:t>
              </a:r>
              <a:endPara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37A5D77-C27F-8DDD-4AEA-5C58AE827C83}"/>
                </a:ext>
              </a:extLst>
            </p:cNvPr>
            <p:cNvGrpSpPr/>
            <p:nvPr/>
          </p:nvGrpSpPr>
          <p:grpSpPr>
            <a:xfrm>
              <a:off x="-83820" y="-92216"/>
              <a:ext cx="2157092" cy="1235216"/>
              <a:chOff x="-83820" y="-92216"/>
              <a:chExt cx="2157092" cy="123521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3609CBB-9979-622C-6D5E-0AABF838F9B6}"/>
                  </a:ext>
                </a:extLst>
              </p:cNvPr>
              <p:cNvGrpSpPr/>
              <p:nvPr/>
            </p:nvGrpSpPr>
            <p:grpSpPr>
              <a:xfrm>
                <a:off x="111309" y="-92216"/>
                <a:ext cx="1846794" cy="486065"/>
                <a:chOff x="136125" y="-55836"/>
                <a:chExt cx="1665019" cy="414585"/>
              </a:xfrm>
            </p:grpSpPr>
            <p:sp>
              <p:nvSpPr>
                <p:cNvPr id="89" name="Text Box 1">
                  <a:extLst>
                    <a:ext uri="{FF2B5EF4-FFF2-40B4-BE49-F238E27FC236}">
                      <a16:creationId xmlns:a16="http://schemas.microsoft.com/office/drawing/2014/main" id="{661FBAC6-1E13-F631-6810-2DC7A7064A9F}"/>
                    </a:ext>
                  </a:extLst>
                </p:cNvPr>
                <p:cNvSpPr txBox="1"/>
                <p:nvPr/>
              </p:nvSpPr>
              <p:spPr>
                <a:xfrm>
                  <a:off x="136125" y="-12954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 Box 1">
                  <a:extLst>
                    <a:ext uri="{FF2B5EF4-FFF2-40B4-BE49-F238E27FC236}">
                      <a16:creationId xmlns:a16="http://schemas.microsoft.com/office/drawing/2014/main" id="{F31E85D3-6F08-B5DA-3E0F-E562863B9C3A}"/>
                    </a:ext>
                  </a:extLst>
                </p:cNvPr>
                <p:cNvSpPr txBox="1"/>
                <p:nvPr/>
              </p:nvSpPr>
              <p:spPr>
                <a:xfrm>
                  <a:off x="1313464" y="-55836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1B1C1D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....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1">
                  <a:extLst>
                    <a:ext uri="{FF2B5EF4-FFF2-40B4-BE49-F238E27FC236}">
                      <a16:creationId xmlns:a16="http://schemas.microsoft.com/office/drawing/2014/main" id="{B50BCCE5-55FD-61D9-782E-8E436382AEE5}"/>
                    </a:ext>
                  </a:extLst>
                </p:cNvPr>
                <p:cNvSpPr txBox="1"/>
                <p:nvPr/>
              </p:nvSpPr>
              <p:spPr>
                <a:xfrm>
                  <a:off x="424541" y="31297"/>
                  <a:ext cx="892404" cy="32745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&lt; </a:t>
                  </a:r>
                  <a:r>
                    <a:rPr lang="ar-MA" sz="6000" b="1" kern="0" dirty="0">
                      <a:solidFill>
                        <a:srgbClr val="002060"/>
                      </a:solidFill>
                      <a:latin typeface="Ebrima" panose="02000000000000000000" pitchFamily="2" charset="0"/>
                      <a:cs typeface="Arial" panose="020B0604020202020204" pitchFamily="34" charset="0"/>
                    </a:rPr>
                    <a:t>560</a:t>
                  </a: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&lt;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en-GB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2AC4E9C3-D542-59AE-6247-B1392B586F1A}"/>
                  </a:ext>
                </a:extLst>
              </p:cNvPr>
              <p:cNvGrpSpPr/>
              <p:nvPr/>
            </p:nvGrpSpPr>
            <p:grpSpPr>
              <a:xfrm>
                <a:off x="-83820" y="644861"/>
                <a:ext cx="2157092" cy="498139"/>
                <a:chOff x="-83820" y="-33319"/>
                <a:chExt cx="2157092" cy="498139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F745C0E-9ACA-CB9B-5458-1B93A0527C38}"/>
                    </a:ext>
                  </a:extLst>
                </p:cNvPr>
                <p:cNvGrpSpPr/>
                <p:nvPr/>
              </p:nvGrpSpPr>
              <p:grpSpPr>
                <a:xfrm>
                  <a:off x="442032" y="-33319"/>
                  <a:ext cx="1631240" cy="419100"/>
                  <a:chOff x="232482" y="-33319"/>
                  <a:chExt cx="1631240" cy="419100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095D75DF-DD53-62CB-CFA9-812A6EF02E6C}"/>
                      </a:ext>
                    </a:extLst>
                  </p:cNvPr>
                  <p:cNvCxnSpPr/>
                  <p:nvPr/>
                </p:nvCxnSpPr>
                <p:spPr>
                  <a:xfrm>
                    <a:off x="232482" y="324891"/>
                    <a:ext cx="1024890" cy="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1">
                    <a:extLst>
                      <a:ext uri="{FF2B5EF4-FFF2-40B4-BE49-F238E27FC236}">
                        <a16:creationId xmlns:a16="http://schemas.microsoft.com/office/drawing/2014/main" id="{BB0D5FFE-5F5D-C672-C6B6-E26044ED84EE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082" y="-33319"/>
                    <a:ext cx="548640" cy="41910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srgbClr val="FF0000"/>
                    </a:solidFill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b="1" kern="0" dirty="0">
                        <a:solidFill>
                          <a:srgbClr val="C0000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600</a:t>
                    </a:r>
                    <a:endParaRPr lang="fr-MA" sz="6000" b="1" kern="100" dirty="0">
                      <a:solidFill>
                        <a:srgbClr val="C000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6" name="Text Box 1">
                  <a:extLst>
                    <a:ext uri="{FF2B5EF4-FFF2-40B4-BE49-F238E27FC236}">
                      <a16:creationId xmlns:a16="http://schemas.microsoft.com/office/drawing/2014/main" id="{DB8A195C-FBDD-16D0-949E-6344474B7D0B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-83820" y="60960"/>
                  <a:ext cx="548640" cy="4038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b="1" kern="0" dirty="0">
                      <a:solidFill>
                        <a:srgbClr val="002060"/>
                      </a:solidFill>
                      <a:effectLst/>
                      <a:latin typeface="Ebrima" panose="02000000000000000000" pitchFamily="2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560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2" name="Text Box 1">
            <a:extLst>
              <a:ext uri="{FF2B5EF4-FFF2-40B4-BE49-F238E27FC236}">
                <a16:creationId xmlns:a16="http://schemas.microsoft.com/office/drawing/2014/main" id="{4CEDD109-0BB4-A73F-9C51-F543AB9387EC}"/>
              </a:ext>
            </a:extLst>
          </p:cNvPr>
          <p:cNvSpPr txBox="1"/>
          <p:nvPr/>
        </p:nvSpPr>
        <p:spPr>
          <a:xfrm>
            <a:off x="2986187" y="2835835"/>
            <a:ext cx="2593877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6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</a:t>
            </a:r>
            <a:r>
              <a:rPr lang="a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r>
              <a:rPr lang="fr-MA" sz="6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D293A18-CA6F-CC7E-316E-6BDEDD01A50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4ACD24C7-37E2-FB81-73B2-9CFD237357F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1DE0D66F-0CDA-FEAF-BDFE-A39530A629C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2BD7A-B777-7B29-7777-82467B12262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6D16942E-9193-E624-F70D-EE294BDA4AE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646E75CD-41C5-904C-8537-71B3E47A237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2DEB22C4-21D5-2CE7-773A-0FF4230E0F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30633C8F-1771-4CA6-6AA7-EF10F02CA9A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FAFCE1B7-DB4D-982B-04FB-3A4709D8544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3F27DFFE-130C-692E-9BE4-C5B9F7CDC3F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348C20-5655-E210-0895-D83143162CF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E0D3CD4D-E126-B390-D2A7-3CBA83743E9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859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20656-82C6-ACBD-9F84-7E6BFD15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F64F6E72-561B-80E9-A1E1-F5B0609A44AF}"/>
              </a:ext>
            </a:extLst>
          </p:cNvPr>
          <p:cNvSpPr txBox="1"/>
          <p:nvPr/>
        </p:nvSpPr>
        <p:spPr>
          <a:xfrm>
            <a:off x="223521" y="935593"/>
            <a:ext cx="720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BF39E1-CFF4-2E3F-9988-54A149AD0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EAB12A1A-B6D6-EE23-7BB3-93E574433F47}"/>
              </a:ext>
            </a:extLst>
          </p:cNvPr>
          <p:cNvGrpSpPr/>
          <p:nvPr/>
        </p:nvGrpSpPr>
        <p:grpSpPr>
          <a:xfrm>
            <a:off x="1200017" y="1482953"/>
            <a:ext cx="6507878" cy="3872995"/>
            <a:chOff x="-83820" y="-277992"/>
            <a:chExt cx="2162464" cy="1994433"/>
          </a:xfrm>
        </p:grpSpPr>
        <p:sp>
          <p:nvSpPr>
            <p:cNvPr id="81" name="Text Box 1">
              <a:extLst>
                <a:ext uri="{FF2B5EF4-FFF2-40B4-BE49-F238E27FC236}">
                  <a16:creationId xmlns:a16="http://schemas.microsoft.com/office/drawing/2014/main" id="{F55E48B2-E317-6A05-3EDE-5A638A09148C}"/>
                </a:ext>
              </a:extLst>
            </p:cNvPr>
            <p:cNvSpPr txBox="1"/>
            <p:nvPr/>
          </p:nvSpPr>
          <p:spPr>
            <a:xfrm>
              <a:off x="258114" y="1404021"/>
              <a:ext cx="1636440" cy="3124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اَلْمِئَةُ</a:t>
              </a:r>
              <a:r>
                <a:rPr lang="ar-SA" sz="6000" b="1" kern="0" dirty="0">
                  <a:solidFill>
                    <a:srgbClr val="00206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الْأَقْرَبُ </a:t>
              </a:r>
              <a:endPara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9E749C0-51CF-6F1F-18DD-1F2F00A9C22B}"/>
                </a:ext>
              </a:extLst>
            </p:cNvPr>
            <p:cNvGrpSpPr/>
            <p:nvPr/>
          </p:nvGrpSpPr>
          <p:grpSpPr>
            <a:xfrm>
              <a:off x="-83820" y="-277992"/>
              <a:ext cx="2162464" cy="1420992"/>
              <a:chOff x="-83820" y="-277992"/>
              <a:chExt cx="2162464" cy="1420992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30933D1-149B-7A8E-7F35-F1DCF326F419}"/>
                  </a:ext>
                </a:extLst>
              </p:cNvPr>
              <p:cNvGrpSpPr/>
              <p:nvPr/>
            </p:nvGrpSpPr>
            <p:grpSpPr>
              <a:xfrm>
                <a:off x="-3948" y="-277992"/>
                <a:ext cx="1994261" cy="466359"/>
                <a:chOff x="32213" y="-214292"/>
                <a:chExt cx="1797971" cy="397777"/>
              </a:xfrm>
            </p:grpSpPr>
            <p:sp>
              <p:nvSpPr>
                <p:cNvPr id="89" name="Text Box 1">
                  <a:extLst>
                    <a:ext uri="{FF2B5EF4-FFF2-40B4-BE49-F238E27FC236}">
                      <a16:creationId xmlns:a16="http://schemas.microsoft.com/office/drawing/2014/main" id="{4C1148C0-7ECF-618B-3BA1-56C23863254B}"/>
                    </a:ext>
                  </a:extLst>
                </p:cNvPr>
                <p:cNvSpPr txBox="1"/>
                <p:nvPr/>
              </p:nvSpPr>
              <p:spPr>
                <a:xfrm>
                  <a:off x="32213" y="-167035"/>
                  <a:ext cx="663603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500</a:t>
                  </a:r>
                  <a:endParaRPr lang="fr-MA" sz="6000" kern="100" dirty="0">
                    <a:solidFill>
                      <a:srgbClr val="FC8D00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 Box 1">
                  <a:extLst>
                    <a:ext uri="{FF2B5EF4-FFF2-40B4-BE49-F238E27FC236}">
                      <a16:creationId xmlns:a16="http://schemas.microsoft.com/office/drawing/2014/main" id="{C6704661-A8E7-D23A-81F1-0ED751D1C013}"/>
                    </a:ext>
                  </a:extLst>
                </p:cNvPr>
                <p:cNvSpPr txBox="1"/>
                <p:nvPr/>
              </p:nvSpPr>
              <p:spPr>
                <a:xfrm>
                  <a:off x="1342504" y="-214292"/>
                  <a:ext cx="487680" cy="3505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kern="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600</a:t>
                  </a:r>
                  <a:endParaRPr lang="fr-MA" sz="6000" kern="100" dirty="0">
                    <a:solidFill>
                      <a:srgbClr val="FC8D00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1">
                  <a:extLst>
                    <a:ext uri="{FF2B5EF4-FFF2-40B4-BE49-F238E27FC236}">
                      <a16:creationId xmlns:a16="http://schemas.microsoft.com/office/drawing/2014/main" id="{F1349EDC-5C4D-2284-FC0E-D5458FDCC853}"/>
                    </a:ext>
                  </a:extLst>
                </p:cNvPr>
                <p:cNvSpPr txBox="1"/>
                <p:nvPr/>
              </p:nvSpPr>
              <p:spPr>
                <a:xfrm>
                  <a:off x="450100" y="-173378"/>
                  <a:ext cx="892404" cy="32745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&lt; </a:t>
                  </a:r>
                  <a:r>
                    <a:rPr lang="ar-MA" sz="6000" b="1" kern="0" dirty="0">
                      <a:solidFill>
                        <a:srgbClr val="002060"/>
                      </a:solidFill>
                      <a:latin typeface="Ebrima" panose="02000000000000000000" pitchFamily="2" charset="0"/>
                      <a:cs typeface="Arial" panose="020B0604020202020204" pitchFamily="34" charset="0"/>
                    </a:rPr>
                    <a:t>560</a:t>
                  </a:r>
                  <a:r>
                    <a:rPr lang="fr-MA" sz="6000" kern="0" dirty="0">
                      <a:solidFill>
                        <a:srgbClr val="1B1C1D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&lt;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en-GB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fr-MA" sz="6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FF05BAF-3F06-D95A-AEBC-B65C0B90BB70}"/>
                  </a:ext>
                </a:extLst>
              </p:cNvPr>
              <p:cNvGrpSpPr/>
              <p:nvPr/>
            </p:nvGrpSpPr>
            <p:grpSpPr>
              <a:xfrm>
                <a:off x="-83820" y="709340"/>
                <a:ext cx="2162464" cy="433660"/>
                <a:chOff x="-83820" y="31160"/>
                <a:chExt cx="2162464" cy="433660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3E4D782-CC2D-D1C8-C1A1-6C3D1B08CFEB}"/>
                    </a:ext>
                  </a:extLst>
                </p:cNvPr>
                <p:cNvGrpSpPr/>
                <p:nvPr/>
              </p:nvGrpSpPr>
              <p:grpSpPr>
                <a:xfrm>
                  <a:off x="442032" y="31160"/>
                  <a:ext cx="1636612" cy="419100"/>
                  <a:chOff x="232482" y="31160"/>
                  <a:chExt cx="1636612" cy="419100"/>
                </a:xfrm>
              </p:grpSpPr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59463211-A977-F82C-BFE4-90ABE1EDCF6E}"/>
                      </a:ext>
                    </a:extLst>
                  </p:cNvPr>
                  <p:cNvCxnSpPr/>
                  <p:nvPr/>
                </p:nvCxnSpPr>
                <p:spPr>
                  <a:xfrm>
                    <a:off x="232482" y="324891"/>
                    <a:ext cx="1024890" cy="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1">
                    <a:extLst>
                      <a:ext uri="{FF2B5EF4-FFF2-40B4-BE49-F238E27FC236}">
                        <a16:creationId xmlns:a16="http://schemas.microsoft.com/office/drawing/2014/main" id="{078B087D-2D03-559D-1525-DA3BFD0AC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320454" y="31160"/>
                    <a:ext cx="548640" cy="41910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solidFill>
                      <a:srgbClr val="FF0000"/>
                    </a:solidFill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6000" b="1" kern="0" dirty="0">
                        <a:solidFill>
                          <a:srgbClr val="C0000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600</a:t>
                    </a:r>
                    <a:endParaRPr lang="fr-MA" sz="6000" b="1" kern="100" dirty="0">
                      <a:solidFill>
                        <a:srgbClr val="C000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6" name="Text Box 1">
                  <a:extLst>
                    <a:ext uri="{FF2B5EF4-FFF2-40B4-BE49-F238E27FC236}">
                      <a16:creationId xmlns:a16="http://schemas.microsoft.com/office/drawing/2014/main" id="{E5C6ADC6-FB81-29BB-FD7F-17F20516A882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-83820" y="60960"/>
                  <a:ext cx="548640" cy="4038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6000" b="1" kern="0" dirty="0">
                      <a:solidFill>
                        <a:srgbClr val="002060"/>
                      </a:solidFill>
                      <a:effectLst/>
                      <a:latin typeface="Ebrima" panose="02000000000000000000" pitchFamily="2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560</a:t>
                  </a:r>
                  <a:endParaRPr lang="fr-MA" sz="6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2" name="Text Box 1">
            <a:extLst>
              <a:ext uri="{FF2B5EF4-FFF2-40B4-BE49-F238E27FC236}">
                <a16:creationId xmlns:a16="http://schemas.microsoft.com/office/drawing/2014/main" id="{E00CCC22-0564-9572-2973-29788691E32D}"/>
              </a:ext>
            </a:extLst>
          </p:cNvPr>
          <p:cNvSpPr txBox="1"/>
          <p:nvPr/>
        </p:nvSpPr>
        <p:spPr>
          <a:xfrm>
            <a:off x="2524131" y="2933441"/>
            <a:ext cx="3601225" cy="7455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MA" sz="44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60</a:t>
            </a:r>
            <a:r>
              <a:rPr lang="fr-MA" sz="44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&gt;40</a:t>
            </a:r>
            <a:endParaRPr lang="fr-MA" sz="44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44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AA150F-F3EA-494E-AF78-109B62B1B57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7798979E-4BCE-86F9-9110-4EB3EDF3F6B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B9D7C52A-1E61-01B7-41AE-3A5F49EB68D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240CFD-790C-9CE5-69FB-EE1FCE36EB7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68606C13-24FF-1D42-BF77-CB1ECC02AC4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803E74C4-BE1A-7840-F055-4F2FCF8FBAF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41643A55-5D9A-65A5-F64B-D41D61D0441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73652B78-F044-8BF2-86C0-CFF5082066D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125176E8-F81C-E663-EC38-F7995947FE5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EDDF7BC7-1D42-A6B6-853D-16015865A17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A0A2A3-EA06-E996-E426-1152B1B0F21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7D032F13-54B7-0536-FB7F-2824D551DD5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136083F1-9483-00CC-1A27-BCAB610EEA57}"/>
              </a:ext>
            </a:extLst>
          </p:cNvPr>
          <p:cNvSpPr/>
          <p:nvPr/>
        </p:nvSpPr>
        <p:spPr>
          <a:xfrm rot="5400000">
            <a:off x="3077337" y="1793174"/>
            <a:ext cx="280983" cy="1517235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AC09D20B-0B1A-55DA-CE33-FADE2AEB1205}"/>
              </a:ext>
            </a:extLst>
          </p:cNvPr>
          <p:cNvSpPr/>
          <p:nvPr/>
        </p:nvSpPr>
        <p:spPr>
          <a:xfrm rot="5400000">
            <a:off x="5157669" y="1742635"/>
            <a:ext cx="280983" cy="1517235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1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851433" y="422295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44132" y="3407191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أ نشطة المراجعة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336053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2</a:t>
            </a:r>
            <a:endParaRPr lang="fr-MA" sz="2133" b="1" dirty="0"/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199725" y="425780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3</a:t>
            </a:r>
            <a:endParaRPr lang="fr-MA" sz="2133" b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324096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33878B"/>
                  </a:solidFill>
                </a:rPr>
                <a:t>45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64838" y="4015936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969206" y="571219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" name="Groupe 9">
            <a:extLst>
              <a:ext uri="{FF2B5EF4-FFF2-40B4-BE49-F238E27FC236}">
                <a16:creationId xmlns:a16="http://schemas.microsoft.com/office/drawing/2014/main" id="{5638228E-0B3E-CB00-3440-B9895B7C2625}"/>
              </a:ext>
            </a:extLst>
          </p:cNvPr>
          <p:cNvGrpSpPr/>
          <p:nvPr/>
        </p:nvGrpSpPr>
        <p:grpSpPr>
          <a:xfrm>
            <a:off x="1664838" y="2469713"/>
            <a:ext cx="558588" cy="625740"/>
            <a:chOff x="965530" y="5471175"/>
            <a:chExt cx="558588" cy="625740"/>
          </a:xfrm>
        </p:grpSpPr>
        <p:pic>
          <p:nvPicPr>
            <p:cNvPr id="4" name="Image 24">
              <a:extLst>
                <a:ext uri="{FF2B5EF4-FFF2-40B4-BE49-F238E27FC236}">
                  <a16:creationId xmlns:a16="http://schemas.microsoft.com/office/drawing/2014/main" id="{D5BB1FBC-0780-8ABA-3D97-EC38A6863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29">
              <a:extLst>
                <a:ext uri="{FF2B5EF4-FFF2-40B4-BE49-F238E27FC236}">
                  <a16:creationId xmlns:a16="http://schemas.microsoft.com/office/drawing/2014/main" id="{3F9FA6CF-4910-6B46-59B2-0A2A53BDAE3A}"/>
                </a:ext>
              </a:extLst>
            </p:cNvPr>
            <p:cNvSpPr txBox="1"/>
            <p:nvPr/>
          </p:nvSpPr>
          <p:spPr>
            <a:xfrm>
              <a:off x="969206" y="571219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FC29A-D879-44C0-12DF-5F5DB02DE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54D64285-96C4-6C18-B371-0863B5C2987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قربوا الأعداد إلى العشرة أو إلى المئة.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335CE5-0703-C891-5D8E-15DE10BB1AC8}"/>
              </a:ext>
            </a:extLst>
          </p:cNvPr>
          <p:cNvGrpSpPr/>
          <p:nvPr/>
        </p:nvGrpSpPr>
        <p:grpSpPr>
          <a:xfrm>
            <a:off x="451265" y="2155548"/>
            <a:ext cx="3928692" cy="3806890"/>
            <a:chOff x="540671" y="1800808"/>
            <a:chExt cx="3928692" cy="38068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29D087-FCB8-17A5-175F-A51E52CB9C7F}"/>
                </a:ext>
              </a:extLst>
            </p:cNvPr>
            <p:cNvGrpSpPr/>
            <p:nvPr/>
          </p:nvGrpSpPr>
          <p:grpSpPr>
            <a:xfrm>
              <a:off x="629238" y="2095699"/>
              <a:ext cx="3649552" cy="2926069"/>
              <a:chOff x="2710318" y="1861566"/>
              <a:chExt cx="3649552" cy="292606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F6F2E03-1156-7764-DAB4-16B198DDC2A6}"/>
                  </a:ext>
                </a:extLst>
              </p:cNvPr>
              <p:cNvGrpSpPr/>
              <p:nvPr/>
            </p:nvGrpSpPr>
            <p:grpSpPr>
              <a:xfrm>
                <a:off x="2710318" y="1861566"/>
                <a:ext cx="3649552" cy="2926069"/>
                <a:chOff x="403942" y="-99874"/>
                <a:chExt cx="1212688" cy="1506805"/>
              </a:xfrm>
            </p:grpSpPr>
            <p:sp>
              <p:nvSpPr>
                <p:cNvPr id="25" name="Text Box 1">
                  <a:extLst>
                    <a:ext uri="{FF2B5EF4-FFF2-40B4-BE49-F238E27FC236}">
                      <a16:creationId xmlns:a16="http://schemas.microsoft.com/office/drawing/2014/main" id="{916068B5-1773-F49E-860C-73CF9D6C92C3}"/>
                    </a:ext>
                  </a:extLst>
                </p:cNvPr>
                <p:cNvSpPr txBox="1"/>
                <p:nvPr/>
              </p:nvSpPr>
              <p:spPr>
                <a:xfrm>
                  <a:off x="578658" y="1094511"/>
                  <a:ext cx="960245" cy="3124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اَلْمِئَةُ</a:t>
                  </a:r>
                  <a:r>
                    <a:rPr lang="ar-S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الْأَقْرَبُ </a:t>
                  </a:r>
                  <a:endPara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67D179C-1457-A132-7781-BEDB364BA7E7}"/>
                    </a:ext>
                  </a:extLst>
                </p:cNvPr>
                <p:cNvGrpSpPr/>
                <p:nvPr/>
              </p:nvGrpSpPr>
              <p:grpSpPr>
                <a:xfrm>
                  <a:off x="403942" y="-99874"/>
                  <a:ext cx="1212688" cy="1302164"/>
                  <a:chOff x="403942" y="-99874"/>
                  <a:chExt cx="1212688" cy="1302164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F97F2DF0-9030-C796-60F4-0BC1CC378908}"/>
                      </a:ext>
                    </a:extLst>
                  </p:cNvPr>
                  <p:cNvGrpSpPr/>
                  <p:nvPr/>
                </p:nvGrpSpPr>
                <p:grpSpPr>
                  <a:xfrm>
                    <a:off x="584557" y="-99874"/>
                    <a:ext cx="954345" cy="449397"/>
                    <a:chOff x="562792" y="-62368"/>
                    <a:chExt cx="860412" cy="383309"/>
                  </a:xfrm>
                </p:grpSpPr>
                <p:sp>
                  <p:nvSpPr>
                    <p:cNvPr id="33" name="Text Box 1">
                      <a:extLst>
                        <a:ext uri="{FF2B5EF4-FFF2-40B4-BE49-F238E27FC236}">
                          <a16:creationId xmlns:a16="http://schemas.microsoft.com/office/drawing/2014/main" id="{A648413D-9323-E614-6FA6-F50EFC9B3D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2792" y="-56799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  <a:endParaRPr lang="fr-MA" sz="4000" kern="10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 Box 1">
                      <a:extLst>
                        <a:ext uri="{FF2B5EF4-FFF2-40B4-BE49-F238E27FC236}">
                          <a16:creationId xmlns:a16="http://schemas.microsoft.com/office/drawing/2014/main" id="{EBF7AD36-CCBB-31BF-022D-5406C31BEE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6748" y="-62368"/>
                      <a:ext cx="206456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</a:p>
                  </p:txBody>
                </p:sp>
                <p:sp>
                  <p:nvSpPr>
                    <p:cNvPr id="35" name="Text Box 1">
                      <a:extLst>
                        <a:ext uri="{FF2B5EF4-FFF2-40B4-BE49-F238E27FC236}">
                          <a16:creationId xmlns:a16="http://schemas.microsoft.com/office/drawing/2014/main" id="{400EE2C6-519D-7726-7974-8ECC31F29A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281" y="-6511"/>
                      <a:ext cx="617821" cy="327452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ar-MA" sz="4000" b="1" kern="0" dirty="0">
                          <a:solidFill>
                            <a:srgbClr val="002060"/>
                          </a:solidFill>
                          <a:latin typeface="Ebrima" panose="02000000000000000000" pitchFamily="2" charset="0"/>
                          <a:cs typeface="Arial" panose="020B0604020202020204" pitchFamily="34" charset="0"/>
                        </a:rPr>
                        <a:t>824</a:t>
                      </a: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&lt;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18FCFC9E-6C67-C1AC-6114-8E1FCD1A5B20}"/>
                      </a:ext>
                    </a:extLst>
                  </p:cNvPr>
                  <p:cNvGrpSpPr/>
                  <p:nvPr/>
                </p:nvGrpSpPr>
                <p:grpSpPr>
                  <a:xfrm>
                    <a:off x="403942" y="745403"/>
                    <a:ext cx="1212688" cy="456887"/>
                    <a:chOff x="403942" y="67223"/>
                    <a:chExt cx="1212688" cy="456887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CC46A09D-D1B4-868D-C44C-34F6122B85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201" y="67223"/>
                      <a:ext cx="840429" cy="419100"/>
                      <a:chOff x="566651" y="67223"/>
                      <a:chExt cx="840429" cy="419100"/>
                    </a:xfrm>
                  </p:grpSpPr>
                  <p:cxnSp>
                    <p:nvCxnSpPr>
                      <p:cNvPr id="31" name="Straight Arrow Connector 30">
                        <a:extLst>
                          <a:ext uri="{FF2B5EF4-FFF2-40B4-BE49-F238E27FC236}">
                            <a16:creationId xmlns:a16="http://schemas.microsoft.com/office/drawing/2014/main" id="{30D2A39C-B08D-07A9-3B77-D8FE73CCB3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6651" y="324891"/>
                        <a:ext cx="502268" cy="0"/>
                      </a:xfrm>
                      <a:prstGeom prst="straightConnector1">
                        <a:avLst/>
                      </a:prstGeom>
                      <a:ln w="762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Text Box 1">
                        <a:extLst>
                          <a:ext uri="{FF2B5EF4-FFF2-40B4-BE49-F238E27FC236}">
                            <a16:creationId xmlns:a16="http://schemas.microsoft.com/office/drawing/2014/main" id="{1497FB0F-9DFE-7528-F4D6-C460F4D531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734" y="67223"/>
                        <a:ext cx="350346" cy="419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rtl="1">
                          <a:lnSpc>
                            <a:spcPct val="107000"/>
                          </a:lnSpc>
                          <a:spcAft>
                            <a:spcPts val="800"/>
                          </a:spcAft>
                          <a:buNone/>
                        </a:pPr>
                        <a:r>
                          <a:rPr lang="zgh-Tfng-MA" sz="4000" b="1" kern="0" dirty="0">
                            <a:solidFill>
                              <a:srgbClr val="C00000"/>
                            </a:solidFill>
                            <a:effectLst/>
                            <a:latin typeface="Ebrima" panose="02000000000000000000" pitchFamily="2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...</a:t>
                        </a:r>
                        <a:endParaRPr lang="fr-MA" sz="4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1">
                      <a:extLst>
                        <a:ext uri="{FF2B5EF4-FFF2-40B4-BE49-F238E27FC236}">
                          <a16:creationId xmlns:a16="http://schemas.microsoft.com/office/drawing/2014/main" id="{74227C59-B9E0-0C91-D8D6-ECC81541FEBE}"/>
                        </a:ext>
                      </a:extLst>
                    </p:cNvPr>
                    <p:cNvSpPr txBox="1"/>
                    <p:nvPr/>
                  </p:nvSpPr>
                  <p:spPr>
                    <a:xfrm rot="10800000" flipV="1">
                      <a:off x="403942" y="120250"/>
                      <a:ext cx="548640" cy="4038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4000" b="1" kern="0" dirty="0">
                          <a:solidFill>
                            <a:srgbClr val="00206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842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" name="Text Box 1">
                <a:extLst>
                  <a:ext uri="{FF2B5EF4-FFF2-40B4-BE49-F238E27FC236}">
                    <a16:creationId xmlns:a16="http://schemas.microsoft.com/office/drawing/2014/main" id="{6A9C322F-F788-F456-B450-A3C644741C1F}"/>
                  </a:ext>
                </a:extLst>
              </p:cNvPr>
              <p:cNvSpPr txBox="1"/>
              <p:nvPr/>
            </p:nvSpPr>
            <p:spPr>
              <a:xfrm>
                <a:off x="3729366" y="2574666"/>
                <a:ext cx="1707429" cy="74551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zgh-Tfng-MA" sz="4000" kern="0" dirty="0">
                    <a:solidFill>
                      <a:srgbClr val="1B1C1D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</a:t>
                </a:r>
                <a:r>
                  <a:rPr lang="zgh-Tfng-MA" sz="4000" kern="0" dirty="0">
                    <a:solidFill>
                      <a:srgbClr val="1B1C1D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.....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GB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21847A6-D0F2-D5A8-91BD-16C299C1C493}"/>
                </a:ext>
              </a:extLst>
            </p:cNvPr>
            <p:cNvSpPr/>
            <p:nvPr/>
          </p:nvSpPr>
          <p:spPr>
            <a:xfrm>
              <a:off x="540671" y="1800808"/>
              <a:ext cx="3928692" cy="3806890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43" name="Text Box 1">
            <a:extLst>
              <a:ext uri="{FF2B5EF4-FFF2-40B4-BE49-F238E27FC236}">
                <a16:creationId xmlns:a16="http://schemas.microsoft.com/office/drawing/2014/main" id="{C35D5B26-7E5F-4A54-2B8B-1C2F2B9B24A4}"/>
              </a:ext>
            </a:extLst>
          </p:cNvPr>
          <p:cNvSpPr txBox="1"/>
          <p:nvPr/>
        </p:nvSpPr>
        <p:spPr>
          <a:xfrm>
            <a:off x="5658659" y="3290709"/>
            <a:ext cx="1707429" cy="745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zgh-Tfng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zgh-Tfng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018A8E-40B2-1BCC-FAD5-FD3A057B9F63}"/>
              </a:ext>
            </a:extLst>
          </p:cNvPr>
          <p:cNvGrpSpPr/>
          <p:nvPr/>
        </p:nvGrpSpPr>
        <p:grpSpPr>
          <a:xfrm>
            <a:off x="4653755" y="2127733"/>
            <a:ext cx="3928692" cy="3806890"/>
            <a:chOff x="4602091" y="2155548"/>
            <a:chExt cx="3928692" cy="38068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4A3E160-4EE4-DE92-34D2-F2413BA39265}"/>
                </a:ext>
              </a:extLst>
            </p:cNvPr>
            <p:cNvSpPr/>
            <p:nvPr/>
          </p:nvSpPr>
          <p:spPr>
            <a:xfrm>
              <a:off x="4602091" y="2155548"/>
              <a:ext cx="3928692" cy="3806890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C3515DF-C163-8977-FF51-EDCFEB5A6A28}"/>
                </a:ext>
              </a:extLst>
            </p:cNvPr>
            <p:cNvGrpSpPr/>
            <p:nvPr/>
          </p:nvGrpSpPr>
          <p:grpSpPr>
            <a:xfrm>
              <a:off x="4874710" y="2523518"/>
              <a:ext cx="3389618" cy="3020758"/>
              <a:chOff x="490314" y="-99874"/>
              <a:chExt cx="1126316" cy="1506805"/>
            </a:xfrm>
          </p:grpSpPr>
          <p:sp>
            <p:nvSpPr>
              <p:cNvPr id="44" name="Text Box 1">
                <a:extLst>
                  <a:ext uri="{FF2B5EF4-FFF2-40B4-BE49-F238E27FC236}">
                    <a16:creationId xmlns:a16="http://schemas.microsoft.com/office/drawing/2014/main" id="{4296C495-1AEF-EDB7-6A50-2CAAE5D01314}"/>
                  </a:ext>
                </a:extLst>
              </p:cNvPr>
              <p:cNvSpPr txBox="1"/>
              <p:nvPr/>
            </p:nvSpPr>
            <p:spPr>
              <a:xfrm>
                <a:off x="578658" y="1094511"/>
                <a:ext cx="960245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اَلْْْعَشرَةُ</a:t>
                </a:r>
                <a:r>
                  <a:rPr lang="ar-S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الْأَقْرَبُ 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F186AE0-D54F-EE13-89D1-61EE49936BA9}"/>
                  </a:ext>
                </a:extLst>
              </p:cNvPr>
              <p:cNvGrpSpPr/>
              <p:nvPr/>
            </p:nvGrpSpPr>
            <p:grpSpPr>
              <a:xfrm>
                <a:off x="490314" y="-99874"/>
                <a:ext cx="1126316" cy="1296516"/>
                <a:chOff x="490314" y="-99874"/>
                <a:chExt cx="1126316" cy="1296516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5F68BC5-5B40-CC19-BEF9-3F93CF684C2F}"/>
                    </a:ext>
                  </a:extLst>
                </p:cNvPr>
                <p:cNvGrpSpPr/>
                <p:nvPr/>
              </p:nvGrpSpPr>
              <p:grpSpPr>
                <a:xfrm>
                  <a:off x="584557" y="-99874"/>
                  <a:ext cx="954345" cy="456022"/>
                  <a:chOff x="562792" y="-62368"/>
                  <a:chExt cx="860412" cy="388960"/>
                </a:xfrm>
              </p:grpSpPr>
              <p:sp>
                <p:nvSpPr>
                  <p:cNvPr id="52" name="Text Box 1">
                    <a:extLst>
                      <a:ext uri="{FF2B5EF4-FFF2-40B4-BE49-F238E27FC236}">
                        <a16:creationId xmlns:a16="http://schemas.microsoft.com/office/drawing/2014/main" id="{3A2ADDBC-6156-C0B6-59C8-1B085DE311B9}"/>
                      </a:ext>
                    </a:extLst>
                  </p:cNvPr>
                  <p:cNvSpPr txBox="1"/>
                  <p:nvPr/>
                </p:nvSpPr>
                <p:spPr>
                  <a:xfrm>
                    <a:off x="562792" y="-56799"/>
                    <a:ext cx="331801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zgh-Tfng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</a:t>
                    </a:r>
                    <a:endParaRPr lang="fr-MA" sz="4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 Box 1">
                    <a:extLst>
                      <a:ext uri="{FF2B5EF4-FFF2-40B4-BE49-F238E27FC236}">
                        <a16:creationId xmlns:a16="http://schemas.microsoft.com/office/drawing/2014/main" id="{B73DA9D2-97B1-BEE7-104D-E7574E3D340E}"/>
                      </a:ext>
                    </a:extLst>
                  </p:cNvPr>
                  <p:cNvSpPr txBox="1"/>
                  <p:nvPr/>
                </p:nvSpPr>
                <p:spPr>
                  <a:xfrm>
                    <a:off x="1216748" y="-62368"/>
                    <a:ext cx="206456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zgh-Tfng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</a:t>
                    </a:r>
                  </a:p>
                </p:txBody>
              </p:sp>
              <p:sp>
                <p:nvSpPr>
                  <p:cNvPr id="54" name="Text Box 1">
                    <a:extLst>
                      <a:ext uri="{FF2B5EF4-FFF2-40B4-BE49-F238E27FC236}">
                        <a16:creationId xmlns:a16="http://schemas.microsoft.com/office/drawing/2014/main" id="{486735A0-CBB1-FF40-BCEA-ACD314C0C779}"/>
                      </a:ext>
                    </a:extLst>
                  </p:cNvPr>
                  <p:cNvSpPr txBox="1"/>
                  <p:nvPr/>
                </p:nvSpPr>
                <p:spPr>
                  <a:xfrm>
                    <a:off x="716709" y="-860"/>
                    <a:ext cx="51150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4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56</a:t>
                    </a: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GB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EC7DD34-C1A1-20F8-A4A9-98BFF8A92EA1}"/>
                    </a:ext>
                  </a:extLst>
                </p:cNvPr>
                <p:cNvGrpSpPr/>
                <p:nvPr/>
              </p:nvGrpSpPr>
              <p:grpSpPr>
                <a:xfrm>
                  <a:off x="490314" y="745403"/>
                  <a:ext cx="1126316" cy="451239"/>
                  <a:chOff x="490314" y="67223"/>
                  <a:chExt cx="1126316" cy="45123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BD7797CB-5372-887D-2137-C9E584F3C5F6}"/>
                      </a:ext>
                    </a:extLst>
                  </p:cNvPr>
                  <p:cNvGrpSpPr/>
                  <p:nvPr/>
                </p:nvGrpSpPr>
                <p:grpSpPr>
                  <a:xfrm>
                    <a:off x="776201" y="67223"/>
                    <a:ext cx="840429" cy="419100"/>
                    <a:chOff x="566651" y="67223"/>
                    <a:chExt cx="840429" cy="419100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92BFA36E-2F4D-4907-8D5A-7878217CDC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651" y="324891"/>
                      <a:ext cx="502268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 Box 1">
                      <a:extLst>
                        <a:ext uri="{FF2B5EF4-FFF2-40B4-BE49-F238E27FC236}">
                          <a16:creationId xmlns:a16="http://schemas.microsoft.com/office/drawing/2014/main" id="{5508D100-D113-26CA-0085-6168A25A48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734" y="67223"/>
                      <a:ext cx="350346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  <a:endParaRPr lang="fr-MA" sz="4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" name="Text Box 1">
                    <a:extLst>
                      <a:ext uri="{FF2B5EF4-FFF2-40B4-BE49-F238E27FC236}">
                        <a16:creationId xmlns:a16="http://schemas.microsoft.com/office/drawing/2014/main" id="{48797400-CBD0-7A9B-D6E1-15E07E0DABA7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490314" y="114602"/>
                    <a:ext cx="54864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56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5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240D18-80A5-DFA8-F8DD-167D9CF87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98C5EE1F-04CF-E140-F20D-C8A5D109AFC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BC4A6503-C99B-7374-1B0A-E5B5A50B937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CF1A44EB-E464-6A81-B71B-09CB1842255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F1FE151-C8D5-2CD9-EA48-4641F754AAA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33ACBC6-836D-D256-FB00-D584D0AAF5F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0EC5D54C-B13F-F756-B087-D22F7F9FB18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4102385-51E9-9F03-4060-394FC3EB4D9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6BD410AA-17C6-5D1D-2109-B4B15104A57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F32C592-A981-E071-6D3A-E50D5640F93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40D283FF-9291-C3E6-C3A7-C04545C7821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34DB7C-FD1E-060B-AEEE-6A32C442346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1C23AC9-BFBC-5F27-331D-870A14998F4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835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92708-3ACD-C921-56E4-899C5481F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E8B0675F-EC8E-BD42-73E7-14320420D2CA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أجدوا العشرة الأقرب ل 56.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065F2D-5D79-0EEE-D4CA-CC6CA58518F3}"/>
              </a:ext>
            </a:extLst>
          </p:cNvPr>
          <p:cNvGrpSpPr/>
          <p:nvPr/>
        </p:nvGrpSpPr>
        <p:grpSpPr>
          <a:xfrm>
            <a:off x="451265" y="2155548"/>
            <a:ext cx="3928692" cy="3806890"/>
            <a:chOff x="540671" y="1800808"/>
            <a:chExt cx="3928692" cy="38068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8A7C68F-69C2-3638-DEEF-789CA49144FA}"/>
                </a:ext>
              </a:extLst>
            </p:cNvPr>
            <p:cNvGrpSpPr/>
            <p:nvPr/>
          </p:nvGrpSpPr>
          <p:grpSpPr>
            <a:xfrm>
              <a:off x="629238" y="2095699"/>
              <a:ext cx="3649552" cy="2926069"/>
              <a:chOff x="2710318" y="1861566"/>
              <a:chExt cx="3649552" cy="292606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230D62C-1D99-AAA3-1F6A-7563012073E8}"/>
                  </a:ext>
                </a:extLst>
              </p:cNvPr>
              <p:cNvGrpSpPr/>
              <p:nvPr/>
            </p:nvGrpSpPr>
            <p:grpSpPr>
              <a:xfrm>
                <a:off x="2710318" y="1861566"/>
                <a:ext cx="3649552" cy="2926069"/>
                <a:chOff x="403942" y="-99874"/>
                <a:chExt cx="1212688" cy="1506805"/>
              </a:xfrm>
            </p:grpSpPr>
            <p:sp>
              <p:nvSpPr>
                <p:cNvPr id="25" name="Text Box 1">
                  <a:extLst>
                    <a:ext uri="{FF2B5EF4-FFF2-40B4-BE49-F238E27FC236}">
                      <a16:creationId xmlns:a16="http://schemas.microsoft.com/office/drawing/2014/main" id="{A78203D2-EA69-54CC-4604-BC66096288C9}"/>
                    </a:ext>
                  </a:extLst>
                </p:cNvPr>
                <p:cNvSpPr txBox="1"/>
                <p:nvPr/>
              </p:nvSpPr>
              <p:spPr>
                <a:xfrm>
                  <a:off x="578658" y="1094511"/>
                  <a:ext cx="960245" cy="3124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اَلْمِئَةُ</a:t>
                  </a:r>
                  <a:r>
                    <a:rPr lang="ar-S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الْأَقْرَبُ </a:t>
                  </a:r>
                  <a:endPara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D1716B80-D6BF-D19C-95C8-394B03458D93}"/>
                    </a:ext>
                  </a:extLst>
                </p:cNvPr>
                <p:cNvGrpSpPr/>
                <p:nvPr/>
              </p:nvGrpSpPr>
              <p:grpSpPr>
                <a:xfrm>
                  <a:off x="403942" y="-99874"/>
                  <a:ext cx="1212688" cy="1302164"/>
                  <a:chOff x="403942" y="-99874"/>
                  <a:chExt cx="1212688" cy="1302164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1FEA32E4-7340-9D41-3EC9-790487CE51AA}"/>
                      </a:ext>
                    </a:extLst>
                  </p:cNvPr>
                  <p:cNvGrpSpPr/>
                  <p:nvPr/>
                </p:nvGrpSpPr>
                <p:grpSpPr>
                  <a:xfrm>
                    <a:off x="584557" y="-99874"/>
                    <a:ext cx="954345" cy="449397"/>
                    <a:chOff x="562792" y="-62368"/>
                    <a:chExt cx="860412" cy="383309"/>
                  </a:xfrm>
                </p:grpSpPr>
                <p:sp>
                  <p:nvSpPr>
                    <p:cNvPr id="33" name="Text Box 1">
                      <a:extLst>
                        <a:ext uri="{FF2B5EF4-FFF2-40B4-BE49-F238E27FC236}">
                          <a16:creationId xmlns:a16="http://schemas.microsoft.com/office/drawing/2014/main" id="{3C67952F-361C-62E0-D43C-8DCBCED75F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2792" y="-56799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  <a:endParaRPr lang="fr-MA" sz="4000" kern="10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 Box 1">
                      <a:extLst>
                        <a:ext uri="{FF2B5EF4-FFF2-40B4-BE49-F238E27FC236}">
                          <a16:creationId xmlns:a16="http://schemas.microsoft.com/office/drawing/2014/main" id="{A26FAA7C-E4FC-55FA-73A6-37C3BCD7D7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6748" y="-62368"/>
                      <a:ext cx="206456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</a:p>
                  </p:txBody>
                </p:sp>
                <p:sp>
                  <p:nvSpPr>
                    <p:cNvPr id="35" name="Text Box 1">
                      <a:extLst>
                        <a:ext uri="{FF2B5EF4-FFF2-40B4-BE49-F238E27FC236}">
                          <a16:creationId xmlns:a16="http://schemas.microsoft.com/office/drawing/2014/main" id="{CAEAA856-6D20-CD97-B0B2-8D67778C6C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281" y="-6511"/>
                      <a:ext cx="617821" cy="327452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ar-MA" sz="4000" b="1" kern="0" dirty="0">
                          <a:solidFill>
                            <a:srgbClr val="002060"/>
                          </a:solidFill>
                          <a:latin typeface="Ebrima" panose="02000000000000000000" pitchFamily="2" charset="0"/>
                          <a:cs typeface="Arial" panose="020B0604020202020204" pitchFamily="34" charset="0"/>
                        </a:rPr>
                        <a:t>824</a:t>
                      </a: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&lt;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DC866887-2D1B-1E7F-0CC2-BFD3C3EF91D6}"/>
                      </a:ext>
                    </a:extLst>
                  </p:cNvPr>
                  <p:cNvGrpSpPr/>
                  <p:nvPr/>
                </p:nvGrpSpPr>
                <p:grpSpPr>
                  <a:xfrm>
                    <a:off x="403942" y="745403"/>
                    <a:ext cx="1212688" cy="456887"/>
                    <a:chOff x="403942" y="67223"/>
                    <a:chExt cx="1212688" cy="456887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E59BF4D8-10D4-25C5-5545-4840C993C3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201" y="67223"/>
                      <a:ext cx="840429" cy="419100"/>
                      <a:chOff x="566651" y="67223"/>
                      <a:chExt cx="840429" cy="419100"/>
                    </a:xfrm>
                  </p:grpSpPr>
                  <p:cxnSp>
                    <p:nvCxnSpPr>
                      <p:cNvPr id="31" name="Straight Arrow Connector 30">
                        <a:extLst>
                          <a:ext uri="{FF2B5EF4-FFF2-40B4-BE49-F238E27FC236}">
                            <a16:creationId xmlns:a16="http://schemas.microsoft.com/office/drawing/2014/main" id="{41ACE73C-858E-FE2D-6603-A49FB4E129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6651" y="324891"/>
                        <a:ext cx="502268" cy="0"/>
                      </a:xfrm>
                      <a:prstGeom prst="straightConnector1">
                        <a:avLst/>
                      </a:prstGeom>
                      <a:ln w="762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Text Box 1">
                        <a:extLst>
                          <a:ext uri="{FF2B5EF4-FFF2-40B4-BE49-F238E27FC236}">
                            <a16:creationId xmlns:a16="http://schemas.microsoft.com/office/drawing/2014/main" id="{98B71D5C-C75A-F464-BF30-42D83F469A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734" y="67223"/>
                        <a:ext cx="350346" cy="419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rtl="1">
                          <a:lnSpc>
                            <a:spcPct val="107000"/>
                          </a:lnSpc>
                          <a:spcAft>
                            <a:spcPts val="800"/>
                          </a:spcAft>
                          <a:buNone/>
                        </a:pPr>
                        <a:r>
                          <a:rPr lang="zgh-Tfng-MA" sz="4000" b="1" kern="0" dirty="0">
                            <a:solidFill>
                              <a:srgbClr val="C00000"/>
                            </a:solidFill>
                            <a:effectLst/>
                            <a:latin typeface="Ebrima" panose="02000000000000000000" pitchFamily="2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...</a:t>
                        </a:r>
                        <a:endParaRPr lang="fr-MA" sz="4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1">
                      <a:extLst>
                        <a:ext uri="{FF2B5EF4-FFF2-40B4-BE49-F238E27FC236}">
                          <a16:creationId xmlns:a16="http://schemas.microsoft.com/office/drawing/2014/main" id="{996248F3-C665-4B31-EDB5-8B2323E660DC}"/>
                        </a:ext>
                      </a:extLst>
                    </p:cNvPr>
                    <p:cNvSpPr txBox="1"/>
                    <p:nvPr/>
                  </p:nvSpPr>
                  <p:spPr>
                    <a:xfrm rot="10800000" flipV="1">
                      <a:off x="403942" y="120250"/>
                      <a:ext cx="548640" cy="4038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4000" b="1" kern="0" dirty="0">
                          <a:solidFill>
                            <a:srgbClr val="00206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842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" name="Text Box 1">
                <a:extLst>
                  <a:ext uri="{FF2B5EF4-FFF2-40B4-BE49-F238E27FC236}">
                    <a16:creationId xmlns:a16="http://schemas.microsoft.com/office/drawing/2014/main" id="{DBEDE8F3-46F4-078E-FFE8-0D77D764E065}"/>
                  </a:ext>
                </a:extLst>
              </p:cNvPr>
              <p:cNvSpPr txBox="1"/>
              <p:nvPr/>
            </p:nvSpPr>
            <p:spPr>
              <a:xfrm>
                <a:off x="3729366" y="2574666"/>
                <a:ext cx="1707429" cy="74551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zgh-Tfng-MA" sz="4000" kern="0" dirty="0">
                    <a:solidFill>
                      <a:srgbClr val="1B1C1D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</a:t>
                </a:r>
                <a:r>
                  <a:rPr lang="zgh-Tfng-MA" sz="4000" kern="0" dirty="0">
                    <a:solidFill>
                      <a:srgbClr val="1B1C1D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.....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GB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41F4346-C770-3825-8559-755918AE09FE}"/>
                </a:ext>
              </a:extLst>
            </p:cNvPr>
            <p:cNvSpPr/>
            <p:nvPr/>
          </p:nvSpPr>
          <p:spPr>
            <a:xfrm>
              <a:off x="540671" y="1800808"/>
              <a:ext cx="3928692" cy="3806890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43" name="Text Box 1">
            <a:extLst>
              <a:ext uri="{FF2B5EF4-FFF2-40B4-BE49-F238E27FC236}">
                <a16:creationId xmlns:a16="http://schemas.microsoft.com/office/drawing/2014/main" id="{FC1D14ED-EFC5-C8E3-CA58-BB125CE53397}"/>
              </a:ext>
            </a:extLst>
          </p:cNvPr>
          <p:cNvSpPr txBox="1"/>
          <p:nvPr/>
        </p:nvSpPr>
        <p:spPr>
          <a:xfrm>
            <a:off x="5658659" y="3290709"/>
            <a:ext cx="1707429" cy="745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zgh-Tfng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zgh-Tfng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F6BFB48-B806-3C1E-6430-5C1563961A7D}"/>
              </a:ext>
            </a:extLst>
          </p:cNvPr>
          <p:cNvGrpSpPr/>
          <p:nvPr/>
        </p:nvGrpSpPr>
        <p:grpSpPr>
          <a:xfrm>
            <a:off x="4653755" y="2127733"/>
            <a:ext cx="3928692" cy="3806890"/>
            <a:chOff x="4602091" y="2155548"/>
            <a:chExt cx="3928692" cy="38068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E61E50E-4ED6-3FAB-9E46-18CAC00D371D}"/>
                </a:ext>
              </a:extLst>
            </p:cNvPr>
            <p:cNvSpPr/>
            <p:nvPr/>
          </p:nvSpPr>
          <p:spPr>
            <a:xfrm>
              <a:off x="4602091" y="2155548"/>
              <a:ext cx="3928692" cy="3806890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4B5FB71-8599-616C-6011-94B26341C51D}"/>
                </a:ext>
              </a:extLst>
            </p:cNvPr>
            <p:cNvGrpSpPr/>
            <p:nvPr/>
          </p:nvGrpSpPr>
          <p:grpSpPr>
            <a:xfrm>
              <a:off x="4874710" y="2523518"/>
              <a:ext cx="3389618" cy="3020758"/>
              <a:chOff x="490314" y="-99874"/>
              <a:chExt cx="1126316" cy="1506805"/>
            </a:xfrm>
          </p:grpSpPr>
          <p:sp>
            <p:nvSpPr>
              <p:cNvPr id="44" name="Text Box 1">
                <a:extLst>
                  <a:ext uri="{FF2B5EF4-FFF2-40B4-BE49-F238E27FC236}">
                    <a16:creationId xmlns:a16="http://schemas.microsoft.com/office/drawing/2014/main" id="{E05F5F4D-37E7-7083-F0D0-2BE9C966CA54}"/>
                  </a:ext>
                </a:extLst>
              </p:cNvPr>
              <p:cNvSpPr txBox="1"/>
              <p:nvPr/>
            </p:nvSpPr>
            <p:spPr>
              <a:xfrm>
                <a:off x="578658" y="1094511"/>
                <a:ext cx="960245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اَلْْْعَشرَةُ</a:t>
                </a:r>
                <a:r>
                  <a:rPr lang="ar-S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الْأَقْرَبُ 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BE02A8-D060-ADB4-32C0-ED302572E5D3}"/>
                  </a:ext>
                </a:extLst>
              </p:cNvPr>
              <p:cNvGrpSpPr/>
              <p:nvPr/>
            </p:nvGrpSpPr>
            <p:grpSpPr>
              <a:xfrm>
                <a:off x="490314" y="-99874"/>
                <a:ext cx="1126316" cy="1296516"/>
                <a:chOff x="490314" y="-99874"/>
                <a:chExt cx="1126316" cy="1296516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A8F54AF-ACCC-0E4C-7751-AC06DB2B7763}"/>
                    </a:ext>
                  </a:extLst>
                </p:cNvPr>
                <p:cNvGrpSpPr/>
                <p:nvPr/>
              </p:nvGrpSpPr>
              <p:grpSpPr>
                <a:xfrm>
                  <a:off x="584557" y="-99874"/>
                  <a:ext cx="954345" cy="456022"/>
                  <a:chOff x="562792" y="-62368"/>
                  <a:chExt cx="860412" cy="388960"/>
                </a:xfrm>
              </p:grpSpPr>
              <p:sp>
                <p:nvSpPr>
                  <p:cNvPr id="52" name="Text Box 1">
                    <a:extLst>
                      <a:ext uri="{FF2B5EF4-FFF2-40B4-BE49-F238E27FC236}">
                        <a16:creationId xmlns:a16="http://schemas.microsoft.com/office/drawing/2014/main" id="{AD09C174-D6DF-C208-6FA3-D2303AC3D8F3}"/>
                      </a:ext>
                    </a:extLst>
                  </p:cNvPr>
                  <p:cNvSpPr txBox="1"/>
                  <p:nvPr/>
                </p:nvSpPr>
                <p:spPr>
                  <a:xfrm>
                    <a:off x="562792" y="-56799"/>
                    <a:ext cx="331801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zgh-Tfng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</a:t>
                    </a:r>
                    <a:endParaRPr lang="fr-MA" sz="4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 Box 1">
                    <a:extLst>
                      <a:ext uri="{FF2B5EF4-FFF2-40B4-BE49-F238E27FC236}">
                        <a16:creationId xmlns:a16="http://schemas.microsoft.com/office/drawing/2014/main" id="{73734308-8E17-9050-09D2-EFEDDA700D50}"/>
                      </a:ext>
                    </a:extLst>
                  </p:cNvPr>
                  <p:cNvSpPr txBox="1"/>
                  <p:nvPr/>
                </p:nvSpPr>
                <p:spPr>
                  <a:xfrm>
                    <a:off x="1216748" y="-62368"/>
                    <a:ext cx="206456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zgh-Tfng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...</a:t>
                    </a:r>
                  </a:p>
                </p:txBody>
              </p:sp>
              <p:sp>
                <p:nvSpPr>
                  <p:cNvPr id="54" name="Text Box 1">
                    <a:extLst>
                      <a:ext uri="{FF2B5EF4-FFF2-40B4-BE49-F238E27FC236}">
                        <a16:creationId xmlns:a16="http://schemas.microsoft.com/office/drawing/2014/main" id="{F55C37D6-8A3A-4846-811E-683F89D09217}"/>
                      </a:ext>
                    </a:extLst>
                  </p:cNvPr>
                  <p:cNvSpPr txBox="1"/>
                  <p:nvPr/>
                </p:nvSpPr>
                <p:spPr>
                  <a:xfrm>
                    <a:off x="716709" y="-860"/>
                    <a:ext cx="51150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4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56</a:t>
                    </a: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GB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CB94F5D-1A2E-7C2B-DF98-17766C25B346}"/>
                    </a:ext>
                  </a:extLst>
                </p:cNvPr>
                <p:cNvGrpSpPr/>
                <p:nvPr/>
              </p:nvGrpSpPr>
              <p:grpSpPr>
                <a:xfrm>
                  <a:off x="490314" y="745403"/>
                  <a:ext cx="1126316" cy="451239"/>
                  <a:chOff x="490314" y="67223"/>
                  <a:chExt cx="1126316" cy="45123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9F26BF09-81F0-14E6-BC30-B6A7A0BB60E8}"/>
                      </a:ext>
                    </a:extLst>
                  </p:cNvPr>
                  <p:cNvGrpSpPr/>
                  <p:nvPr/>
                </p:nvGrpSpPr>
                <p:grpSpPr>
                  <a:xfrm>
                    <a:off x="776201" y="67223"/>
                    <a:ext cx="840429" cy="419100"/>
                    <a:chOff x="566651" y="67223"/>
                    <a:chExt cx="840429" cy="419100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3245A3D2-D441-3377-99BD-8368FD5C6B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651" y="324891"/>
                      <a:ext cx="502268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 Box 1">
                      <a:extLst>
                        <a:ext uri="{FF2B5EF4-FFF2-40B4-BE49-F238E27FC236}">
                          <a16:creationId xmlns:a16="http://schemas.microsoft.com/office/drawing/2014/main" id="{51B6E793-8BCA-DD16-B81B-E2136270AD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734" y="67223"/>
                      <a:ext cx="350346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  <a:endParaRPr lang="fr-MA" sz="4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" name="Text Box 1">
                    <a:extLst>
                      <a:ext uri="{FF2B5EF4-FFF2-40B4-BE49-F238E27FC236}">
                        <a16:creationId xmlns:a16="http://schemas.microsoft.com/office/drawing/2014/main" id="{FB251482-AE65-31D2-81EF-769E14CB245E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490314" y="114602"/>
                    <a:ext cx="54864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56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5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9EAE94-6515-5F50-3144-66F27AA6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F916DD02-2884-D810-EE31-E377440CD91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CF601701-476B-590D-D4A1-714273A9801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7">
                <a:extLst>
                  <a:ext uri="{FF2B5EF4-FFF2-40B4-BE49-F238E27FC236}">
                    <a16:creationId xmlns:a16="http://schemas.microsoft.com/office/drawing/2014/main" id="{FFADDC8A-4241-3210-CBAB-8DB4B501420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E6270CD-1AF6-8BAF-FD52-16C903BF9F7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10">
                  <a:extLst>
                    <a:ext uri="{FF2B5EF4-FFF2-40B4-BE49-F238E27FC236}">
                      <a16:creationId xmlns:a16="http://schemas.microsoft.com/office/drawing/2014/main" id="{82F375F3-2378-675A-516F-24A5F394C8F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11">
                  <a:extLst>
                    <a:ext uri="{FF2B5EF4-FFF2-40B4-BE49-F238E27FC236}">
                      <a16:creationId xmlns:a16="http://schemas.microsoft.com/office/drawing/2014/main" id="{3D843F3A-A18E-637D-710B-669F87AD0B6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12">
                  <a:extLst>
                    <a:ext uri="{FF2B5EF4-FFF2-40B4-BE49-F238E27FC236}">
                      <a16:creationId xmlns:a16="http://schemas.microsoft.com/office/drawing/2014/main" id="{13F9E4A1-DB28-8860-6B52-F394A6422B2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3">
                  <a:extLst>
                    <a:ext uri="{FF2B5EF4-FFF2-40B4-BE49-F238E27FC236}">
                      <a16:creationId xmlns:a16="http://schemas.microsoft.com/office/drawing/2014/main" id="{E545AAFB-EF20-E3F0-15F0-D9700CD2BFF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14">
                  <a:extLst>
                    <a:ext uri="{FF2B5EF4-FFF2-40B4-BE49-F238E27FC236}">
                      <a16:creationId xmlns:a16="http://schemas.microsoft.com/office/drawing/2014/main" id="{0643FEE1-49D4-86DE-9B96-FEEB636A0C3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5">
                  <a:extLst>
                    <a:ext uri="{FF2B5EF4-FFF2-40B4-BE49-F238E27FC236}">
                      <a16:creationId xmlns:a16="http://schemas.microsoft.com/office/drawing/2014/main" id="{0467F34A-FC4A-E40A-600E-5CAF2AEDFD4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489ABA-1A5B-3B9A-EB40-0193284D133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10488882-7150-531D-BB1E-7DFBD16AF0E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34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0789F-0D9E-5A8F-16C6-935686DE5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49FAAC-0E86-0266-0E59-399968ADA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3387C48D-8EF0-7BAF-B75A-AEA9DEA59EA3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08B3C4-8A11-FF2B-81CE-46F807580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424CC6F9-ADDD-F1C2-CE88-AE0337D4989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79AAC70-17BE-2E2D-EDD2-E0FF9320F16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DA457BB1-2EC5-2B10-AC46-9BFB13FC849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A1370C6-BEB0-FBF4-756B-FD94DBB5E09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0151DD0-2BB3-5A04-281F-3C41A5869FC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86878828-A150-77EE-A69D-ADBBD8EBC8E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CD21BFB-5F59-6247-77BB-E82A8FA14EF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8F0242E7-6814-22A7-4C1C-678954DBCD3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3A64663-601C-2840-3E2A-7BA678EF5F5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B659965-F3C2-68B9-A1CC-9F9809393B1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0E8E87-82ED-836C-02A3-F6BB1003CA7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03959C9-75DF-FDD1-1E39-AA92609A5D7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218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7EA12-9D75-5757-EF1E-95EF02F8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05CC9277-410F-460A-50A8-8237E399E410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صححوا,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06B768-80D1-AEC9-2C7E-175C809BE221}"/>
              </a:ext>
            </a:extLst>
          </p:cNvPr>
          <p:cNvGrpSpPr/>
          <p:nvPr/>
        </p:nvGrpSpPr>
        <p:grpSpPr>
          <a:xfrm>
            <a:off x="451265" y="2155548"/>
            <a:ext cx="3928692" cy="3806890"/>
            <a:chOff x="540671" y="1800808"/>
            <a:chExt cx="3928692" cy="38068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B084D5-2592-080B-5340-969AAB5D24F0}"/>
                </a:ext>
              </a:extLst>
            </p:cNvPr>
            <p:cNvGrpSpPr/>
            <p:nvPr/>
          </p:nvGrpSpPr>
          <p:grpSpPr>
            <a:xfrm>
              <a:off x="629238" y="2072800"/>
              <a:ext cx="3649552" cy="2948968"/>
              <a:chOff x="2710318" y="1838667"/>
              <a:chExt cx="3649552" cy="294896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B9AE-74A4-55E6-8D03-7801F1BE9278}"/>
                  </a:ext>
                </a:extLst>
              </p:cNvPr>
              <p:cNvGrpSpPr/>
              <p:nvPr/>
            </p:nvGrpSpPr>
            <p:grpSpPr>
              <a:xfrm>
                <a:off x="2710318" y="1838667"/>
                <a:ext cx="3649552" cy="2948968"/>
                <a:chOff x="403942" y="-111666"/>
                <a:chExt cx="1212688" cy="1518597"/>
              </a:xfrm>
            </p:grpSpPr>
            <p:sp>
              <p:nvSpPr>
                <p:cNvPr id="25" name="Text Box 1">
                  <a:extLst>
                    <a:ext uri="{FF2B5EF4-FFF2-40B4-BE49-F238E27FC236}">
                      <a16:creationId xmlns:a16="http://schemas.microsoft.com/office/drawing/2014/main" id="{69BF968E-D7B9-7E71-B207-6DE0D0AB7D1B}"/>
                    </a:ext>
                  </a:extLst>
                </p:cNvPr>
                <p:cNvSpPr txBox="1"/>
                <p:nvPr/>
              </p:nvSpPr>
              <p:spPr>
                <a:xfrm>
                  <a:off x="578658" y="1094511"/>
                  <a:ext cx="960245" cy="3124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اَلْمِئَةُ</a:t>
                  </a:r>
                  <a:r>
                    <a:rPr lang="ar-S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الْأَقْرَبُ </a:t>
                  </a:r>
                  <a:endPara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8A5BB4D-188B-FF85-A54E-0E65D1843986}"/>
                    </a:ext>
                  </a:extLst>
                </p:cNvPr>
                <p:cNvGrpSpPr/>
                <p:nvPr/>
              </p:nvGrpSpPr>
              <p:grpSpPr>
                <a:xfrm>
                  <a:off x="403942" y="-111666"/>
                  <a:ext cx="1212688" cy="1313956"/>
                  <a:chOff x="403942" y="-111666"/>
                  <a:chExt cx="1212688" cy="1313956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42D83527-25A8-0E5D-CBDB-9E02ECFCAD8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93" y="-111666"/>
                    <a:ext cx="1103325" cy="461189"/>
                    <a:chOff x="498091" y="-72426"/>
                    <a:chExt cx="994728" cy="393367"/>
                  </a:xfrm>
                </p:grpSpPr>
                <p:sp>
                  <p:nvSpPr>
                    <p:cNvPr id="33" name="Text Box 1">
                      <a:extLst>
                        <a:ext uri="{FF2B5EF4-FFF2-40B4-BE49-F238E27FC236}">
                          <a16:creationId xmlns:a16="http://schemas.microsoft.com/office/drawing/2014/main" id="{C599CCB8-4E03-B73D-3896-F44128524B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8091" y="-72426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  <a:endParaRPr lang="fr-MA" sz="4000" kern="10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 Box 1">
                      <a:extLst>
                        <a:ext uri="{FF2B5EF4-FFF2-40B4-BE49-F238E27FC236}">
                          <a16:creationId xmlns:a16="http://schemas.microsoft.com/office/drawing/2014/main" id="{7DBA4315-1469-FCDE-E91B-EE44F7AA4F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86363" y="-56799"/>
                      <a:ext cx="206456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...</a:t>
                      </a:r>
                    </a:p>
                  </p:txBody>
                </p:sp>
                <p:sp>
                  <p:nvSpPr>
                    <p:cNvPr id="35" name="Text Box 1">
                      <a:extLst>
                        <a:ext uri="{FF2B5EF4-FFF2-40B4-BE49-F238E27FC236}">
                          <a16:creationId xmlns:a16="http://schemas.microsoft.com/office/drawing/2014/main" id="{17FEB783-1F8F-F6F3-3EFE-3DA2DD910D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281" y="-6511"/>
                      <a:ext cx="617821" cy="327452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ar-MA" sz="4000" b="1" kern="0" dirty="0">
                          <a:solidFill>
                            <a:srgbClr val="002060"/>
                          </a:solidFill>
                          <a:latin typeface="Ebrima" panose="02000000000000000000" pitchFamily="2" charset="0"/>
                          <a:cs typeface="Arial" panose="020B0604020202020204" pitchFamily="34" charset="0"/>
                        </a:rPr>
                        <a:t>824</a:t>
                      </a: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&lt;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9BC5955F-F213-F196-94D8-BDEBBCF613BC}"/>
                      </a:ext>
                    </a:extLst>
                  </p:cNvPr>
                  <p:cNvGrpSpPr/>
                  <p:nvPr/>
                </p:nvGrpSpPr>
                <p:grpSpPr>
                  <a:xfrm>
                    <a:off x="403942" y="745403"/>
                    <a:ext cx="1212688" cy="456887"/>
                    <a:chOff x="403942" y="67223"/>
                    <a:chExt cx="1212688" cy="456887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BE6F2373-4EC9-5209-DF79-3F4AB7E2DD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201" y="67223"/>
                      <a:ext cx="840429" cy="419100"/>
                      <a:chOff x="566651" y="67223"/>
                      <a:chExt cx="840429" cy="419100"/>
                    </a:xfrm>
                  </p:grpSpPr>
                  <p:cxnSp>
                    <p:nvCxnSpPr>
                      <p:cNvPr id="31" name="Straight Arrow Connector 30">
                        <a:extLst>
                          <a:ext uri="{FF2B5EF4-FFF2-40B4-BE49-F238E27FC236}">
                            <a16:creationId xmlns:a16="http://schemas.microsoft.com/office/drawing/2014/main" id="{BCE675EB-911B-2CA1-9415-906495100B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6651" y="324891"/>
                        <a:ext cx="502268" cy="0"/>
                      </a:xfrm>
                      <a:prstGeom prst="straightConnector1">
                        <a:avLst/>
                      </a:prstGeom>
                      <a:ln w="762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Text Box 1">
                        <a:extLst>
                          <a:ext uri="{FF2B5EF4-FFF2-40B4-BE49-F238E27FC236}">
                            <a16:creationId xmlns:a16="http://schemas.microsoft.com/office/drawing/2014/main" id="{5B7135D2-043A-7B97-5DF0-CF4AA1E65A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734" y="67223"/>
                        <a:ext cx="350346" cy="419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rtl="1">
                          <a:lnSpc>
                            <a:spcPct val="107000"/>
                          </a:lnSpc>
                          <a:spcAft>
                            <a:spcPts val="800"/>
                          </a:spcAft>
                          <a:buNone/>
                        </a:pPr>
                        <a:r>
                          <a:rPr lang="zgh-Tfng-MA" sz="4000" b="1" kern="0" dirty="0">
                            <a:solidFill>
                              <a:srgbClr val="C00000"/>
                            </a:solidFill>
                            <a:effectLst/>
                            <a:latin typeface="Ebrima" panose="02000000000000000000" pitchFamily="2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...</a:t>
                        </a:r>
                        <a:endParaRPr lang="fr-MA" sz="4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1">
                      <a:extLst>
                        <a:ext uri="{FF2B5EF4-FFF2-40B4-BE49-F238E27FC236}">
                          <a16:creationId xmlns:a16="http://schemas.microsoft.com/office/drawing/2014/main" id="{E0C0D490-322F-401A-6CC6-B7DE8CDA738C}"/>
                        </a:ext>
                      </a:extLst>
                    </p:cNvPr>
                    <p:cNvSpPr txBox="1"/>
                    <p:nvPr/>
                  </p:nvSpPr>
                  <p:spPr>
                    <a:xfrm rot="10800000" flipV="1">
                      <a:off x="403942" y="120250"/>
                      <a:ext cx="548640" cy="4038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4000" b="1" kern="0" dirty="0">
                          <a:solidFill>
                            <a:srgbClr val="00206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842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" name="Text Box 1">
                <a:extLst>
                  <a:ext uri="{FF2B5EF4-FFF2-40B4-BE49-F238E27FC236}">
                    <a16:creationId xmlns:a16="http://schemas.microsoft.com/office/drawing/2014/main" id="{CFEDD433-E4F6-BD7A-83D7-09769882E775}"/>
                  </a:ext>
                </a:extLst>
              </p:cNvPr>
              <p:cNvSpPr txBox="1"/>
              <p:nvPr/>
            </p:nvSpPr>
            <p:spPr>
              <a:xfrm>
                <a:off x="3729366" y="2574666"/>
                <a:ext cx="1707429" cy="74551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zgh-Tfng-MA" sz="4000" kern="0" dirty="0">
                    <a:solidFill>
                      <a:srgbClr val="1B1C1D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</a:t>
                </a:r>
                <a:r>
                  <a:rPr lang="zgh-Tfng-MA" sz="4000" kern="0" dirty="0">
                    <a:solidFill>
                      <a:srgbClr val="1B1C1D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.....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GB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9D9524F-BA48-5C6C-83A1-81A04CA8AB30}"/>
                </a:ext>
              </a:extLst>
            </p:cNvPr>
            <p:cNvSpPr/>
            <p:nvPr/>
          </p:nvSpPr>
          <p:spPr>
            <a:xfrm>
              <a:off x="540671" y="1800808"/>
              <a:ext cx="3928692" cy="3806890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43" name="Text Box 1">
            <a:extLst>
              <a:ext uri="{FF2B5EF4-FFF2-40B4-BE49-F238E27FC236}">
                <a16:creationId xmlns:a16="http://schemas.microsoft.com/office/drawing/2014/main" id="{28C9D178-173B-12DD-654D-3282735135DB}"/>
              </a:ext>
            </a:extLst>
          </p:cNvPr>
          <p:cNvSpPr txBox="1"/>
          <p:nvPr/>
        </p:nvSpPr>
        <p:spPr>
          <a:xfrm>
            <a:off x="5658659" y="3290709"/>
            <a:ext cx="1707429" cy="745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zgh-Tfng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zgh-Tfng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9A645-2936-456B-A8C3-728A8022DD42}"/>
              </a:ext>
            </a:extLst>
          </p:cNvPr>
          <p:cNvGrpSpPr/>
          <p:nvPr/>
        </p:nvGrpSpPr>
        <p:grpSpPr>
          <a:xfrm>
            <a:off x="4569837" y="2032889"/>
            <a:ext cx="3928692" cy="3806890"/>
            <a:chOff x="4602091" y="2155548"/>
            <a:chExt cx="3928692" cy="38068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830A860-F133-7993-ADD2-494292B46A90}"/>
                </a:ext>
              </a:extLst>
            </p:cNvPr>
            <p:cNvSpPr/>
            <p:nvPr/>
          </p:nvSpPr>
          <p:spPr>
            <a:xfrm>
              <a:off x="4602091" y="2155548"/>
              <a:ext cx="3928692" cy="3806890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80F46E-06D7-1184-0D0D-3792526C72FE}"/>
                </a:ext>
              </a:extLst>
            </p:cNvPr>
            <p:cNvGrpSpPr/>
            <p:nvPr/>
          </p:nvGrpSpPr>
          <p:grpSpPr>
            <a:xfrm>
              <a:off x="4874710" y="2571933"/>
              <a:ext cx="3389618" cy="2972343"/>
              <a:chOff x="490314" y="-75724"/>
              <a:chExt cx="1126316" cy="1482655"/>
            </a:xfrm>
          </p:grpSpPr>
          <p:sp>
            <p:nvSpPr>
              <p:cNvPr id="44" name="Text Box 1">
                <a:extLst>
                  <a:ext uri="{FF2B5EF4-FFF2-40B4-BE49-F238E27FC236}">
                    <a16:creationId xmlns:a16="http://schemas.microsoft.com/office/drawing/2014/main" id="{2C54DEEF-351E-F90A-D722-36480016B292}"/>
                  </a:ext>
                </a:extLst>
              </p:cNvPr>
              <p:cNvSpPr txBox="1"/>
              <p:nvPr/>
            </p:nvSpPr>
            <p:spPr>
              <a:xfrm>
                <a:off x="578658" y="1094511"/>
                <a:ext cx="960245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اَلْْْعَشرَةُ</a:t>
                </a:r>
                <a:r>
                  <a:rPr lang="ar-S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الْأَقْرَبُ 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A0C94E7-A048-337E-9AD8-AB76FB8D40E0}"/>
                  </a:ext>
                </a:extLst>
              </p:cNvPr>
              <p:cNvGrpSpPr/>
              <p:nvPr/>
            </p:nvGrpSpPr>
            <p:grpSpPr>
              <a:xfrm>
                <a:off x="490314" y="-75724"/>
                <a:ext cx="1126316" cy="1272366"/>
                <a:chOff x="490314" y="-75724"/>
                <a:chExt cx="1126316" cy="1272366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6AC29E42-7DB1-D87E-BD63-6CC707C043C2}"/>
                    </a:ext>
                  </a:extLst>
                </p:cNvPr>
                <p:cNvGrpSpPr/>
                <p:nvPr/>
              </p:nvGrpSpPr>
              <p:grpSpPr>
                <a:xfrm>
                  <a:off x="549628" y="-75724"/>
                  <a:ext cx="994438" cy="412087"/>
                  <a:chOff x="531301" y="-41769"/>
                  <a:chExt cx="896559" cy="351486"/>
                </a:xfrm>
              </p:grpSpPr>
              <p:sp>
                <p:nvSpPr>
                  <p:cNvPr id="52" name="Text Box 1">
                    <a:extLst>
                      <a:ext uri="{FF2B5EF4-FFF2-40B4-BE49-F238E27FC236}">
                        <a16:creationId xmlns:a16="http://schemas.microsoft.com/office/drawing/2014/main" id="{5FFB0446-1032-6F45-0990-638C825E482C}"/>
                      </a:ext>
                    </a:extLst>
                  </p:cNvPr>
                  <p:cNvSpPr txBox="1"/>
                  <p:nvPr/>
                </p:nvSpPr>
                <p:spPr>
                  <a:xfrm>
                    <a:off x="531301" y="-41769"/>
                    <a:ext cx="331801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50</a:t>
                    </a:r>
                    <a:endParaRPr lang="fr-MA" sz="4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 Box 1">
                    <a:extLst>
                      <a:ext uri="{FF2B5EF4-FFF2-40B4-BE49-F238E27FC236}">
                        <a16:creationId xmlns:a16="http://schemas.microsoft.com/office/drawing/2014/main" id="{166C2C8B-6BB0-0A9D-49CC-408E5A80B867}"/>
                      </a:ext>
                    </a:extLst>
                  </p:cNvPr>
                  <p:cNvSpPr txBox="1"/>
                  <p:nvPr/>
                </p:nvSpPr>
                <p:spPr>
                  <a:xfrm>
                    <a:off x="1191712" y="-40803"/>
                    <a:ext cx="236148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60</a:t>
                    </a:r>
                    <a:endParaRPr lang="zgh-Tfng-MA" sz="4000" kern="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Text Box 1">
                    <a:extLst>
                      <a:ext uri="{FF2B5EF4-FFF2-40B4-BE49-F238E27FC236}">
                        <a16:creationId xmlns:a16="http://schemas.microsoft.com/office/drawing/2014/main" id="{D9EE6E0A-6184-B5A8-7E34-5E9696BB5937}"/>
                      </a:ext>
                    </a:extLst>
                  </p:cNvPr>
                  <p:cNvSpPr txBox="1"/>
                  <p:nvPr/>
                </p:nvSpPr>
                <p:spPr>
                  <a:xfrm>
                    <a:off x="725144" y="-26124"/>
                    <a:ext cx="51150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4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56</a:t>
                    </a: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B7E86E2-5140-0034-56AD-C6643A695A22}"/>
                    </a:ext>
                  </a:extLst>
                </p:cNvPr>
                <p:cNvGrpSpPr/>
                <p:nvPr/>
              </p:nvGrpSpPr>
              <p:grpSpPr>
                <a:xfrm>
                  <a:off x="490314" y="745403"/>
                  <a:ext cx="1126316" cy="451239"/>
                  <a:chOff x="490314" y="67223"/>
                  <a:chExt cx="1126316" cy="45123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F62EB4AD-8D6B-A9BB-2470-78F47582F34A}"/>
                      </a:ext>
                    </a:extLst>
                  </p:cNvPr>
                  <p:cNvGrpSpPr/>
                  <p:nvPr/>
                </p:nvGrpSpPr>
                <p:grpSpPr>
                  <a:xfrm>
                    <a:off x="776201" y="67223"/>
                    <a:ext cx="840429" cy="419100"/>
                    <a:chOff x="566651" y="67223"/>
                    <a:chExt cx="840429" cy="419100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E9FA3D58-2461-AF70-CEDE-AF317BBE26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651" y="324891"/>
                      <a:ext cx="502268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 Box 1">
                      <a:extLst>
                        <a:ext uri="{FF2B5EF4-FFF2-40B4-BE49-F238E27FC236}">
                          <a16:creationId xmlns:a16="http://schemas.microsoft.com/office/drawing/2014/main" id="{54A8E70F-A40C-76DA-20B0-EFB37B3A04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734" y="67223"/>
                      <a:ext cx="350346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fr-MA" sz="4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" name="Text Box 1">
                    <a:extLst>
                      <a:ext uri="{FF2B5EF4-FFF2-40B4-BE49-F238E27FC236}">
                        <a16:creationId xmlns:a16="http://schemas.microsoft.com/office/drawing/2014/main" id="{BC621624-0315-9312-094E-6A94B89F77D6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490314" y="114602"/>
                    <a:ext cx="54864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56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5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66D8D8-5D8C-EF37-6754-1723A5FE2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07816A1F-8E5C-F7CD-8642-D5BC9681B55A}"/>
              </a:ext>
            </a:extLst>
          </p:cNvPr>
          <p:cNvSpPr txBox="1"/>
          <p:nvPr/>
        </p:nvSpPr>
        <p:spPr>
          <a:xfrm>
            <a:off x="5435833" y="3461906"/>
            <a:ext cx="1959750" cy="769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b="1" kern="0" dirty="0">
                <a:solidFill>
                  <a:srgbClr val="002060"/>
                </a:solidFill>
                <a:latin typeface="Ebrima" panose="02000000000000000000" pitchFamily="2" charset="0"/>
                <a:cs typeface="Arial" panose="020B0604020202020204" pitchFamily="34" charset="0"/>
              </a:rPr>
              <a:t>6</a:t>
            </a:r>
            <a:r>
              <a:rPr lang="fr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MA" sz="40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0805FD6-E84E-CA74-A532-C81C11179AD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D51F7494-852E-F2FB-7AAE-07528364236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0CAB0E50-856D-DFC4-7551-AD55E7E2EAD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D062927-4D26-CEB4-FF88-6AFCAF1FB8C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11F52687-58DA-8E6A-165B-E2E1CFDFFE8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5CD562BA-5A35-255F-14A9-DAB4F56A268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2BAB8A2B-1E75-5748-C368-DA1FDA5ADA0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5CAFA749-FD8B-93F0-361F-8AA636B088A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7833347D-7A27-0BDE-08B2-C48578ABD58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BB3A72F1-B4B6-F9B8-2340-F188B03A083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FE46FD-B6FA-E9D3-CCF8-088B7FD31F3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B5C4A95E-8432-CE69-E6B1-B73289A223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28744456-0255-7E62-85EA-7D37EF2E4B2A}"/>
              </a:ext>
            </a:extLst>
          </p:cNvPr>
          <p:cNvSpPr/>
          <p:nvPr/>
        </p:nvSpPr>
        <p:spPr>
          <a:xfrm rot="5400000">
            <a:off x="5591952" y="2847584"/>
            <a:ext cx="261714" cy="83530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F4571C80-5532-C65B-751C-BD8202567274}"/>
              </a:ext>
            </a:extLst>
          </p:cNvPr>
          <p:cNvSpPr/>
          <p:nvPr/>
        </p:nvSpPr>
        <p:spPr>
          <a:xfrm rot="5400000">
            <a:off x="7154968" y="2867830"/>
            <a:ext cx="261714" cy="83530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83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A9B75-D9BD-99E3-685A-57BCB4FF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AB671008-E961-B801-64F4-55EAE9DA601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أجدوا المئة الأقرب ل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824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8DE506-EEDB-E576-074B-4837D1CEC1B4}"/>
              </a:ext>
            </a:extLst>
          </p:cNvPr>
          <p:cNvGrpSpPr/>
          <p:nvPr/>
        </p:nvGrpSpPr>
        <p:grpSpPr>
          <a:xfrm>
            <a:off x="451265" y="2155548"/>
            <a:ext cx="3928692" cy="3806890"/>
            <a:chOff x="540671" y="1800808"/>
            <a:chExt cx="3928692" cy="38068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E5AD6F-4467-E1FF-AFFE-4DED1F782F2D}"/>
                </a:ext>
              </a:extLst>
            </p:cNvPr>
            <p:cNvGrpSpPr/>
            <p:nvPr/>
          </p:nvGrpSpPr>
          <p:grpSpPr>
            <a:xfrm>
              <a:off x="629238" y="2078779"/>
              <a:ext cx="3749099" cy="2942989"/>
              <a:chOff x="2710318" y="1844646"/>
              <a:chExt cx="3749099" cy="294298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25F6CED-E62C-438C-AFC6-0C338629BA92}"/>
                  </a:ext>
                </a:extLst>
              </p:cNvPr>
              <p:cNvGrpSpPr/>
              <p:nvPr/>
            </p:nvGrpSpPr>
            <p:grpSpPr>
              <a:xfrm>
                <a:off x="2710318" y="1844646"/>
                <a:ext cx="3749099" cy="2942989"/>
                <a:chOff x="403942" y="-108587"/>
                <a:chExt cx="1245766" cy="1515518"/>
              </a:xfrm>
            </p:grpSpPr>
            <p:sp>
              <p:nvSpPr>
                <p:cNvPr id="25" name="Text Box 1">
                  <a:extLst>
                    <a:ext uri="{FF2B5EF4-FFF2-40B4-BE49-F238E27FC236}">
                      <a16:creationId xmlns:a16="http://schemas.microsoft.com/office/drawing/2014/main" id="{8AB6F1E3-4575-6921-5210-0DDAFB726B32}"/>
                    </a:ext>
                  </a:extLst>
                </p:cNvPr>
                <p:cNvSpPr txBox="1"/>
                <p:nvPr/>
              </p:nvSpPr>
              <p:spPr>
                <a:xfrm>
                  <a:off x="578658" y="1094511"/>
                  <a:ext cx="960245" cy="3124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اَلْمِئَةُ</a:t>
                  </a:r>
                  <a:r>
                    <a:rPr lang="ar-S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الْأَقْرَبُ </a:t>
                  </a:r>
                  <a:endPara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085D346-26D9-D568-8184-C26A044DD060}"/>
                    </a:ext>
                  </a:extLst>
                </p:cNvPr>
                <p:cNvGrpSpPr/>
                <p:nvPr/>
              </p:nvGrpSpPr>
              <p:grpSpPr>
                <a:xfrm>
                  <a:off x="403942" y="-108587"/>
                  <a:ext cx="1245766" cy="1310877"/>
                  <a:chOff x="403942" y="-108587"/>
                  <a:chExt cx="1245766" cy="1310877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8532F742-B4DC-D9BE-00A1-92B80CD1A1C9}"/>
                      </a:ext>
                    </a:extLst>
                  </p:cNvPr>
                  <p:cNvGrpSpPr/>
                  <p:nvPr/>
                </p:nvGrpSpPr>
                <p:grpSpPr>
                  <a:xfrm>
                    <a:off x="537493" y="-108587"/>
                    <a:ext cx="1112215" cy="458110"/>
                    <a:chOff x="520360" y="-69800"/>
                    <a:chExt cx="1002743" cy="390741"/>
                  </a:xfrm>
                </p:grpSpPr>
                <p:sp>
                  <p:nvSpPr>
                    <p:cNvPr id="33" name="Text Box 1">
                      <a:extLst>
                        <a:ext uri="{FF2B5EF4-FFF2-40B4-BE49-F238E27FC236}">
                          <a16:creationId xmlns:a16="http://schemas.microsoft.com/office/drawing/2014/main" id="{80B9A43F-C7E1-0723-7C60-2AC6608D18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0360" y="-69800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….</a:t>
                      </a:r>
                      <a:endParaRPr lang="fr-MA" sz="4000" kern="10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 Box 1">
                      <a:extLst>
                        <a:ext uri="{FF2B5EF4-FFF2-40B4-BE49-F238E27FC236}">
                          <a16:creationId xmlns:a16="http://schemas.microsoft.com/office/drawing/2014/main" id="{CFD851C0-B74D-7C82-7272-41D58E3B54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6748" y="-62368"/>
                      <a:ext cx="306355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gh-Tfng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….</a:t>
                      </a:r>
                    </a:p>
                  </p:txBody>
                </p:sp>
                <p:sp>
                  <p:nvSpPr>
                    <p:cNvPr id="35" name="Text Box 1">
                      <a:extLst>
                        <a:ext uri="{FF2B5EF4-FFF2-40B4-BE49-F238E27FC236}">
                          <a16:creationId xmlns:a16="http://schemas.microsoft.com/office/drawing/2014/main" id="{2EDBB708-3126-5D7D-8A8B-9A089E834C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281" y="-6511"/>
                      <a:ext cx="617821" cy="327452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ar-MA" sz="4000" b="1" kern="0" dirty="0">
                          <a:solidFill>
                            <a:srgbClr val="002060"/>
                          </a:solidFill>
                          <a:latin typeface="Ebrima" panose="02000000000000000000" pitchFamily="2" charset="0"/>
                          <a:cs typeface="Arial" panose="020B0604020202020204" pitchFamily="34" charset="0"/>
                        </a:rPr>
                        <a:t>824</a:t>
                      </a: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&lt;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2FB1610-37EA-0C08-C758-2A6DFD253BE7}"/>
                      </a:ext>
                    </a:extLst>
                  </p:cNvPr>
                  <p:cNvGrpSpPr/>
                  <p:nvPr/>
                </p:nvGrpSpPr>
                <p:grpSpPr>
                  <a:xfrm>
                    <a:off x="403942" y="745403"/>
                    <a:ext cx="1212688" cy="456887"/>
                    <a:chOff x="403942" y="67223"/>
                    <a:chExt cx="1212688" cy="456887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06D816C9-0B70-D059-D43A-253251D9E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201" y="67223"/>
                      <a:ext cx="840429" cy="419100"/>
                      <a:chOff x="566651" y="67223"/>
                      <a:chExt cx="840429" cy="419100"/>
                    </a:xfrm>
                  </p:grpSpPr>
                  <p:cxnSp>
                    <p:nvCxnSpPr>
                      <p:cNvPr id="31" name="Straight Arrow Connector 30">
                        <a:extLst>
                          <a:ext uri="{FF2B5EF4-FFF2-40B4-BE49-F238E27FC236}">
                            <a16:creationId xmlns:a16="http://schemas.microsoft.com/office/drawing/2014/main" id="{0C9658E4-9DFB-B548-F7F1-4C37F42390F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6651" y="324891"/>
                        <a:ext cx="502268" cy="0"/>
                      </a:xfrm>
                      <a:prstGeom prst="straightConnector1">
                        <a:avLst/>
                      </a:prstGeom>
                      <a:ln w="762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Text Box 1">
                        <a:extLst>
                          <a:ext uri="{FF2B5EF4-FFF2-40B4-BE49-F238E27FC236}">
                            <a16:creationId xmlns:a16="http://schemas.microsoft.com/office/drawing/2014/main" id="{DE21C659-8F16-E8D6-9D7D-B80C3F6E05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734" y="67223"/>
                        <a:ext cx="350346" cy="419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rtl="1">
                          <a:lnSpc>
                            <a:spcPct val="107000"/>
                          </a:lnSpc>
                          <a:spcAft>
                            <a:spcPts val="800"/>
                          </a:spcAft>
                          <a:buNone/>
                        </a:pPr>
                        <a:r>
                          <a:rPr lang="zgh-Tfng-MA" sz="4000" b="1" kern="0" dirty="0">
                            <a:solidFill>
                              <a:srgbClr val="C00000"/>
                            </a:solidFill>
                            <a:effectLst/>
                            <a:latin typeface="Ebrima" panose="02000000000000000000" pitchFamily="2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...</a:t>
                        </a:r>
                        <a:endParaRPr lang="fr-MA" sz="4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1">
                      <a:extLst>
                        <a:ext uri="{FF2B5EF4-FFF2-40B4-BE49-F238E27FC236}">
                          <a16:creationId xmlns:a16="http://schemas.microsoft.com/office/drawing/2014/main" id="{5E17D92B-C576-3289-876D-D8164B674271}"/>
                        </a:ext>
                      </a:extLst>
                    </p:cNvPr>
                    <p:cNvSpPr txBox="1"/>
                    <p:nvPr/>
                  </p:nvSpPr>
                  <p:spPr>
                    <a:xfrm rot="10800000" flipV="1">
                      <a:off x="403942" y="120250"/>
                      <a:ext cx="548640" cy="4038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4000" b="1" kern="0" dirty="0">
                          <a:solidFill>
                            <a:srgbClr val="00206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842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" name="Text Box 1">
                <a:extLst>
                  <a:ext uri="{FF2B5EF4-FFF2-40B4-BE49-F238E27FC236}">
                    <a16:creationId xmlns:a16="http://schemas.microsoft.com/office/drawing/2014/main" id="{CCA05B99-328B-388F-F022-0A2F288C544A}"/>
                  </a:ext>
                </a:extLst>
              </p:cNvPr>
              <p:cNvSpPr txBox="1"/>
              <p:nvPr/>
            </p:nvSpPr>
            <p:spPr>
              <a:xfrm>
                <a:off x="3729366" y="2574666"/>
                <a:ext cx="1707429" cy="74551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zgh-Tfng-MA" sz="4000" kern="0" dirty="0">
                    <a:solidFill>
                      <a:srgbClr val="1B1C1D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</a:t>
                </a:r>
                <a:r>
                  <a:rPr lang="zgh-Tfng-MA" sz="4000" kern="0" dirty="0">
                    <a:solidFill>
                      <a:srgbClr val="1B1C1D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.....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GB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688C17A-942A-4F62-FA2F-E12A45EF253E}"/>
                </a:ext>
              </a:extLst>
            </p:cNvPr>
            <p:cNvSpPr/>
            <p:nvPr/>
          </p:nvSpPr>
          <p:spPr>
            <a:xfrm>
              <a:off x="540671" y="1800808"/>
              <a:ext cx="3928692" cy="3806890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43" name="Text Box 1">
            <a:extLst>
              <a:ext uri="{FF2B5EF4-FFF2-40B4-BE49-F238E27FC236}">
                <a16:creationId xmlns:a16="http://schemas.microsoft.com/office/drawing/2014/main" id="{6639BF7C-E63A-3B36-E3D6-EA4FEDB85369}"/>
              </a:ext>
            </a:extLst>
          </p:cNvPr>
          <p:cNvSpPr txBox="1"/>
          <p:nvPr/>
        </p:nvSpPr>
        <p:spPr>
          <a:xfrm>
            <a:off x="5658659" y="3290709"/>
            <a:ext cx="1707429" cy="745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zgh-Tfng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zgh-Tfng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A75419-8303-DB4C-1F8F-A8DB6093C0CD}"/>
              </a:ext>
            </a:extLst>
          </p:cNvPr>
          <p:cNvGrpSpPr/>
          <p:nvPr/>
        </p:nvGrpSpPr>
        <p:grpSpPr>
          <a:xfrm>
            <a:off x="4653755" y="2127733"/>
            <a:ext cx="3928692" cy="3806890"/>
            <a:chOff x="4602091" y="2155548"/>
            <a:chExt cx="3928692" cy="38068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8A6F001-7DD4-CB23-91F2-3D886F1DC030}"/>
                </a:ext>
              </a:extLst>
            </p:cNvPr>
            <p:cNvSpPr/>
            <p:nvPr/>
          </p:nvSpPr>
          <p:spPr>
            <a:xfrm>
              <a:off x="4602091" y="2155548"/>
              <a:ext cx="3928692" cy="3806890"/>
            </a:xfrm>
            <a:prstGeom prst="round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7D76CB3-71E2-FFC6-E148-3F974A20E368}"/>
                </a:ext>
              </a:extLst>
            </p:cNvPr>
            <p:cNvGrpSpPr/>
            <p:nvPr/>
          </p:nvGrpSpPr>
          <p:grpSpPr>
            <a:xfrm>
              <a:off x="4874710" y="2612158"/>
              <a:ext cx="3389618" cy="2932118"/>
              <a:chOff x="490314" y="-55659"/>
              <a:chExt cx="1126316" cy="1462590"/>
            </a:xfrm>
          </p:grpSpPr>
          <p:sp>
            <p:nvSpPr>
              <p:cNvPr id="44" name="Text Box 1">
                <a:extLst>
                  <a:ext uri="{FF2B5EF4-FFF2-40B4-BE49-F238E27FC236}">
                    <a16:creationId xmlns:a16="http://schemas.microsoft.com/office/drawing/2014/main" id="{7E01A78F-EB07-8012-4130-8EF5B5518324}"/>
                  </a:ext>
                </a:extLst>
              </p:cNvPr>
              <p:cNvSpPr txBox="1"/>
              <p:nvPr/>
            </p:nvSpPr>
            <p:spPr>
              <a:xfrm>
                <a:off x="578658" y="1094511"/>
                <a:ext cx="960245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اَلْْْعَشرَةُ</a:t>
                </a:r>
                <a:r>
                  <a:rPr lang="ar-S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الْأَقْرَبُ 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E34C8D5-D8AD-02CF-0A7C-5C9DD23E6330}"/>
                  </a:ext>
                </a:extLst>
              </p:cNvPr>
              <p:cNvGrpSpPr/>
              <p:nvPr/>
            </p:nvGrpSpPr>
            <p:grpSpPr>
              <a:xfrm>
                <a:off x="490314" y="-55659"/>
                <a:ext cx="1126316" cy="1252301"/>
                <a:chOff x="490314" y="-55659"/>
                <a:chExt cx="1126316" cy="125230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55BDDF0-5768-1AB6-1A95-6089455DC7FD}"/>
                    </a:ext>
                  </a:extLst>
                </p:cNvPr>
                <p:cNvGrpSpPr/>
                <p:nvPr/>
              </p:nvGrpSpPr>
              <p:grpSpPr>
                <a:xfrm>
                  <a:off x="506071" y="-55659"/>
                  <a:ext cx="1044128" cy="450227"/>
                  <a:chOff x="492031" y="-24655"/>
                  <a:chExt cx="941358" cy="384017"/>
                </a:xfrm>
              </p:grpSpPr>
              <p:sp>
                <p:nvSpPr>
                  <p:cNvPr id="52" name="Text Box 1">
                    <a:extLst>
                      <a:ext uri="{FF2B5EF4-FFF2-40B4-BE49-F238E27FC236}">
                        <a16:creationId xmlns:a16="http://schemas.microsoft.com/office/drawing/2014/main" id="{1675909E-C884-DDDD-8342-26E07EA868D0}"/>
                      </a:ext>
                    </a:extLst>
                  </p:cNvPr>
                  <p:cNvSpPr txBox="1"/>
                  <p:nvPr/>
                </p:nvSpPr>
                <p:spPr>
                  <a:xfrm>
                    <a:off x="492031" y="-24655"/>
                    <a:ext cx="331801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50</a:t>
                    </a:r>
                    <a:endParaRPr lang="fr-MA" sz="4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 Box 1">
                    <a:extLst>
                      <a:ext uri="{FF2B5EF4-FFF2-40B4-BE49-F238E27FC236}">
                        <a16:creationId xmlns:a16="http://schemas.microsoft.com/office/drawing/2014/main" id="{C88CB0D3-EF33-7543-FD4F-41B79AA4DE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241" y="8842"/>
                    <a:ext cx="236148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60</a:t>
                    </a:r>
                    <a:endParaRPr lang="zgh-Tfng-MA" sz="4000" kern="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Text Box 1">
                    <a:extLst>
                      <a:ext uri="{FF2B5EF4-FFF2-40B4-BE49-F238E27FC236}">
                        <a16:creationId xmlns:a16="http://schemas.microsoft.com/office/drawing/2014/main" id="{52F1C513-DA76-6E93-43A6-9A67756C02FD}"/>
                      </a:ext>
                    </a:extLst>
                  </p:cNvPr>
                  <p:cNvSpPr txBox="1"/>
                  <p:nvPr/>
                </p:nvSpPr>
                <p:spPr>
                  <a:xfrm>
                    <a:off x="716709" y="-860"/>
                    <a:ext cx="51150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4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56</a:t>
                    </a: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A325581-7685-ECC9-41E1-E94BC1E8AE93}"/>
                    </a:ext>
                  </a:extLst>
                </p:cNvPr>
                <p:cNvGrpSpPr/>
                <p:nvPr/>
              </p:nvGrpSpPr>
              <p:grpSpPr>
                <a:xfrm>
                  <a:off x="490314" y="745403"/>
                  <a:ext cx="1126316" cy="451239"/>
                  <a:chOff x="490314" y="67223"/>
                  <a:chExt cx="1126316" cy="45123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2D1BBD08-839D-5A23-883C-627F7AAE8077}"/>
                      </a:ext>
                    </a:extLst>
                  </p:cNvPr>
                  <p:cNvGrpSpPr/>
                  <p:nvPr/>
                </p:nvGrpSpPr>
                <p:grpSpPr>
                  <a:xfrm>
                    <a:off x="776201" y="67223"/>
                    <a:ext cx="840429" cy="419100"/>
                    <a:chOff x="566651" y="67223"/>
                    <a:chExt cx="840429" cy="419100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CA47B9F9-6D9E-79B3-6BA5-9D5BA1C9B7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651" y="324891"/>
                      <a:ext cx="502268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 Box 1">
                      <a:extLst>
                        <a:ext uri="{FF2B5EF4-FFF2-40B4-BE49-F238E27FC236}">
                          <a16:creationId xmlns:a16="http://schemas.microsoft.com/office/drawing/2014/main" id="{4285652A-4DB7-7FFB-9BDA-F2CD2A3E90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734" y="67223"/>
                      <a:ext cx="350346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fr-MA" sz="4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" name="Text Box 1">
                    <a:extLst>
                      <a:ext uri="{FF2B5EF4-FFF2-40B4-BE49-F238E27FC236}">
                        <a16:creationId xmlns:a16="http://schemas.microsoft.com/office/drawing/2014/main" id="{08488E8E-3019-BC8B-C7E1-013D75512C1C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490314" y="114602"/>
                    <a:ext cx="54864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56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5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F27659-00CE-DBCC-B9DD-F836F12C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AA743B05-1394-1E96-DADA-172B98743274}"/>
              </a:ext>
            </a:extLst>
          </p:cNvPr>
          <p:cNvSpPr txBox="1"/>
          <p:nvPr/>
        </p:nvSpPr>
        <p:spPr>
          <a:xfrm>
            <a:off x="5435833" y="3461906"/>
            <a:ext cx="1959750" cy="769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b="1" kern="0" dirty="0">
                <a:solidFill>
                  <a:srgbClr val="002060"/>
                </a:solidFill>
                <a:latin typeface="Ebrima" panose="02000000000000000000" pitchFamily="2" charset="0"/>
                <a:cs typeface="Arial" panose="020B0604020202020204" pitchFamily="34" charset="0"/>
              </a:rPr>
              <a:t>6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MA" sz="40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fr-MA" sz="4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2AE93B7-FBAC-09FF-6E90-A5B5CB17C09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35A68F8E-D1E4-8FAB-8A1E-E98D141BE3B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53FB7250-F598-C097-04D0-B448CC95168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238308F-A164-FC64-5429-1157A67B856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71F22FAF-48F7-F4B1-2853-04752CD5BA1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128E12D4-42F8-93F5-28F4-D87EB206932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97482888-FF8B-8067-7885-8B14068729D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C5CD1263-E0DA-F0AD-2F24-73E06A38B54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D53A39AD-80EA-97E9-FA4C-655EA97B44A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A1AB8DEA-9E11-8608-3DED-B8479B20231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E06F665-B2C9-EE96-FAAB-0546BCCA97E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A317E1C7-5FFB-D85D-43E1-635A78E252C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00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5A44-4016-5739-0B0B-93C821AD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72A212-213F-FBAB-C350-E3BBE81C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4F24C682-704B-8E5C-E8CA-7DD45973796C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7283AD-F020-9CB6-1DC6-94D210151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B1C84CC4-35AA-1C4F-F630-CF967B333B54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48F0BB8-0DC2-F7A6-85A9-2C3B992B56B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091D3E4-9B79-17D3-4E74-7262E1E518E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F80C45A-C189-9D0B-B6CA-1EA9165739B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0AE7803-BFCB-4E69-85CA-1EBDE126AE1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9B7BC42A-C34A-74C3-A1B1-C342597B813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E027405-2EEE-4D02-1EB1-DA639FF1C4F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BCD1258-A0A7-54F6-8EC2-016532D05FE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906799E3-0572-348B-447E-2F7992BD17A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040FC589-D92E-7F44-A344-FC862053029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5DB9C7-CF42-3FD9-7112-7D42994A350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31D9593-8963-5C2E-D2EE-F8563D6C069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028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98F34-EFF2-414A-4B6F-ED11675C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>
            <a:extLst>
              <a:ext uri="{FF2B5EF4-FFF2-40B4-BE49-F238E27FC236}">
                <a16:creationId xmlns:a16="http://schemas.microsoft.com/office/drawing/2014/main" id="{8A31F7B8-6CE5-01B1-2422-3673F4B5AEC4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أجدوا المئة الأقرب ل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824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EEC141-08DE-F25D-BBBD-5CA8AE25B3DC}"/>
              </a:ext>
            </a:extLst>
          </p:cNvPr>
          <p:cNvGrpSpPr/>
          <p:nvPr/>
        </p:nvGrpSpPr>
        <p:grpSpPr>
          <a:xfrm>
            <a:off x="451265" y="2155548"/>
            <a:ext cx="4042474" cy="3806890"/>
            <a:chOff x="540671" y="1800808"/>
            <a:chExt cx="4042474" cy="38068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CCF53C3-64C1-727A-22C0-0C575B4A546B}"/>
                </a:ext>
              </a:extLst>
            </p:cNvPr>
            <p:cNvGrpSpPr/>
            <p:nvPr/>
          </p:nvGrpSpPr>
          <p:grpSpPr>
            <a:xfrm>
              <a:off x="629238" y="2196610"/>
              <a:ext cx="3953907" cy="2825158"/>
              <a:chOff x="2710318" y="1962477"/>
              <a:chExt cx="3953907" cy="282515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2E7EF43-3668-A30E-5D02-421D91332409}"/>
                  </a:ext>
                </a:extLst>
              </p:cNvPr>
              <p:cNvGrpSpPr/>
              <p:nvPr/>
            </p:nvGrpSpPr>
            <p:grpSpPr>
              <a:xfrm>
                <a:off x="2710318" y="1962477"/>
                <a:ext cx="3953907" cy="2825158"/>
                <a:chOff x="403942" y="-47909"/>
                <a:chExt cx="1313820" cy="1454840"/>
              </a:xfrm>
            </p:grpSpPr>
            <p:sp>
              <p:nvSpPr>
                <p:cNvPr id="25" name="Text Box 1">
                  <a:extLst>
                    <a:ext uri="{FF2B5EF4-FFF2-40B4-BE49-F238E27FC236}">
                      <a16:creationId xmlns:a16="http://schemas.microsoft.com/office/drawing/2014/main" id="{DE289FEB-9FB2-7E28-3FD4-86C5D0B2D382}"/>
                    </a:ext>
                  </a:extLst>
                </p:cNvPr>
                <p:cNvSpPr txBox="1"/>
                <p:nvPr/>
              </p:nvSpPr>
              <p:spPr>
                <a:xfrm>
                  <a:off x="578658" y="1094511"/>
                  <a:ext cx="960245" cy="3124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اَلْمِئَةُ</a:t>
                  </a:r>
                  <a:r>
                    <a:rPr lang="ar-SA" sz="4000" b="1" kern="0" dirty="0">
                      <a:solidFill>
                        <a:srgbClr val="00206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الْأَقْرَبُ </a:t>
                  </a:r>
                  <a:endPara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F1F89440-3F7E-713A-0694-E5D709C7498A}"/>
                    </a:ext>
                  </a:extLst>
                </p:cNvPr>
                <p:cNvGrpSpPr/>
                <p:nvPr/>
              </p:nvGrpSpPr>
              <p:grpSpPr>
                <a:xfrm>
                  <a:off x="403942" y="-47909"/>
                  <a:ext cx="1313820" cy="1250199"/>
                  <a:chOff x="403942" y="-47909"/>
                  <a:chExt cx="1313820" cy="1250199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1DA2654F-2941-D504-E20A-2C18E7FB3BCF}"/>
                      </a:ext>
                    </a:extLst>
                  </p:cNvPr>
                  <p:cNvGrpSpPr/>
                  <p:nvPr/>
                </p:nvGrpSpPr>
                <p:grpSpPr>
                  <a:xfrm>
                    <a:off x="405565" y="-47909"/>
                    <a:ext cx="1312197" cy="414216"/>
                    <a:chOff x="401417" y="-18045"/>
                    <a:chExt cx="1183042" cy="353302"/>
                  </a:xfrm>
                </p:grpSpPr>
                <p:sp>
                  <p:nvSpPr>
                    <p:cNvPr id="33" name="Text Box 1">
                      <a:extLst>
                        <a:ext uri="{FF2B5EF4-FFF2-40B4-BE49-F238E27FC236}">
                          <a16:creationId xmlns:a16="http://schemas.microsoft.com/office/drawing/2014/main" id="{155894D6-F903-67AA-286D-6BA31A7139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1417" y="-15263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</a:t>
                      </a:r>
                      <a:endParaRPr lang="fr-MA" sz="4000" kern="10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 Box 1">
                      <a:extLst>
                        <a:ext uri="{FF2B5EF4-FFF2-40B4-BE49-F238E27FC236}">
                          <a16:creationId xmlns:a16="http://schemas.microsoft.com/office/drawing/2014/main" id="{DE3E1171-07C2-F384-ABA7-6DA6614768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2658" y="-18045"/>
                      <a:ext cx="331801" cy="35052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FC8D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900</a:t>
                      </a:r>
                      <a:endParaRPr lang="zgh-Tfng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Text Box 1">
                      <a:extLst>
                        <a:ext uri="{FF2B5EF4-FFF2-40B4-BE49-F238E27FC236}">
                          <a16:creationId xmlns:a16="http://schemas.microsoft.com/office/drawing/2014/main" id="{0C80E812-3F30-60C8-8814-A87828D2B1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281" y="-6511"/>
                      <a:ext cx="617821" cy="327452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0" dirty="0">
                          <a:solidFill>
                            <a:srgbClr val="1B1C1D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ar-MA" sz="4000" b="1" kern="0" dirty="0">
                          <a:solidFill>
                            <a:srgbClr val="002060"/>
                          </a:solidFill>
                          <a:latin typeface="Ebrima" panose="02000000000000000000" pitchFamily="2" charset="0"/>
                          <a:cs typeface="Arial" panose="020B0604020202020204" pitchFamily="34" charset="0"/>
                        </a:rPr>
                        <a:t>824</a:t>
                      </a:r>
                      <a:r>
                        <a:rPr lang="fr-MA" sz="4000" kern="0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&lt;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E955F13B-B17E-DBD8-6AE6-CF6D26F5476D}"/>
                      </a:ext>
                    </a:extLst>
                  </p:cNvPr>
                  <p:cNvGrpSpPr/>
                  <p:nvPr/>
                </p:nvGrpSpPr>
                <p:grpSpPr>
                  <a:xfrm>
                    <a:off x="403942" y="777990"/>
                    <a:ext cx="1286878" cy="424300"/>
                    <a:chOff x="403942" y="99810"/>
                    <a:chExt cx="1286878" cy="424300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CBF03C39-DB82-ADB6-0AC9-9CF5F878CC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201" y="99810"/>
                      <a:ext cx="914619" cy="419100"/>
                      <a:chOff x="566651" y="99810"/>
                      <a:chExt cx="914619" cy="419100"/>
                    </a:xfrm>
                  </p:grpSpPr>
                  <p:cxnSp>
                    <p:nvCxnSpPr>
                      <p:cNvPr id="31" name="Straight Arrow Connector 30">
                        <a:extLst>
                          <a:ext uri="{FF2B5EF4-FFF2-40B4-BE49-F238E27FC236}">
                            <a16:creationId xmlns:a16="http://schemas.microsoft.com/office/drawing/2014/main" id="{AD6D55F9-C05E-19BA-3C9A-6676FB399A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6651" y="324891"/>
                        <a:ext cx="502268" cy="0"/>
                      </a:xfrm>
                      <a:prstGeom prst="straightConnector1">
                        <a:avLst/>
                      </a:prstGeom>
                      <a:ln w="762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Text Box 1">
                        <a:extLst>
                          <a:ext uri="{FF2B5EF4-FFF2-40B4-BE49-F238E27FC236}">
                            <a16:creationId xmlns:a16="http://schemas.microsoft.com/office/drawing/2014/main" id="{B61CB55A-D82A-F96E-0C49-969372DF3F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14429" y="99810"/>
                        <a:ext cx="466841" cy="4191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rtl="1">
                          <a:lnSpc>
                            <a:spcPct val="107000"/>
                          </a:lnSpc>
                          <a:spcAft>
                            <a:spcPts val="800"/>
                          </a:spcAft>
                          <a:buNone/>
                        </a:pPr>
                        <a:r>
                          <a:rPr lang="fr-MA" sz="4000" b="1" kern="0" dirty="0">
                            <a:solidFill>
                              <a:srgbClr val="C00000"/>
                            </a:solidFill>
                            <a:effectLst/>
                            <a:latin typeface="Ebrima" panose="02000000000000000000" pitchFamily="2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800</a:t>
                        </a:r>
                        <a:endParaRPr lang="fr-MA" sz="40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1">
                      <a:extLst>
                        <a:ext uri="{FF2B5EF4-FFF2-40B4-BE49-F238E27FC236}">
                          <a16:creationId xmlns:a16="http://schemas.microsoft.com/office/drawing/2014/main" id="{D6160BA1-8806-0703-CA9E-5D47584C3476}"/>
                        </a:ext>
                      </a:extLst>
                    </p:cNvPr>
                    <p:cNvSpPr txBox="1"/>
                    <p:nvPr/>
                  </p:nvSpPr>
                  <p:spPr>
                    <a:xfrm rot="10800000" flipV="1">
                      <a:off x="403942" y="120250"/>
                      <a:ext cx="548640" cy="4038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b="1" kern="0" dirty="0">
                          <a:solidFill>
                            <a:srgbClr val="00206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824</a:t>
                      </a:r>
                      <a:endParaRPr lang="fr-MA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" name="Text Box 1">
                <a:extLst>
                  <a:ext uri="{FF2B5EF4-FFF2-40B4-BE49-F238E27FC236}">
                    <a16:creationId xmlns:a16="http://schemas.microsoft.com/office/drawing/2014/main" id="{0923FB3D-67B3-8B8B-C682-0992F27173DD}"/>
                  </a:ext>
                </a:extLst>
              </p:cNvPr>
              <p:cNvSpPr txBox="1"/>
              <p:nvPr/>
            </p:nvSpPr>
            <p:spPr>
              <a:xfrm>
                <a:off x="3729366" y="2574666"/>
                <a:ext cx="1707429" cy="74551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zgh-Tfng-MA" sz="4000" kern="0" dirty="0">
                    <a:solidFill>
                      <a:srgbClr val="1B1C1D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</a:t>
                </a:r>
                <a:r>
                  <a:rPr lang="zgh-Tfng-MA" sz="4000" kern="0" dirty="0">
                    <a:solidFill>
                      <a:srgbClr val="1B1C1D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.....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GB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fr-MA" sz="4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00C1B7C-8A6B-8F89-5214-901D6313ED11}"/>
                </a:ext>
              </a:extLst>
            </p:cNvPr>
            <p:cNvSpPr/>
            <p:nvPr/>
          </p:nvSpPr>
          <p:spPr>
            <a:xfrm>
              <a:off x="540671" y="1800808"/>
              <a:ext cx="3928692" cy="3806890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43" name="Text Box 1">
            <a:extLst>
              <a:ext uri="{FF2B5EF4-FFF2-40B4-BE49-F238E27FC236}">
                <a16:creationId xmlns:a16="http://schemas.microsoft.com/office/drawing/2014/main" id="{742786F9-6816-1ADD-43DA-ED8D934A0A45}"/>
              </a:ext>
            </a:extLst>
          </p:cNvPr>
          <p:cNvSpPr txBox="1"/>
          <p:nvPr/>
        </p:nvSpPr>
        <p:spPr>
          <a:xfrm>
            <a:off x="5658659" y="3290709"/>
            <a:ext cx="1707429" cy="745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zgh-Tfng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zgh-Tfng-MA" sz="4000" kern="0" dirty="0">
                <a:solidFill>
                  <a:srgbClr val="1B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9D2535-2824-3B18-234D-6FFBD854C093}"/>
              </a:ext>
            </a:extLst>
          </p:cNvPr>
          <p:cNvGrpSpPr/>
          <p:nvPr/>
        </p:nvGrpSpPr>
        <p:grpSpPr>
          <a:xfrm>
            <a:off x="4653755" y="2127733"/>
            <a:ext cx="3928692" cy="3806890"/>
            <a:chOff x="4602091" y="2155548"/>
            <a:chExt cx="3928692" cy="38068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067FBB9-9B87-506B-4A54-D5323E3CF108}"/>
                </a:ext>
              </a:extLst>
            </p:cNvPr>
            <p:cNvSpPr/>
            <p:nvPr/>
          </p:nvSpPr>
          <p:spPr>
            <a:xfrm>
              <a:off x="4602091" y="2155548"/>
              <a:ext cx="3928692" cy="3806890"/>
            </a:xfrm>
            <a:prstGeom prst="round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E6192A-D812-E52A-B73F-D929B5AA2B48}"/>
                </a:ext>
              </a:extLst>
            </p:cNvPr>
            <p:cNvGrpSpPr/>
            <p:nvPr/>
          </p:nvGrpSpPr>
          <p:grpSpPr>
            <a:xfrm>
              <a:off x="4874710" y="2668086"/>
              <a:ext cx="3389618" cy="2876190"/>
              <a:chOff x="490314" y="-27761"/>
              <a:chExt cx="1126316" cy="1434692"/>
            </a:xfrm>
          </p:grpSpPr>
          <p:sp>
            <p:nvSpPr>
              <p:cNvPr id="44" name="Text Box 1">
                <a:extLst>
                  <a:ext uri="{FF2B5EF4-FFF2-40B4-BE49-F238E27FC236}">
                    <a16:creationId xmlns:a16="http://schemas.microsoft.com/office/drawing/2014/main" id="{3563A753-B4A5-040F-505B-208C9C581E15}"/>
                  </a:ext>
                </a:extLst>
              </p:cNvPr>
              <p:cNvSpPr txBox="1"/>
              <p:nvPr/>
            </p:nvSpPr>
            <p:spPr>
              <a:xfrm>
                <a:off x="578658" y="1094511"/>
                <a:ext cx="960245" cy="3124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اَلْْْعَشرَةُ</a:t>
                </a:r>
                <a:r>
                  <a:rPr lang="ar-SA" sz="4000" b="1" kern="0" dirty="0">
                    <a:solidFill>
                      <a:srgbClr val="00206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الْأَقْرَبُ </a:t>
                </a:r>
                <a:endParaRPr lang="fr-MA" sz="4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700737E-9FFE-D84E-0256-B4495BADFDEC}"/>
                  </a:ext>
                </a:extLst>
              </p:cNvPr>
              <p:cNvGrpSpPr/>
              <p:nvPr/>
            </p:nvGrpSpPr>
            <p:grpSpPr>
              <a:xfrm>
                <a:off x="490314" y="-27761"/>
                <a:ext cx="1126316" cy="1224403"/>
                <a:chOff x="490314" y="-27761"/>
                <a:chExt cx="1126316" cy="1224403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D20CD4A-FA5A-484C-AD35-DBCC235505C8}"/>
                    </a:ext>
                  </a:extLst>
                </p:cNvPr>
                <p:cNvGrpSpPr/>
                <p:nvPr/>
              </p:nvGrpSpPr>
              <p:grpSpPr>
                <a:xfrm>
                  <a:off x="531209" y="-27761"/>
                  <a:ext cx="1018990" cy="429629"/>
                  <a:chOff x="514695" y="-860"/>
                  <a:chExt cx="918694" cy="366448"/>
                </a:xfrm>
              </p:grpSpPr>
              <p:sp>
                <p:nvSpPr>
                  <p:cNvPr id="52" name="Text Box 1">
                    <a:extLst>
                      <a:ext uri="{FF2B5EF4-FFF2-40B4-BE49-F238E27FC236}">
                        <a16:creationId xmlns:a16="http://schemas.microsoft.com/office/drawing/2014/main" id="{D1D4BCB1-C10D-0FAB-ADF6-D23320CBD5F0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95" y="15068"/>
                    <a:ext cx="331801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50</a:t>
                    </a:r>
                    <a:endParaRPr lang="fr-MA" sz="4000" kern="10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 Box 1">
                    <a:extLst>
                      <a:ext uri="{FF2B5EF4-FFF2-40B4-BE49-F238E27FC236}">
                        <a16:creationId xmlns:a16="http://schemas.microsoft.com/office/drawing/2014/main" id="{76B47324-692D-B8F6-A990-4DDAE9E582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241" y="8842"/>
                    <a:ext cx="236148" cy="350520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kern="0" dirty="0">
                        <a:solidFill>
                          <a:srgbClr val="FC8D00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60</a:t>
                    </a:r>
                    <a:endParaRPr lang="zgh-Tfng-MA" sz="4000" kern="0" dirty="0">
                      <a:solidFill>
                        <a:srgbClr val="FC8D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Text Box 1">
                    <a:extLst>
                      <a:ext uri="{FF2B5EF4-FFF2-40B4-BE49-F238E27FC236}">
                        <a16:creationId xmlns:a16="http://schemas.microsoft.com/office/drawing/2014/main" id="{E07FAD39-38F1-10D7-999B-0F7AFBEA5282}"/>
                      </a:ext>
                    </a:extLst>
                  </p:cNvPr>
                  <p:cNvSpPr txBox="1"/>
                  <p:nvPr/>
                </p:nvSpPr>
                <p:spPr>
                  <a:xfrm>
                    <a:off x="716709" y="-860"/>
                    <a:ext cx="511509" cy="327452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&lt; </a:t>
                    </a:r>
                    <a:r>
                      <a:rPr lang="ar-MA" sz="4000" b="1" kern="0" dirty="0">
                        <a:solidFill>
                          <a:srgbClr val="002060"/>
                        </a:solidFill>
                        <a:latin typeface="Ebrima" panose="02000000000000000000" pitchFamily="2" charset="0"/>
                        <a:cs typeface="Arial" panose="020B0604020202020204" pitchFamily="34" charset="0"/>
                      </a:rPr>
                      <a:t>56</a:t>
                    </a:r>
                    <a:r>
                      <a:rPr lang="fr-MA" sz="4000" kern="0" dirty="0">
                        <a:solidFill>
                          <a:srgbClr val="1B1C1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 &lt;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6602933-E739-88E2-764C-BD00722885D0}"/>
                    </a:ext>
                  </a:extLst>
                </p:cNvPr>
                <p:cNvGrpSpPr/>
                <p:nvPr/>
              </p:nvGrpSpPr>
              <p:grpSpPr>
                <a:xfrm>
                  <a:off x="490314" y="745403"/>
                  <a:ext cx="1126316" cy="451239"/>
                  <a:chOff x="490314" y="67223"/>
                  <a:chExt cx="1126316" cy="45123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F7ACFDBD-DD5A-B83C-6F0A-81F85C3F27D9}"/>
                      </a:ext>
                    </a:extLst>
                  </p:cNvPr>
                  <p:cNvGrpSpPr/>
                  <p:nvPr/>
                </p:nvGrpSpPr>
                <p:grpSpPr>
                  <a:xfrm>
                    <a:off x="776201" y="67223"/>
                    <a:ext cx="840429" cy="419100"/>
                    <a:chOff x="566651" y="67223"/>
                    <a:chExt cx="840429" cy="419100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37C12E05-63BD-28E4-CBD4-9ABBE77D01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651" y="324891"/>
                      <a:ext cx="502268" cy="0"/>
                    </a:xfrm>
                    <a:prstGeom prst="straightConnector1">
                      <a:avLst/>
                    </a:prstGeom>
                    <a:ln w="762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 Box 1">
                      <a:extLst>
                        <a:ext uri="{FF2B5EF4-FFF2-40B4-BE49-F238E27FC236}">
                          <a16:creationId xmlns:a16="http://schemas.microsoft.com/office/drawing/2014/main" id="{B6535993-6345-19E9-E6ED-167D88E451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734" y="67223"/>
                      <a:ext cx="350346" cy="419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4000" b="1" kern="0" dirty="0">
                          <a:solidFill>
                            <a:srgbClr val="C00000"/>
                          </a:solidFill>
                          <a:effectLst/>
                          <a:latin typeface="Ebrima" panose="020000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fr-MA" sz="40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" name="Text Box 1">
                    <a:extLst>
                      <a:ext uri="{FF2B5EF4-FFF2-40B4-BE49-F238E27FC236}">
                        <a16:creationId xmlns:a16="http://schemas.microsoft.com/office/drawing/2014/main" id="{303ECF70-1083-27B6-D171-051BB60273CB}"/>
                      </a:ext>
                    </a:extLst>
                  </p:cNvPr>
                  <p:cNvSpPr txBox="1"/>
                  <p:nvPr/>
                </p:nvSpPr>
                <p:spPr>
                  <a:xfrm rot="10800000" flipV="1">
                    <a:off x="490314" y="114602"/>
                    <a:ext cx="548640" cy="4038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rtl="1">
                      <a:lnSpc>
                        <a:spcPct val="107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4000" b="1" kern="0" dirty="0">
                        <a:solidFill>
                          <a:srgbClr val="002060"/>
                        </a:solidFill>
                        <a:effectLst/>
                        <a:latin typeface="Ebrima" panose="020000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56</a:t>
                    </a:r>
                    <a:endParaRPr lang="fr-MA" sz="40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5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01692F-4887-E3CF-C067-0C413893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03481" y="566880"/>
            <a:ext cx="999174" cy="999174"/>
          </a:xfrm>
          <a:prstGeom prst="ellipse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F696F6BA-C534-3FB2-7B4B-96D1393C9E10}"/>
              </a:ext>
            </a:extLst>
          </p:cNvPr>
          <p:cNvSpPr txBox="1"/>
          <p:nvPr/>
        </p:nvSpPr>
        <p:spPr>
          <a:xfrm>
            <a:off x="5435833" y="3461906"/>
            <a:ext cx="1959750" cy="769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b="1" kern="0" dirty="0">
                <a:solidFill>
                  <a:srgbClr val="002060"/>
                </a:solidFill>
                <a:latin typeface="Ebrima" panose="02000000000000000000" pitchFamily="2" charset="0"/>
                <a:cs typeface="Arial" panose="020B0604020202020204" pitchFamily="34" charset="0"/>
              </a:rPr>
              <a:t>6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MA" sz="40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fr-MA" sz="4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9C9D7970-2E9C-D561-A8D9-07D3D6DB7544}"/>
              </a:ext>
            </a:extLst>
          </p:cNvPr>
          <p:cNvSpPr txBox="1"/>
          <p:nvPr/>
        </p:nvSpPr>
        <p:spPr>
          <a:xfrm>
            <a:off x="968860" y="3473045"/>
            <a:ext cx="2889832" cy="769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4000" b="1" kern="0" dirty="0">
                <a:solidFill>
                  <a:srgbClr val="002060"/>
                </a:solidFill>
                <a:latin typeface="Ebrima" panose="02000000000000000000" pitchFamily="2" charset="0"/>
                <a:cs typeface="Arial" panose="020B0604020202020204" pitchFamily="34" charset="0"/>
              </a:rPr>
              <a:t>24</a:t>
            </a:r>
            <a:r>
              <a:rPr lang="fr-MA" sz="4000" kern="0" dirty="0">
                <a:solidFill>
                  <a:srgbClr val="1B1C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&lt; 76</a:t>
            </a:r>
            <a:endParaRPr lang="fr-MA" sz="4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>
            <a:extLst>
              <a:ext uri="{FF2B5EF4-FFF2-40B4-BE49-F238E27FC236}">
                <a16:creationId xmlns:a16="http://schemas.microsoft.com/office/drawing/2014/main" id="{F07E0489-9F7C-15DA-4816-8D88EAE13D8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7BE16085-A99A-DFBC-E76B-EAF1B404218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DDD4D0CE-DEB0-3867-F82A-712B3E9EDD9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D9BF02A-D3D9-A5B4-C119-108A0EA8D0D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23120A9E-4932-2113-D064-A44512CAB72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600900C-885B-6D76-A19B-4E4F34F5B9A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FFE1344-8460-99DA-BE1F-B88D424E578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D7DD55F8-8220-5341-E6E6-2D7F2FA29BE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BDFD7D8-8837-E9DB-20A2-3829BEA872D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1FDE477-F375-CB09-F830-FA4D9499FE4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30E946-D886-91DF-0F7E-C2FC91D452D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8644B7F-17A6-5E2F-691F-4909C7CA51E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9D2EA48E-86C3-D97C-8DEA-911BC9ED759B}"/>
              </a:ext>
            </a:extLst>
          </p:cNvPr>
          <p:cNvSpPr/>
          <p:nvPr/>
        </p:nvSpPr>
        <p:spPr>
          <a:xfrm rot="5400000">
            <a:off x="5991963" y="2960197"/>
            <a:ext cx="163954" cy="79883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F3754230-2E06-1334-2876-AF55412C83B9}"/>
              </a:ext>
            </a:extLst>
          </p:cNvPr>
          <p:cNvSpPr/>
          <p:nvPr/>
        </p:nvSpPr>
        <p:spPr>
          <a:xfrm rot="5400000">
            <a:off x="7035471" y="2949142"/>
            <a:ext cx="163954" cy="79883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577B87BA-E83F-67DA-AD46-F8B21D00A49A}"/>
              </a:ext>
            </a:extLst>
          </p:cNvPr>
          <p:cNvSpPr/>
          <p:nvPr/>
        </p:nvSpPr>
        <p:spPr>
          <a:xfrm rot="5400000">
            <a:off x="1695702" y="2805113"/>
            <a:ext cx="163954" cy="79883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DF2E4B60-61D6-9808-D1AD-DAFE6AF4879B}"/>
              </a:ext>
            </a:extLst>
          </p:cNvPr>
          <p:cNvSpPr/>
          <p:nvPr/>
        </p:nvSpPr>
        <p:spPr>
          <a:xfrm rot="5400000">
            <a:off x="2739210" y="2794058"/>
            <a:ext cx="163954" cy="79883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59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أنجزوا التمرين رقم 4 صفحة 58.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32A514-9AE0-2EAD-4CC6-77BCA536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739055-C79C-DFEF-DA4D-08FBA2AF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736" y="1766324"/>
            <a:ext cx="3796527" cy="45495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547439-39D4-1E89-6F97-90C03702B9E0}"/>
              </a:ext>
            </a:extLst>
          </p:cNvPr>
          <p:cNvSpPr/>
          <p:nvPr/>
        </p:nvSpPr>
        <p:spPr>
          <a:xfrm>
            <a:off x="2892490" y="5053430"/>
            <a:ext cx="3275045" cy="10861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8" name="Groupe 4">
            <a:extLst>
              <a:ext uri="{FF2B5EF4-FFF2-40B4-BE49-F238E27FC236}">
                <a16:creationId xmlns:a16="http://schemas.microsoft.com/office/drawing/2014/main" id="{D81E213D-C04B-4B6A-F238-C99A5647B28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9" name="Groupe 5">
              <a:extLst>
                <a:ext uri="{FF2B5EF4-FFF2-40B4-BE49-F238E27FC236}">
                  <a16:creationId xmlns:a16="http://schemas.microsoft.com/office/drawing/2014/main" id="{2345DAB9-F2D4-9FA4-9F74-94B7BC4F478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1">
                <a:extLst>
                  <a:ext uri="{FF2B5EF4-FFF2-40B4-BE49-F238E27FC236}">
                    <a16:creationId xmlns:a16="http://schemas.microsoft.com/office/drawing/2014/main" id="{AEF51E04-4430-4A05-7A0D-A33AB1BC4AF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850A4E2-5B1C-6B5C-6D28-CBCAFC73D67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4">
                  <a:extLst>
                    <a:ext uri="{FF2B5EF4-FFF2-40B4-BE49-F238E27FC236}">
                      <a16:creationId xmlns:a16="http://schemas.microsoft.com/office/drawing/2014/main" id="{14344F3E-1C4A-C571-FF48-464C998C991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5">
                  <a:extLst>
                    <a:ext uri="{FF2B5EF4-FFF2-40B4-BE49-F238E27FC236}">
                      <a16:creationId xmlns:a16="http://schemas.microsoft.com/office/drawing/2014/main" id="{880EA6E6-2A50-085B-C096-E0011A87DCC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6">
                  <a:extLst>
                    <a:ext uri="{FF2B5EF4-FFF2-40B4-BE49-F238E27FC236}">
                      <a16:creationId xmlns:a16="http://schemas.microsoft.com/office/drawing/2014/main" id="{B4122BEB-89CC-1B81-728C-26A8AEE471B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7">
                  <a:extLst>
                    <a:ext uri="{FF2B5EF4-FFF2-40B4-BE49-F238E27FC236}">
                      <a16:creationId xmlns:a16="http://schemas.microsoft.com/office/drawing/2014/main" id="{0C04EC0B-01AB-44A9-87D7-6CCA15B345D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8">
                  <a:extLst>
                    <a:ext uri="{FF2B5EF4-FFF2-40B4-BE49-F238E27FC236}">
                      <a16:creationId xmlns:a16="http://schemas.microsoft.com/office/drawing/2014/main" id="{24459AC1-2A4D-89D0-4940-7946E96E095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9">
                  <a:extLst>
                    <a:ext uri="{FF2B5EF4-FFF2-40B4-BE49-F238E27FC236}">
                      <a16:creationId xmlns:a16="http://schemas.microsoft.com/office/drawing/2014/main" id="{263DD434-205B-EF8C-7A12-69ECD8319E1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F06DE98-C6D2-A042-B511-5503B1FB71DA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6">
              <a:extLst>
                <a:ext uri="{FF2B5EF4-FFF2-40B4-BE49-F238E27FC236}">
                  <a16:creationId xmlns:a16="http://schemas.microsoft.com/office/drawing/2014/main" id="{64222F62-93C8-2CBD-76BA-AE49ABC72A4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بالتصحيح.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0CA672C-7DD9-5E58-E0BF-EF1B031B36A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99F1A16-653D-F676-199A-D884E7BC163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21">
                <a:extLst>
                  <a:ext uri="{FF2B5EF4-FFF2-40B4-BE49-F238E27FC236}">
                    <a16:creationId xmlns:a16="http://schemas.microsoft.com/office/drawing/2014/main" id="{BE439C09-D9CA-16D8-3FFF-A27AE1BF066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EEB9FA4-DAFF-2740-2280-3F98A6F21BA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24">
                  <a:extLst>
                    <a:ext uri="{FF2B5EF4-FFF2-40B4-BE49-F238E27FC236}">
                      <a16:creationId xmlns:a16="http://schemas.microsoft.com/office/drawing/2014/main" id="{980CA139-04B3-B46E-3447-6B6219AAED7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5">
                  <a:extLst>
                    <a:ext uri="{FF2B5EF4-FFF2-40B4-BE49-F238E27FC236}">
                      <a16:creationId xmlns:a16="http://schemas.microsoft.com/office/drawing/2014/main" id="{F970BE93-ACD1-5853-BE2C-36426F8D338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26">
                  <a:extLst>
                    <a:ext uri="{FF2B5EF4-FFF2-40B4-BE49-F238E27FC236}">
                      <a16:creationId xmlns:a16="http://schemas.microsoft.com/office/drawing/2014/main" id="{D306B0AD-EDB0-D544-D31E-61D5A8EC3ED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7">
                  <a:extLst>
                    <a:ext uri="{FF2B5EF4-FFF2-40B4-BE49-F238E27FC236}">
                      <a16:creationId xmlns:a16="http://schemas.microsoft.com/office/drawing/2014/main" id="{CE1800FC-5734-8880-A29B-370BBFF2857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28">
                  <a:extLst>
                    <a:ext uri="{FF2B5EF4-FFF2-40B4-BE49-F238E27FC236}">
                      <a16:creationId xmlns:a16="http://schemas.microsoft.com/office/drawing/2014/main" id="{215AFAAE-665C-4818-C957-2EEC031994E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9">
                  <a:extLst>
                    <a:ext uri="{FF2B5EF4-FFF2-40B4-BE49-F238E27FC236}">
                      <a16:creationId xmlns:a16="http://schemas.microsoft.com/office/drawing/2014/main" id="{D34062F4-4E4F-B7F0-D7A8-B84A45174C5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09FB10-0A90-62D1-FA4E-C9CBA82E90D0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85ABE1BD-961E-FE0A-BA61-EDA31B7C7FF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037691" y="3454061"/>
            <a:ext cx="6774100" cy="22300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193074" y="3679982"/>
            <a:ext cx="575065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قِراءَةِ وَكِتابَةِ الْاَعْدادِ مٍنْ 0 إلِى 999 999؛</a:t>
            </a:r>
          </a:p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تَفْكيكِ وَتَرْكيبِ اَلْأَعْدادِ مِنْ 0 إِلى 999 999؛</a:t>
            </a:r>
          </a:p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تَقْريبِ اَلْأَعْدادِ إِلى الْعَشرَةِ ، إِلى الْمِئَةِ؛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CA1335C-90CD-E7A4-6D7E-0395EB1EF2CC}"/>
              </a:ext>
            </a:extLst>
          </p:cNvPr>
          <p:cNvGrpSpPr/>
          <p:nvPr/>
        </p:nvGrpSpPr>
        <p:grpSpPr>
          <a:xfrm>
            <a:off x="7357834" y="4109585"/>
            <a:ext cx="907914" cy="907914"/>
            <a:chOff x="3664086" y="1245255"/>
            <a:chExt cx="907914" cy="90791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ECF31AD-9769-1E9B-2278-4073CB595E4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083DF5-9744-1DB3-823B-EE7876314968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8FC518-68C6-2464-2CE2-83C15D71DFC6}"/>
              </a:ext>
            </a:extLst>
          </p:cNvPr>
          <p:cNvGrpSpPr/>
          <p:nvPr/>
        </p:nvGrpSpPr>
        <p:grpSpPr>
          <a:xfrm rot="692408">
            <a:off x="7970049" y="3655798"/>
            <a:ext cx="722552" cy="808616"/>
            <a:chOff x="6561871" y="1779515"/>
            <a:chExt cx="722552" cy="808616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D3BA2FF9-41AD-1BA7-8BE5-93D0A625F9CB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79C5D6A-B584-781B-B60E-183C7A4501FF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الدروس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0309 0.02847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3F2A0F-292B-8E99-8F5F-2B43C5E80A5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B85FA0F-0B86-628C-6007-76D71EDFFF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96ED39E-C253-962E-0679-19B954DC24E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E9B07EC-ED5B-85DD-6810-E0844750A4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4B4079A-283A-171F-95E3-2A3CAA3F4B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997DE1A-9FA2-3AAA-540A-3ACFE21463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16AC420-2973-440C-1F6D-CD72E6ED26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C07AD12-B398-A660-0BCA-D95EA707CF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E47517F-32B9-5978-EFB9-32999EE16B2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3FEA691-A3AF-1B06-7270-C9EB762560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AA88D2-A961-15BA-265F-9C5E4639270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1BC9E72-B283-8F3A-9E1D-834F91254E2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2065389" y="2158714"/>
            <a:ext cx="5676531" cy="3075137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320916" y="3479119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675385" y="3525558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B7B33-7CEC-7EAC-2D0C-812E8893799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05C3062-C3C4-27AA-AF60-D36912F56DB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C45ED-2952-E872-CEF7-EA20087A0BA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9FF24A7-08DF-5763-F19C-DE155D602B9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67013AF-5D5C-7D7E-86A9-93024C5BB8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8E78AAA-D009-EC2D-83C2-59207042D52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FCF220-59C9-3186-9AC0-17396B30AF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2769E7E-4813-7137-19CE-8A1C55D58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0B5C28D-55B8-44BE-C60B-36EA55F535B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2F90D924-6100-821E-2716-2CE4555F05D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C91E8-4D16-47C9-A55A-4142C083A38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1CE3A05-3870-0ED0-024E-376ACFFFB01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21386</TotalTime>
  <Words>1777</Words>
  <Application>Microsoft Office PowerPoint</Application>
  <PresentationFormat>Affichage à l'écran (4:3)</PresentationFormat>
  <Paragraphs>663</Paragraphs>
  <Slides>60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74" baseType="lpstr">
      <vt:lpstr>Aptos Display</vt:lpstr>
      <vt:lpstr>Effra CC Arbc</vt:lpstr>
      <vt:lpstr>Calibri</vt:lpstr>
      <vt:lpstr>Wingdings</vt:lpstr>
      <vt:lpstr>Aptos</vt:lpstr>
      <vt:lpstr>Arial</vt:lpstr>
      <vt:lpstr>Cambria Math</vt:lpstr>
      <vt:lpstr>DengXian</vt:lpstr>
      <vt:lpstr>Ebrima</vt:lpstr>
      <vt:lpstr>Arimo Italics</vt:lpstr>
      <vt:lpstr>Dosis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176</cp:revision>
  <cp:lastPrinted>2025-08-13T10:11:39Z</cp:lastPrinted>
  <dcterms:created xsi:type="dcterms:W3CDTF">2025-08-01T12:31:49Z</dcterms:created>
  <dcterms:modified xsi:type="dcterms:W3CDTF">2025-11-30T15:22:50Z</dcterms:modified>
</cp:coreProperties>
</file>