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906" r:id="rId4"/>
  </p:sldMasterIdLst>
  <p:notesMasterIdLst>
    <p:notesMasterId r:id="rId81"/>
  </p:notesMasterIdLst>
  <p:handoutMasterIdLst>
    <p:handoutMasterId r:id="rId82"/>
  </p:handoutMasterIdLst>
  <p:sldIdLst>
    <p:sldId id="779" r:id="rId5"/>
    <p:sldId id="909" r:id="rId6"/>
    <p:sldId id="2134806880" r:id="rId7"/>
    <p:sldId id="2134806881" r:id="rId8"/>
    <p:sldId id="833" r:id="rId9"/>
    <p:sldId id="2134806882" r:id="rId10"/>
    <p:sldId id="2134806722" r:id="rId11"/>
    <p:sldId id="1019" r:id="rId12"/>
    <p:sldId id="2134806883" r:id="rId13"/>
    <p:sldId id="2134806650" r:id="rId14"/>
    <p:sldId id="2134806884" r:id="rId15"/>
    <p:sldId id="2134806885" r:id="rId16"/>
    <p:sldId id="786" r:id="rId17"/>
    <p:sldId id="2134806791" r:id="rId18"/>
    <p:sldId id="2134806913" r:id="rId19"/>
    <p:sldId id="2134806916" r:id="rId20"/>
    <p:sldId id="2134806914" r:id="rId21"/>
    <p:sldId id="2134806915" r:id="rId22"/>
    <p:sldId id="2134806918" r:id="rId23"/>
    <p:sldId id="2134806920" r:id="rId24"/>
    <p:sldId id="2134806925" r:id="rId25"/>
    <p:sldId id="2134806924" r:id="rId26"/>
    <p:sldId id="2134806926" r:id="rId27"/>
    <p:sldId id="2134806927" r:id="rId28"/>
    <p:sldId id="2134806928" r:id="rId29"/>
    <p:sldId id="2134806929" r:id="rId30"/>
    <p:sldId id="2134806930" r:id="rId31"/>
    <p:sldId id="2134806931" r:id="rId32"/>
    <p:sldId id="2134806932" r:id="rId33"/>
    <p:sldId id="2134806934" r:id="rId34"/>
    <p:sldId id="2134806935" r:id="rId35"/>
    <p:sldId id="2134806936" r:id="rId36"/>
    <p:sldId id="2134806937" r:id="rId37"/>
    <p:sldId id="2134806938" r:id="rId38"/>
    <p:sldId id="2134806939" r:id="rId39"/>
    <p:sldId id="2134806944" r:id="rId40"/>
    <p:sldId id="2134806946" r:id="rId41"/>
    <p:sldId id="2134806940" r:id="rId42"/>
    <p:sldId id="2134806947" r:id="rId43"/>
    <p:sldId id="2134806948" r:id="rId44"/>
    <p:sldId id="2134806878" r:id="rId45"/>
    <p:sldId id="2134806957" r:id="rId46"/>
    <p:sldId id="2134806958" r:id="rId47"/>
    <p:sldId id="2134806959" r:id="rId48"/>
    <p:sldId id="2134806961" r:id="rId49"/>
    <p:sldId id="2134806962" r:id="rId50"/>
    <p:sldId id="2134806963" r:id="rId51"/>
    <p:sldId id="2134806964" r:id="rId52"/>
    <p:sldId id="2134806966" r:id="rId53"/>
    <p:sldId id="2134806967" r:id="rId54"/>
    <p:sldId id="2134806968" r:id="rId55"/>
    <p:sldId id="2134806969" r:id="rId56"/>
    <p:sldId id="2134806970" r:id="rId57"/>
    <p:sldId id="2134806971" r:id="rId58"/>
    <p:sldId id="2134806949" r:id="rId59"/>
    <p:sldId id="2134806951" r:id="rId60"/>
    <p:sldId id="2134806952" r:id="rId61"/>
    <p:sldId id="2134806953" r:id="rId62"/>
    <p:sldId id="2134806955" r:id="rId63"/>
    <p:sldId id="2134807001" r:id="rId64"/>
    <p:sldId id="2134806977" r:id="rId65"/>
    <p:sldId id="2134806975" r:id="rId66"/>
    <p:sldId id="2134806999" r:id="rId67"/>
    <p:sldId id="2134807000" r:id="rId68"/>
    <p:sldId id="2134806980" r:id="rId69"/>
    <p:sldId id="2134806987" r:id="rId70"/>
    <p:sldId id="2134806990" r:id="rId71"/>
    <p:sldId id="2134806991" r:id="rId72"/>
    <p:sldId id="2134806992" r:id="rId73"/>
    <p:sldId id="2134806993" r:id="rId74"/>
    <p:sldId id="2134806994" r:id="rId75"/>
    <p:sldId id="2134806997" r:id="rId76"/>
    <p:sldId id="2134806998" r:id="rId77"/>
    <p:sldId id="869" r:id="rId78"/>
    <p:sldId id="764" r:id="rId79"/>
    <p:sldId id="969" r:id="rId80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FC5C2"/>
    <a:srgbClr val="BFBFBF"/>
    <a:srgbClr val="4A7090"/>
    <a:srgbClr val="F6BB00"/>
    <a:srgbClr val="D1D1D1"/>
    <a:srgbClr val="FFFFFF"/>
    <a:srgbClr val="3494BA"/>
    <a:srgbClr val="FFC000"/>
    <a:srgbClr val="EEB500"/>
    <a:srgbClr val="FC8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7" autoAdjust="0"/>
    <p:restoredTop sz="96320" autoAdjust="0"/>
  </p:normalViewPr>
  <p:slideViewPr>
    <p:cSldViewPr snapToGrid="0">
      <p:cViewPr varScale="1">
        <p:scale>
          <a:sx n="71" d="100"/>
          <a:sy n="71" d="100"/>
        </p:scale>
        <p:origin x="119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microsoft.com/office/2018/10/relationships/authors" Target="authors.xml"/><Relationship Id="rId61" Type="http://schemas.openxmlformats.org/officeDocument/2006/relationships/slide" Target="slides/slide57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30/11/2025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9T12:01:59.710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0,'7408'0'0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9T12:02:25.594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0,'7408'0'0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4146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206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82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54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09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20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42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98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84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2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1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3" r:id="rId3"/>
    <p:sldLayoutId id="214748390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36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27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customXml" Target="../ink/ink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customXml" Target="../ink/ink2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slide" Target="slide59.xml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mp4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Relationship Id="rId9" Type="http://schemas.openxmlformats.org/officeDocument/2006/relationships/image" Target="../media/image2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6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C86039-DE8B-7325-47F4-EC557AEA5248}"/>
              </a:ext>
            </a:extLst>
          </p:cNvPr>
          <p:cNvGrpSpPr/>
          <p:nvPr/>
        </p:nvGrpSpPr>
        <p:grpSpPr>
          <a:xfrm>
            <a:off x="5567637" y="6021421"/>
            <a:ext cx="1163386" cy="288630"/>
            <a:chOff x="5333182" y="5877672"/>
            <a:chExt cx="1163386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8576B8F-8347-45D9-9BB4-563CADA6DF1D}"/>
                </a:ext>
              </a:extLst>
            </p:cNvPr>
            <p:cNvSpPr/>
            <p:nvPr/>
          </p:nvSpPr>
          <p:spPr>
            <a:xfrm>
              <a:off x="5333182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60F61F8-EA1D-BAF5-E32D-3FC094CA50D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793DDD-665E-DC83-488B-02C1353644FC}"/>
              </a:ext>
            </a:extLst>
          </p:cNvPr>
          <p:cNvGrpSpPr/>
          <p:nvPr/>
        </p:nvGrpSpPr>
        <p:grpSpPr>
          <a:xfrm>
            <a:off x="3909967" y="6011615"/>
            <a:ext cx="1199186" cy="288630"/>
            <a:chOff x="5277181" y="5861684"/>
            <a:chExt cx="1199186" cy="288630"/>
          </a:xfrm>
          <a:solidFill>
            <a:srgbClr val="BFBFBF"/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1BD227B-4F36-B25A-729B-DE42D6107C41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E85ABDF-6DE5-0FA4-066E-81FD26354094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287BE-37D3-1E88-1411-9590B874B36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ar-SA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</a:t>
            </a:r>
            <a:r>
              <a:rPr lang="fr-MA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D6E57-9490-7310-C943-5B47781AF44E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FDEC7-6591-027F-01E9-4B1A4AC0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0" y="686082"/>
            <a:ext cx="5380985" cy="975445"/>
          </a:xfrm>
          <a:prstGeom prst="rect">
            <a:avLst/>
          </a:prstGeom>
        </p:spPr>
      </p:pic>
      <p:grpSp>
        <p:nvGrpSpPr>
          <p:cNvPr id="5" name="Groupe 15">
            <a:extLst>
              <a:ext uri="{FF2B5EF4-FFF2-40B4-BE49-F238E27FC236}">
                <a16:creationId xmlns:a16="http://schemas.microsoft.com/office/drawing/2014/main" id="{AB49B42C-26E2-602C-AE54-74DB84B3E4E2}"/>
              </a:ext>
            </a:extLst>
          </p:cNvPr>
          <p:cNvGrpSpPr/>
          <p:nvPr/>
        </p:nvGrpSpPr>
        <p:grpSpPr>
          <a:xfrm>
            <a:off x="2299922" y="5995633"/>
            <a:ext cx="1259380" cy="304613"/>
            <a:chOff x="5277181" y="5861684"/>
            <a:chExt cx="1185514" cy="263574"/>
          </a:xfrm>
          <a:solidFill>
            <a:srgbClr val="BFBFBF"/>
          </a:solidFill>
        </p:grpSpPr>
        <p:sp>
          <p:nvSpPr>
            <p:cNvPr id="7" name="Rectangle : coins arrondis 16">
              <a:extLst>
                <a:ext uri="{FF2B5EF4-FFF2-40B4-BE49-F238E27FC236}">
                  <a16:creationId xmlns:a16="http://schemas.microsoft.com/office/drawing/2014/main" id="{05FB950B-6A25-B9DD-4FFE-DADAB8B50072}"/>
                </a:ext>
              </a:extLst>
            </p:cNvPr>
            <p:cNvSpPr/>
            <p:nvPr/>
          </p:nvSpPr>
          <p:spPr>
            <a:xfrm>
              <a:off x="5277181" y="5861684"/>
              <a:ext cx="1124468" cy="249745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Ellipse 17">
              <a:extLst>
                <a:ext uri="{FF2B5EF4-FFF2-40B4-BE49-F238E27FC236}">
                  <a16:creationId xmlns:a16="http://schemas.microsoft.com/office/drawing/2014/main" id="{BA73B1CB-5296-50D3-8753-3CB81B926C76}"/>
                </a:ext>
              </a:extLst>
            </p:cNvPr>
            <p:cNvSpPr/>
            <p:nvPr/>
          </p:nvSpPr>
          <p:spPr>
            <a:xfrm>
              <a:off x="6193644" y="5868603"/>
              <a:ext cx="269051" cy="256655"/>
            </a:xfrm>
            <a:prstGeom prst="ellipse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15">
            <a:extLst>
              <a:ext uri="{FF2B5EF4-FFF2-40B4-BE49-F238E27FC236}">
                <a16:creationId xmlns:a16="http://schemas.microsoft.com/office/drawing/2014/main" id="{066F8D4E-7294-CD12-B204-57821FDD3276}"/>
              </a:ext>
            </a:extLst>
          </p:cNvPr>
          <p:cNvGrpSpPr/>
          <p:nvPr/>
        </p:nvGrpSpPr>
        <p:grpSpPr>
          <a:xfrm>
            <a:off x="842677" y="5995628"/>
            <a:ext cx="1199186" cy="288630"/>
            <a:chOff x="5277181" y="5861684"/>
            <a:chExt cx="1199186" cy="288630"/>
          </a:xfrm>
          <a:solidFill>
            <a:srgbClr val="BFBFBF"/>
          </a:solidFill>
        </p:grpSpPr>
        <p:sp>
          <p:nvSpPr>
            <p:cNvPr id="27" name="Rectangle : coins arrondis 16">
              <a:extLst>
                <a:ext uri="{FF2B5EF4-FFF2-40B4-BE49-F238E27FC236}">
                  <a16:creationId xmlns:a16="http://schemas.microsoft.com/office/drawing/2014/main" id="{D2C58946-6133-C99C-8480-BE65499F9ECE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0">
                <a:buNone/>
                <a:defRPr/>
              </a:pPr>
              <a:r>
                <a:rPr lang="f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تَصْحيحُ الرّائِزِ</a:t>
              </a:r>
            </a:p>
          </p:txBody>
        </p:sp>
        <p:sp>
          <p:nvSpPr>
            <p:cNvPr id="28" name="Ellipse 17">
              <a:extLst>
                <a:ext uri="{FF2B5EF4-FFF2-40B4-BE49-F238E27FC236}">
                  <a16:creationId xmlns:a16="http://schemas.microsoft.com/office/drawing/2014/main" id="{245649D6-57D2-63A5-64B6-1E73F704E1B3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7AC6C2-084D-1C29-E725-B3EA5477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91B7B33-7CEC-7EAC-2D0C-812E88937993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405C3062-C3C4-27AA-AF60-D36912F56DB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F88C45ED-2952-E872-CEF7-EA20087A0BA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9FF24A7-08DF-5763-F19C-DE155D602B9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D67013AF-5D5C-7D7E-86A9-93024C5BB8F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78E78AAA-D009-EC2D-83C2-59207042D52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ACFCF220-59C9-3186-9AC0-17396B30AFA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42769E7E-4813-7137-19CE-8A1C55D5894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0B5C28D-55B8-44BE-C60B-36EA55F535B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2F90D924-6100-821E-2716-2CE4555F05D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61C91E8-4D16-47C9-A55A-4142C083A38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1CE3A05-3870-0ED0-024E-376ACFFFB01C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في دقيقية.</a:t>
            </a: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2601AD65-DDFA-EF67-B5AC-9820309FBD96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7" name="Image 20">
              <a:extLst>
                <a:ext uri="{FF2B5EF4-FFF2-40B4-BE49-F238E27FC236}">
                  <a16:creationId xmlns:a16="http://schemas.microsoft.com/office/drawing/2014/main" id="{8771E348-58C6-EFBD-EC6E-FB721D0D0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21">
              <a:extLst>
                <a:ext uri="{FF2B5EF4-FFF2-40B4-BE49-F238E27FC236}">
                  <a16:creationId xmlns:a16="http://schemas.microsoft.com/office/drawing/2014/main" id="{169E4034-ABEF-4A96-841B-30318F5FF61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99C2BA5F-0DF7-A3ED-991C-8EE8DBCC6147}"/>
              </a:ext>
            </a:extLst>
          </p:cNvPr>
          <p:cNvGrpSpPr/>
          <p:nvPr/>
        </p:nvGrpSpPr>
        <p:grpSpPr>
          <a:xfrm>
            <a:off x="583459" y="2436318"/>
            <a:ext cx="7801921" cy="2181402"/>
            <a:chOff x="526739" y="2161998"/>
            <a:chExt cx="7878274" cy="25340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73A0F5-CD25-7F23-8080-A4D97FFB5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739" y="2161998"/>
              <a:ext cx="7878274" cy="2534004"/>
            </a:xfrm>
            <a:prstGeom prst="rect">
              <a:avLst/>
            </a:prstGeom>
          </p:spPr>
        </p:pic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F32AEEDC-F2BD-EC44-02B0-F18E0B5CC8DC}"/>
                </a:ext>
              </a:extLst>
            </p:cNvPr>
            <p:cNvSpPr txBox="1"/>
            <p:nvPr/>
          </p:nvSpPr>
          <p:spPr>
            <a:xfrm>
              <a:off x="968460" y="2383566"/>
              <a:ext cx="151638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20 </a:t>
              </a:r>
              <a:r>
                <a:rPr lang="fr-FR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+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7 </a:t>
              </a:r>
              <a:r>
                <a:rPr lang="fr-FR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=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27</a:t>
              </a:r>
              <a:r>
                <a:rPr lang="fr-FR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A6A960B7-4CBF-CDC9-D0DB-9A6C3F92AE56}"/>
                </a:ext>
              </a:extLst>
            </p:cNvPr>
            <p:cNvSpPr txBox="1"/>
            <p:nvPr/>
          </p:nvSpPr>
          <p:spPr>
            <a:xfrm>
              <a:off x="3031215" y="2382379"/>
              <a:ext cx="151638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 +10=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24980980-A7D5-27D2-527B-AF297CDDB838}"/>
                </a:ext>
              </a:extLst>
            </p:cNvPr>
            <p:cNvSpPr txBox="1"/>
            <p:nvPr/>
          </p:nvSpPr>
          <p:spPr>
            <a:xfrm>
              <a:off x="4926332" y="2374163"/>
              <a:ext cx="143256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18 + 5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A688687-07AE-F617-9CB3-34BDF038AA62}"/>
                </a:ext>
              </a:extLst>
            </p:cNvPr>
            <p:cNvSpPr txBox="1"/>
            <p:nvPr/>
          </p:nvSpPr>
          <p:spPr>
            <a:xfrm>
              <a:off x="6989085" y="2376051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23</a:t>
              </a:r>
              <a:r>
                <a:rPr lang="fr-MA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- 4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E447F2D3-C971-9D97-E432-8DAB04720C8C}"/>
                </a:ext>
              </a:extLst>
            </p:cNvPr>
            <p:cNvSpPr txBox="1"/>
            <p:nvPr/>
          </p:nvSpPr>
          <p:spPr>
            <a:xfrm>
              <a:off x="1013460" y="3212377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17 - 5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D31BDE76-1D6D-9B99-756B-9285DA0722A0}"/>
                </a:ext>
              </a:extLst>
            </p:cNvPr>
            <p:cNvSpPr txBox="1"/>
            <p:nvPr/>
          </p:nvSpPr>
          <p:spPr>
            <a:xfrm>
              <a:off x="2993937" y="3228945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15 - 9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FD5B3F5A-F09C-9FD0-F86A-5416F243F285}"/>
                </a:ext>
              </a:extLst>
            </p:cNvPr>
            <p:cNvSpPr txBox="1"/>
            <p:nvPr/>
          </p:nvSpPr>
          <p:spPr>
            <a:xfrm>
              <a:off x="4880502" y="3212261"/>
              <a:ext cx="1478389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14 + 6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CB6B7B3D-E794-E81E-DF7F-28E2BB52E7E2}"/>
                </a:ext>
              </a:extLst>
            </p:cNvPr>
            <p:cNvSpPr txBox="1"/>
            <p:nvPr/>
          </p:nvSpPr>
          <p:spPr>
            <a:xfrm>
              <a:off x="6989085" y="3166396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6 x 7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38BD477F-E869-61F8-C7B4-059FAD0A746D}"/>
                </a:ext>
              </a:extLst>
            </p:cNvPr>
            <p:cNvSpPr txBox="1"/>
            <p:nvPr/>
          </p:nvSpPr>
          <p:spPr>
            <a:xfrm>
              <a:off x="2993937" y="4123942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7 x 7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57AE9ADC-2F9A-394A-884C-0CC6F2433F87}"/>
                </a:ext>
              </a:extLst>
            </p:cNvPr>
            <p:cNvSpPr txBox="1"/>
            <p:nvPr/>
          </p:nvSpPr>
          <p:spPr>
            <a:xfrm>
              <a:off x="5093970" y="4123942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 x 8=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8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694514" y="85181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79E9925-AABE-2DD0-6EF1-6C2ECB2AAFB0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9E86BD5-30F3-042C-0720-FED81DFB8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0CA5C83-A647-2894-DC25-C1DB669612A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5BB6A790-973E-B78B-92B5-0C3F525C09D8}"/>
              </a:ext>
            </a:extLst>
          </p:cNvPr>
          <p:cNvGrpSpPr/>
          <p:nvPr/>
        </p:nvGrpSpPr>
        <p:grpSpPr>
          <a:xfrm>
            <a:off x="583459" y="2436318"/>
            <a:ext cx="7840013" cy="2181402"/>
            <a:chOff x="526739" y="2161998"/>
            <a:chExt cx="7916739" cy="25340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50D209-F970-F745-13C8-2358735E7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739" y="2161998"/>
              <a:ext cx="7878274" cy="2534004"/>
            </a:xfrm>
            <a:prstGeom prst="rect">
              <a:avLst/>
            </a:prstGeom>
          </p:spPr>
        </p:pic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F3711AAC-DA0A-D63B-3F47-1A2C71A861CB}"/>
                </a:ext>
              </a:extLst>
            </p:cNvPr>
            <p:cNvSpPr txBox="1"/>
            <p:nvPr/>
          </p:nvSpPr>
          <p:spPr>
            <a:xfrm>
              <a:off x="968460" y="2383566"/>
              <a:ext cx="151638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20 </a:t>
              </a:r>
              <a:r>
                <a:rPr lang="fr-FR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+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7 </a:t>
              </a:r>
              <a:r>
                <a:rPr lang="fr-FR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=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27</a:t>
              </a:r>
              <a:r>
                <a:rPr lang="fr-FR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2A8A5ED0-A293-35BC-1B1B-AB7E5B8F1BB3}"/>
                </a:ext>
              </a:extLst>
            </p:cNvPr>
            <p:cNvSpPr txBox="1"/>
            <p:nvPr/>
          </p:nvSpPr>
          <p:spPr>
            <a:xfrm>
              <a:off x="3031215" y="2382379"/>
              <a:ext cx="151638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 +10=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12038F2B-E4E2-4286-E435-3DB3F3490A87}"/>
                </a:ext>
              </a:extLst>
            </p:cNvPr>
            <p:cNvSpPr txBox="1"/>
            <p:nvPr/>
          </p:nvSpPr>
          <p:spPr>
            <a:xfrm>
              <a:off x="4926332" y="2374163"/>
              <a:ext cx="1516378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18 + 5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23</a:t>
              </a: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2241F219-07D6-7AB8-1000-8A7EAE006523}"/>
                </a:ext>
              </a:extLst>
            </p:cNvPr>
            <p:cNvSpPr txBox="1"/>
            <p:nvPr/>
          </p:nvSpPr>
          <p:spPr>
            <a:xfrm>
              <a:off x="6989085" y="2376051"/>
              <a:ext cx="1454393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23</a:t>
              </a:r>
              <a:r>
                <a:rPr lang="fr-MA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- 4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A29504B9-CED0-FB68-2039-F6110C730263}"/>
                </a:ext>
              </a:extLst>
            </p:cNvPr>
            <p:cNvSpPr txBox="1"/>
            <p:nvPr/>
          </p:nvSpPr>
          <p:spPr>
            <a:xfrm>
              <a:off x="1013460" y="3212377"/>
              <a:ext cx="1478389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17 - 5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D58E771F-8BD5-881D-329A-16589CE8FB15}"/>
                </a:ext>
              </a:extLst>
            </p:cNvPr>
            <p:cNvSpPr txBox="1"/>
            <p:nvPr/>
          </p:nvSpPr>
          <p:spPr>
            <a:xfrm>
              <a:off x="2993937" y="3228945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15 - 9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A4B219E8-0009-4FAD-CBDD-743E1025F07F}"/>
                </a:ext>
              </a:extLst>
            </p:cNvPr>
            <p:cNvSpPr txBox="1"/>
            <p:nvPr/>
          </p:nvSpPr>
          <p:spPr>
            <a:xfrm>
              <a:off x="4880502" y="3212261"/>
              <a:ext cx="1562208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14 + 6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C1620BE5-4730-5CE2-EED6-206925705978}"/>
                </a:ext>
              </a:extLst>
            </p:cNvPr>
            <p:cNvSpPr txBox="1"/>
            <p:nvPr/>
          </p:nvSpPr>
          <p:spPr>
            <a:xfrm>
              <a:off x="6989085" y="3166396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6 x 7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42</a:t>
              </a: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D0952913-EA5B-E6C1-A52F-8C2C328E11C5}"/>
                </a:ext>
              </a:extLst>
            </p:cNvPr>
            <p:cNvSpPr txBox="1"/>
            <p:nvPr/>
          </p:nvSpPr>
          <p:spPr>
            <a:xfrm>
              <a:off x="2993937" y="4123942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7 x 7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49</a:t>
              </a:r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4CCD2DBD-F6A1-F508-AF3B-3A49F1A8EFC5}"/>
                </a:ext>
              </a:extLst>
            </p:cNvPr>
            <p:cNvSpPr txBox="1"/>
            <p:nvPr/>
          </p:nvSpPr>
          <p:spPr>
            <a:xfrm>
              <a:off x="5093970" y="4123942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 x 8=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64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515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1E7FC9-0EAA-FEA9-7662-96CFEEAE6500}"/>
              </a:ext>
            </a:extLst>
          </p:cNvPr>
          <p:cNvGrpSpPr/>
          <p:nvPr/>
        </p:nvGrpSpPr>
        <p:grpSpPr>
          <a:xfrm>
            <a:off x="884218" y="2299140"/>
            <a:ext cx="7375564" cy="2849893"/>
            <a:chOff x="1611722" y="2436266"/>
            <a:chExt cx="5755823" cy="244473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F6052E4-7AE1-AB53-DC7E-7008A17FF435}"/>
                </a:ext>
              </a:extLst>
            </p:cNvPr>
            <p:cNvSpPr/>
            <p:nvPr/>
          </p:nvSpPr>
          <p:spPr>
            <a:xfrm>
              <a:off x="1611722" y="2571957"/>
              <a:ext cx="5755823" cy="23090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453FFF3-7398-572A-52ED-7C8D9A01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682494" y="3770248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14263F7-A9FC-7791-CDD1-50DF693CEED1}"/>
                </a:ext>
              </a:extLst>
            </p:cNvPr>
            <p:cNvSpPr txBox="1"/>
            <p:nvPr/>
          </p:nvSpPr>
          <p:spPr>
            <a:xfrm>
              <a:off x="2146681" y="3391475"/>
              <a:ext cx="4535814" cy="8749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28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       النشاط 1</a:t>
              </a:r>
              <a:endParaRPr lang="fr-FR" sz="28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 algn="r" defTabSz="609630" rtl="1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ar-M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وَضْعُ وَإنْجازُ عَمَلِيَّاتِ: </a:t>
              </a:r>
              <a:r>
                <a:rPr lang="ar-S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</a:t>
              </a:r>
              <a:r>
                <a:rPr lang="ar-M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 </a:t>
              </a:r>
              <a:r>
                <a:rPr lang="ar-M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،</a:t>
              </a:r>
              <a:r>
                <a:rPr lang="ar-S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الط</a:t>
              </a:r>
              <a:r>
                <a:rPr lang="ar-M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ّ</a:t>
              </a:r>
              <a:r>
                <a:rPr lang="ar-S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ر</a:t>
              </a:r>
              <a:r>
                <a:rPr lang="ar-M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 </a:t>
              </a:r>
              <a:r>
                <a:rPr lang="ar-M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،</a:t>
              </a:r>
              <a:r>
                <a:rPr lang="ar-S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الض</a:t>
              </a:r>
              <a:r>
                <a:rPr lang="ar-M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ّ</a:t>
              </a:r>
              <a:r>
                <a:rPr lang="ar-S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ر</a:t>
              </a:r>
              <a:r>
                <a:rPr lang="ar-M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ب </a:t>
              </a:r>
              <a:r>
                <a:rPr lang="ar-MA" sz="2400" b="1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ar-SA" sz="24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EC9BD8BF-10CD-B042-EB3B-0AA68534CB30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أنشطة المراجعة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B8AB68F-DD0D-0A00-FFBC-18C5BB3A4E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6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EC8D5-71B6-15F8-AB91-99A1A973E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CAA1117-0CFA-0282-51FB-FF3D08170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7CE25524-E5AA-AE6E-0384-63ED490E16D6}"/>
              </a:ext>
            </a:extLst>
          </p:cNvPr>
          <p:cNvSpPr txBox="1"/>
          <p:nvPr/>
        </p:nvSpPr>
        <p:spPr>
          <a:xfrm>
            <a:off x="1259585" y="95304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76F08CC-A03C-6FD6-5A8A-4372E0889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8888" y="1956302"/>
            <a:ext cx="3832426" cy="3832426"/>
          </a:xfrm>
          <a:prstGeom prst="rect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696770FB-AF54-300F-EF94-D5181D52D670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3" name="Groupe 5">
              <a:extLst>
                <a:ext uri="{FF2B5EF4-FFF2-40B4-BE49-F238E27FC236}">
                  <a16:creationId xmlns:a16="http://schemas.microsoft.com/office/drawing/2014/main" id="{50172CCC-F389-712C-7693-2D172188297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8881AF48-6246-6800-14D0-069FD5BC568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E5F5961-19F2-DA15-5FF9-DE625D4E6E9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10">
                  <a:extLst>
                    <a:ext uri="{FF2B5EF4-FFF2-40B4-BE49-F238E27FC236}">
                      <a16:creationId xmlns:a16="http://schemas.microsoft.com/office/drawing/2014/main" id="{CAA80326-7207-49E0-025A-87CB806C3A2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1">
                  <a:extLst>
                    <a:ext uri="{FF2B5EF4-FFF2-40B4-BE49-F238E27FC236}">
                      <a16:creationId xmlns:a16="http://schemas.microsoft.com/office/drawing/2014/main" id="{4E0C489B-C551-5DD0-66E4-366AB7FC8B9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2">
                  <a:extLst>
                    <a:ext uri="{FF2B5EF4-FFF2-40B4-BE49-F238E27FC236}">
                      <a16:creationId xmlns:a16="http://schemas.microsoft.com/office/drawing/2014/main" id="{141ADC46-A417-CDE1-9DDF-22AFCF4BE99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3">
                  <a:extLst>
                    <a:ext uri="{FF2B5EF4-FFF2-40B4-BE49-F238E27FC236}">
                      <a16:creationId xmlns:a16="http://schemas.microsoft.com/office/drawing/2014/main" id="{1D3F3E7E-B4C9-0CE0-8125-9CC493C2BCC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4">
                  <a:extLst>
                    <a:ext uri="{FF2B5EF4-FFF2-40B4-BE49-F238E27FC236}">
                      <a16:creationId xmlns:a16="http://schemas.microsoft.com/office/drawing/2014/main" id="{04868C03-59EC-2E90-F860-30EE257C76F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5">
                  <a:extLst>
                    <a:ext uri="{FF2B5EF4-FFF2-40B4-BE49-F238E27FC236}">
                      <a16:creationId xmlns:a16="http://schemas.microsoft.com/office/drawing/2014/main" id="{D59E3EAF-E516-CFC8-0CDB-0E75D9593D7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251F9F8-A457-030D-8D0C-A4D814DB842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Rectangle : coins arrondis 6">
              <a:extLst>
                <a:ext uri="{FF2B5EF4-FFF2-40B4-BE49-F238E27FC236}">
                  <a16:creationId xmlns:a16="http://schemas.microsoft.com/office/drawing/2014/main" id="{3BFB02CC-DABE-8D95-D66A-9F95AAEA8AFB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7534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6F23D5-ACC0-F90F-AB3B-F461B7699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174D868E-092D-27EC-8BE9-E97EE3CE4ADC}"/>
              </a:ext>
            </a:extLst>
          </p:cNvPr>
          <p:cNvSpPr txBox="1"/>
          <p:nvPr/>
        </p:nvSpPr>
        <p:spPr>
          <a:xfrm>
            <a:off x="2910594" y="938025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عملية الجمع.</a:t>
            </a:r>
            <a:r>
              <a:rPr lang="en-GB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gh-Tfng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1800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027B6A-1E4C-0721-3F95-A1742C92C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086297"/>
              </p:ext>
            </p:extLst>
          </p:nvPr>
        </p:nvGraphicFramePr>
        <p:xfrm>
          <a:off x="1287780" y="1976310"/>
          <a:ext cx="6416039" cy="2328990"/>
        </p:xfrm>
        <a:graphic>
          <a:graphicData uri="http://schemas.openxmlformats.org/drawingml/2006/table">
            <a:tbl>
              <a:tblPr rtl="1" firstRow="1" firstCol="1" bandRow="1">
                <a:tableStyleId>{D7AC3CCA-C797-4891-BE02-D94E43425B78}</a:tableStyleId>
              </a:tblPr>
              <a:tblGrid>
                <a:gridCol w="3207660">
                  <a:extLst>
                    <a:ext uri="{9D8B030D-6E8A-4147-A177-3AD203B41FA5}">
                      <a16:colId xmlns:a16="http://schemas.microsoft.com/office/drawing/2014/main" val="3409273007"/>
                    </a:ext>
                  </a:extLst>
                </a:gridCol>
                <a:gridCol w="3208379">
                  <a:extLst>
                    <a:ext uri="{9D8B030D-6E8A-4147-A177-3AD203B41FA5}">
                      <a16:colId xmlns:a16="http://schemas.microsoft.com/office/drawing/2014/main" val="2517676849"/>
                    </a:ext>
                  </a:extLst>
                </a:gridCol>
              </a:tblGrid>
              <a:tr h="508110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2 537 + 261</a:t>
                      </a:r>
                      <a:endParaRPr lang="fr-MA" sz="2000" kern="100" dirty="0">
                        <a:solidFill>
                          <a:srgbClr val="00206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MA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2572</a:t>
                      </a:r>
                      <a:r>
                        <a:rPr lang="en-GB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+ 1684</a:t>
                      </a:r>
                      <a:endParaRPr lang="fr-MA" sz="2000" kern="100" dirty="0">
                        <a:solidFill>
                          <a:srgbClr val="00206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140062"/>
                  </a:ext>
                </a:extLst>
              </a:tr>
              <a:tr h="1820880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500169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BAD7BA-1CEF-4ACA-4FB7-1CC3418D7F53}"/>
              </a:ext>
            </a:extLst>
          </p:cNvPr>
          <p:cNvSpPr/>
          <p:nvPr/>
        </p:nvSpPr>
        <p:spPr>
          <a:xfrm>
            <a:off x="4472089" y="1949640"/>
            <a:ext cx="3216490" cy="23823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6" name="Groupe 2">
            <a:extLst>
              <a:ext uri="{FF2B5EF4-FFF2-40B4-BE49-F238E27FC236}">
                <a16:creationId xmlns:a16="http://schemas.microsoft.com/office/drawing/2014/main" id="{7277019C-087B-1DE1-D1E3-93E936ACB867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7" name="Groupe 5">
              <a:extLst>
                <a:ext uri="{FF2B5EF4-FFF2-40B4-BE49-F238E27FC236}">
                  <a16:creationId xmlns:a16="http://schemas.microsoft.com/office/drawing/2014/main" id="{31CA2CE2-AF08-E950-2DAD-C4823256DFF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7">
                <a:extLst>
                  <a:ext uri="{FF2B5EF4-FFF2-40B4-BE49-F238E27FC236}">
                    <a16:creationId xmlns:a16="http://schemas.microsoft.com/office/drawing/2014/main" id="{55A94028-BC2A-574F-1896-700C506B9F8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16E4AC99-3416-9106-C979-02074C390B3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0">
                  <a:extLst>
                    <a:ext uri="{FF2B5EF4-FFF2-40B4-BE49-F238E27FC236}">
                      <a16:creationId xmlns:a16="http://schemas.microsoft.com/office/drawing/2014/main" id="{B6F95FB6-77A9-E4CE-FB86-C1B09336F24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1">
                  <a:extLst>
                    <a:ext uri="{FF2B5EF4-FFF2-40B4-BE49-F238E27FC236}">
                      <a16:creationId xmlns:a16="http://schemas.microsoft.com/office/drawing/2014/main" id="{0E376DF5-B719-1448-2B43-640A7F08705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2">
                  <a:extLst>
                    <a:ext uri="{FF2B5EF4-FFF2-40B4-BE49-F238E27FC236}">
                      <a16:creationId xmlns:a16="http://schemas.microsoft.com/office/drawing/2014/main" id="{B5E2D903-BD1C-67AB-745B-AF7DDA8CC81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3">
                  <a:extLst>
                    <a:ext uri="{FF2B5EF4-FFF2-40B4-BE49-F238E27FC236}">
                      <a16:creationId xmlns:a16="http://schemas.microsoft.com/office/drawing/2014/main" id="{38671DEC-AA87-2D88-3C15-5F7A5C95D76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4">
                  <a:extLst>
                    <a:ext uri="{FF2B5EF4-FFF2-40B4-BE49-F238E27FC236}">
                      <a16:creationId xmlns:a16="http://schemas.microsoft.com/office/drawing/2014/main" id="{1202C656-E3B5-0F0D-2EF7-B761BB119B2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5">
                  <a:extLst>
                    <a:ext uri="{FF2B5EF4-FFF2-40B4-BE49-F238E27FC236}">
                      <a16:creationId xmlns:a16="http://schemas.microsoft.com/office/drawing/2014/main" id="{DE2CEEEA-31CE-71BF-F48F-4769CABC8A6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9AAEDC8-FFD1-84B2-E8C2-361DA3DDBB6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6">
              <a:extLst>
                <a:ext uri="{FF2B5EF4-FFF2-40B4-BE49-F238E27FC236}">
                  <a16:creationId xmlns:a16="http://schemas.microsoft.com/office/drawing/2014/main" id="{2AC41426-69B1-95C7-D6B0-CD6C24ED692C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8548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2751BEE3-B704-2603-EECD-5CF5D2B941A1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BC7F644-A18D-4604-6094-0B6E5B7D3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ECFBA32-691C-CCA2-4202-F2E504827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D0D98-36FE-E51E-8A24-8C2A92FEA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FE4D5C-E962-6C0B-FEB3-D6CBDDF9A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EB9ECB-5E6E-0B17-925F-80E6B10DD692}"/>
              </a:ext>
            </a:extLst>
          </p:cNvPr>
          <p:cNvGraphicFramePr>
            <a:graphicFrameLocks noGrp="1"/>
          </p:cNvGraphicFramePr>
          <p:nvPr/>
        </p:nvGraphicFramePr>
        <p:xfrm>
          <a:off x="1287780" y="1976310"/>
          <a:ext cx="6416039" cy="2328990"/>
        </p:xfrm>
        <a:graphic>
          <a:graphicData uri="http://schemas.openxmlformats.org/drawingml/2006/table">
            <a:tbl>
              <a:tblPr rtl="1" firstRow="1" firstCol="1" bandRow="1">
                <a:tableStyleId>{D7AC3CCA-C797-4891-BE02-D94E43425B78}</a:tableStyleId>
              </a:tblPr>
              <a:tblGrid>
                <a:gridCol w="3207660">
                  <a:extLst>
                    <a:ext uri="{9D8B030D-6E8A-4147-A177-3AD203B41FA5}">
                      <a16:colId xmlns:a16="http://schemas.microsoft.com/office/drawing/2014/main" val="3409273007"/>
                    </a:ext>
                  </a:extLst>
                </a:gridCol>
                <a:gridCol w="3208379">
                  <a:extLst>
                    <a:ext uri="{9D8B030D-6E8A-4147-A177-3AD203B41FA5}">
                      <a16:colId xmlns:a16="http://schemas.microsoft.com/office/drawing/2014/main" val="2517676849"/>
                    </a:ext>
                  </a:extLst>
                </a:gridCol>
              </a:tblGrid>
              <a:tr h="508110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2 537 + 261</a:t>
                      </a:r>
                      <a:endParaRPr lang="fr-MA" sz="2000" kern="100" dirty="0">
                        <a:solidFill>
                          <a:srgbClr val="00206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MA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2572</a:t>
                      </a:r>
                      <a:r>
                        <a:rPr lang="en-GB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+ 1684</a:t>
                      </a:r>
                      <a:endParaRPr lang="fr-MA" sz="2000" kern="100" dirty="0">
                        <a:solidFill>
                          <a:srgbClr val="00206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140062"/>
                  </a:ext>
                </a:extLst>
              </a:tr>
              <a:tr h="1820880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500169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6992C4-4DB1-234A-4CE1-3053C7945121}"/>
              </a:ext>
            </a:extLst>
          </p:cNvPr>
          <p:cNvSpPr/>
          <p:nvPr/>
        </p:nvSpPr>
        <p:spPr>
          <a:xfrm>
            <a:off x="4472089" y="1949640"/>
            <a:ext cx="3216490" cy="23823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4">
                <a:extLst>
                  <a:ext uri="{FF2B5EF4-FFF2-40B4-BE49-F238E27FC236}">
                    <a16:creationId xmlns:a16="http://schemas.microsoft.com/office/drawing/2014/main" id="{E0FA5982-74C9-1F3D-97D0-FB34C378624B}"/>
                  </a:ext>
                </a:extLst>
              </p:cNvPr>
              <p:cNvSpPr txBox="1"/>
              <p:nvPr/>
            </p:nvSpPr>
            <p:spPr>
              <a:xfrm>
                <a:off x="5260398" y="2668360"/>
                <a:ext cx="1639871" cy="1307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  <m:e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</m:eqArr>
                        </m:num>
                        <m:den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den>
                      </m:f>
                    </m:oMath>
                  </m:oMathPara>
                </a14:m>
                <a:endParaRPr lang="fr-MA" sz="32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" name="ZoneTexte 4">
                <a:extLst>
                  <a:ext uri="{FF2B5EF4-FFF2-40B4-BE49-F238E27FC236}">
                    <a16:creationId xmlns:a16="http://schemas.microsoft.com/office/drawing/2014/main" id="{E0FA5982-74C9-1F3D-97D0-FB34C3786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398" y="2668360"/>
                <a:ext cx="1639871" cy="13075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EDF950E-13F5-E960-22DD-A5CDF14BD323}"/>
              </a:ext>
            </a:extLst>
          </p:cNvPr>
          <p:cNvSpPr txBox="1"/>
          <p:nvPr/>
        </p:nvSpPr>
        <p:spPr>
          <a:xfrm>
            <a:off x="347510" y="749545"/>
            <a:ext cx="720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 الصحيح؟ من يذكرنا بالخطوات المتبعة؟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BFBFEED-8DE3-0FC7-6661-A0711F75AB3B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9" name="Groupe 5">
              <a:extLst>
                <a:ext uri="{FF2B5EF4-FFF2-40B4-BE49-F238E27FC236}">
                  <a16:creationId xmlns:a16="http://schemas.microsoft.com/office/drawing/2014/main" id="{9A518A3B-140F-6399-5CE8-54D55A3B021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2" name="Groupe 7">
                <a:extLst>
                  <a:ext uri="{FF2B5EF4-FFF2-40B4-BE49-F238E27FC236}">
                    <a16:creationId xmlns:a16="http://schemas.microsoft.com/office/drawing/2014/main" id="{0E0EB447-7C5C-57A4-3C2A-F82B0D8E7C6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6AA70C6-AF16-C786-781A-F40371A7FF7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ZoneTexte 10">
                  <a:extLst>
                    <a:ext uri="{FF2B5EF4-FFF2-40B4-BE49-F238E27FC236}">
                      <a16:creationId xmlns:a16="http://schemas.microsoft.com/office/drawing/2014/main" id="{36EB2F19-E88D-AF38-824D-4B73C52FE85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1">
                  <a:extLst>
                    <a:ext uri="{FF2B5EF4-FFF2-40B4-BE49-F238E27FC236}">
                      <a16:creationId xmlns:a16="http://schemas.microsoft.com/office/drawing/2014/main" id="{E3B8867B-EE78-42A9-C712-B6475294DDB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7" name="ZoneTexte 12">
                  <a:extLst>
                    <a:ext uri="{FF2B5EF4-FFF2-40B4-BE49-F238E27FC236}">
                      <a16:creationId xmlns:a16="http://schemas.microsoft.com/office/drawing/2014/main" id="{3A04A5F4-3B96-0787-566C-41DF761CC7B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3">
                  <a:extLst>
                    <a:ext uri="{FF2B5EF4-FFF2-40B4-BE49-F238E27FC236}">
                      <a16:creationId xmlns:a16="http://schemas.microsoft.com/office/drawing/2014/main" id="{063C0826-937E-1132-1242-C1C8E6C6D62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9" name="ZoneTexte 14">
                  <a:extLst>
                    <a:ext uri="{FF2B5EF4-FFF2-40B4-BE49-F238E27FC236}">
                      <a16:creationId xmlns:a16="http://schemas.microsoft.com/office/drawing/2014/main" id="{E475EDE9-59DF-DB19-3008-4C3D3892D3A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5">
                  <a:extLst>
                    <a:ext uri="{FF2B5EF4-FFF2-40B4-BE49-F238E27FC236}">
                      <a16:creationId xmlns:a16="http://schemas.microsoft.com/office/drawing/2014/main" id="{E9CC4AE3-6FBF-3990-BD32-9FDB08B1CD5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2C21A89-0119-82F7-7A71-EABBC3AF121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Rectangle : coins arrondis 6">
              <a:extLst>
                <a:ext uri="{FF2B5EF4-FFF2-40B4-BE49-F238E27FC236}">
                  <a16:creationId xmlns:a16="http://schemas.microsoft.com/office/drawing/2014/main" id="{C7B4CAAF-54BB-DB9C-3956-0B1A447308A5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0900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5C394-A37E-1694-0C15-63D0E3D60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43EBC0-2B15-0585-14C1-002083562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ABCE51-7558-CA2D-E90E-971C9FD9142A}"/>
              </a:ext>
            </a:extLst>
          </p:cNvPr>
          <p:cNvGraphicFramePr>
            <a:graphicFrameLocks noGrp="1"/>
          </p:cNvGraphicFramePr>
          <p:nvPr/>
        </p:nvGraphicFramePr>
        <p:xfrm>
          <a:off x="1287780" y="1976310"/>
          <a:ext cx="6416039" cy="2328990"/>
        </p:xfrm>
        <a:graphic>
          <a:graphicData uri="http://schemas.openxmlformats.org/drawingml/2006/table">
            <a:tbl>
              <a:tblPr rtl="1" firstRow="1" firstCol="1" bandRow="1">
                <a:tableStyleId>{D7AC3CCA-C797-4891-BE02-D94E43425B78}</a:tableStyleId>
              </a:tblPr>
              <a:tblGrid>
                <a:gridCol w="3207660">
                  <a:extLst>
                    <a:ext uri="{9D8B030D-6E8A-4147-A177-3AD203B41FA5}">
                      <a16:colId xmlns:a16="http://schemas.microsoft.com/office/drawing/2014/main" val="3409273007"/>
                    </a:ext>
                  </a:extLst>
                </a:gridCol>
                <a:gridCol w="3208379">
                  <a:extLst>
                    <a:ext uri="{9D8B030D-6E8A-4147-A177-3AD203B41FA5}">
                      <a16:colId xmlns:a16="http://schemas.microsoft.com/office/drawing/2014/main" val="2517676849"/>
                    </a:ext>
                  </a:extLst>
                </a:gridCol>
              </a:tblGrid>
              <a:tr h="508110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2 537 + 261</a:t>
                      </a:r>
                      <a:endParaRPr lang="fr-MA" sz="2000" kern="100" dirty="0">
                        <a:solidFill>
                          <a:srgbClr val="00206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MA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2572</a:t>
                      </a:r>
                      <a:r>
                        <a:rPr lang="en-GB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+ 1684</a:t>
                      </a:r>
                      <a:endParaRPr lang="fr-MA" sz="2000" kern="100" dirty="0">
                        <a:solidFill>
                          <a:srgbClr val="00206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140062"/>
                  </a:ext>
                </a:extLst>
              </a:tr>
              <a:tr h="1820880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500169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2325BD-F544-1184-235E-C3EE4B4588EC}"/>
              </a:ext>
            </a:extLst>
          </p:cNvPr>
          <p:cNvSpPr/>
          <p:nvPr/>
        </p:nvSpPr>
        <p:spPr>
          <a:xfrm>
            <a:off x="1272540" y="1949640"/>
            <a:ext cx="3215063" cy="23823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4">
                <a:extLst>
                  <a:ext uri="{FF2B5EF4-FFF2-40B4-BE49-F238E27FC236}">
                    <a16:creationId xmlns:a16="http://schemas.microsoft.com/office/drawing/2014/main" id="{B5A5AEDB-47AC-F854-1419-FBFBBD3C7019}"/>
                  </a:ext>
                </a:extLst>
              </p:cNvPr>
              <p:cNvSpPr txBox="1"/>
              <p:nvPr/>
            </p:nvSpPr>
            <p:spPr>
              <a:xfrm>
                <a:off x="5260398" y="2668360"/>
                <a:ext cx="1639871" cy="1307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  <m:e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</m:eqArr>
                        </m:num>
                        <m:den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den>
                      </m:f>
                    </m:oMath>
                  </m:oMathPara>
                </a14:m>
                <a:endParaRPr lang="fr-MA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ZoneTexte 4">
                <a:extLst>
                  <a:ext uri="{FF2B5EF4-FFF2-40B4-BE49-F238E27FC236}">
                    <a16:creationId xmlns:a16="http://schemas.microsoft.com/office/drawing/2014/main" id="{B5A5AEDB-47AC-F854-1419-FBFBBD3C7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398" y="2668360"/>
                <a:ext cx="1639871" cy="13075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5D5D09-3C09-10FB-6B02-D874BF26DA4B}"/>
              </a:ext>
            </a:extLst>
          </p:cNvPr>
          <p:cNvSpPr txBox="1"/>
          <p:nvPr/>
        </p:nvSpPr>
        <p:spPr>
          <a:xfrm>
            <a:off x="347510" y="749545"/>
            <a:ext cx="720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العملية الثانية.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DF0FD58-08D4-B460-716C-088A247DBAC9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9" name="Groupe 5">
              <a:extLst>
                <a:ext uri="{FF2B5EF4-FFF2-40B4-BE49-F238E27FC236}">
                  <a16:creationId xmlns:a16="http://schemas.microsoft.com/office/drawing/2014/main" id="{DD70388A-0059-8D24-C258-C96EC0C116E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2" name="Groupe 7">
                <a:extLst>
                  <a:ext uri="{FF2B5EF4-FFF2-40B4-BE49-F238E27FC236}">
                    <a16:creationId xmlns:a16="http://schemas.microsoft.com/office/drawing/2014/main" id="{FD00B87E-756A-9780-A7CB-053D8A3F8F0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A4CA7AF-4E14-1134-57D4-4728EE399B8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ZoneTexte 10">
                  <a:extLst>
                    <a:ext uri="{FF2B5EF4-FFF2-40B4-BE49-F238E27FC236}">
                      <a16:creationId xmlns:a16="http://schemas.microsoft.com/office/drawing/2014/main" id="{4576579A-EB61-3551-5521-E40A5483947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1">
                  <a:extLst>
                    <a:ext uri="{FF2B5EF4-FFF2-40B4-BE49-F238E27FC236}">
                      <a16:creationId xmlns:a16="http://schemas.microsoft.com/office/drawing/2014/main" id="{60957F5A-EE90-643E-0B37-75411D6D31F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7" name="ZoneTexte 12">
                  <a:extLst>
                    <a:ext uri="{FF2B5EF4-FFF2-40B4-BE49-F238E27FC236}">
                      <a16:creationId xmlns:a16="http://schemas.microsoft.com/office/drawing/2014/main" id="{83E01946-5F72-D833-9ECD-8FCF9859075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3">
                  <a:extLst>
                    <a:ext uri="{FF2B5EF4-FFF2-40B4-BE49-F238E27FC236}">
                      <a16:creationId xmlns:a16="http://schemas.microsoft.com/office/drawing/2014/main" id="{23903B5E-B20C-2A8D-2092-E07D3B89549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9" name="ZoneTexte 14">
                  <a:extLst>
                    <a:ext uri="{FF2B5EF4-FFF2-40B4-BE49-F238E27FC236}">
                      <a16:creationId xmlns:a16="http://schemas.microsoft.com/office/drawing/2014/main" id="{44DB0767-36CA-561F-9C6F-1894B87867F3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5">
                  <a:extLst>
                    <a:ext uri="{FF2B5EF4-FFF2-40B4-BE49-F238E27FC236}">
                      <a16:creationId xmlns:a16="http://schemas.microsoft.com/office/drawing/2014/main" id="{32B99B77-7EED-76A1-4AE5-761446276B1F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8D778AB-923D-4743-CAAD-1F670EE976C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Rectangle : coins arrondis 6">
              <a:extLst>
                <a:ext uri="{FF2B5EF4-FFF2-40B4-BE49-F238E27FC236}">
                  <a16:creationId xmlns:a16="http://schemas.microsoft.com/office/drawing/2014/main" id="{B6517DE2-7699-66E7-682C-1295E847842D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869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43ACC-E26E-9667-4149-A24844695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38E75C7E-597B-3D99-11CE-744E5545E9A2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6F7D35-5A07-356B-B8EB-BC31EF56A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BFF1E66-D423-AEC8-EB23-753556289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640D6248-7617-93E9-6CBF-1F5279ABB268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AB9A152F-CA05-8091-30FA-46F5186E0F8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05F48185-4DD3-D17D-B4F6-243B8E82EBD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4935EC7-0088-226E-8DDB-9B2ACD6ED80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8A728753-585B-B29A-508C-A803F8F1A3D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E9F2FF06-697B-8708-397F-C2F169E8668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81784A12-B5C3-6138-9B66-AD34315FEAF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93675AA4-99AF-1FC2-CB84-8E111D5AAE5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972E7A83-0C80-D76B-F9A1-94CF05E1C8C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C299E537-1C22-D66B-559D-63F3D9E71CD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98FA13D-7B62-0C26-5CF6-27DDFE3D8D0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761BD1B6-DFF6-AA73-AEA8-5D3C8B5711E1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1931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8E69218-DE81-C661-F6D4-C9C27D3F5E2C}"/>
              </a:ext>
            </a:extLst>
          </p:cNvPr>
          <p:cNvSpPr/>
          <p:nvPr/>
        </p:nvSpPr>
        <p:spPr>
          <a:xfrm>
            <a:off x="192745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خدو الكراسة</a:t>
            </a: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BE34479-4AE8-BF39-FB79-BD0413863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82" y="1864115"/>
            <a:ext cx="1067269" cy="1099748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A7F978-D701-31B1-48CB-3465D279E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8329" y="2141729"/>
            <a:ext cx="900000" cy="900000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61B1068D-7013-2BEB-BE6F-1EE9689B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8972">
            <a:off x="4243472" y="4170709"/>
            <a:ext cx="779897" cy="96771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EDEE1E-B6C0-ACA0-706F-0DCBF20D1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24" y="4247247"/>
            <a:ext cx="528410" cy="74073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BEB672E-15E1-FFF0-5AF3-3AFF254BA7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01" t="31859" r="19274" b="23915"/>
          <a:stretch>
            <a:fillRect/>
          </a:stretch>
        </p:blipFill>
        <p:spPr>
          <a:xfrm>
            <a:off x="2256523" y="4392348"/>
            <a:ext cx="862304" cy="622887"/>
          </a:xfrm>
          <a:prstGeom prst="rect">
            <a:avLst/>
          </a:prstGeom>
        </p:spPr>
      </p:pic>
      <p:pic>
        <p:nvPicPr>
          <p:cNvPr id="23" name="Image 2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AC82578-F3C8-E3F8-2CC5-A6CC562E87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0970" y="2168219"/>
            <a:ext cx="757857" cy="744268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270A2A3-ACB5-724B-4D71-A4C9BF6A1DBF}"/>
              </a:ext>
            </a:extLst>
          </p:cNvPr>
          <p:cNvSpPr/>
          <p:nvPr/>
        </p:nvSpPr>
        <p:spPr>
          <a:xfrm>
            <a:off x="384884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الاستاد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F47F9774-5975-E9EE-5F88-242717ADBFF9}"/>
              </a:ext>
            </a:extLst>
          </p:cNvPr>
          <p:cNvSpPr/>
          <p:nvPr/>
        </p:nvSpPr>
        <p:spPr>
          <a:xfrm>
            <a:off x="5770233" y="3082085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9FAA4715-DDEE-87F1-DD87-DF69222EB6C7}"/>
              </a:ext>
            </a:extLst>
          </p:cNvPr>
          <p:cNvSpPr/>
          <p:nvPr/>
        </p:nvSpPr>
        <p:spPr>
          <a:xfrm>
            <a:off x="192745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3B97E433-EA4D-7DE3-5316-D6C623C53FE7}"/>
              </a:ext>
            </a:extLst>
          </p:cNvPr>
          <p:cNvSpPr/>
          <p:nvPr/>
        </p:nvSpPr>
        <p:spPr>
          <a:xfrm>
            <a:off x="384884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دفتر التمارين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3A0CD396-A579-BEA0-F3CB-BC971109D57F}"/>
              </a:ext>
            </a:extLst>
          </p:cNvPr>
          <p:cNvSpPr/>
          <p:nvPr/>
        </p:nvSpPr>
        <p:spPr>
          <a:xfrm>
            <a:off x="5770233" y="5133457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دفاتر البحث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51557-17AD-DBA5-EAD7-EE5C90F3E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5E9FE8-ED7B-7342-6548-92C386166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E652988-40E4-4507-FA11-07BDB32F1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507804"/>
              </p:ext>
            </p:extLst>
          </p:nvPr>
        </p:nvGraphicFramePr>
        <p:xfrm>
          <a:off x="1264068" y="2029650"/>
          <a:ext cx="6416039" cy="2328990"/>
        </p:xfrm>
        <a:graphic>
          <a:graphicData uri="http://schemas.openxmlformats.org/drawingml/2006/table">
            <a:tbl>
              <a:tblPr rtl="1" firstRow="1" firstCol="1" bandRow="1">
                <a:tableStyleId>{D7AC3CCA-C797-4891-BE02-D94E43425B78}</a:tableStyleId>
              </a:tblPr>
              <a:tblGrid>
                <a:gridCol w="3207660">
                  <a:extLst>
                    <a:ext uri="{9D8B030D-6E8A-4147-A177-3AD203B41FA5}">
                      <a16:colId xmlns:a16="http://schemas.microsoft.com/office/drawing/2014/main" val="3409273007"/>
                    </a:ext>
                  </a:extLst>
                </a:gridCol>
                <a:gridCol w="3208379">
                  <a:extLst>
                    <a:ext uri="{9D8B030D-6E8A-4147-A177-3AD203B41FA5}">
                      <a16:colId xmlns:a16="http://schemas.microsoft.com/office/drawing/2014/main" val="2517676849"/>
                    </a:ext>
                  </a:extLst>
                </a:gridCol>
              </a:tblGrid>
              <a:tr h="508110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2 537 + 261</a:t>
                      </a:r>
                      <a:endParaRPr lang="fr-MA" sz="2000" kern="100" dirty="0">
                        <a:solidFill>
                          <a:srgbClr val="00206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MA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3 472 </a:t>
                      </a:r>
                      <a:r>
                        <a:rPr lang="en-GB" sz="2800" kern="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+ 1684</a:t>
                      </a:r>
                      <a:endParaRPr lang="fr-MA" sz="2000" kern="100" dirty="0">
                        <a:solidFill>
                          <a:srgbClr val="00206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140062"/>
                  </a:ext>
                </a:extLst>
              </a:tr>
              <a:tr h="1820880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500169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9C11FC-265A-BF14-61E8-E06B43A347A5}"/>
              </a:ext>
            </a:extLst>
          </p:cNvPr>
          <p:cNvSpPr/>
          <p:nvPr/>
        </p:nvSpPr>
        <p:spPr>
          <a:xfrm>
            <a:off x="1255598" y="1976310"/>
            <a:ext cx="3216490" cy="23823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4">
                <a:extLst>
                  <a:ext uri="{FF2B5EF4-FFF2-40B4-BE49-F238E27FC236}">
                    <a16:creationId xmlns:a16="http://schemas.microsoft.com/office/drawing/2014/main" id="{414C2012-C783-EE19-7ECA-D73D28E5253A}"/>
                  </a:ext>
                </a:extLst>
              </p:cNvPr>
              <p:cNvSpPr txBox="1"/>
              <p:nvPr/>
            </p:nvSpPr>
            <p:spPr>
              <a:xfrm>
                <a:off x="5260398" y="2668360"/>
                <a:ext cx="1639871" cy="1307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  <m:e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</m:eqArr>
                        </m:num>
                        <m:den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den>
                      </m:f>
                    </m:oMath>
                  </m:oMathPara>
                </a14:m>
                <a:endParaRPr lang="fr-MA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ZoneTexte 4">
                <a:extLst>
                  <a:ext uri="{FF2B5EF4-FFF2-40B4-BE49-F238E27FC236}">
                    <a16:creationId xmlns:a16="http://schemas.microsoft.com/office/drawing/2014/main" id="{414C2012-C783-EE19-7ECA-D73D28E52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398" y="2668360"/>
                <a:ext cx="1639871" cy="13075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5ED0E8E-8307-1B68-E31B-C7AB7B7B34FF}"/>
              </a:ext>
            </a:extLst>
          </p:cNvPr>
          <p:cNvSpPr txBox="1"/>
          <p:nvPr/>
        </p:nvSpPr>
        <p:spPr>
          <a:xfrm>
            <a:off x="347510" y="749545"/>
            <a:ext cx="720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 الصحيح؟ من يذكرنا بالخطوات المتبعة؟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4">
                <a:extLst>
                  <a:ext uri="{FF2B5EF4-FFF2-40B4-BE49-F238E27FC236}">
                    <a16:creationId xmlns:a16="http://schemas.microsoft.com/office/drawing/2014/main" id="{2077E758-BAC7-118F-12AA-734860E9B9FE}"/>
                  </a:ext>
                </a:extLst>
              </p:cNvPr>
              <p:cNvSpPr txBox="1"/>
              <p:nvPr/>
            </p:nvSpPr>
            <p:spPr>
              <a:xfrm>
                <a:off x="1577716" y="2668359"/>
                <a:ext cx="2154275" cy="1307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a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e>
                              <m:r>
                                <a:rPr lang="ar-S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</m:eqArr>
                        </m:num>
                        <m:den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ar-S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den>
                      </m:f>
                    </m:oMath>
                  </m:oMathPara>
                </a14:m>
                <a:endParaRPr lang="fr-MA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ZoneTexte 4">
                <a:extLst>
                  <a:ext uri="{FF2B5EF4-FFF2-40B4-BE49-F238E27FC236}">
                    <a16:creationId xmlns:a16="http://schemas.microsoft.com/office/drawing/2014/main" id="{2077E758-BAC7-118F-12AA-734860E9B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716" y="2668359"/>
                <a:ext cx="2154275" cy="13075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6">
            <a:extLst>
              <a:ext uri="{FF2B5EF4-FFF2-40B4-BE49-F238E27FC236}">
                <a16:creationId xmlns:a16="http://schemas.microsoft.com/office/drawing/2014/main" id="{9868D0EF-18F6-7139-20E4-3EE2570AAD78}"/>
              </a:ext>
            </a:extLst>
          </p:cNvPr>
          <p:cNvSpPr txBox="1"/>
          <p:nvPr/>
        </p:nvSpPr>
        <p:spPr>
          <a:xfrm>
            <a:off x="2518865" y="2582987"/>
            <a:ext cx="322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1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15" name="ZoneTexte 6">
            <a:extLst>
              <a:ext uri="{FF2B5EF4-FFF2-40B4-BE49-F238E27FC236}">
                <a16:creationId xmlns:a16="http://schemas.microsoft.com/office/drawing/2014/main" id="{4333C6DF-86AE-A845-E836-90113F3CDDB0}"/>
              </a:ext>
            </a:extLst>
          </p:cNvPr>
          <p:cNvSpPr txBox="1"/>
          <p:nvPr/>
        </p:nvSpPr>
        <p:spPr>
          <a:xfrm>
            <a:off x="2187850" y="2582987"/>
            <a:ext cx="322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1</a:t>
            </a:r>
            <a:endParaRPr lang="fr-MA" dirty="0">
              <a:solidFill>
                <a:srgbClr val="FF0000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B5351D4-06C2-01DE-84C8-CDB92F9AA97B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2" name="Groupe 5">
              <a:extLst>
                <a:ext uri="{FF2B5EF4-FFF2-40B4-BE49-F238E27FC236}">
                  <a16:creationId xmlns:a16="http://schemas.microsoft.com/office/drawing/2014/main" id="{4829E556-0648-2475-B5EC-655DA3A2669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4" name="Groupe 7">
                <a:extLst>
                  <a:ext uri="{FF2B5EF4-FFF2-40B4-BE49-F238E27FC236}">
                    <a16:creationId xmlns:a16="http://schemas.microsoft.com/office/drawing/2014/main" id="{D02D8831-B6E6-F09C-5C96-D2C09EFB4E7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684DBF9-CAF3-EA4F-DC79-0884F70E263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ZoneTexte 10">
                  <a:extLst>
                    <a:ext uri="{FF2B5EF4-FFF2-40B4-BE49-F238E27FC236}">
                      <a16:creationId xmlns:a16="http://schemas.microsoft.com/office/drawing/2014/main" id="{214A3C92-CD0F-826D-35C1-EB102CBEDA9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1">
                  <a:extLst>
                    <a:ext uri="{FF2B5EF4-FFF2-40B4-BE49-F238E27FC236}">
                      <a16:creationId xmlns:a16="http://schemas.microsoft.com/office/drawing/2014/main" id="{3A3279CC-6169-E4A8-6B1B-2282CC7B0F5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0" name="ZoneTexte 12">
                  <a:extLst>
                    <a:ext uri="{FF2B5EF4-FFF2-40B4-BE49-F238E27FC236}">
                      <a16:creationId xmlns:a16="http://schemas.microsoft.com/office/drawing/2014/main" id="{BB897FD7-6955-4B8A-0093-0BCDD71B5DE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13">
                  <a:extLst>
                    <a:ext uri="{FF2B5EF4-FFF2-40B4-BE49-F238E27FC236}">
                      <a16:creationId xmlns:a16="http://schemas.microsoft.com/office/drawing/2014/main" id="{26E2DC5A-2B73-B52D-EA64-CD361972403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2" name="ZoneTexte 14">
                  <a:extLst>
                    <a:ext uri="{FF2B5EF4-FFF2-40B4-BE49-F238E27FC236}">
                      <a16:creationId xmlns:a16="http://schemas.microsoft.com/office/drawing/2014/main" id="{EECBB372-D5B4-B791-B70A-082CDF6DBAF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Organigramme : Connecteur 15">
                  <a:extLst>
                    <a:ext uri="{FF2B5EF4-FFF2-40B4-BE49-F238E27FC236}">
                      <a16:creationId xmlns:a16="http://schemas.microsoft.com/office/drawing/2014/main" id="{3D2F51B4-3328-A45B-CF08-3F20611350F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254255A-472F-B1C3-2B26-02A809AEEBC1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Rectangle : coins arrondis 6">
              <a:extLst>
                <a:ext uri="{FF2B5EF4-FFF2-40B4-BE49-F238E27FC236}">
                  <a16:creationId xmlns:a16="http://schemas.microsoft.com/office/drawing/2014/main" id="{819F90D8-81F6-1838-AC5E-43701DFBD6EA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4416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8">
            <a:extLst>
              <a:ext uri="{FF2B5EF4-FFF2-40B4-BE49-F238E27FC236}">
                <a16:creationId xmlns:a16="http://schemas.microsoft.com/office/drawing/2014/main" id="{52744E3A-9057-BB13-E959-ABD8E4362CF9}"/>
              </a:ext>
            </a:extLst>
          </p:cNvPr>
          <p:cNvSpPr txBox="1"/>
          <p:nvPr/>
        </p:nvSpPr>
        <p:spPr>
          <a:xfrm>
            <a:off x="191655" y="809751"/>
            <a:ext cx="738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عمليات الجمع في التمرين رقم5 الصفحة 59. لديكم ثلاث دقائق.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A2C5451-4D45-9EC8-0C91-AD792A483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6" name="Image 1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B7160106-D19E-D707-3890-BD76F00FF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"/>
          <a:stretch>
            <a:fillRect/>
          </a:stretch>
        </p:blipFill>
        <p:spPr>
          <a:xfrm>
            <a:off x="521855" y="2143668"/>
            <a:ext cx="7847445" cy="4095641"/>
          </a:xfrm>
          <a:prstGeom prst="rect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F1392D77-061D-A218-3D88-B781FC052D89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5" name="Groupe 5">
              <a:extLst>
                <a:ext uri="{FF2B5EF4-FFF2-40B4-BE49-F238E27FC236}">
                  <a16:creationId xmlns:a16="http://schemas.microsoft.com/office/drawing/2014/main" id="{9D648881-E8ED-E451-7C87-5E9731CC075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6C19D1ED-1317-AE6D-A8A2-1C4AE323201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DDAAE17-7793-02F0-F3AE-6A9DA571983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F5B9920B-5868-B64D-CF88-0BCE3E5D917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ABCD982D-7F18-A22F-B373-467146BBA92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49E84479-CD47-CE17-A662-9346E91AC93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A8BF8912-40B4-A389-647D-CFA0DAD4FC9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7C073C89-84CD-AF45-3DE1-4B55E5089FA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EE86F7FF-0A0A-40CC-1BD5-BCECCAA41E1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B307EB8-A723-F6B9-683D-4CAFF5C2895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20B98FC-6893-9622-6847-12B78958A168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7175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AE429-A120-766E-055B-F30E48E05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08AADDCA-FE60-1AF8-BFBE-F5D6448B92EE}"/>
              </a:ext>
            </a:extLst>
          </p:cNvPr>
          <p:cNvSpPr txBox="1"/>
          <p:nvPr/>
        </p:nvSpPr>
        <p:spPr>
          <a:xfrm>
            <a:off x="191655" y="809751"/>
            <a:ext cx="73879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واحدة. </a:t>
            </a:r>
          </a:p>
          <a:p>
            <a:pPr algn="r"/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 تقديم المساعدة للمتعثرين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1BD405B-81C2-7B2D-E855-ADB461362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F2995E-1A23-C962-7C09-3F1494DDD27B}"/>
              </a:ext>
            </a:extLst>
          </p:cNvPr>
          <p:cNvGrpSpPr/>
          <p:nvPr/>
        </p:nvGrpSpPr>
        <p:grpSpPr>
          <a:xfrm>
            <a:off x="521855" y="2143668"/>
            <a:ext cx="7847445" cy="4095641"/>
            <a:chOff x="394855" y="1941518"/>
            <a:chExt cx="8104909" cy="4500846"/>
          </a:xfrm>
        </p:grpSpPr>
        <p:pic>
          <p:nvPicPr>
            <p:cNvPr id="4" name="Image 1" descr="Une image contenant texte, capture d’écran, nombre, Police&#10;&#10;Le contenu généré par l’IA peut être incorrect.">
              <a:extLst>
                <a:ext uri="{FF2B5EF4-FFF2-40B4-BE49-F238E27FC236}">
                  <a16:creationId xmlns:a16="http://schemas.microsoft.com/office/drawing/2014/main" id="{DDDAF576-5259-BF48-27F2-441552EB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0"/>
            <a:stretch>
              <a:fillRect/>
            </a:stretch>
          </p:blipFill>
          <p:spPr>
            <a:xfrm>
              <a:off x="394855" y="1941518"/>
              <a:ext cx="8104909" cy="45008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3">
                  <a:extLst>
                    <a:ext uri="{FF2B5EF4-FFF2-40B4-BE49-F238E27FC236}">
                      <a16:creationId xmlns:a16="http://schemas.microsoft.com/office/drawing/2014/main" id="{F90B1B21-AB9B-7994-2A8C-6BF46FFC3646}"/>
                    </a:ext>
                  </a:extLst>
                </p:cNvPr>
                <p:cNvSpPr txBox="1"/>
                <p:nvPr/>
              </p:nvSpPr>
              <p:spPr>
                <a:xfrm>
                  <a:off x="1169922" y="3520389"/>
                  <a:ext cx="1938031" cy="14941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M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eqArr>
                              <m:eqArrPr>
                                <m:ctrlP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</m:t>
                                </m:r>
                              </m:e>
                              <m:e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e>
                            </m:eqArr>
                          </m:num>
                          <m:den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den>
                        </m:f>
                      </m:oMath>
                    </m:oMathPara>
                  </a14:m>
                  <a:endParaRPr lang="fr-MA" sz="32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ZoneTexte 3">
                  <a:extLst>
                    <a:ext uri="{FF2B5EF4-FFF2-40B4-BE49-F238E27FC236}">
                      <a16:creationId xmlns:a16="http://schemas.microsoft.com/office/drawing/2014/main" id="{F90B1B21-AB9B-7994-2A8C-6BF46FFC36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9922" y="3520389"/>
                  <a:ext cx="1938031" cy="1494127"/>
                </a:xfrm>
                <a:prstGeom prst="rect">
                  <a:avLst/>
                </a:prstGeom>
                <a:blipFill>
                  <a:blip r:embed="rId4"/>
                  <a:stretch>
                    <a:fillRect b="-9417"/>
                  </a:stretch>
                </a:blipFill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BDB1A48-E93F-5776-AAE3-21448822E230}"/>
                </a:ext>
              </a:extLst>
            </p:cNvPr>
            <p:cNvSpPr txBox="1"/>
            <p:nvPr/>
          </p:nvSpPr>
          <p:spPr>
            <a:xfrm>
              <a:off x="1475509" y="3429000"/>
              <a:ext cx="322118" cy="405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dirty="0">
                  <a:solidFill>
                    <a:srgbClr val="FF0000"/>
                  </a:solidFill>
                </a:rPr>
                <a:t>1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E74EF53A-4E13-7426-AE97-E8382FB8F451}"/>
                    </a:ext>
                  </a:extLst>
                </p:cNvPr>
                <p:cNvSpPr txBox="1"/>
                <p:nvPr/>
              </p:nvSpPr>
              <p:spPr>
                <a:xfrm>
                  <a:off x="3478293" y="3486846"/>
                  <a:ext cx="1998945" cy="14941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M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eqArr>
                              <m:eqArrPr>
                                <m:ctrlP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</m:t>
                                </m:r>
                              </m:e>
                              <m:e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e>
                              <m:e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</m:eqArr>
                          </m:num>
                          <m:den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fr-MA" sz="32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E74EF53A-4E13-7426-AE97-E8382FB8F4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8293" y="3486846"/>
                  <a:ext cx="1998945" cy="1494127"/>
                </a:xfrm>
                <a:prstGeom prst="rect">
                  <a:avLst/>
                </a:prstGeom>
                <a:blipFill>
                  <a:blip r:embed="rId5"/>
                  <a:stretch>
                    <a:fillRect b="-9417"/>
                  </a:stretch>
                </a:blipFill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16E792EC-6CF8-ECEF-0D49-23F3784381ED}"/>
                    </a:ext>
                  </a:extLst>
                </p:cNvPr>
                <p:cNvSpPr txBox="1"/>
                <p:nvPr/>
              </p:nvSpPr>
              <p:spPr>
                <a:xfrm>
                  <a:off x="5922820" y="3444877"/>
                  <a:ext cx="2249954" cy="1641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M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eqArr>
                              <m:eqArrPr>
                                <m:ctrlP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</m:t>
                                </m:r>
                              </m:e>
                              <m:e>
                                <m:r>
                                  <a:rPr lang="ar-M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  <m:e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ar-SA" sz="32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     </m:t>
                                </m:r>
                              </m:e>
                            </m:eqArr>
                          </m:num>
                          <m:den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ar-SA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</m:den>
                        </m:f>
                      </m:oMath>
                    </m:oMathPara>
                  </a14:m>
                  <a:endParaRPr lang="fr-MA" sz="32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16E792EC-6CF8-ECEF-0D49-23F3784381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2820" y="3444877"/>
                  <a:ext cx="2249954" cy="164194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F77033F-E881-8DC0-0030-FEF596ED4466}"/>
                </a:ext>
              </a:extLst>
            </p:cNvPr>
            <p:cNvSpPr txBox="1"/>
            <p:nvPr/>
          </p:nvSpPr>
          <p:spPr>
            <a:xfrm>
              <a:off x="6857639" y="3341614"/>
              <a:ext cx="322118" cy="405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dirty="0">
                  <a:solidFill>
                    <a:srgbClr val="FF0000"/>
                  </a:solidFill>
                </a:rPr>
                <a:t>1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4983FBD-A81F-3AAC-0CCA-BDA523DB86D5}"/>
                </a:ext>
              </a:extLst>
            </p:cNvPr>
            <p:cNvSpPr txBox="1"/>
            <p:nvPr/>
          </p:nvSpPr>
          <p:spPr>
            <a:xfrm>
              <a:off x="4127490" y="3371154"/>
              <a:ext cx="322118" cy="405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dirty="0">
                  <a:solidFill>
                    <a:srgbClr val="FF0000"/>
                  </a:solidFill>
                </a:rPr>
                <a:t>1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A714A56-8452-6411-B3C2-9619D336AF6F}"/>
                </a:ext>
              </a:extLst>
            </p:cNvPr>
            <p:cNvSpPr txBox="1"/>
            <p:nvPr/>
          </p:nvSpPr>
          <p:spPr>
            <a:xfrm>
              <a:off x="6497690" y="3364468"/>
              <a:ext cx="322118" cy="405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dirty="0">
                  <a:solidFill>
                    <a:srgbClr val="FF0000"/>
                  </a:solidFill>
                </a:rPr>
                <a:t>1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BD51580-E351-1BEE-6F28-9DB298248FCD}"/>
                </a:ext>
              </a:extLst>
            </p:cNvPr>
            <p:cNvSpPr txBox="1"/>
            <p:nvPr/>
          </p:nvSpPr>
          <p:spPr>
            <a:xfrm>
              <a:off x="4487439" y="3364468"/>
              <a:ext cx="322118" cy="405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dirty="0">
                  <a:solidFill>
                    <a:srgbClr val="FF0000"/>
                  </a:solidFill>
                </a:rPr>
                <a:t>1</a:t>
              </a:r>
              <a:endParaRPr lang="fr-MA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e 2">
            <a:extLst>
              <a:ext uri="{FF2B5EF4-FFF2-40B4-BE49-F238E27FC236}">
                <a16:creationId xmlns:a16="http://schemas.microsoft.com/office/drawing/2014/main" id="{F5E35F58-3CD0-BD1E-FCD1-D226ECEE11C3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8" name="Groupe 5">
              <a:extLst>
                <a:ext uri="{FF2B5EF4-FFF2-40B4-BE49-F238E27FC236}">
                  <a16:creationId xmlns:a16="http://schemas.microsoft.com/office/drawing/2014/main" id="{1E3E193F-37A2-6829-E949-74D52585CCD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7">
                <a:extLst>
                  <a:ext uri="{FF2B5EF4-FFF2-40B4-BE49-F238E27FC236}">
                    <a16:creationId xmlns:a16="http://schemas.microsoft.com/office/drawing/2014/main" id="{12798F4E-CB24-C871-956D-94BA1B774DB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62C4563-239C-1488-B86F-72E1E0F0FF6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0">
                  <a:extLst>
                    <a:ext uri="{FF2B5EF4-FFF2-40B4-BE49-F238E27FC236}">
                      <a16:creationId xmlns:a16="http://schemas.microsoft.com/office/drawing/2014/main" id="{A83E7EB1-8010-BE1E-D614-7312807584A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11">
                  <a:extLst>
                    <a:ext uri="{FF2B5EF4-FFF2-40B4-BE49-F238E27FC236}">
                      <a16:creationId xmlns:a16="http://schemas.microsoft.com/office/drawing/2014/main" id="{F8470543-F3DD-F17F-1FF7-51DB683F657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2" name="ZoneTexte 12">
                  <a:extLst>
                    <a:ext uri="{FF2B5EF4-FFF2-40B4-BE49-F238E27FC236}">
                      <a16:creationId xmlns:a16="http://schemas.microsoft.com/office/drawing/2014/main" id="{80A9BE4D-20A7-542E-B5F2-2215BEFC8BF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Organigramme : Connecteur 13">
                  <a:extLst>
                    <a:ext uri="{FF2B5EF4-FFF2-40B4-BE49-F238E27FC236}">
                      <a16:creationId xmlns:a16="http://schemas.microsoft.com/office/drawing/2014/main" id="{1572A7B9-EB10-B03D-A1C4-1581E374896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4" name="ZoneTexte 14">
                  <a:extLst>
                    <a:ext uri="{FF2B5EF4-FFF2-40B4-BE49-F238E27FC236}">
                      <a16:creationId xmlns:a16="http://schemas.microsoft.com/office/drawing/2014/main" id="{B86CB7F5-DA9C-287A-92DF-B9C35390AD3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15">
                  <a:extLst>
                    <a:ext uri="{FF2B5EF4-FFF2-40B4-BE49-F238E27FC236}">
                      <a16:creationId xmlns:a16="http://schemas.microsoft.com/office/drawing/2014/main" id="{4188F0A9-DD98-25F3-FF4E-76106112AE8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550BB6D-DB23-C97D-83AE-274CEEC37ACF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6">
              <a:extLst>
                <a:ext uri="{FF2B5EF4-FFF2-40B4-BE49-F238E27FC236}">
                  <a16:creationId xmlns:a16="http://schemas.microsoft.com/office/drawing/2014/main" id="{A807F332-AD58-892E-0A3F-4252BDEE54E5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5227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3B331-A739-EDFA-1D5C-B5C80683B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5E2FFC03-F759-AF73-565E-7E79006C5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C530AD2A-2413-6D83-1F55-F04E858D0290}"/>
              </a:ext>
            </a:extLst>
          </p:cNvPr>
          <p:cNvSpPr txBox="1"/>
          <p:nvPr/>
        </p:nvSpPr>
        <p:spPr>
          <a:xfrm>
            <a:off x="1259585" y="95304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C9D3576-6A93-8C41-00BD-F0DF82EF6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8888" y="1956302"/>
            <a:ext cx="3832426" cy="3832426"/>
          </a:xfrm>
          <a:prstGeom prst="rect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B6E9FAF1-C835-AEA4-E96B-0AC1B5A8221B}"/>
              </a:ext>
            </a:extLst>
          </p:cNvPr>
          <p:cNvGrpSpPr/>
          <p:nvPr/>
        </p:nvGrpSpPr>
        <p:grpSpPr>
          <a:xfrm>
            <a:off x="373226" y="161253"/>
            <a:ext cx="7604448" cy="332496"/>
            <a:chOff x="373226" y="108546"/>
            <a:chExt cx="7604448" cy="332496"/>
          </a:xfrm>
        </p:grpSpPr>
        <p:grpSp>
          <p:nvGrpSpPr>
            <p:cNvPr id="3" name="Groupe 5">
              <a:extLst>
                <a:ext uri="{FF2B5EF4-FFF2-40B4-BE49-F238E27FC236}">
                  <a16:creationId xmlns:a16="http://schemas.microsoft.com/office/drawing/2014/main" id="{2392A762-BD96-3D1F-2DF8-3B045F8E749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9EDA2E36-8E26-46D9-C426-812AB05353B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5C7F00D-B0C7-C5BE-B409-F2BEFBCAFDF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10">
                  <a:extLst>
                    <a:ext uri="{FF2B5EF4-FFF2-40B4-BE49-F238E27FC236}">
                      <a16:creationId xmlns:a16="http://schemas.microsoft.com/office/drawing/2014/main" id="{719DF94D-13A4-A25B-A50A-748EE3F1704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1">
                  <a:extLst>
                    <a:ext uri="{FF2B5EF4-FFF2-40B4-BE49-F238E27FC236}">
                      <a16:creationId xmlns:a16="http://schemas.microsoft.com/office/drawing/2014/main" id="{B1D459D0-E368-7C5B-2AB2-F8D7D4C64E2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2">
                  <a:extLst>
                    <a:ext uri="{FF2B5EF4-FFF2-40B4-BE49-F238E27FC236}">
                      <a16:creationId xmlns:a16="http://schemas.microsoft.com/office/drawing/2014/main" id="{8E29828D-03E6-E21A-7BB4-47C3A500557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3">
                  <a:extLst>
                    <a:ext uri="{FF2B5EF4-FFF2-40B4-BE49-F238E27FC236}">
                      <a16:creationId xmlns:a16="http://schemas.microsoft.com/office/drawing/2014/main" id="{B75984BB-19F6-2EBE-426A-4BAD6F2BAD3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4">
                  <a:extLst>
                    <a:ext uri="{FF2B5EF4-FFF2-40B4-BE49-F238E27FC236}">
                      <a16:creationId xmlns:a16="http://schemas.microsoft.com/office/drawing/2014/main" id="{A0AF36BA-08DE-82D2-0A30-49664436138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5">
                  <a:extLst>
                    <a:ext uri="{FF2B5EF4-FFF2-40B4-BE49-F238E27FC236}">
                      <a16:creationId xmlns:a16="http://schemas.microsoft.com/office/drawing/2014/main" id="{0CEBA689-4667-A454-8477-2947B0BB8F7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9731D74-BAFF-3410-5227-4F25809B88C1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Rectangle : coins arrondis 6">
              <a:extLst>
                <a:ext uri="{FF2B5EF4-FFF2-40B4-BE49-F238E27FC236}">
                  <a16:creationId xmlns:a16="http://schemas.microsoft.com/office/drawing/2014/main" id="{E7EDC3D1-C3C4-E912-6C7D-066726054DA5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825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74D2A-EFBF-3C25-EF53-E6E706351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8C96EE-D98B-549E-4EA4-A02EBDAF6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F088745C-1EEF-4018-815D-F847D548A85D}"/>
              </a:ext>
            </a:extLst>
          </p:cNvPr>
          <p:cNvSpPr txBox="1"/>
          <p:nvPr/>
        </p:nvSpPr>
        <p:spPr>
          <a:xfrm>
            <a:off x="2910594" y="938025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عملية الطرح.</a:t>
            </a:r>
            <a:r>
              <a:rPr lang="en-GB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gh-Tfng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1800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420BC53-B020-6CAE-5ED1-27CAB1DB9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781051"/>
              </p:ext>
            </p:extLst>
          </p:nvPr>
        </p:nvGraphicFramePr>
        <p:xfrm>
          <a:off x="1287780" y="1976310"/>
          <a:ext cx="6416039" cy="3306890"/>
        </p:xfrm>
        <a:graphic>
          <a:graphicData uri="http://schemas.openxmlformats.org/drawingml/2006/table">
            <a:tbl>
              <a:tblPr rtl="1" firstRow="1" firstCol="1" bandRow="1">
                <a:tableStyleId>{D7AC3CCA-C797-4891-BE02-D94E43425B78}</a:tableStyleId>
              </a:tblPr>
              <a:tblGrid>
                <a:gridCol w="3207660">
                  <a:extLst>
                    <a:ext uri="{9D8B030D-6E8A-4147-A177-3AD203B41FA5}">
                      <a16:colId xmlns:a16="http://schemas.microsoft.com/office/drawing/2014/main" val="3409273007"/>
                    </a:ext>
                  </a:extLst>
                </a:gridCol>
                <a:gridCol w="3208379">
                  <a:extLst>
                    <a:ext uri="{9D8B030D-6E8A-4147-A177-3AD203B41FA5}">
                      <a16:colId xmlns:a16="http://schemas.microsoft.com/office/drawing/2014/main" val="2517676849"/>
                    </a:ext>
                  </a:extLst>
                </a:gridCol>
              </a:tblGrid>
              <a:tr h="721456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2800" b="1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9 654 – 523</a:t>
                      </a:r>
                      <a:endParaRPr lang="fr-MA" sz="2000" kern="100" dirty="0">
                        <a:solidFill>
                          <a:srgbClr val="00206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800" b="1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7 008 – 2 861</a:t>
                      </a:r>
                      <a:endParaRPr lang="fr-MA" sz="2800" b="1" kern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140062"/>
                  </a:ext>
                </a:extLst>
              </a:tr>
              <a:tr h="2585434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500169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80CE53-6A75-5263-E4C6-9D1F6335BCD2}"/>
              </a:ext>
            </a:extLst>
          </p:cNvPr>
          <p:cNvSpPr/>
          <p:nvPr/>
        </p:nvSpPr>
        <p:spPr>
          <a:xfrm>
            <a:off x="4472089" y="1949640"/>
            <a:ext cx="3216490" cy="33335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4" name="Groupe 2">
            <a:extLst>
              <a:ext uri="{FF2B5EF4-FFF2-40B4-BE49-F238E27FC236}">
                <a16:creationId xmlns:a16="http://schemas.microsoft.com/office/drawing/2014/main" id="{CC5BA57E-C69E-FAF1-2EB0-D59C3725BF83}"/>
              </a:ext>
            </a:extLst>
          </p:cNvPr>
          <p:cNvGrpSpPr/>
          <p:nvPr/>
        </p:nvGrpSpPr>
        <p:grpSpPr>
          <a:xfrm>
            <a:off x="373226" y="161253"/>
            <a:ext cx="7604448" cy="332496"/>
            <a:chOff x="373226" y="108546"/>
            <a:chExt cx="7604448" cy="332496"/>
          </a:xfrm>
        </p:grpSpPr>
        <p:grpSp>
          <p:nvGrpSpPr>
            <p:cNvPr id="5" name="Groupe 5">
              <a:extLst>
                <a:ext uri="{FF2B5EF4-FFF2-40B4-BE49-F238E27FC236}">
                  <a16:creationId xmlns:a16="http://schemas.microsoft.com/office/drawing/2014/main" id="{782F039A-88DC-D42C-1351-A9FC4644B35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7">
                <a:extLst>
                  <a:ext uri="{FF2B5EF4-FFF2-40B4-BE49-F238E27FC236}">
                    <a16:creationId xmlns:a16="http://schemas.microsoft.com/office/drawing/2014/main" id="{1AEF1D79-65C0-A3DB-2A6C-1F6DD538F77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33A974D3-A7BF-E930-9B83-D82336A2CF1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0">
                  <a:extLst>
                    <a:ext uri="{FF2B5EF4-FFF2-40B4-BE49-F238E27FC236}">
                      <a16:creationId xmlns:a16="http://schemas.microsoft.com/office/drawing/2014/main" id="{214D3591-E9F1-A359-881F-63FC53EB35C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1">
                  <a:extLst>
                    <a:ext uri="{FF2B5EF4-FFF2-40B4-BE49-F238E27FC236}">
                      <a16:creationId xmlns:a16="http://schemas.microsoft.com/office/drawing/2014/main" id="{375CED0D-9328-9C8F-CF91-7A00A6E1CC8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2">
                  <a:extLst>
                    <a:ext uri="{FF2B5EF4-FFF2-40B4-BE49-F238E27FC236}">
                      <a16:creationId xmlns:a16="http://schemas.microsoft.com/office/drawing/2014/main" id="{E1A616EE-BC33-81D8-D110-EEEF530902F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3">
                  <a:extLst>
                    <a:ext uri="{FF2B5EF4-FFF2-40B4-BE49-F238E27FC236}">
                      <a16:creationId xmlns:a16="http://schemas.microsoft.com/office/drawing/2014/main" id="{AEF93568-A7F5-900B-09CD-05A18EFA030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4">
                  <a:extLst>
                    <a:ext uri="{FF2B5EF4-FFF2-40B4-BE49-F238E27FC236}">
                      <a16:creationId xmlns:a16="http://schemas.microsoft.com/office/drawing/2014/main" id="{63354D03-AA4E-E03B-6D0E-2B81F636D81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5">
                  <a:extLst>
                    <a:ext uri="{FF2B5EF4-FFF2-40B4-BE49-F238E27FC236}">
                      <a16:creationId xmlns:a16="http://schemas.microsoft.com/office/drawing/2014/main" id="{282134F2-9A4F-0212-0F57-BB60D66E22CF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CDD59A-86FB-567E-B4EF-0A6680CDADE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6">
              <a:extLst>
                <a:ext uri="{FF2B5EF4-FFF2-40B4-BE49-F238E27FC236}">
                  <a16:creationId xmlns:a16="http://schemas.microsoft.com/office/drawing/2014/main" id="{D6850288-524C-D45B-53D7-F37E6D8AC6E9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98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A68EA-F71A-1D9E-0DEE-78B26255B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01F0FBBC-E45E-3712-3838-141F79222C5C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FCD97E2-3480-F257-9F74-BD2427364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ECE295-773F-F1AD-DE48-7FE7F17F5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46C67F8F-9D01-5B01-A7FA-58096C7CE2EB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10CD1B8F-AE41-6B8E-BBE5-1ADFF7F06B8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A2406E3A-4897-2F17-266B-D2FEDA81991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1E24F00-5B86-6682-200F-32722C00E64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B5A5F62C-8F99-6F97-6224-B1CDA634D08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AF8CB52F-E93D-D6D2-A350-CFD68429F3D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653CCB00-2744-6473-F009-D40C68A6F8E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2DFE4B55-BE15-121C-9879-93EE236E6A4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02FD8C1E-AAE7-1D43-2E6C-9C02272DB77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3C10CF9F-18FE-D6B6-2330-5F9F9883F3A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567E8C0-3040-96CA-B208-F20AF2D17AC6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4CCE65A-9203-B883-478D-671448255EFF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488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FE9A8-A779-2402-22FC-973C83CCF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6A0EF1-CDA7-60AB-73BE-F1DD41BAE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12005C-7B91-100D-AA8A-0FDE82BF9565}"/>
              </a:ext>
            </a:extLst>
          </p:cNvPr>
          <p:cNvSpPr txBox="1"/>
          <p:nvPr/>
        </p:nvSpPr>
        <p:spPr>
          <a:xfrm>
            <a:off x="347510" y="749545"/>
            <a:ext cx="720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 الصحيح؟ من يذكرنا بالخطوات المتبعة؟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0CC10C9-94A4-FBC9-D86D-3434583C1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781051"/>
              </p:ext>
            </p:extLst>
          </p:nvPr>
        </p:nvGraphicFramePr>
        <p:xfrm>
          <a:off x="1287780" y="1976310"/>
          <a:ext cx="6416039" cy="3306890"/>
        </p:xfrm>
        <a:graphic>
          <a:graphicData uri="http://schemas.openxmlformats.org/drawingml/2006/table">
            <a:tbl>
              <a:tblPr rtl="1" firstRow="1" firstCol="1" bandRow="1">
                <a:tableStyleId>{D7AC3CCA-C797-4891-BE02-D94E43425B78}</a:tableStyleId>
              </a:tblPr>
              <a:tblGrid>
                <a:gridCol w="3207660">
                  <a:extLst>
                    <a:ext uri="{9D8B030D-6E8A-4147-A177-3AD203B41FA5}">
                      <a16:colId xmlns:a16="http://schemas.microsoft.com/office/drawing/2014/main" val="3409273007"/>
                    </a:ext>
                  </a:extLst>
                </a:gridCol>
                <a:gridCol w="3208379">
                  <a:extLst>
                    <a:ext uri="{9D8B030D-6E8A-4147-A177-3AD203B41FA5}">
                      <a16:colId xmlns:a16="http://schemas.microsoft.com/office/drawing/2014/main" val="2517676849"/>
                    </a:ext>
                  </a:extLst>
                </a:gridCol>
              </a:tblGrid>
              <a:tr h="721456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2800" b="1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9 654 – 523</a:t>
                      </a:r>
                      <a:endParaRPr lang="fr-MA" sz="2000" kern="100" dirty="0">
                        <a:solidFill>
                          <a:srgbClr val="00206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800" b="1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7 008 – 2 861</a:t>
                      </a:r>
                      <a:endParaRPr lang="fr-MA" sz="2800" b="1" kern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140062"/>
                  </a:ext>
                </a:extLst>
              </a:tr>
              <a:tr h="2585434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500169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99398C-DF9D-B883-D49F-8EF191108F8F}"/>
              </a:ext>
            </a:extLst>
          </p:cNvPr>
          <p:cNvSpPr/>
          <p:nvPr/>
        </p:nvSpPr>
        <p:spPr>
          <a:xfrm>
            <a:off x="4472089" y="1949640"/>
            <a:ext cx="3216490" cy="33335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26">
                <a:extLst>
                  <a:ext uri="{FF2B5EF4-FFF2-40B4-BE49-F238E27FC236}">
                    <a16:creationId xmlns:a16="http://schemas.microsoft.com/office/drawing/2014/main" id="{016F6948-A69F-E1B6-D53A-9DBFF9C164D9}"/>
                  </a:ext>
                </a:extLst>
              </p:cNvPr>
              <p:cNvSpPr txBox="1"/>
              <p:nvPr/>
            </p:nvSpPr>
            <p:spPr>
              <a:xfrm>
                <a:off x="5278908" y="3312062"/>
                <a:ext cx="1928413" cy="1130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− 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eqArr>
                        </m:num>
                        <m:den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ZoneTexte 26">
                <a:extLst>
                  <a:ext uri="{FF2B5EF4-FFF2-40B4-BE49-F238E27FC236}">
                    <a16:creationId xmlns:a16="http://schemas.microsoft.com/office/drawing/2014/main" id="{016F6948-A69F-E1B6-D53A-9DBFF9C16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908" y="3312062"/>
                <a:ext cx="1928413" cy="11303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7DAF9582-E7A8-0FB8-5D16-46D7679092CF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C5C80A6E-2977-F236-2919-5D2D4CD8DC1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D90F1739-22E3-A981-86F7-1E2105A7FAC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2595C9F-B4A4-D803-C2DD-30B505CDFA8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0">
                  <a:extLst>
                    <a:ext uri="{FF2B5EF4-FFF2-40B4-BE49-F238E27FC236}">
                      <a16:creationId xmlns:a16="http://schemas.microsoft.com/office/drawing/2014/main" id="{0DAD2B4F-07A0-6A8E-3F89-D76EEC2CD05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1">
                  <a:extLst>
                    <a:ext uri="{FF2B5EF4-FFF2-40B4-BE49-F238E27FC236}">
                      <a16:creationId xmlns:a16="http://schemas.microsoft.com/office/drawing/2014/main" id="{00F3CF4E-A432-50BF-AB6C-5BD94006C383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2">
                  <a:extLst>
                    <a:ext uri="{FF2B5EF4-FFF2-40B4-BE49-F238E27FC236}">
                      <a16:creationId xmlns:a16="http://schemas.microsoft.com/office/drawing/2014/main" id="{3A9E6350-2F96-038E-7C87-704DB5E91BC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3">
                  <a:extLst>
                    <a:ext uri="{FF2B5EF4-FFF2-40B4-BE49-F238E27FC236}">
                      <a16:creationId xmlns:a16="http://schemas.microsoft.com/office/drawing/2014/main" id="{43904F5F-3FB5-F721-8D93-377FF7114BB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7" name="ZoneTexte 14">
                  <a:extLst>
                    <a:ext uri="{FF2B5EF4-FFF2-40B4-BE49-F238E27FC236}">
                      <a16:creationId xmlns:a16="http://schemas.microsoft.com/office/drawing/2014/main" id="{E55686A0-488F-8241-2406-83C39212E2A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5">
                  <a:extLst>
                    <a:ext uri="{FF2B5EF4-FFF2-40B4-BE49-F238E27FC236}">
                      <a16:creationId xmlns:a16="http://schemas.microsoft.com/office/drawing/2014/main" id="{55193482-6452-2DBD-5FDE-6EED63D1FCD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182BA1-4BD3-EBE4-5201-79A5C664829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24711ADB-0EC2-D696-9F2D-D05B9BE59BDE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7774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C4A17-9E79-B5F5-3C15-CE42A5668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B60AE6-4418-14E1-EC58-8DD91492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2A61D7-9430-988D-2733-188E8097670B}"/>
              </a:ext>
            </a:extLst>
          </p:cNvPr>
          <p:cNvSpPr txBox="1"/>
          <p:nvPr/>
        </p:nvSpPr>
        <p:spPr>
          <a:xfrm>
            <a:off x="347510" y="749545"/>
            <a:ext cx="720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العملية الثانية.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035A64-B419-30FA-9E98-5394C7AA6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367554"/>
              </p:ext>
            </p:extLst>
          </p:nvPr>
        </p:nvGraphicFramePr>
        <p:xfrm>
          <a:off x="1287780" y="1976310"/>
          <a:ext cx="6416039" cy="3306890"/>
        </p:xfrm>
        <a:graphic>
          <a:graphicData uri="http://schemas.openxmlformats.org/drawingml/2006/table">
            <a:tbl>
              <a:tblPr rtl="1" firstRow="1" firstCol="1" bandRow="1">
                <a:tableStyleId>{D7AC3CCA-C797-4891-BE02-D94E43425B78}</a:tableStyleId>
              </a:tblPr>
              <a:tblGrid>
                <a:gridCol w="3207660">
                  <a:extLst>
                    <a:ext uri="{9D8B030D-6E8A-4147-A177-3AD203B41FA5}">
                      <a16:colId xmlns:a16="http://schemas.microsoft.com/office/drawing/2014/main" val="3409273007"/>
                    </a:ext>
                  </a:extLst>
                </a:gridCol>
                <a:gridCol w="3208379">
                  <a:extLst>
                    <a:ext uri="{9D8B030D-6E8A-4147-A177-3AD203B41FA5}">
                      <a16:colId xmlns:a16="http://schemas.microsoft.com/office/drawing/2014/main" val="2517676849"/>
                    </a:ext>
                  </a:extLst>
                </a:gridCol>
              </a:tblGrid>
              <a:tr h="721456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2800" b="1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9 654 – 523</a:t>
                      </a:r>
                      <a:endParaRPr lang="fr-MA" sz="2000" kern="100" dirty="0">
                        <a:solidFill>
                          <a:srgbClr val="00206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800" b="1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7 008 – 2 861</a:t>
                      </a:r>
                      <a:endParaRPr lang="fr-MA" sz="2800" b="1" kern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140062"/>
                  </a:ext>
                </a:extLst>
              </a:tr>
              <a:tr h="2585434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500169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1CDC85-F488-5949-D6E7-FA6A04FC702A}"/>
              </a:ext>
            </a:extLst>
          </p:cNvPr>
          <p:cNvSpPr/>
          <p:nvPr/>
        </p:nvSpPr>
        <p:spPr>
          <a:xfrm>
            <a:off x="1279309" y="1949640"/>
            <a:ext cx="3216490" cy="33335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26">
                <a:extLst>
                  <a:ext uri="{FF2B5EF4-FFF2-40B4-BE49-F238E27FC236}">
                    <a16:creationId xmlns:a16="http://schemas.microsoft.com/office/drawing/2014/main" id="{AA971E4E-75F6-53F0-4799-5BF1E0B2AF46}"/>
                  </a:ext>
                </a:extLst>
              </p:cNvPr>
              <p:cNvSpPr txBox="1"/>
              <p:nvPr/>
            </p:nvSpPr>
            <p:spPr>
              <a:xfrm>
                <a:off x="5278908" y="3312062"/>
                <a:ext cx="1928413" cy="1130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− 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eqArr>
                        </m:num>
                        <m:den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ZoneTexte 26">
                <a:extLst>
                  <a:ext uri="{FF2B5EF4-FFF2-40B4-BE49-F238E27FC236}">
                    <a16:creationId xmlns:a16="http://schemas.microsoft.com/office/drawing/2014/main" id="{AA971E4E-75F6-53F0-4799-5BF1E0B2A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908" y="3312062"/>
                <a:ext cx="1928413" cy="11303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37C00A86-7823-3A73-83F8-16C62AE4C386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11DAB3F9-F99F-04D3-1B4A-9D84B6D4383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092D86D1-CC38-15C2-FB22-DC4784AE528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52E09D15-FABF-94EF-3539-57797215F7B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0">
                  <a:extLst>
                    <a:ext uri="{FF2B5EF4-FFF2-40B4-BE49-F238E27FC236}">
                      <a16:creationId xmlns:a16="http://schemas.microsoft.com/office/drawing/2014/main" id="{5AEDDF90-6CE9-BC8B-3E6F-E156BBCF843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1">
                  <a:extLst>
                    <a:ext uri="{FF2B5EF4-FFF2-40B4-BE49-F238E27FC236}">
                      <a16:creationId xmlns:a16="http://schemas.microsoft.com/office/drawing/2014/main" id="{59E6B941-1611-27A9-60D8-57EBF26033D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2">
                  <a:extLst>
                    <a:ext uri="{FF2B5EF4-FFF2-40B4-BE49-F238E27FC236}">
                      <a16:creationId xmlns:a16="http://schemas.microsoft.com/office/drawing/2014/main" id="{C0543B8C-6F6A-19A4-707B-3BEF81B9790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3">
                  <a:extLst>
                    <a:ext uri="{FF2B5EF4-FFF2-40B4-BE49-F238E27FC236}">
                      <a16:creationId xmlns:a16="http://schemas.microsoft.com/office/drawing/2014/main" id="{3A22BB22-F631-16EE-F84D-5C6A84E6DB7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7" name="ZoneTexte 14">
                  <a:extLst>
                    <a:ext uri="{FF2B5EF4-FFF2-40B4-BE49-F238E27FC236}">
                      <a16:creationId xmlns:a16="http://schemas.microsoft.com/office/drawing/2014/main" id="{95766DCF-A869-1B2C-3DF8-AF128B84D17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5">
                  <a:extLst>
                    <a:ext uri="{FF2B5EF4-FFF2-40B4-BE49-F238E27FC236}">
                      <a16:creationId xmlns:a16="http://schemas.microsoft.com/office/drawing/2014/main" id="{54CB6B54-E19C-7578-29F3-B10257F8D127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9B3B631-8266-D718-451B-6A64B986933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EC9DB239-2129-958A-8EAD-E0C5A0D155FB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6519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FBB24-56A5-FFD5-510B-6BBAD1ED4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0F502BD3-CEBB-EAAC-5B8B-AE6ACA1C0555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FFFFCA2-8CDE-CB91-B9F1-CB1A6BF39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E8EE75-11AA-3E2B-D8CA-1338A40EB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866E1F13-9441-D7C1-1FCF-1ED31F44AA90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5C874409-878C-DDEF-5E95-486A1EDF21D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90520E62-A743-D3DC-BB5A-2E7FB6CDD40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DD9E014-13CC-C31A-5957-1484E641A6E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1CA50AE8-811B-9416-4F9C-05F20AE2C94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9B1074A1-02B6-4CD9-F022-668760A2EC2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CDADA190-5838-DF24-DF0C-ACF04F8A661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6DEDA51E-972C-F8F2-CDD5-302CBC30F26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25569E92-F4E9-3A2D-65A1-D0A7EE211F3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A90CC6C7-C1E7-BA6C-81E3-76927249F76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E7D9F4D-4A1C-1181-0668-126AB1746E2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CD4DC557-5C7D-197F-B997-ADD0845B2206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821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A2B7D-83FC-598D-2044-AD80703A5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71A483-BAB2-C5CC-A755-726FF386E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8DC012-7062-47EC-C8C7-E26F76A9EAC1}"/>
              </a:ext>
            </a:extLst>
          </p:cNvPr>
          <p:cNvSpPr txBox="1"/>
          <p:nvPr/>
        </p:nvSpPr>
        <p:spPr>
          <a:xfrm>
            <a:off x="347510" y="749545"/>
            <a:ext cx="720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 الصحيح؟ من يذكرنا بالخطوات المتبعة؟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39E9995-AB33-D4C4-6F93-A7CC332420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548720"/>
              </p:ext>
            </p:extLst>
          </p:nvPr>
        </p:nvGraphicFramePr>
        <p:xfrm>
          <a:off x="1287780" y="1976310"/>
          <a:ext cx="6416039" cy="3306890"/>
        </p:xfrm>
        <a:graphic>
          <a:graphicData uri="http://schemas.openxmlformats.org/drawingml/2006/table">
            <a:tbl>
              <a:tblPr rtl="1" firstRow="1" firstCol="1" bandRow="1">
                <a:tableStyleId>{D7AC3CCA-C797-4891-BE02-D94E43425B78}</a:tableStyleId>
              </a:tblPr>
              <a:tblGrid>
                <a:gridCol w="3207660">
                  <a:extLst>
                    <a:ext uri="{9D8B030D-6E8A-4147-A177-3AD203B41FA5}">
                      <a16:colId xmlns:a16="http://schemas.microsoft.com/office/drawing/2014/main" val="3409273007"/>
                    </a:ext>
                  </a:extLst>
                </a:gridCol>
                <a:gridCol w="3208379">
                  <a:extLst>
                    <a:ext uri="{9D8B030D-6E8A-4147-A177-3AD203B41FA5}">
                      <a16:colId xmlns:a16="http://schemas.microsoft.com/office/drawing/2014/main" val="2517676849"/>
                    </a:ext>
                  </a:extLst>
                </a:gridCol>
              </a:tblGrid>
              <a:tr h="721456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2800" b="1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9 654 – 523</a:t>
                      </a:r>
                      <a:endParaRPr lang="fr-MA" sz="2000" kern="100" dirty="0">
                        <a:solidFill>
                          <a:srgbClr val="00206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800" b="1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7 008 – 2 861</a:t>
                      </a:r>
                      <a:endParaRPr lang="fr-MA" sz="2800" b="1" kern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140062"/>
                  </a:ext>
                </a:extLst>
              </a:tr>
              <a:tr h="2585434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400" kern="0" dirty="0">
                          <a:effectLst/>
                        </a:rPr>
                        <a:t> </a:t>
                      </a:r>
                      <a:endParaRPr lang="fr-MA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500169"/>
                  </a:ext>
                </a:extLst>
              </a:tr>
            </a:tbl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74F5DE3-BF23-11A4-7B83-F2987CC99638}"/>
              </a:ext>
            </a:extLst>
          </p:cNvPr>
          <p:cNvSpPr/>
          <p:nvPr/>
        </p:nvSpPr>
        <p:spPr>
          <a:xfrm>
            <a:off x="1279309" y="1949640"/>
            <a:ext cx="3216490" cy="33335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26">
                <a:extLst>
                  <a:ext uri="{FF2B5EF4-FFF2-40B4-BE49-F238E27FC236}">
                    <a16:creationId xmlns:a16="http://schemas.microsoft.com/office/drawing/2014/main" id="{F0FD0356-4F90-A347-8159-6C5EC0D2D40F}"/>
                  </a:ext>
                </a:extLst>
              </p:cNvPr>
              <p:cNvSpPr txBox="1"/>
              <p:nvPr/>
            </p:nvSpPr>
            <p:spPr>
              <a:xfrm>
                <a:off x="5278908" y="3312062"/>
                <a:ext cx="1928413" cy="1130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− 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eqArr>
                        </m:num>
                        <m:den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ZoneTexte 26">
                <a:extLst>
                  <a:ext uri="{FF2B5EF4-FFF2-40B4-BE49-F238E27FC236}">
                    <a16:creationId xmlns:a16="http://schemas.microsoft.com/office/drawing/2014/main" id="{F0FD0356-4F90-A347-8159-6C5EC0D2D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908" y="3312062"/>
                <a:ext cx="1928413" cy="11303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26">
                <a:extLst>
                  <a:ext uri="{FF2B5EF4-FFF2-40B4-BE49-F238E27FC236}">
                    <a16:creationId xmlns:a16="http://schemas.microsoft.com/office/drawing/2014/main" id="{F529883C-D630-C11E-233A-79093783B480}"/>
                  </a:ext>
                </a:extLst>
              </p:cNvPr>
              <p:cNvSpPr txBox="1"/>
              <p:nvPr/>
            </p:nvSpPr>
            <p:spPr>
              <a:xfrm>
                <a:off x="1806451" y="3320846"/>
                <a:ext cx="1796966" cy="1121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−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eqArr>
                        </m:num>
                        <m:den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ZoneTexte 26">
                <a:extLst>
                  <a:ext uri="{FF2B5EF4-FFF2-40B4-BE49-F238E27FC236}">
                    <a16:creationId xmlns:a16="http://schemas.microsoft.com/office/drawing/2014/main" id="{F529883C-D630-C11E-233A-79093783B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451" y="3320846"/>
                <a:ext cx="1796966" cy="1121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DFC566-C237-0E25-4AF5-69C0B03BB002}"/>
              </a:ext>
            </a:extLst>
          </p:cNvPr>
          <p:cNvCxnSpPr/>
          <p:nvPr/>
        </p:nvCxnSpPr>
        <p:spPr>
          <a:xfrm flipH="1">
            <a:off x="3098800" y="3312062"/>
            <a:ext cx="152400" cy="317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808772A-CEBB-8D64-7161-2A9B2E00B646}"/>
              </a:ext>
            </a:extLst>
          </p:cNvPr>
          <p:cNvCxnSpPr/>
          <p:nvPr/>
        </p:nvCxnSpPr>
        <p:spPr>
          <a:xfrm flipH="1">
            <a:off x="2824054" y="3320846"/>
            <a:ext cx="152400" cy="317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38E43B-27C5-8715-B336-8083E4B3418C}"/>
              </a:ext>
            </a:extLst>
          </p:cNvPr>
          <p:cNvCxnSpPr/>
          <p:nvPr/>
        </p:nvCxnSpPr>
        <p:spPr>
          <a:xfrm flipH="1">
            <a:off x="2526102" y="3320846"/>
            <a:ext cx="152400" cy="317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1806608-FBB3-37FE-8F21-AF95F4F9852F}"/>
              </a:ext>
            </a:extLst>
          </p:cNvPr>
          <p:cNvSpPr txBox="1"/>
          <p:nvPr/>
        </p:nvSpPr>
        <p:spPr>
          <a:xfrm>
            <a:off x="2976454" y="3021728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200" dirty="0">
                <a:solidFill>
                  <a:srgbClr val="FF0000"/>
                </a:solidFill>
              </a:rPr>
              <a:t>10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1F77CD-182E-6DBA-59AB-A1FA8382AD3A}"/>
              </a:ext>
            </a:extLst>
          </p:cNvPr>
          <p:cNvSpPr txBox="1"/>
          <p:nvPr/>
        </p:nvSpPr>
        <p:spPr>
          <a:xfrm>
            <a:off x="2468495" y="3030512"/>
            <a:ext cx="278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200" dirty="0">
                <a:solidFill>
                  <a:srgbClr val="FF0000"/>
                </a:solidFill>
              </a:rPr>
              <a:t>6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FF85B2-AAE3-CF98-3A93-9B21619184DE}"/>
              </a:ext>
            </a:extLst>
          </p:cNvPr>
          <p:cNvSpPr txBox="1"/>
          <p:nvPr/>
        </p:nvSpPr>
        <p:spPr>
          <a:xfrm>
            <a:off x="2800848" y="3043847"/>
            <a:ext cx="359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200" dirty="0">
                <a:solidFill>
                  <a:srgbClr val="FF0000"/>
                </a:solidFill>
              </a:rPr>
              <a:t>9</a:t>
            </a:r>
            <a:endParaRPr lang="fr-MA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BF7C90B-34BC-32A7-32AB-32B7DCC98CFD}"/>
              </a:ext>
            </a:extLst>
          </p:cNvPr>
          <p:cNvCxnSpPr/>
          <p:nvPr/>
        </p:nvCxnSpPr>
        <p:spPr>
          <a:xfrm flipH="1">
            <a:off x="2854108" y="3043847"/>
            <a:ext cx="152400" cy="3176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A3316A09-98B6-AD47-1F20-B4E35920599B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02D94532-29CF-83C7-E057-B561DE271F2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4487BC78-CD0A-3F32-C775-86AC18244AE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55B6A61A-39C5-CF7B-E870-C1DEE85CE1B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" name="ZoneTexte 10">
                  <a:extLst>
                    <a:ext uri="{FF2B5EF4-FFF2-40B4-BE49-F238E27FC236}">
                      <a16:creationId xmlns:a16="http://schemas.microsoft.com/office/drawing/2014/main" id="{896DD9AB-EE0C-363D-5107-2F2F4328942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1">
                  <a:extLst>
                    <a:ext uri="{FF2B5EF4-FFF2-40B4-BE49-F238E27FC236}">
                      <a16:creationId xmlns:a16="http://schemas.microsoft.com/office/drawing/2014/main" id="{4FB1BC4B-4151-A506-BAA9-4F11A36B1A3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2">
                  <a:extLst>
                    <a:ext uri="{FF2B5EF4-FFF2-40B4-BE49-F238E27FC236}">
                      <a16:creationId xmlns:a16="http://schemas.microsoft.com/office/drawing/2014/main" id="{F199435F-DEB8-237B-159E-CA91029CEAC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3">
                  <a:extLst>
                    <a:ext uri="{FF2B5EF4-FFF2-40B4-BE49-F238E27FC236}">
                      <a16:creationId xmlns:a16="http://schemas.microsoft.com/office/drawing/2014/main" id="{FAE1E92F-0A1E-215B-7204-75FBA6D64F5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7" name="ZoneTexte 14">
                  <a:extLst>
                    <a:ext uri="{FF2B5EF4-FFF2-40B4-BE49-F238E27FC236}">
                      <a16:creationId xmlns:a16="http://schemas.microsoft.com/office/drawing/2014/main" id="{B668ED45-2C91-9150-E4BB-14C491ABDB7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5">
                  <a:extLst>
                    <a:ext uri="{FF2B5EF4-FFF2-40B4-BE49-F238E27FC236}">
                      <a16:creationId xmlns:a16="http://schemas.microsoft.com/office/drawing/2014/main" id="{415924C2-53F8-8850-6010-894027498A5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1AD7B8-39A5-8D32-C37F-12D97281D0DF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BAC367E3-14B3-6B38-A7F1-225315237AB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6617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السادس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368704" y="247795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6BB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6BB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defRPr/>
              </a:pP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2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AE496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>
                <a:defRPr/>
              </a:pPr>
              <a:r>
                <a:rPr lang="ar-MA" sz="2000" dirty="0">
                  <a:solidFill>
                    <a:schemeClr val="tx1"/>
                  </a:solidFill>
                  <a:ea typeface="Calibri" panose="020F0502020204030204" pitchFamily="34" charset="0"/>
                </a:rPr>
                <a:t>مراجعة 2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571999" y="2412751"/>
            <a:ext cx="3975997" cy="1221819"/>
            <a:chOff x="1111795" y="2238213"/>
            <a:chExt cx="3316205" cy="683994"/>
          </a:xfrm>
          <a:solidFill>
            <a:schemeClr val="bg1">
              <a:lumMod val="65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1111795" y="2404294"/>
              <a:ext cx="3316205" cy="517913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3141605" y="2238213"/>
              <a:ext cx="1136265" cy="201534"/>
            </a:xfrm>
            <a:prstGeom prst="flowChartTerminator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1</a:t>
              </a:r>
              <a:endParaRPr lang="fr-F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1261925" y="2461223"/>
              <a:ext cx="3015945" cy="404431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68704" y="385065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6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</a:t>
              </a:r>
              <a:endParaRPr lang="fr-FR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735858" y="2318969"/>
              <a:ext cx="3582038" cy="597078"/>
            </a:xfrm>
            <a:prstGeom prst="round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fr-MA" sz="2000" kern="1200" dirty="0">
                  <a:solidFill>
                    <a:schemeClr val="bg1">
                      <a:lumMod val="50000"/>
                    </a:schemeClr>
                  </a:solidFill>
                  <a:latin typeface="Dosis SemiBold" pitchFamily="2" charset="0"/>
                  <a:cs typeface="+mn-cs"/>
                </a:rPr>
                <a:t>تمرير الرائز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767996" y="3753430"/>
            <a:ext cx="3780000" cy="1252218"/>
            <a:chOff x="1042221" y="1979584"/>
            <a:chExt cx="3780000" cy="1252218"/>
          </a:xfrm>
          <a:solidFill>
            <a:srgbClr val="FFC000"/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1042221" y="2354724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sz="1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3562221" y="1979584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defRPr/>
              </a:pPr>
              <a:r>
                <a:rPr lang="ar-MA" sz="16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</a:t>
              </a:r>
              <a:endParaRPr lang="fr-FR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1222221" y="2489220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algn="ctr" defTabSz="609630" rtl="1">
                <a:lnSpc>
                  <a:spcPts val="3426"/>
                </a:lnSpc>
                <a:spcBef>
                  <a:spcPts val="300"/>
                </a:spcBef>
                <a:defRPr sz="1600" b="1" kern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defRPr/>
              </a:pPr>
              <a:r>
                <a:rPr lang="ar-MA" sz="2000" dirty="0">
                  <a:ea typeface="Calibri" panose="020F0502020204030204" pitchFamily="34" charset="0"/>
                </a:rPr>
                <a:t>مراجعة 3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149023"/>
            <a:ext cx="3780000" cy="1196732"/>
            <a:chOff x="648000" y="1876346"/>
            <a:chExt cx="3780000" cy="119673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876346"/>
              <a:ext cx="1358430" cy="332713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f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تَصْحيحُ الرّائِزِ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41422-0E0A-CE89-F1D1-EDA2E520C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35EC70E9-F11E-F751-D546-1DB86823A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9" y="2030245"/>
            <a:ext cx="7702946" cy="419852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ZoneTexte 8">
            <a:extLst>
              <a:ext uri="{FF2B5EF4-FFF2-40B4-BE49-F238E27FC236}">
                <a16:creationId xmlns:a16="http://schemas.microsoft.com/office/drawing/2014/main" id="{48A882D9-1FC6-4E44-B700-A1DE6FE491D3}"/>
              </a:ext>
            </a:extLst>
          </p:cNvPr>
          <p:cNvSpPr txBox="1"/>
          <p:nvPr/>
        </p:nvSpPr>
        <p:spPr>
          <a:xfrm>
            <a:off x="191655" y="809751"/>
            <a:ext cx="738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عمليات الطرح في التمرين رقم6  الصفحة 59. لديكم ثلاث دقائق.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AEA17D-10E2-302C-C8AE-D78BEE2C0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FA1FC56F-86FB-72AA-5170-B33BAE4A7377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FFD9FB09-77A4-49F3-03AA-3891B57162C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8558A4C9-4F8E-79D2-D67A-B84851581C1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6137E21-B4FB-4E8C-FF8D-F0F84580E07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665EFF5B-5292-3FDD-0492-D89AC0D7BEF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F761CC05-A956-CD84-3FBA-190624758E3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15C7B3A1-2816-791C-FCDA-63B745B95D1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D917EFAB-5746-ED04-D3F3-4E522DD1478F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32C5B9D8-5834-3041-6397-CD8B14B7FC1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F82F3E23-26C9-F975-46C8-EE1AEB2CE86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248AE2A-607D-DA1F-CD39-B957AE690AD6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9424CF9-F00D-A12B-8B12-0921AD5BB5FA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925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5445C-B2DF-7343-350C-D886175E7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6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F155E7E8-9248-EE1D-0BCA-398E1D3D6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27" y="1783305"/>
            <a:ext cx="7702946" cy="419852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8E53F7CE-5C47-195E-9144-3971D9E37A43}"/>
              </a:ext>
            </a:extLst>
          </p:cNvPr>
          <p:cNvSpPr txBox="1"/>
          <p:nvPr/>
        </p:nvSpPr>
        <p:spPr>
          <a:xfrm>
            <a:off x="191655" y="809751"/>
            <a:ext cx="73879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واحدة. </a:t>
            </a:r>
          </a:p>
          <a:p>
            <a:pPr algn="r"/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 تقديم المساعدة للمتعثرين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7D54CF-A9CF-8C5C-1780-F438C3078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7">
                <a:extLst>
                  <a:ext uri="{FF2B5EF4-FFF2-40B4-BE49-F238E27FC236}">
                    <a16:creationId xmlns:a16="http://schemas.microsoft.com/office/drawing/2014/main" id="{E8AE4F4E-77D6-46F8-7A14-1E74CD5E2C45}"/>
                  </a:ext>
                </a:extLst>
              </p:cNvPr>
              <p:cNvSpPr txBox="1"/>
              <p:nvPr/>
            </p:nvSpPr>
            <p:spPr>
              <a:xfrm>
                <a:off x="1317962" y="3744129"/>
                <a:ext cx="1907573" cy="11256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eqArr>
                        </m:num>
                        <m:den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ZoneTexte 7">
                <a:extLst>
                  <a:ext uri="{FF2B5EF4-FFF2-40B4-BE49-F238E27FC236}">
                    <a16:creationId xmlns:a16="http://schemas.microsoft.com/office/drawing/2014/main" id="{E8AE4F4E-77D6-46F8-7A14-1E74CD5E2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962" y="3744129"/>
                <a:ext cx="1907573" cy="11256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9">
            <a:extLst>
              <a:ext uri="{FF2B5EF4-FFF2-40B4-BE49-F238E27FC236}">
                <a16:creationId xmlns:a16="http://schemas.microsoft.com/office/drawing/2014/main" id="{EE82A1A2-7CC5-5C6F-6FBA-6C8635F02ADB}"/>
              </a:ext>
            </a:extLst>
          </p:cNvPr>
          <p:cNvCxnSpPr>
            <a:cxnSpLocks/>
          </p:cNvCxnSpPr>
          <p:nvPr/>
        </p:nvCxnSpPr>
        <p:spPr>
          <a:xfrm flipV="1">
            <a:off x="2488793" y="3722623"/>
            <a:ext cx="419149" cy="2778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C7F9C3F5-9FA6-CBEE-73CB-5772B7A74F7A}"/>
              </a:ext>
            </a:extLst>
          </p:cNvPr>
          <p:cNvCxnSpPr>
            <a:cxnSpLocks/>
          </p:cNvCxnSpPr>
          <p:nvPr/>
        </p:nvCxnSpPr>
        <p:spPr>
          <a:xfrm flipV="1">
            <a:off x="2233092" y="3789857"/>
            <a:ext cx="326793" cy="25637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1">
            <a:extLst>
              <a:ext uri="{FF2B5EF4-FFF2-40B4-BE49-F238E27FC236}">
                <a16:creationId xmlns:a16="http://schemas.microsoft.com/office/drawing/2014/main" id="{FDD9B8FA-131E-80FA-7997-F77F69A86402}"/>
              </a:ext>
            </a:extLst>
          </p:cNvPr>
          <p:cNvCxnSpPr>
            <a:cxnSpLocks/>
          </p:cNvCxnSpPr>
          <p:nvPr/>
        </p:nvCxnSpPr>
        <p:spPr>
          <a:xfrm flipV="1">
            <a:off x="1932709" y="3789857"/>
            <a:ext cx="236814" cy="21064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15">
            <a:extLst>
              <a:ext uri="{FF2B5EF4-FFF2-40B4-BE49-F238E27FC236}">
                <a16:creationId xmlns:a16="http://schemas.microsoft.com/office/drawing/2014/main" id="{E82548C5-6A88-B87E-43B4-D7EE5DB20A94}"/>
              </a:ext>
            </a:extLst>
          </p:cNvPr>
          <p:cNvCxnSpPr>
            <a:cxnSpLocks/>
          </p:cNvCxnSpPr>
          <p:nvPr/>
        </p:nvCxnSpPr>
        <p:spPr>
          <a:xfrm flipV="1">
            <a:off x="2488793" y="3722623"/>
            <a:ext cx="419149" cy="2778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16">
            <a:extLst>
              <a:ext uri="{FF2B5EF4-FFF2-40B4-BE49-F238E27FC236}">
                <a16:creationId xmlns:a16="http://schemas.microsoft.com/office/drawing/2014/main" id="{D28E93FB-B4FF-3B09-49A9-7425B34F20D7}"/>
              </a:ext>
            </a:extLst>
          </p:cNvPr>
          <p:cNvSpPr txBox="1"/>
          <p:nvPr/>
        </p:nvSpPr>
        <p:spPr>
          <a:xfrm>
            <a:off x="2220655" y="3453391"/>
            <a:ext cx="45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</a:rPr>
              <a:t>3</a:t>
            </a:r>
            <a:endParaRPr lang="fr-MA" dirty="0">
              <a:solidFill>
                <a:srgbClr val="C00000"/>
              </a:solidFill>
            </a:endParaRPr>
          </a:p>
        </p:txBody>
      </p:sp>
      <p:cxnSp>
        <p:nvCxnSpPr>
          <p:cNvPr id="23" name="Connecteur droit 17">
            <a:extLst>
              <a:ext uri="{FF2B5EF4-FFF2-40B4-BE49-F238E27FC236}">
                <a16:creationId xmlns:a16="http://schemas.microsoft.com/office/drawing/2014/main" id="{D26BEF97-6B5B-45F8-C8A2-47323185717F}"/>
              </a:ext>
            </a:extLst>
          </p:cNvPr>
          <p:cNvCxnSpPr>
            <a:cxnSpLocks/>
          </p:cNvCxnSpPr>
          <p:nvPr/>
        </p:nvCxnSpPr>
        <p:spPr>
          <a:xfrm flipV="1">
            <a:off x="2233092" y="3789857"/>
            <a:ext cx="326793" cy="25637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18">
            <a:extLst>
              <a:ext uri="{FF2B5EF4-FFF2-40B4-BE49-F238E27FC236}">
                <a16:creationId xmlns:a16="http://schemas.microsoft.com/office/drawing/2014/main" id="{54FF26E3-222B-E55F-9540-DE29572F6450}"/>
              </a:ext>
            </a:extLst>
          </p:cNvPr>
          <p:cNvCxnSpPr/>
          <p:nvPr/>
        </p:nvCxnSpPr>
        <p:spPr>
          <a:xfrm flipV="1">
            <a:off x="1932709" y="3789857"/>
            <a:ext cx="236814" cy="21064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19">
            <a:extLst>
              <a:ext uri="{FF2B5EF4-FFF2-40B4-BE49-F238E27FC236}">
                <a16:creationId xmlns:a16="http://schemas.microsoft.com/office/drawing/2014/main" id="{B1E2F8D6-EA16-3C35-3E8C-DC3B719856FD}"/>
              </a:ext>
            </a:extLst>
          </p:cNvPr>
          <p:cNvSpPr txBox="1"/>
          <p:nvPr/>
        </p:nvSpPr>
        <p:spPr>
          <a:xfrm>
            <a:off x="1982158" y="3466252"/>
            <a:ext cx="269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26" name="ZoneTexte 20">
            <a:extLst>
              <a:ext uri="{FF2B5EF4-FFF2-40B4-BE49-F238E27FC236}">
                <a16:creationId xmlns:a16="http://schemas.microsoft.com/office/drawing/2014/main" id="{B025C234-B292-1225-6099-67195115F0F7}"/>
              </a:ext>
            </a:extLst>
          </p:cNvPr>
          <p:cNvSpPr txBox="1"/>
          <p:nvPr/>
        </p:nvSpPr>
        <p:spPr>
          <a:xfrm>
            <a:off x="2439685" y="3455861"/>
            <a:ext cx="86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1">
                <a:extLst>
                  <a:ext uri="{FF2B5EF4-FFF2-40B4-BE49-F238E27FC236}">
                    <a16:creationId xmlns:a16="http://schemas.microsoft.com/office/drawing/2014/main" id="{AFC7A164-3330-2763-9833-3DA6B7402039}"/>
                  </a:ext>
                </a:extLst>
              </p:cNvPr>
              <p:cNvSpPr txBox="1"/>
              <p:nvPr/>
            </p:nvSpPr>
            <p:spPr>
              <a:xfrm>
                <a:off x="3714062" y="3718463"/>
                <a:ext cx="1671932" cy="1130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</m:eqArr>
                        </m:num>
                        <m:den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ZoneTexte 21">
                <a:extLst>
                  <a:ext uri="{FF2B5EF4-FFF2-40B4-BE49-F238E27FC236}">
                    <a16:creationId xmlns:a16="http://schemas.microsoft.com/office/drawing/2014/main" id="{AFC7A164-3330-2763-9833-3DA6B7402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062" y="3718463"/>
                <a:ext cx="1671932" cy="11303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2">
            <a:extLst>
              <a:ext uri="{FF2B5EF4-FFF2-40B4-BE49-F238E27FC236}">
                <a16:creationId xmlns:a16="http://schemas.microsoft.com/office/drawing/2014/main" id="{1143D39F-CEFB-1182-A076-44FE177A0A93}"/>
              </a:ext>
            </a:extLst>
          </p:cNvPr>
          <p:cNvSpPr txBox="1"/>
          <p:nvPr/>
        </p:nvSpPr>
        <p:spPr>
          <a:xfrm>
            <a:off x="4520018" y="3429000"/>
            <a:ext cx="45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</a:rPr>
              <a:t>3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9" name="ZoneTexte 23">
            <a:extLst>
              <a:ext uri="{FF2B5EF4-FFF2-40B4-BE49-F238E27FC236}">
                <a16:creationId xmlns:a16="http://schemas.microsoft.com/office/drawing/2014/main" id="{7FD09D41-F1EB-50F4-FA52-40D9C5CB297F}"/>
              </a:ext>
            </a:extLst>
          </p:cNvPr>
          <p:cNvSpPr txBox="1"/>
          <p:nvPr/>
        </p:nvSpPr>
        <p:spPr>
          <a:xfrm>
            <a:off x="4777291" y="3455861"/>
            <a:ext cx="45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13</a:t>
            </a:r>
          </a:p>
        </p:txBody>
      </p:sp>
      <p:cxnSp>
        <p:nvCxnSpPr>
          <p:cNvPr id="30" name="Connecteur droit 24">
            <a:extLst>
              <a:ext uri="{FF2B5EF4-FFF2-40B4-BE49-F238E27FC236}">
                <a16:creationId xmlns:a16="http://schemas.microsoft.com/office/drawing/2014/main" id="{3401E66E-8200-FCE2-2C80-ED97D601D706}"/>
              </a:ext>
            </a:extLst>
          </p:cNvPr>
          <p:cNvCxnSpPr>
            <a:cxnSpLocks/>
          </p:cNvCxnSpPr>
          <p:nvPr/>
        </p:nvCxnSpPr>
        <p:spPr>
          <a:xfrm flipV="1">
            <a:off x="4472817" y="3779103"/>
            <a:ext cx="419149" cy="2778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25">
            <a:extLst>
              <a:ext uri="{FF2B5EF4-FFF2-40B4-BE49-F238E27FC236}">
                <a16:creationId xmlns:a16="http://schemas.microsoft.com/office/drawing/2014/main" id="{015AEAE7-9E02-648D-D2E0-7DE1BA3C04BD}"/>
              </a:ext>
            </a:extLst>
          </p:cNvPr>
          <p:cNvCxnSpPr>
            <a:cxnSpLocks/>
          </p:cNvCxnSpPr>
          <p:nvPr/>
        </p:nvCxnSpPr>
        <p:spPr>
          <a:xfrm flipV="1">
            <a:off x="4205234" y="3716364"/>
            <a:ext cx="419149" cy="2778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F4CD18-5DF8-4D23-C541-5C0511BDC654}"/>
              </a:ext>
            </a:extLst>
          </p:cNvPr>
          <p:cNvGrpSpPr/>
          <p:nvPr/>
        </p:nvGrpSpPr>
        <p:grpSpPr>
          <a:xfrm>
            <a:off x="5799608" y="3171973"/>
            <a:ext cx="1928413" cy="1676798"/>
            <a:chOff x="5799608" y="3171973"/>
            <a:chExt cx="1928413" cy="16767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ZoneTexte 26">
                  <a:extLst>
                    <a:ext uri="{FF2B5EF4-FFF2-40B4-BE49-F238E27FC236}">
                      <a16:creationId xmlns:a16="http://schemas.microsoft.com/office/drawing/2014/main" id="{D885D0C5-8F2E-E076-9CE9-7B76DFF9AA0F}"/>
                    </a:ext>
                  </a:extLst>
                </p:cNvPr>
                <p:cNvSpPr txBox="1"/>
                <p:nvPr/>
              </p:nvSpPr>
              <p:spPr>
                <a:xfrm>
                  <a:off x="5799608" y="3718462"/>
                  <a:ext cx="1928413" cy="11303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MA" sz="2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eqArr>
                              <m:eqArrPr>
                                <m:ctrlP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  −  </m:t>
                                </m:r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</m:e>
                            </m:eqArr>
                          </m:num>
                          <m:den>
                            <m:r>
                              <a:rPr lang="fr-MA" sz="2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fr-MA" sz="2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MA" sz="2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  <m:r>
                              <a:rPr lang="fr-MA" sz="2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MA" sz="2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fr-MA" sz="2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MA" sz="2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fr-MA" sz="28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ZoneTexte 26">
                  <a:extLst>
                    <a:ext uri="{FF2B5EF4-FFF2-40B4-BE49-F238E27FC236}">
                      <a16:creationId xmlns:a16="http://schemas.microsoft.com/office/drawing/2014/main" id="{D885D0C5-8F2E-E076-9CE9-7B76DFF9AA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9608" y="3718462"/>
                  <a:ext cx="1928413" cy="113030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ZoneTexte 27">
              <a:extLst>
                <a:ext uri="{FF2B5EF4-FFF2-40B4-BE49-F238E27FC236}">
                  <a16:creationId xmlns:a16="http://schemas.microsoft.com/office/drawing/2014/main" id="{439F8D82-B42F-1BF7-0701-552C05708B46}"/>
                </a:ext>
              </a:extLst>
            </p:cNvPr>
            <p:cNvSpPr txBox="1"/>
            <p:nvPr/>
          </p:nvSpPr>
          <p:spPr>
            <a:xfrm>
              <a:off x="6473430" y="3171973"/>
              <a:ext cx="45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dirty="0">
                  <a:solidFill>
                    <a:srgbClr val="C00000"/>
                  </a:solidFill>
                </a:rPr>
                <a:t>3</a:t>
              </a:r>
              <a:endParaRPr lang="fr-MA" dirty="0">
                <a:solidFill>
                  <a:srgbClr val="C00000"/>
                </a:solidFill>
              </a:endParaRPr>
            </a:p>
          </p:txBody>
        </p:sp>
        <p:sp>
          <p:nvSpPr>
            <p:cNvPr id="35" name="ZoneTexte 28">
              <a:extLst>
                <a:ext uri="{FF2B5EF4-FFF2-40B4-BE49-F238E27FC236}">
                  <a16:creationId xmlns:a16="http://schemas.microsoft.com/office/drawing/2014/main" id="{5EA9A46B-4183-11EB-A274-2A1EC2E36B01}"/>
                </a:ext>
              </a:extLst>
            </p:cNvPr>
            <p:cNvSpPr txBox="1"/>
            <p:nvPr/>
          </p:nvSpPr>
          <p:spPr>
            <a:xfrm>
              <a:off x="6763814" y="3405830"/>
              <a:ext cx="45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dirty="0">
                  <a:solidFill>
                    <a:srgbClr val="C00000"/>
                  </a:solidFill>
                </a:rPr>
                <a:t>4</a:t>
              </a:r>
              <a:endParaRPr lang="fr-MA" dirty="0">
                <a:solidFill>
                  <a:srgbClr val="C00000"/>
                </a:solidFill>
              </a:endParaRPr>
            </a:p>
          </p:txBody>
        </p:sp>
        <p:sp>
          <p:nvSpPr>
            <p:cNvPr id="36" name="ZoneTexte 29">
              <a:extLst>
                <a:ext uri="{FF2B5EF4-FFF2-40B4-BE49-F238E27FC236}">
                  <a16:creationId xmlns:a16="http://schemas.microsoft.com/office/drawing/2014/main" id="{5CA7D73D-F2C3-4115-1B0E-E985A28778AD}"/>
                </a:ext>
              </a:extLst>
            </p:cNvPr>
            <p:cNvSpPr txBox="1"/>
            <p:nvPr/>
          </p:nvSpPr>
          <p:spPr>
            <a:xfrm>
              <a:off x="6984325" y="3475473"/>
              <a:ext cx="45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dirty="0">
                  <a:solidFill>
                    <a:srgbClr val="C00000"/>
                  </a:solidFill>
                </a:rPr>
                <a:t>12</a:t>
              </a:r>
            </a:p>
          </p:txBody>
        </p:sp>
        <p:cxnSp>
          <p:nvCxnSpPr>
            <p:cNvPr id="37" name="Connecteur droit 30">
              <a:extLst>
                <a:ext uri="{FF2B5EF4-FFF2-40B4-BE49-F238E27FC236}">
                  <a16:creationId xmlns:a16="http://schemas.microsoft.com/office/drawing/2014/main" id="{43E9EAF3-BD9F-D273-751E-7FB5ECE679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5477" y="3775162"/>
              <a:ext cx="347553" cy="24634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1">
              <a:extLst>
                <a:ext uri="{FF2B5EF4-FFF2-40B4-BE49-F238E27FC236}">
                  <a16:creationId xmlns:a16="http://schemas.microsoft.com/office/drawing/2014/main" id="{FE7D257E-C5FC-BC75-E06C-AD7A3424C8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4444" y="3813746"/>
              <a:ext cx="264621" cy="18675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2">
              <a:extLst>
                <a:ext uri="{FF2B5EF4-FFF2-40B4-BE49-F238E27FC236}">
                  <a16:creationId xmlns:a16="http://schemas.microsoft.com/office/drawing/2014/main" id="{FC9CB587-147D-7F4E-345A-3851F5E4CF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4939" y="3743631"/>
              <a:ext cx="419149" cy="27787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Connecteur droit 30">
            <a:extLst>
              <a:ext uri="{FF2B5EF4-FFF2-40B4-BE49-F238E27FC236}">
                <a16:creationId xmlns:a16="http://schemas.microsoft.com/office/drawing/2014/main" id="{738B6C7F-DD4A-A359-867C-9DF50120F0D4}"/>
              </a:ext>
            </a:extLst>
          </p:cNvPr>
          <p:cNvCxnSpPr>
            <a:cxnSpLocks/>
          </p:cNvCxnSpPr>
          <p:nvPr/>
        </p:nvCxnSpPr>
        <p:spPr>
          <a:xfrm flipV="1">
            <a:off x="6139662" y="3787862"/>
            <a:ext cx="347553" cy="24634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27">
            <a:extLst>
              <a:ext uri="{FF2B5EF4-FFF2-40B4-BE49-F238E27FC236}">
                <a16:creationId xmlns:a16="http://schemas.microsoft.com/office/drawing/2014/main" id="{32BE68B3-919E-5DE9-6609-D4065B466626}"/>
              </a:ext>
            </a:extLst>
          </p:cNvPr>
          <p:cNvSpPr txBox="1"/>
          <p:nvPr/>
        </p:nvSpPr>
        <p:spPr>
          <a:xfrm>
            <a:off x="6165321" y="2971298"/>
            <a:ext cx="45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</a:rPr>
              <a:t>2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42" name="ZoneTexte 27">
            <a:extLst>
              <a:ext uri="{FF2B5EF4-FFF2-40B4-BE49-F238E27FC236}">
                <a16:creationId xmlns:a16="http://schemas.microsoft.com/office/drawing/2014/main" id="{4281805C-BD3B-5BFB-5CC5-B2FE803E1261}"/>
              </a:ext>
            </a:extLst>
          </p:cNvPr>
          <p:cNvSpPr txBox="1"/>
          <p:nvPr/>
        </p:nvSpPr>
        <p:spPr>
          <a:xfrm>
            <a:off x="6763814" y="3142857"/>
            <a:ext cx="45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</a:rPr>
              <a:t>14</a:t>
            </a:r>
            <a:endParaRPr lang="fr-MA" dirty="0">
              <a:solidFill>
                <a:srgbClr val="C00000"/>
              </a:solidFill>
            </a:endParaRPr>
          </a:p>
        </p:txBody>
      </p:sp>
      <p:cxnSp>
        <p:nvCxnSpPr>
          <p:cNvPr id="43" name="Connecteur droit 31">
            <a:extLst>
              <a:ext uri="{FF2B5EF4-FFF2-40B4-BE49-F238E27FC236}">
                <a16:creationId xmlns:a16="http://schemas.microsoft.com/office/drawing/2014/main" id="{F197CD17-78B1-249C-551E-878A0F09C1C0}"/>
              </a:ext>
            </a:extLst>
          </p:cNvPr>
          <p:cNvCxnSpPr>
            <a:cxnSpLocks/>
          </p:cNvCxnSpPr>
          <p:nvPr/>
        </p:nvCxnSpPr>
        <p:spPr>
          <a:xfrm flipV="1">
            <a:off x="6807967" y="3494559"/>
            <a:ext cx="264621" cy="18675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30">
            <a:extLst>
              <a:ext uri="{FF2B5EF4-FFF2-40B4-BE49-F238E27FC236}">
                <a16:creationId xmlns:a16="http://schemas.microsoft.com/office/drawing/2014/main" id="{F1750F5B-598E-565E-365D-8A74DD88CAD3}"/>
              </a:ext>
            </a:extLst>
          </p:cNvPr>
          <p:cNvCxnSpPr>
            <a:cxnSpLocks/>
          </p:cNvCxnSpPr>
          <p:nvPr/>
        </p:nvCxnSpPr>
        <p:spPr>
          <a:xfrm flipV="1">
            <a:off x="6483667" y="3217457"/>
            <a:ext cx="347553" cy="24634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ZoneTexte 27">
            <a:extLst>
              <a:ext uri="{FF2B5EF4-FFF2-40B4-BE49-F238E27FC236}">
                <a16:creationId xmlns:a16="http://schemas.microsoft.com/office/drawing/2014/main" id="{8F2D51F1-0AB0-AF2B-1A8E-EC24E055BD63}"/>
              </a:ext>
            </a:extLst>
          </p:cNvPr>
          <p:cNvSpPr txBox="1"/>
          <p:nvPr/>
        </p:nvSpPr>
        <p:spPr>
          <a:xfrm>
            <a:off x="6381676" y="2927400"/>
            <a:ext cx="53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</a:rPr>
              <a:t>13</a:t>
            </a:r>
          </a:p>
          <a:p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46" name="ZoneTexte 22">
            <a:extLst>
              <a:ext uri="{FF2B5EF4-FFF2-40B4-BE49-F238E27FC236}">
                <a16:creationId xmlns:a16="http://schemas.microsoft.com/office/drawing/2014/main" id="{9AC80E0B-3CCE-869E-142A-C9CB930145F2}"/>
              </a:ext>
            </a:extLst>
          </p:cNvPr>
          <p:cNvSpPr txBox="1"/>
          <p:nvPr/>
        </p:nvSpPr>
        <p:spPr>
          <a:xfrm>
            <a:off x="4481208" y="3094471"/>
            <a:ext cx="45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</a:rPr>
              <a:t>13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48" name="ZoneTexte 22">
            <a:extLst>
              <a:ext uri="{FF2B5EF4-FFF2-40B4-BE49-F238E27FC236}">
                <a16:creationId xmlns:a16="http://schemas.microsoft.com/office/drawing/2014/main" id="{36DAA43E-8126-B851-305C-B43DEC3AE0C3}"/>
              </a:ext>
            </a:extLst>
          </p:cNvPr>
          <p:cNvSpPr txBox="1"/>
          <p:nvPr/>
        </p:nvSpPr>
        <p:spPr>
          <a:xfrm>
            <a:off x="4190824" y="3084059"/>
            <a:ext cx="45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</a:rPr>
              <a:t>6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49" name="ZoneTexte 16">
            <a:extLst>
              <a:ext uri="{FF2B5EF4-FFF2-40B4-BE49-F238E27FC236}">
                <a16:creationId xmlns:a16="http://schemas.microsoft.com/office/drawing/2014/main" id="{70FF299E-6FD3-03CF-0E0F-151923856E47}"/>
              </a:ext>
            </a:extLst>
          </p:cNvPr>
          <p:cNvSpPr txBox="1"/>
          <p:nvPr/>
        </p:nvSpPr>
        <p:spPr>
          <a:xfrm>
            <a:off x="2145696" y="3189209"/>
            <a:ext cx="45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</a:rPr>
              <a:t>13</a:t>
            </a:r>
            <a:endParaRPr lang="fr-MA" dirty="0">
              <a:solidFill>
                <a:srgbClr val="C00000"/>
              </a:solidFill>
            </a:endParaRPr>
          </a:p>
        </p:txBody>
      </p:sp>
      <p:cxnSp>
        <p:nvCxnSpPr>
          <p:cNvPr id="52" name="Connecteur droit 17">
            <a:extLst>
              <a:ext uri="{FF2B5EF4-FFF2-40B4-BE49-F238E27FC236}">
                <a16:creationId xmlns:a16="http://schemas.microsoft.com/office/drawing/2014/main" id="{F8E8D597-546B-5A70-3889-454735A3CF3C}"/>
              </a:ext>
            </a:extLst>
          </p:cNvPr>
          <p:cNvCxnSpPr>
            <a:cxnSpLocks/>
          </p:cNvCxnSpPr>
          <p:nvPr/>
        </p:nvCxnSpPr>
        <p:spPr>
          <a:xfrm flipV="1">
            <a:off x="2233092" y="3541305"/>
            <a:ext cx="270185" cy="21231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5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66119-E0A0-FF3F-15DA-86DD3DC1A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7420F0F-79C1-DF0C-BDA7-33A2417D7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3EF3A78C-C83C-2C77-AEDC-A88ED4E3D592}"/>
              </a:ext>
            </a:extLst>
          </p:cNvPr>
          <p:cNvSpPr txBox="1"/>
          <p:nvPr/>
        </p:nvSpPr>
        <p:spPr>
          <a:xfrm>
            <a:off x="1259585" y="95304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258A593-534A-B5C9-6E67-5967D3FC5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8888" y="1956302"/>
            <a:ext cx="3832426" cy="38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8822C-3424-E73D-4221-E5095684A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F7BD32-125D-D912-3553-653BD3E5A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422733"/>
              </p:ext>
            </p:extLst>
          </p:nvPr>
        </p:nvGraphicFramePr>
        <p:xfrm>
          <a:off x="812800" y="1785144"/>
          <a:ext cx="7213599" cy="4653535"/>
        </p:xfrm>
        <a:graphic>
          <a:graphicData uri="http://schemas.openxmlformats.org/drawingml/2006/table">
            <a:tbl>
              <a:tblPr rtl="1" firstRow="1" firstCol="1" bandRow="1"/>
              <a:tblGrid>
                <a:gridCol w="3606396">
                  <a:extLst>
                    <a:ext uri="{9D8B030D-6E8A-4147-A177-3AD203B41FA5}">
                      <a16:colId xmlns:a16="http://schemas.microsoft.com/office/drawing/2014/main" val="3670662030"/>
                    </a:ext>
                  </a:extLst>
                </a:gridCol>
                <a:gridCol w="3607203">
                  <a:extLst>
                    <a:ext uri="{9D8B030D-6E8A-4147-A177-3AD203B41FA5}">
                      <a16:colId xmlns:a16="http://schemas.microsoft.com/office/drawing/2014/main" val="347857741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 x 15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316 x 45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9664529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3600" b="1" kern="0" dirty="0">
                          <a:solidFill>
                            <a:srgbClr val="1B1C1D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673213"/>
                  </a:ext>
                </a:extLst>
              </a:tr>
            </a:tbl>
          </a:graphicData>
        </a:graphic>
      </p:graphicFrame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A13D30-164D-6853-1B13-BFBEE4BB2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E9543F58-68A2-4CF9-3FA5-D5A6BF72D85B}"/>
              </a:ext>
            </a:extLst>
          </p:cNvPr>
          <p:cNvSpPr txBox="1"/>
          <p:nvPr/>
        </p:nvSpPr>
        <p:spPr>
          <a:xfrm>
            <a:off x="2910594" y="938025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عملية الضرب.</a:t>
            </a:r>
            <a:r>
              <a:rPr lang="en-GB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gh-Tfng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1800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3B1B00-2277-A0D3-AB51-221100F37D43}"/>
              </a:ext>
            </a:extLst>
          </p:cNvPr>
          <p:cNvSpPr/>
          <p:nvPr/>
        </p:nvSpPr>
        <p:spPr>
          <a:xfrm>
            <a:off x="4472088" y="1785144"/>
            <a:ext cx="3554311" cy="465353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70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F189D-ED58-ADCD-63CA-C7DABA27C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CE94E071-D4AE-915C-2CBA-30ECEE18767F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20FE421-AD52-50C9-0F44-E2E6F2571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2DA1E9-DD87-C123-6E20-4BEF82ED1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20311-A83B-E6BF-E5F7-54AA3EF28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32ECE331-103C-6C38-A260-AC9F9C98D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095020"/>
              </p:ext>
            </p:extLst>
          </p:nvPr>
        </p:nvGraphicFramePr>
        <p:xfrm>
          <a:off x="812800" y="1785144"/>
          <a:ext cx="7213599" cy="4066477"/>
        </p:xfrm>
        <a:graphic>
          <a:graphicData uri="http://schemas.openxmlformats.org/drawingml/2006/table">
            <a:tbl>
              <a:tblPr rtl="1" firstRow="1" firstCol="1" bandRow="1"/>
              <a:tblGrid>
                <a:gridCol w="3606396">
                  <a:extLst>
                    <a:ext uri="{9D8B030D-6E8A-4147-A177-3AD203B41FA5}">
                      <a16:colId xmlns:a16="http://schemas.microsoft.com/office/drawing/2014/main" val="3670662030"/>
                    </a:ext>
                  </a:extLst>
                </a:gridCol>
                <a:gridCol w="3607203">
                  <a:extLst>
                    <a:ext uri="{9D8B030D-6E8A-4147-A177-3AD203B41FA5}">
                      <a16:colId xmlns:a16="http://schemas.microsoft.com/office/drawing/2014/main" val="347857741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 x 15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316 x 45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9664529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3600" b="1" kern="0" dirty="0">
                          <a:solidFill>
                            <a:srgbClr val="1B1C1D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673213"/>
                  </a:ext>
                </a:extLst>
              </a:tr>
            </a:tbl>
          </a:graphicData>
        </a:graphic>
      </p:graphicFrame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D74B76-4483-CE00-CFF4-6AD035B21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918215-66DC-01E5-0DAB-EB0B4E9F5D51}"/>
              </a:ext>
            </a:extLst>
          </p:cNvPr>
          <p:cNvSpPr txBox="1"/>
          <p:nvPr/>
        </p:nvSpPr>
        <p:spPr>
          <a:xfrm>
            <a:off x="347510" y="749545"/>
            <a:ext cx="720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 الصحيح؟ من يذكرنا بالخطوات المتبعة؟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435713-FDC8-C28E-D8A7-287BE55F1E15}"/>
              </a:ext>
            </a:extLst>
          </p:cNvPr>
          <p:cNvSpPr/>
          <p:nvPr/>
        </p:nvSpPr>
        <p:spPr>
          <a:xfrm>
            <a:off x="4472088" y="1785144"/>
            <a:ext cx="3554311" cy="40664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1FDD36-EF2D-05FB-AD70-B8FB671EF58A}"/>
              </a:ext>
            </a:extLst>
          </p:cNvPr>
          <p:cNvGrpSpPr/>
          <p:nvPr/>
        </p:nvGrpSpPr>
        <p:grpSpPr>
          <a:xfrm>
            <a:off x="5603179" y="2819387"/>
            <a:ext cx="1292127" cy="2326910"/>
            <a:chOff x="5151287" y="2590787"/>
            <a:chExt cx="1292127" cy="2326910"/>
          </a:xfrm>
        </p:grpSpPr>
        <p:cxnSp>
          <p:nvCxnSpPr>
            <p:cNvPr id="47" name="Connecteur droit 6">
              <a:extLst>
                <a:ext uri="{FF2B5EF4-FFF2-40B4-BE49-F238E27FC236}">
                  <a16:creationId xmlns:a16="http://schemas.microsoft.com/office/drawing/2014/main" id="{676DE99F-4C63-3F71-36D4-1A0CCE745B08}"/>
                </a:ext>
              </a:extLst>
            </p:cNvPr>
            <p:cNvCxnSpPr>
              <a:cxnSpLocks/>
            </p:cNvCxnSpPr>
            <p:nvPr/>
          </p:nvCxnSpPr>
          <p:spPr>
            <a:xfrm>
              <a:off x="5468787" y="4486810"/>
              <a:ext cx="95006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12CFEB7-4162-9058-E833-F258D0FB23D9}"/>
                </a:ext>
              </a:extLst>
            </p:cNvPr>
            <p:cNvGrpSpPr/>
            <p:nvPr/>
          </p:nvGrpSpPr>
          <p:grpSpPr>
            <a:xfrm>
              <a:off x="5151287" y="2590787"/>
              <a:ext cx="1292127" cy="2326910"/>
              <a:chOff x="5151287" y="2590787"/>
              <a:chExt cx="1292127" cy="232691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77E175-493E-E252-544B-26BD15F29303}"/>
                  </a:ext>
                </a:extLst>
              </p:cNvPr>
              <p:cNvGrpSpPr/>
              <p:nvPr/>
            </p:nvGrpSpPr>
            <p:grpSpPr>
              <a:xfrm>
                <a:off x="5151287" y="2980055"/>
                <a:ext cx="1292127" cy="1618856"/>
                <a:chOff x="5151287" y="2980055"/>
                <a:chExt cx="1292127" cy="161885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ZoneTexte 23">
                      <a:extLst>
                        <a:ext uri="{FF2B5EF4-FFF2-40B4-BE49-F238E27FC236}">
                          <a16:creationId xmlns:a16="http://schemas.microsoft.com/office/drawing/2014/main" id="{BF5F2408-B0EF-44B0-B32F-B96B2F2C7A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68788" y="2980055"/>
                      <a:ext cx="974626" cy="149887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eqArr>
                                  <m:eqArrPr>
                                    <m:ctrlPr>
                                      <a:rPr lang="ar-S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</m:t>
                                    </m:r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𝟑𝟐</m:t>
                                    </m:r>
                                  </m:e>
                                  <m:e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 </m:t>
                                    </m:r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num>
                              <m:den>
                                <m:eqArr>
                                  <m:eqArrPr>
                                    <m:ctrlP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𝟏𝟔𝟎</m:t>
                                    </m:r>
                                  </m:e>
                                  <m:e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𝟑𝟐</m:t>
                                    </m:r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.</m:t>
                                    </m:r>
                                  </m:e>
                                </m:eqArr>
                              </m:den>
                            </m:f>
                          </m:oMath>
                        </m:oMathPara>
                      </a14:m>
                      <a:endParaRPr lang="fr-MA" sz="2800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2" name="ZoneTexte 23">
                      <a:extLst>
                        <a:ext uri="{FF2B5EF4-FFF2-40B4-BE49-F238E27FC236}">
                          <a16:creationId xmlns:a16="http://schemas.microsoft.com/office/drawing/2014/main" id="{BF5F2408-B0EF-44B0-B32F-B96B2F2C7A2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68788" y="2980055"/>
                      <a:ext cx="974626" cy="149887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M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8F700404-1FD5-D313-EBD0-166586549F1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34599" y="3346202"/>
                      <a:ext cx="3175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MA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oMath>
                        </m:oMathPara>
                      </a14:m>
                      <a:endParaRPr lang="fr-MA" dirty="0"/>
                    </a:p>
                  </p:txBody>
                </p:sp>
              </mc:Choice>
              <mc:Fallback xmlns="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8F700404-1FD5-D313-EBD0-166586549F1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34599" y="3346202"/>
                      <a:ext cx="317500" cy="3693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5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M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E7D0D3D8-59DF-F918-E885-A19A08B3D0E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51287" y="4229579"/>
                      <a:ext cx="3175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MA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fr-MA" dirty="0"/>
                    </a:p>
                  </p:txBody>
                </p:sp>
              </mc:Choice>
              <mc:Fallback xmlns="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E7D0D3D8-59DF-F918-E885-A19A08B3D0E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1287" y="4229579"/>
                      <a:ext cx="317500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769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M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50" name="ZoneTexte 23">
                <a:extLst>
                  <a:ext uri="{FF2B5EF4-FFF2-40B4-BE49-F238E27FC236}">
                    <a16:creationId xmlns:a16="http://schemas.microsoft.com/office/drawing/2014/main" id="{A21E67C2-FDA1-E8A8-E8DA-7DA767A87557}"/>
                  </a:ext>
                </a:extLst>
              </p:cNvPr>
              <p:cNvSpPr txBox="1"/>
              <p:nvPr/>
            </p:nvSpPr>
            <p:spPr>
              <a:xfrm>
                <a:off x="5652099" y="4486810"/>
                <a:ext cx="79131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MA" sz="2800" b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480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5CD8158B-6933-600B-A8B8-9F141B543248}"/>
                      </a:ext>
                    </a:extLst>
                  </p:cNvPr>
                  <p:cNvSpPr txBox="1"/>
                  <p:nvPr/>
                </p:nvSpPr>
                <p:spPr>
                  <a:xfrm>
                    <a:off x="5730256" y="2590787"/>
                    <a:ext cx="3175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MA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oMath>
                      </m:oMathPara>
                    </a14:m>
                    <a:endParaRPr lang="fr-MA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5CD8158B-6933-600B-A8B8-9F141B5432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0256" y="2590787"/>
                    <a:ext cx="317500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M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9E538FB3-368F-CE06-9EE9-FD28A76E140F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5" name="Groupe 5">
              <a:extLst>
                <a:ext uri="{FF2B5EF4-FFF2-40B4-BE49-F238E27FC236}">
                  <a16:creationId xmlns:a16="http://schemas.microsoft.com/office/drawing/2014/main" id="{F1D1BDBF-0BE9-B03E-0925-2F30609039B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7">
                <a:extLst>
                  <a:ext uri="{FF2B5EF4-FFF2-40B4-BE49-F238E27FC236}">
                    <a16:creationId xmlns:a16="http://schemas.microsoft.com/office/drawing/2014/main" id="{9107F4D7-DDB5-5D5D-73CE-8A98318F7B9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8BDC0AE-1254-5B1E-0202-278BB1745A4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99BF2DC-4C9F-DCA5-FE2B-F351EB20FB5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D0547842-9700-6969-5D1A-D715AAFE68D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C9EAB905-9C9C-429F-1C34-703FBAD6946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328A35DF-845B-879E-FE9C-2FDDF3D6C15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E424F3E-75D2-EFC6-DCF8-3759B65202B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21F1FA83-B65E-D109-8AC9-44C7659A8C76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ECE447C-D3AD-715D-F912-DCA7951536F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6">
              <a:extLst>
                <a:ext uri="{FF2B5EF4-FFF2-40B4-BE49-F238E27FC236}">
                  <a16:creationId xmlns:a16="http://schemas.microsoft.com/office/drawing/2014/main" id="{F7CF450D-DF36-2673-E469-EF02D58E4546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3224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B3AEE-5609-308B-8083-B286559D7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8B1C5F-B8B7-095C-AC4A-9EE3BE231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68371F-98AD-4031-06FA-629AAD6241AB}"/>
              </a:ext>
            </a:extLst>
          </p:cNvPr>
          <p:cNvSpPr txBox="1"/>
          <p:nvPr/>
        </p:nvSpPr>
        <p:spPr>
          <a:xfrm>
            <a:off x="373226" y="866001"/>
            <a:ext cx="720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مروا إلى العملية الثانية.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3C13A0-428F-C700-DC72-DB63C113D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225191"/>
              </p:ext>
            </p:extLst>
          </p:nvPr>
        </p:nvGraphicFramePr>
        <p:xfrm>
          <a:off x="812800" y="1785144"/>
          <a:ext cx="7213599" cy="4066477"/>
        </p:xfrm>
        <a:graphic>
          <a:graphicData uri="http://schemas.openxmlformats.org/drawingml/2006/table">
            <a:tbl>
              <a:tblPr rtl="1" firstRow="1" firstCol="1" bandRow="1"/>
              <a:tblGrid>
                <a:gridCol w="3606396">
                  <a:extLst>
                    <a:ext uri="{9D8B030D-6E8A-4147-A177-3AD203B41FA5}">
                      <a16:colId xmlns:a16="http://schemas.microsoft.com/office/drawing/2014/main" val="3670662030"/>
                    </a:ext>
                  </a:extLst>
                </a:gridCol>
                <a:gridCol w="3607203">
                  <a:extLst>
                    <a:ext uri="{9D8B030D-6E8A-4147-A177-3AD203B41FA5}">
                      <a16:colId xmlns:a16="http://schemas.microsoft.com/office/drawing/2014/main" val="347857741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 x 15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316 x 45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9664529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3600" b="1" kern="0" dirty="0">
                          <a:solidFill>
                            <a:srgbClr val="1B1C1D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67321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1A9238DC-7B6C-D0FF-A521-CE5C47C4ECDB}"/>
              </a:ext>
            </a:extLst>
          </p:cNvPr>
          <p:cNvGrpSpPr/>
          <p:nvPr/>
        </p:nvGrpSpPr>
        <p:grpSpPr>
          <a:xfrm>
            <a:off x="5603179" y="2819387"/>
            <a:ext cx="1292127" cy="2326910"/>
            <a:chOff x="5151287" y="2590787"/>
            <a:chExt cx="1292127" cy="2326910"/>
          </a:xfrm>
        </p:grpSpPr>
        <p:cxnSp>
          <p:nvCxnSpPr>
            <p:cNvPr id="6" name="Connecteur droit 6">
              <a:extLst>
                <a:ext uri="{FF2B5EF4-FFF2-40B4-BE49-F238E27FC236}">
                  <a16:creationId xmlns:a16="http://schemas.microsoft.com/office/drawing/2014/main" id="{42745F69-9D5C-BA65-4803-A853B4DDC2BF}"/>
                </a:ext>
              </a:extLst>
            </p:cNvPr>
            <p:cNvCxnSpPr>
              <a:cxnSpLocks/>
            </p:cNvCxnSpPr>
            <p:nvPr/>
          </p:nvCxnSpPr>
          <p:spPr>
            <a:xfrm>
              <a:off x="5468787" y="4486810"/>
              <a:ext cx="95006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4035C9-75DA-C9B4-780B-5D067916077D}"/>
                </a:ext>
              </a:extLst>
            </p:cNvPr>
            <p:cNvGrpSpPr/>
            <p:nvPr/>
          </p:nvGrpSpPr>
          <p:grpSpPr>
            <a:xfrm>
              <a:off x="5151287" y="2590787"/>
              <a:ext cx="1292127" cy="2326910"/>
              <a:chOff x="5151287" y="2590787"/>
              <a:chExt cx="1292127" cy="232691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4635998-6EA0-6DAD-9C14-C3C54F2E6D4F}"/>
                  </a:ext>
                </a:extLst>
              </p:cNvPr>
              <p:cNvGrpSpPr/>
              <p:nvPr/>
            </p:nvGrpSpPr>
            <p:grpSpPr>
              <a:xfrm>
                <a:off x="5151287" y="2980055"/>
                <a:ext cx="1292127" cy="1618856"/>
                <a:chOff x="5151287" y="2980055"/>
                <a:chExt cx="1292127" cy="161885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ZoneTexte 23">
                      <a:extLst>
                        <a:ext uri="{FF2B5EF4-FFF2-40B4-BE49-F238E27FC236}">
                          <a16:creationId xmlns:a16="http://schemas.microsoft.com/office/drawing/2014/main" id="{F5E74C33-2F74-9278-D9A0-F36B47F785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68788" y="2980055"/>
                      <a:ext cx="974626" cy="149887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fr-MA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eqArr>
                                  <m:eqArrPr>
                                    <m:ctrlPr>
                                      <a:rPr lang="ar-S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</m:t>
                                    </m:r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𝟑𝟐</m:t>
                                    </m:r>
                                  </m:e>
                                  <m:e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 </m:t>
                                    </m:r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num>
                              <m:den>
                                <m:eqArr>
                                  <m:eqArrPr>
                                    <m:ctrlP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𝟏𝟔𝟎</m:t>
                                    </m:r>
                                  </m:e>
                                  <m:e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𝟑𝟐</m:t>
                                    </m:r>
                                    <m:r>
                                      <a:rPr lang="fr-MA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.</m:t>
                                    </m:r>
                                  </m:e>
                                </m:eqArr>
                              </m:den>
                            </m:f>
                          </m:oMath>
                        </m:oMathPara>
                      </a14:m>
                      <a:endParaRPr lang="fr-MA" sz="2800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ZoneTexte 23">
                      <a:extLst>
                        <a:ext uri="{FF2B5EF4-FFF2-40B4-BE49-F238E27FC236}">
                          <a16:creationId xmlns:a16="http://schemas.microsoft.com/office/drawing/2014/main" id="{F5E74C33-2F74-9278-D9A0-F36B47F7852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68788" y="2980055"/>
                      <a:ext cx="974626" cy="149887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M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8FA1315F-0F3E-BA58-42CD-67A9CA2DD0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34599" y="3346202"/>
                      <a:ext cx="3175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MA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oMath>
                        </m:oMathPara>
                      </a14:m>
                      <a:endParaRPr lang="fr-MA" dirty="0"/>
                    </a:p>
                  </p:txBody>
                </p:sp>
              </mc:Choice>
              <mc:Fallback xmlns="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8FA1315F-0F3E-BA58-42CD-67A9CA2DD00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34599" y="3346202"/>
                      <a:ext cx="317500" cy="3693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5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M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E784CA18-708C-507A-EFD5-8257037143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51287" y="4229579"/>
                      <a:ext cx="3175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MA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fr-MA" dirty="0"/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E784CA18-708C-507A-EFD5-8257037143B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1287" y="4229579"/>
                      <a:ext cx="317500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769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M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" name="ZoneTexte 23">
                <a:extLst>
                  <a:ext uri="{FF2B5EF4-FFF2-40B4-BE49-F238E27FC236}">
                    <a16:creationId xmlns:a16="http://schemas.microsoft.com/office/drawing/2014/main" id="{E9370454-15CE-AEC9-C8E6-F1FE7E4B122C}"/>
                  </a:ext>
                </a:extLst>
              </p:cNvPr>
              <p:cNvSpPr txBox="1"/>
              <p:nvPr/>
            </p:nvSpPr>
            <p:spPr>
              <a:xfrm>
                <a:off x="5652099" y="4486810"/>
                <a:ext cx="79131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MA" sz="2800" b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480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2C63451-5B81-9DBE-0A8C-2226B824243E}"/>
                      </a:ext>
                    </a:extLst>
                  </p:cNvPr>
                  <p:cNvSpPr txBox="1"/>
                  <p:nvPr/>
                </p:nvSpPr>
                <p:spPr>
                  <a:xfrm>
                    <a:off x="5730256" y="2590787"/>
                    <a:ext cx="3175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MA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oMath>
                      </m:oMathPara>
                    </a14:m>
                    <a:endParaRPr lang="fr-MA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2C63451-5B81-9DBE-0A8C-2226B82424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0256" y="2590787"/>
                    <a:ext cx="317500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M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5ABBF6-D4DA-A080-7C13-A15F9222F625}"/>
              </a:ext>
            </a:extLst>
          </p:cNvPr>
          <p:cNvSpPr/>
          <p:nvPr/>
        </p:nvSpPr>
        <p:spPr>
          <a:xfrm>
            <a:off x="865288" y="1785144"/>
            <a:ext cx="3554311" cy="40664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4" name="Groupe 2">
            <a:extLst>
              <a:ext uri="{FF2B5EF4-FFF2-40B4-BE49-F238E27FC236}">
                <a16:creationId xmlns:a16="http://schemas.microsoft.com/office/drawing/2014/main" id="{45F68225-B1E3-B9C0-AA99-B953C0794A9E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6" name="Groupe 5">
              <a:extLst>
                <a:ext uri="{FF2B5EF4-FFF2-40B4-BE49-F238E27FC236}">
                  <a16:creationId xmlns:a16="http://schemas.microsoft.com/office/drawing/2014/main" id="{BF5F8C52-E9BB-CE5F-1129-882F6B2951D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8" name="Groupe 7">
                <a:extLst>
                  <a:ext uri="{FF2B5EF4-FFF2-40B4-BE49-F238E27FC236}">
                    <a16:creationId xmlns:a16="http://schemas.microsoft.com/office/drawing/2014/main" id="{24AA909A-6088-66C8-3DF9-082943F6DA6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ED9A76-B92E-DA2B-8600-00449CE31C1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ZoneTexte 10">
                  <a:extLst>
                    <a:ext uri="{FF2B5EF4-FFF2-40B4-BE49-F238E27FC236}">
                      <a16:creationId xmlns:a16="http://schemas.microsoft.com/office/drawing/2014/main" id="{5BEA1C1E-E5C4-0C80-7453-123361132266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11">
                  <a:extLst>
                    <a:ext uri="{FF2B5EF4-FFF2-40B4-BE49-F238E27FC236}">
                      <a16:creationId xmlns:a16="http://schemas.microsoft.com/office/drawing/2014/main" id="{081BF8E8-40EB-B6B2-0031-F61AAEF0EA4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3" name="ZoneTexte 12">
                  <a:extLst>
                    <a:ext uri="{FF2B5EF4-FFF2-40B4-BE49-F238E27FC236}">
                      <a16:creationId xmlns:a16="http://schemas.microsoft.com/office/drawing/2014/main" id="{A923B15E-9DF3-975C-6C54-CB7ACDE4EA3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13">
                  <a:extLst>
                    <a:ext uri="{FF2B5EF4-FFF2-40B4-BE49-F238E27FC236}">
                      <a16:creationId xmlns:a16="http://schemas.microsoft.com/office/drawing/2014/main" id="{2275A6B9-045A-B4E2-8603-0E1505058A2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5" name="ZoneTexte 14">
                  <a:extLst>
                    <a:ext uri="{FF2B5EF4-FFF2-40B4-BE49-F238E27FC236}">
                      <a16:creationId xmlns:a16="http://schemas.microsoft.com/office/drawing/2014/main" id="{1B3D056A-DD45-64A1-E240-941DB359B99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15">
                  <a:extLst>
                    <a:ext uri="{FF2B5EF4-FFF2-40B4-BE49-F238E27FC236}">
                      <a16:creationId xmlns:a16="http://schemas.microsoft.com/office/drawing/2014/main" id="{A0B04A4D-A5C4-A931-CB19-DAC8220B781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9C717F1-7DB8-7CC9-B703-B63D9E08A3E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7" name="Rectangle : coins arrondis 6">
              <a:extLst>
                <a:ext uri="{FF2B5EF4-FFF2-40B4-BE49-F238E27FC236}">
                  <a16:creationId xmlns:a16="http://schemas.microsoft.com/office/drawing/2014/main" id="{6AEF34F7-DC2A-E045-F0CA-E5C9AF192AA6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9101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2778C-2741-EAC4-B558-4796B71E5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8A512F70-0743-3C98-E841-27B27A67D2BD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BF14DDE-D09F-6595-8587-0EAA18D49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D91209-E300-8BCE-9C53-3C11D5323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32726DAA-9540-E460-D8A7-FE988E948C5F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2DA8767A-E31E-DBAC-0562-E0972A3B0A6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51CE318D-8C5A-02FC-66E1-95BB2991414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7052BA2-65F8-30D4-27B4-DAEA488DC6C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97046C96-2B6D-BD7F-4637-C04507AA41D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2BFB8E39-FC1E-9BD9-7B28-A3682DB0198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251BA280-D2C4-4814-B094-673909820D7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F2C573E3-5A7B-1F08-6C2C-19AC4287A4C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F8217C40-A0B3-E03A-2ABF-6FDD19FA1BA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D675170F-DE6C-3DA3-12B2-9F0000965E1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C2B748E-7BBD-5D26-E012-64E6016E2DD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51AE56C-AF99-D466-1EA0-08EB24E2DC32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5278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177CF-B97B-C29D-A106-70241A82E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132CD6-9999-EC8D-6AF2-182C52845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C97D71-42AF-A173-6222-490BA03782D1}"/>
              </a:ext>
            </a:extLst>
          </p:cNvPr>
          <p:cNvSpPr txBox="1"/>
          <p:nvPr/>
        </p:nvSpPr>
        <p:spPr>
          <a:xfrm>
            <a:off x="347510" y="749545"/>
            <a:ext cx="72065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</a:p>
          <a:p>
            <a:pPr algn="r"/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358E98-9E04-9596-023A-B1C6561D1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095020"/>
              </p:ext>
            </p:extLst>
          </p:nvPr>
        </p:nvGraphicFramePr>
        <p:xfrm>
          <a:off x="812800" y="1785144"/>
          <a:ext cx="7213599" cy="4066477"/>
        </p:xfrm>
        <a:graphic>
          <a:graphicData uri="http://schemas.openxmlformats.org/drawingml/2006/table">
            <a:tbl>
              <a:tblPr rtl="1" firstRow="1" firstCol="1" bandRow="1"/>
              <a:tblGrid>
                <a:gridCol w="3606396">
                  <a:extLst>
                    <a:ext uri="{9D8B030D-6E8A-4147-A177-3AD203B41FA5}">
                      <a16:colId xmlns:a16="http://schemas.microsoft.com/office/drawing/2014/main" val="3670662030"/>
                    </a:ext>
                  </a:extLst>
                </a:gridCol>
                <a:gridCol w="3607203">
                  <a:extLst>
                    <a:ext uri="{9D8B030D-6E8A-4147-A177-3AD203B41FA5}">
                      <a16:colId xmlns:a16="http://schemas.microsoft.com/office/drawing/2014/main" val="347857741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</a:pPr>
                      <a:r>
                        <a:rPr lang="en-GB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 x 15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316 x 45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9664529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r" rtl="1">
                        <a:lnSpc>
                          <a:spcPct val="107000"/>
                        </a:lnSpc>
                        <a:buNone/>
                      </a:pPr>
                      <a:r>
                        <a:rPr lang="fr-MA" sz="3600" b="1" kern="0" dirty="0">
                          <a:solidFill>
                            <a:srgbClr val="1B1C1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3600" b="1" kern="0" dirty="0">
                          <a:solidFill>
                            <a:srgbClr val="1B1C1D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673213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34B44E3F-C240-D48A-4542-C20F77068D3E}"/>
              </a:ext>
            </a:extLst>
          </p:cNvPr>
          <p:cNvGrpSpPr/>
          <p:nvPr/>
        </p:nvGrpSpPr>
        <p:grpSpPr>
          <a:xfrm>
            <a:off x="1596976" y="2590787"/>
            <a:ext cx="4846438" cy="2554057"/>
            <a:chOff x="1596976" y="2590787"/>
            <a:chExt cx="4846438" cy="255405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CBAAA9-CFE0-8F94-E916-304BC2653C8D}"/>
                </a:ext>
              </a:extLst>
            </p:cNvPr>
            <p:cNvGrpSpPr/>
            <p:nvPr/>
          </p:nvGrpSpPr>
          <p:grpSpPr>
            <a:xfrm>
              <a:off x="5151287" y="2590787"/>
              <a:ext cx="1292127" cy="2439011"/>
              <a:chOff x="5151287" y="2590787"/>
              <a:chExt cx="1292127" cy="2439011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2A510828-FE1F-47CB-5156-A499BAA563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8787" y="4486810"/>
                <a:ext cx="950065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36143B1-BC3F-2AAE-8083-5F077F4F0B64}"/>
                  </a:ext>
                </a:extLst>
              </p:cNvPr>
              <p:cNvGrpSpPr/>
              <p:nvPr/>
            </p:nvGrpSpPr>
            <p:grpSpPr>
              <a:xfrm>
                <a:off x="5151287" y="2590787"/>
                <a:ext cx="1292127" cy="2439011"/>
                <a:chOff x="5151287" y="2590787"/>
                <a:chExt cx="1292127" cy="2439011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BE7BD6D5-620B-9717-4203-E50240569A00}"/>
                    </a:ext>
                  </a:extLst>
                </p:cNvPr>
                <p:cNvGrpSpPr/>
                <p:nvPr/>
              </p:nvGrpSpPr>
              <p:grpSpPr>
                <a:xfrm>
                  <a:off x="5151287" y="2980055"/>
                  <a:ext cx="1292127" cy="1618856"/>
                  <a:chOff x="5151287" y="2980055"/>
                  <a:chExt cx="1292127" cy="161885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ZoneTexte 23">
                        <a:extLst>
                          <a:ext uri="{FF2B5EF4-FFF2-40B4-BE49-F238E27FC236}">
                            <a16:creationId xmlns:a16="http://schemas.microsoft.com/office/drawing/2014/main" id="{302B0516-91B5-6B49-14FB-46F0B45F1F6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68788" y="2980055"/>
                        <a:ext cx="974626" cy="149887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r-MA" sz="28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eqArr>
                                    <m:eqArrPr>
                                      <m:ctrlPr>
                                        <a:rPr lang="ar-S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</m:t>
                                      </m:r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𝟑𝟐</m:t>
                                      </m:r>
                                    </m:e>
                                    <m:e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  </m:t>
                                      </m:r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𝟏𝟓</m:t>
                                      </m:r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eqArr>
                                </m:num>
                                <m:den>
                                  <m:eqArr>
                                    <m:eqArrPr>
                                      <m:ctrlP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𝟏𝟔𝟎</m:t>
                                      </m:r>
                                    </m:e>
                                    <m:e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𝟑𝟐</m:t>
                                      </m:r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.</m:t>
                                      </m:r>
                                    </m:e>
                                  </m:eqArr>
                                </m:den>
                              </m:f>
                            </m:oMath>
                          </m:oMathPara>
                        </a14:m>
                        <a:endParaRPr lang="fr-MA" sz="2800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4" name="ZoneTexte 23">
                        <a:extLst>
                          <a:ext uri="{FF2B5EF4-FFF2-40B4-BE49-F238E27FC236}">
                            <a16:creationId xmlns:a16="http://schemas.microsoft.com/office/drawing/2014/main" id="{302B0516-91B5-6B49-14FB-46F0B45F1F6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468788" y="2980055"/>
                        <a:ext cx="974626" cy="1498872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M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" name="TextBox 4">
                        <a:extLst>
                          <a:ext uri="{FF2B5EF4-FFF2-40B4-BE49-F238E27FC236}">
                            <a16:creationId xmlns:a16="http://schemas.microsoft.com/office/drawing/2014/main" id="{4811FB57-644E-6EF3-FA2F-74C4BEEAB7E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334599" y="3346202"/>
                        <a:ext cx="31750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MA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oMath>
                          </m:oMathPara>
                        </a14:m>
                        <a:endParaRPr lang="fr-MA" dirty="0"/>
                      </a:p>
                    </p:txBody>
                  </p:sp>
                </mc:Choice>
                <mc:Fallback xmlns="">
                  <p:sp>
                    <p:nvSpPr>
                      <p:cNvPr id="5" name="TextBox 4">
                        <a:extLst>
                          <a:ext uri="{FF2B5EF4-FFF2-40B4-BE49-F238E27FC236}">
                            <a16:creationId xmlns:a16="http://schemas.microsoft.com/office/drawing/2014/main" id="{4811FB57-644E-6EF3-FA2F-74C4BEEAB7E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34599" y="3346202"/>
                        <a:ext cx="317500" cy="369332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r="-576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M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" name="TextBox 5">
                        <a:extLst>
                          <a:ext uri="{FF2B5EF4-FFF2-40B4-BE49-F238E27FC236}">
                            <a16:creationId xmlns:a16="http://schemas.microsoft.com/office/drawing/2014/main" id="{EFEDFA84-08D7-0CE5-809B-B0ECBA1B757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151287" y="4229579"/>
                        <a:ext cx="31750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MA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m:oMathPara>
                        </a14:m>
                        <a:endParaRPr lang="fr-MA" dirty="0"/>
                      </a:p>
                    </p:txBody>
                  </p:sp>
                </mc:Choice>
                <mc:Fallback xmlns="">
                  <p:sp>
                    <p:nvSpPr>
                      <p:cNvPr id="6" name="TextBox 5">
                        <a:extLst>
                          <a:ext uri="{FF2B5EF4-FFF2-40B4-BE49-F238E27FC236}">
                            <a16:creationId xmlns:a16="http://schemas.microsoft.com/office/drawing/2014/main" id="{EFEDFA84-08D7-0CE5-809B-B0ECBA1B757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151287" y="4229579"/>
                        <a:ext cx="317500" cy="369332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r="-769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M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4" name="ZoneTexte 23">
                  <a:extLst>
                    <a:ext uri="{FF2B5EF4-FFF2-40B4-BE49-F238E27FC236}">
                      <a16:creationId xmlns:a16="http://schemas.microsoft.com/office/drawing/2014/main" id="{E2648059-86F0-F815-0CFD-A3F8627161C9}"/>
                    </a:ext>
                  </a:extLst>
                </p:cNvPr>
                <p:cNvSpPr txBox="1"/>
                <p:nvPr/>
              </p:nvSpPr>
              <p:spPr>
                <a:xfrm>
                  <a:off x="5652099" y="4598911"/>
                  <a:ext cx="791315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fr-MA" sz="2800" b="1" dirty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a:t>480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71B99D5B-D762-C301-7ABD-6DD9F759B6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30256" y="2590787"/>
                      <a:ext cx="3175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MA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oMath>
                        </m:oMathPara>
                      </a14:m>
                      <a:endParaRPr lang="fr-MA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71B99D5B-D762-C301-7ABD-6DD9F759B64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30256" y="2590787"/>
                      <a:ext cx="317500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M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D5164A5-7BC8-3DA6-CBCC-A2EC936982D0}"/>
                </a:ext>
              </a:extLst>
            </p:cNvPr>
            <p:cNvGrpSpPr/>
            <p:nvPr/>
          </p:nvGrpSpPr>
          <p:grpSpPr>
            <a:xfrm>
              <a:off x="1596976" y="2866023"/>
              <a:ext cx="1640574" cy="2278821"/>
              <a:chOff x="5151287" y="2681357"/>
              <a:chExt cx="1640574" cy="2278821"/>
            </a:xfrm>
          </p:grpSpPr>
          <p:cxnSp>
            <p:nvCxnSpPr>
              <p:cNvPr id="19" name="Connecteur droit 6">
                <a:extLst>
                  <a:ext uri="{FF2B5EF4-FFF2-40B4-BE49-F238E27FC236}">
                    <a16:creationId xmlns:a16="http://schemas.microsoft.com/office/drawing/2014/main" id="{A8B53098-B672-4B90-B10F-5E13823A0E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8787" y="4486810"/>
                <a:ext cx="950065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F570195-A558-667C-6EB8-EA43678170DC}"/>
                  </a:ext>
                </a:extLst>
              </p:cNvPr>
              <p:cNvGrpSpPr/>
              <p:nvPr/>
            </p:nvGrpSpPr>
            <p:grpSpPr>
              <a:xfrm>
                <a:off x="5151287" y="2681357"/>
                <a:ext cx="1640574" cy="2278821"/>
                <a:chOff x="5151287" y="2681357"/>
                <a:chExt cx="1640574" cy="2278821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425CFB62-6EC6-EE5A-57EF-343241920161}"/>
                    </a:ext>
                  </a:extLst>
                </p:cNvPr>
                <p:cNvGrpSpPr/>
                <p:nvPr/>
              </p:nvGrpSpPr>
              <p:grpSpPr>
                <a:xfrm>
                  <a:off x="5151287" y="2980055"/>
                  <a:ext cx="1402734" cy="1618856"/>
                  <a:chOff x="5151287" y="2980055"/>
                  <a:chExt cx="1402734" cy="161885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" name="ZoneTexte 23">
                        <a:extLst>
                          <a:ext uri="{FF2B5EF4-FFF2-40B4-BE49-F238E27FC236}">
                            <a16:creationId xmlns:a16="http://schemas.microsoft.com/office/drawing/2014/main" id="{9D2E09D7-01CE-AAD0-8C1E-8C0724AE150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68788" y="2980055"/>
                        <a:ext cx="1085233" cy="150765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r-MA" sz="28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eqArr>
                                    <m:eqArrPr>
                                      <m:ctrlPr>
                                        <a:rPr lang="ar-S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</m:t>
                                      </m:r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𝟑𝟏𝟔</m:t>
                                      </m:r>
                                    </m:e>
                                    <m:e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  </m:t>
                                      </m:r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𝟒𝟓</m:t>
                                      </m:r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eqArr>
                                </m:num>
                                <m:den>
                                  <m:eqArr>
                                    <m:eqArrPr>
                                      <m:ctrlP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𝟏𝟓𝟖𝟎</m:t>
                                      </m:r>
                                    </m:e>
                                    <m:e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𝟏𝟐𝟔𝟒</m:t>
                                      </m:r>
                                      <m:r>
                                        <a:rPr lang="fr-MA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.</m:t>
                                      </m:r>
                                    </m:e>
                                  </m:eqArr>
                                </m:den>
                              </m:f>
                            </m:oMath>
                          </m:oMathPara>
                        </a14:m>
                        <a:endParaRPr lang="fr-MA" sz="2800" b="1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5" name="ZoneTexte 23">
                        <a:extLst>
                          <a:ext uri="{FF2B5EF4-FFF2-40B4-BE49-F238E27FC236}">
                            <a16:creationId xmlns:a16="http://schemas.microsoft.com/office/drawing/2014/main" id="{9D2E09D7-01CE-AAD0-8C1E-8C0724AE150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468788" y="2980055"/>
                        <a:ext cx="1085233" cy="1507657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M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56B4E390-2785-4C98-E708-13325DE9ECC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334599" y="3346202"/>
                        <a:ext cx="31750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MA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oMath>
                          </m:oMathPara>
                        </a14:m>
                        <a:endParaRPr lang="fr-MA" dirty="0"/>
                      </a:p>
                    </p:txBody>
                  </p:sp>
                </mc:Choice>
                <mc:Fallback xmlns=""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56B4E390-2785-4C98-E708-13325DE9EC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34599" y="3346202"/>
                        <a:ext cx="317500" cy="36933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r="-576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M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A17F9B39-0F51-1AEC-CB28-2A88F9E3865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151287" y="4229579"/>
                        <a:ext cx="31750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MA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m:oMathPara>
                        </a14:m>
                        <a:endParaRPr lang="fr-MA" dirty="0"/>
                      </a:p>
                    </p:txBody>
                  </p:sp>
                </mc:Choice>
                <mc:Fallback xmlns="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A17F9B39-0F51-1AEC-CB28-2A88F9E3865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151287" y="4229579"/>
                        <a:ext cx="317500" cy="369332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r="-576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MA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22" name="ZoneTexte 23">
                  <a:extLst>
                    <a:ext uri="{FF2B5EF4-FFF2-40B4-BE49-F238E27FC236}">
                      <a16:creationId xmlns:a16="http://schemas.microsoft.com/office/drawing/2014/main" id="{D8A8745D-E05D-6B71-E026-E9CC441E22B3}"/>
                    </a:ext>
                  </a:extLst>
                </p:cNvPr>
                <p:cNvSpPr txBox="1"/>
                <p:nvPr/>
              </p:nvSpPr>
              <p:spPr>
                <a:xfrm>
                  <a:off x="5502795" y="4529291"/>
                  <a:ext cx="128906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fr-MA" sz="2800" b="1" dirty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a:t>14 220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4DA61CC1-2EC9-2BAC-5B2E-86C05891FE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89006" y="2681357"/>
                      <a:ext cx="3175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MA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oMath>
                        </m:oMathPara>
                      </a14:m>
                      <a:endParaRPr lang="fr-MA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4DA61CC1-2EC9-2BAC-5B2E-86C05891FE2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89006" y="2681357"/>
                      <a:ext cx="317500" cy="36933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M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DC959B2-387C-0602-E54A-F684EBCB78DB}"/>
                    </a:ext>
                  </a:extLst>
                </p:cNvPr>
                <p:cNvSpPr txBox="1"/>
                <p:nvPr/>
              </p:nvSpPr>
              <p:spPr>
                <a:xfrm>
                  <a:off x="2342535" y="2666774"/>
                  <a:ext cx="3175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MA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fr-MA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DC959B2-387C-0602-E54A-F684EBCB78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2535" y="2666774"/>
                  <a:ext cx="31750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54A6601-D923-3E80-844B-5A94F53E487A}"/>
                    </a:ext>
                  </a:extLst>
                </p:cNvPr>
                <p:cNvSpPr txBox="1"/>
                <p:nvPr/>
              </p:nvSpPr>
              <p:spPr>
                <a:xfrm>
                  <a:off x="2139593" y="3768636"/>
                  <a:ext cx="3175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MA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fr-MA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54A6601-D923-3E80-844B-5A94F53E48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593" y="3768636"/>
                  <a:ext cx="3175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211BB4B-4C23-6F7D-7F97-CBC495EF19F2}"/>
                    </a:ext>
                  </a:extLst>
                </p:cNvPr>
                <p:cNvSpPr txBox="1"/>
                <p:nvPr/>
              </p:nvSpPr>
              <p:spPr>
                <a:xfrm>
                  <a:off x="1948484" y="3810215"/>
                  <a:ext cx="3175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MA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fr-MA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211BB4B-4C23-6F7D-7F97-CBC495EF19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8484" y="3810215"/>
                  <a:ext cx="317500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e 2">
            <a:extLst>
              <a:ext uri="{FF2B5EF4-FFF2-40B4-BE49-F238E27FC236}">
                <a16:creationId xmlns:a16="http://schemas.microsoft.com/office/drawing/2014/main" id="{CD353206-637D-7733-89A2-04E3CBCD73CE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1" name="Groupe 5">
              <a:extLst>
                <a:ext uri="{FF2B5EF4-FFF2-40B4-BE49-F238E27FC236}">
                  <a16:creationId xmlns:a16="http://schemas.microsoft.com/office/drawing/2014/main" id="{5B3E9D75-9FEE-2131-F397-319F12AAD1A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7">
                <a:extLst>
                  <a:ext uri="{FF2B5EF4-FFF2-40B4-BE49-F238E27FC236}">
                    <a16:creationId xmlns:a16="http://schemas.microsoft.com/office/drawing/2014/main" id="{47FFD452-04B8-DDA6-FC41-33A9FA34B00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F8F4E1E-3EA6-A5E5-B3CB-CE6B074F771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" name="ZoneTexte 10">
                  <a:extLst>
                    <a:ext uri="{FF2B5EF4-FFF2-40B4-BE49-F238E27FC236}">
                      <a16:creationId xmlns:a16="http://schemas.microsoft.com/office/drawing/2014/main" id="{E747CD32-8FD0-C153-0A03-0E5BA9A7B936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Organigramme : Connecteur 11">
                  <a:extLst>
                    <a:ext uri="{FF2B5EF4-FFF2-40B4-BE49-F238E27FC236}">
                      <a16:creationId xmlns:a16="http://schemas.microsoft.com/office/drawing/2014/main" id="{E9F17C82-D4E0-CC2D-694E-B3D222EECEE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5" name="ZoneTexte 12">
                  <a:extLst>
                    <a:ext uri="{FF2B5EF4-FFF2-40B4-BE49-F238E27FC236}">
                      <a16:creationId xmlns:a16="http://schemas.microsoft.com/office/drawing/2014/main" id="{4F0D9070-7698-9366-1EE6-B5599F84801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Organigramme : Connecteur 13">
                  <a:extLst>
                    <a:ext uri="{FF2B5EF4-FFF2-40B4-BE49-F238E27FC236}">
                      <a16:creationId xmlns:a16="http://schemas.microsoft.com/office/drawing/2014/main" id="{8DF63305-B8DF-A9BD-4B7F-91724460F93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7" name="ZoneTexte 14">
                  <a:extLst>
                    <a:ext uri="{FF2B5EF4-FFF2-40B4-BE49-F238E27FC236}">
                      <a16:creationId xmlns:a16="http://schemas.microsoft.com/office/drawing/2014/main" id="{508A4C0A-488B-4712-2E71-6EC5DAABD48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Organigramme : Connecteur 15">
                  <a:extLst>
                    <a:ext uri="{FF2B5EF4-FFF2-40B4-BE49-F238E27FC236}">
                      <a16:creationId xmlns:a16="http://schemas.microsoft.com/office/drawing/2014/main" id="{56A0A513-3858-DA44-140C-B85606294516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AB6C1E5-EFCE-1F98-1649-6E2B0D48CC6D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Rectangle : coins arrondis 6">
              <a:extLst>
                <a:ext uri="{FF2B5EF4-FFF2-40B4-BE49-F238E27FC236}">
                  <a16:creationId xmlns:a16="http://schemas.microsoft.com/office/drawing/2014/main" id="{BF33BB52-9EEF-FF44-7E03-C97DFC79F838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798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>
            <a:extLst>
              <a:ext uri="{FF2B5EF4-FFF2-40B4-BE49-F238E27FC236}">
                <a16:creationId xmlns:a16="http://schemas.microsoft.com/office/drawing/2014/main" id="{4CF14301-BEC9-2B6D-B1AB-625A9E8F9BEE}"/>
              </a:ext>
            </a:extLst>
          </p:cNvPr>
          <p:cNvSpPr txBox="1"/>
          <p:nvPr/>
        </p:nvSpPr>
        <p:spPr>
          <a:xfrm>
            <a:off x="121920" y="922796"/>
            <a:ext cx="7418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كراساتكم، التمرين </a:t>
            </a:r>
            <a:r>
              <a:rPr lang="fr-FR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S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. ضعوا و أنجزوا عمليات الضرب. لديكم 4 دقائق.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C1A2D-4CAD-1E0C-C326-11FD6EB15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85" y="1859107"/>
            <a:ext cx="7427316" cy="3977985"/>
          </a:xfrm>
          <a:prstGeom prst="rect">
            <a:avLst/>
          </a:prstGeom>
        </p:spPr>
      </p:pic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112626-21E3-44C6-399A-7FA83B58F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0AFC9F6-C157-BD5E-2502-0B35097241EF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1FDB3C5C-A753-7F05-F8BC-1B4691A6108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13F9C156-934F-8D7D-BBD1-9FDCA358BAC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40436BB-505C-58F0-7A3E-BD1BBB9F920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3D1C958F-80C6-B6C4-8A2D-74D65819E86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F9C4CD87-7D52-8B7E-24C5-72B728552E0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7B7763C9-2EA8-083B-BCE5-7870257F244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7709B4E6-E071-AF73-F3A0-E49335B3BD2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34FE88E4-882E-103C-908F-FAC74EF2225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3E7482D4-A96B-6DB4-F49A-60C38AF61CEE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87C2447-C001-D58B-476E-6031C168780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64A8FE6E-E5E8-AC31-7974-FF5296DD1F9B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562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1996637" y="647985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07F53B-95EC-82FA-22F9-7CF6401E1F12}"/>
              </a:ext>
            </a:extLst>
          </p:cNvPr>
          <p:cNvSpPr txBox="1"/>
          <p:nvPr/>
        </p:nvSpPr>
        <p:spPr>
          <a:xfrm>
            <a:off x="1326692" y="1243104"/>
            <a:ext cx="5756095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أراجع ما تعلمته في المرحلة الأولى</a:t>
            </a:r>
            <a:endParaRPr lang="ar-SA" sz="28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BD8954-81BC-2963-0F74-0BFFECC7E7EC}"/>
              </a:ext>
            </a:extLst>
          </p:cNvPr>
          <p:cNvGrpSpPr/>
          <p:nvPr/>
        </p:nvGrpSpPr>
        <p:grpSpPr>
          <a:xfrm>
            <a:off x="504276" y="1766323"/>
            <a:ext cx="8135448" cy="4135709"/>
            <a:chOff x="519487" y="1761981"/>
            <a:chExt cx="8135448" cy="4135709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F565795F-44F7-3C68-DB29-A913AFFBB99E}"/>
                </a:ext>
              </a:extLst>
            </p:cNvPr>
            <p:cNvGrpSpPr/>
            <p:nvPr/>
          </p:nvGrpSpPr>
          <p:grpSpPr>
            <a:xfrm>
              <a:off x="519487" y="1761981"/>
              <a:ext cx="8135448" cy="4135709"/>
              <a:chOff x="519487" y="1819849"/>
              <a:chExt cx="8135448" cy="4135709"/>
            </a:xfrm>
          </p:grpSpPr>
          <p:pic>
            <p:nvPicPr>
              <p:cNvPr id="7" name="Image 6" descr="Une image contenant texte, capture d’écran, Police, conception&#10;&#10;Le contenu généré par l’IA peut être incorrect.">
                <a:extLst>
                  <a:ext uri="{FF2B5EF4-FFF2-40B4-BE49-F238E27FC236}">
                    <a16:creationId xmlns:a16="http://schemas.microsoft.com/office/drawing/2014/main" id="{35B5DAEA-CD5B-485B-F39C-EEF2C2EC1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5" r="7264"/>
              <a:stretch>
                <a:fillRect/>
              </a:stretch>
            </p:blipFill>
            <p:spPr>
              <a:xfrm>
                <a:off x="5892673" y="1819849"/>
                <a:ext cx="2762262" cy="4135709"/>
              </a:xfrm>
              <a:prstGeom prst="rect">
                <a:avLst/>
              </a:prstGeom>
            </p:spPr>
          </p:pic>
          <p:pic>
            <p:nvPicPr>
              <p:cNvPr id="9" name="Image 8" descr="Une image contenant texte, capture d’écran, nombre, Police&#10;&#10;Le contenu généré par l’IA peut être incorrect.">
                <a:extLst>
                  <a:ext uri="{FF2B5EF4-FFF2-40B4-BE49-F238E27FC236}">
                    <a16:creationId xmlns:a16="http://schemas.microsoft.com/office/drawing/2014/main" id="{1371425C-6C8F-230D-FFAC-CA75E36B0D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5" r="7829"/>
              <a:stretch>
                <a:fillRect/>
              </a:stretch>
            </p:blipFill>
            <p:spPr>
              <a:xfrm>
                <a:off x="519487" y="1819850"/>
                <a:ext cx="2425502" cy="4127029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DC6805-126B-61A4-FA60-3C5DC035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4989" y="1766322"/>
              <a:ext cx="2947684" cy="4127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110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C4FE4-6493-D0FA-0B62-B743C3F44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42A76C9-149F-5A86-300E-9D64B3868A9F}"/>
              </a:ext>
            </a:extLst>
          </p:cNvPr>
          <p:cNvSpPr txBox="1"/>
          <p:nvPr/>
        </p:nvSpPr>
        <p:spPr>
          <a:xfrm>
            <a:off x="1114097" y="827496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تقديم المساعدة للمتعثرين.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7E259655-CFF5-5731-7D78-A12B49209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t="3929" r="4198" b="45001"/>
          <a:stretch>
            <a:fillRect/>
          </a:stretch>
        </p:blipFill>
        <p:spPr>
          <a:xfrm>
            <a:off x="593095" y="1938825"/>
            <a:ext cx="8108163" cy="43004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5F9AF9C-EC05-DECB-504D-6B703AD83917}"/>
                  </a:ext>
                </a:extLst>
              </p:cNvPr>
              <p:cNvSpPr txBox="1"/>
              <p:nvPr/>
            </p:nvSpPr>
            <p:spPr>
              <a:xfrm>
                <a:off x="1243049" y="3708824"/>
                <a:ext cx="825062" cy="19198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eqArr>
                            <m:eqArrPr>
                              <m:ctrlP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𝟒𝟐𝟕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𝟒𝟗</m:t>
                              </m:r>
                            </m:e>
                          </m:eqArr>
                        </m:num>
                        <m:den>
                          <m:eqArr>
                            <m:eqArrPr>
                              <m:ctrlP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𝟑𝟖𝟒𝟑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𝟏𝟕𝟎𝟖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.    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𝟗𝟐𝟑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eqArr>
                        </m:den>
                      </m:f>
                    </m:oMath>
                  </m:oMathPara>
                </a14:m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5F9AF9C-EC05-DECB-504D-6B703AD83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049" y="3708824"/>
                <a:ext cx="825062" cy="1919821"/>
              </a:xfrm>
              <a:prstGeom prst="rect">
                <a:avLst/>
              </a:prstGeom>
              <a:blipFill>
                <a:blip r:embed="rId3"/>
                <a:stretch>
                  <a:fillRect l="-741" r="-59259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3562361-283E-DC0B-615F-968ACCA5F983}"/>
              </a:ext>
            </a:extLst>
          </p:cNvPr>
          <p:cNvCxnSpPr>
            <a:cxnSpLocks/>
          </p:cNvCxnSpPr>
          <p:nvPr/>
        </p:nvCxnSpPr>
        <p:spPr>
          <a:xfrm>
            <a:off x="1114097" y="5265683"/>
            <a:ext cx="127175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A831FC6-5E21-BA0E-D75E-8F9B3AEC5823}"/>
                  </a:ext>
                </a:extLst>
              </p:cNvPr>
              <p:cNvSpPr txBox="1"/>
              <p:nvPr/>
            </p:nvSpPr>
            <p:spPr>
              <a:xfrm>
                <a:off x="4011302" y="3709978"/>
                <a:ext cx="1029128" cy="19186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𝟒𝟕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𝟑𝟖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eqArr>
                        </m:num>
                        <m:den>
                          <m:eqArr>
                            <m:eqArrPr>
                              <m:ctrlP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𝟑𝟕𝟔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𝟏𝟒𝟏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.    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𝟏𝟕𝟖𝟔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</m:eqArr>
                        </m:den>
                      </m:f>
                    </m:oMath>
                  </m:oMathPara>
                </a14:m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A831FC6-5E21-BA0E-D75E-8F9B3AEC5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302" y="3709978"/>
                <a:ext cx="1029128" cy="1918667"/>
              </a:xfrm>
              <a:prstGeom prst="rect">
                <a:avLst/>
              </a:prstGeom>
              <a:blipFill>
                <a:blip r:embed="rId4"/>
                <a:stretch>
                  <a:fillRect r="-5917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67028A6-621E-8952-64D0-9345EA0CD0FF}"/>
              </a:ext>
            </a:extLst>
          </p:cNvPr>
          <p:cNvCxnSpPr>
            <a:cxnSpLocks/>
          </p:cNvCxnSpPr>
          <p:nvPr/>
        </p:nvCxnSpPr>
        <p:spPr>
          <a:xfrm>
            <a:off x="4011302" y="5265683"/>
            <a:ext cx="127175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31A6B09-886F-FE11-978D-887C2B888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17">
                <a:extLst>
                  <a:ext uri="{FF2B5EF4-FFF2-40B4-BE49-F238E27FC236}">
                    <a16:creationId xmlns:a16="http://schemas.microsoft.com/office/drawing/2014/main" id="{E5EDE870-9D28-3AE2-3824-BE9272451C15}"/>
                  </a:ext>
                </a:extLst>
              </p:cNvPr>
              <p:cNvSpPr txBox="1"/>
              <p:nvPr/>
            </p:nvSpPr>
            <p:spPr>
              <a:xfrm>
                <a:off x="6665884" y="3608378"/>
                <a:ext cx="1029128" cy="19186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𝟒𝟐𝟓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𝟑𝟕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eqArr>
                        </m:num>
                        <m:den>
                          <m:eqArr>
                            <m:eqArrPr>
                              <m:ctrlP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𝟑𝟕𝟔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𝟏𝟒𝟏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.    </m:t>
                              </m:r>
                            </m:e>
                            <m:e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𝟏𝟕𝟖𝟔</m:t>
                              </m:r>
                              <m:r>
                                <a:rPr lang="fr-MA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</m:eqArr>
                        </m:den>
                      </m:f>
                    </m:oMath>
                  </m:oMathPara>
                </a14:m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ZoneTexte 17">
                <a:extLst>
                  <a:ext uri="{FF2B5EF4-FFF2-40B4-BE49-F238E27FC236}">
                    <a16:creationId xmlns:a16="http://schemas.microsoft.com/office/drawing/2014/main" id="{E5EDE870-9D28-3AE2-3824-BE9272451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5884" y="3608378"/>
                <a:ext cx="1029128" cy="1918667"/>
              </a:xfrm>
              <a:prstGeom prst="rect">
                <a:avLst/>
              </a:prstGeom>
              <a:blipFill>
                <a:blip r:embed="rId6"/>
                <a:stretch>
                  <a:fillRect r="-1716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7">
            <a:extLst>
              <a:ext uri="{FF2B5EF4-FFF2-40B4-BE49-F238E27FC236}">
                <a16:creationId xmlns:a16="http://schemas.microsoft.com/office/drawing/2014/main" id="{7278D8CB-E936-F08C-B3AA-BEAA4916DC5F}"/>
              </a:ext>
            </a:extLst>
          </p:cNvPr>
          <p:cNvCxnSpPr>
            <a:cxnSpLocks/>
          </p:cNvCxnSpPr>
          <p:nvPr/>
        </p:nvCxnSpPr>
        <p:spPr>
          <a:xfrm>
            <a:off x="6804114" y="5151383"/>
            <a:ext cx="127175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CA46108-2055-EDD8-F52A-38E748B0DB22}"/>
              </a:ext>
            </a:extLst>
          </p:cNvPr>
          <p:cNvSpPr txBox="1"/>
          <p:nvPr/>
        </p:nvSpPr>
        <p:spPr>
          <a:xfrm>
            <a:off x="3936110" y="40107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4429F-AB13-B49B-84A3-B8C819980A85}"/>
              </a:ext>
            </a:extLst>
          </p:cNvPr>
          <p:cNvSpPr txBox="1"/>
          <p:nvPr/>
        </p:nvSpPr>
        <p:spPr>
          <a:xfrm>
            <a:off x="3717307" y="489635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dirty="0"/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95EE22-85C3-7E97-BDA7-30CE9FC2848C}"/>
              </a:ext>
            </a:extLst>
          </p:cNvPr>
          <p:cNvSpPr txBox="1"/>
          <p:nvPr/>
        </p:nvSpPr>
        <p:spPr>
          <a:xfrm>
            <a:off x="6583586" y="401054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dirty="0"/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5A65B-4616-1166-66F5-264B3C92AA79}"/>
              </a:ext>
            </a:extLst>
          </p:cNvPr>
          <p:cNvSpPr txBox="1"/>
          <p:nvPr/>
        </p:nvSpPr>
        <p:spPr>
          <a:xfrm>
            <a:off x="6419117" y="4844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dirty="0"/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63AABD-F834-42BC-7E3A-DEDCFA5AD410}"/>
              </a:ext>
            </a:extLst>
          </p:cNvPr>
          <p:cNvSpPr txBox="1"/>
          <p:nvPr/>
        </p:nvSpPr>
        <p:spPr>
          <a:xfrm>
            <a:off x="1226854" y="403629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dirty="0"/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BA731-E8C2-025C-A40D-9E2A9F1D4EAE}"/>
              </a:ext>
            </a:extLst>
          </p:cNvPr>
          <p:cNvSpPr txBox="1"/>
          <p:nvPr/>
        </p:nvSpPr>
        <p:spPr>
          <a:xfrm>
            <a:off x="1000426" y="496671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dirty="0"/>
              <a:t>+</a:t>
            </a: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1A20E1A2-7498-DE93-1ABD-64F731DF5A63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6BC6E7B-3CF1-E6E9-A858-8CB70D381D30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7">
                <a:extLst>
                  <a:ext uri="{FF2B5EF4-FFF2-40B4-BE49-F238E27FC236}">
                    <a16:creationId xmlns:a16="http://schemas.microsoft.com/office/drawing/2014/main" id="{FA5E34B4-53F6-DD7D-880F-62F4E63A1D7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3F722EB-8622-F105-CD5E-821347043C1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10">
                  <a:extLst>
                    <a:ext uri="{FF2B5EF4-FFF2-40B4-BE49-F238E27FC236}">
                      <a16:creationId xmlns:a16="http://schemas.microsoft.com/office/drawing/2014/main" id="{75C4AD06-7FDB-E610-BE5B-62FDA4A90830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11">
                  <a:extLst>
                    <a:ext uri="{FF2B5EF4-FFF2-40B4-BE49-F238E27FC236}">
                      <a16:creationId xmlns:a16="http://schemas.microsoft.com/office/drawing/2014/main" id="{0DFE22DF-7FF2-C2D6-6953-2160849C0A8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12">
                  <a:extLst>
                    <a:ext uri="{FF2B5EF4-FFF2-40B4-BE49-F238E27FC236}">
                      <a16:creationId xmlns:a16="http://schemas.microsoft.com/office/drawing/2014/main" id="{66152BB6-69C3-5875-1F71-38DB300A3A4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13">
                  <a:extLst>
                    <a:ext uri="{FF2B5EF4-FFF2-40B4-BE49-F238E27FC236}">
                      <a16:creationId xmlns:a16="http://schemas.microsoft.com/office/drawing/2014/main" id="{2F18849E-1D69-4695-FE4F-040C8203ACD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14">
                  <a:extLst>
                    <a:ext uri="{FF2B5EF4-FFF2-40B4-BE49-F238E27FC236}">
                      <a16:creationId xmlns:a16="http://schemas.microsoft.com/office/drawing/2014/main" id="{8FC425B1-01CB-50B0-BE3C-8C230EE2EA78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15">
                  <a:extLst>
                    <a:ext uri="{FF2B5EF4-FFF2-40B4-BE49-F238E27FC236}">
                      <a16:creationId xmlns:a16="http://schemas.microsoft.com/office/drawing/2014/main" id="{70931AC7-BE53-B0D4-F77A-AA3EE834AF4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65C9C4-30CD-F79D-EADB-158F9A83862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Rectangle : coins arrondis 6">
              <a:extLst>
                <a:ext uri="{FF2B5EF4-FFF2-40B4-BE49-F238E27FC236}">
                  <a16:creationId xmlns:a16="http://schemas.microsoft.com/office/drawing/2014/main" id="{009519E3-A8A9-1EC2-3DF8-28C900DC8E01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1855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8C973-2EF5-0E83-2910-EB5EDC98B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8CDCA2E-CD37-741D-59D1-E80E851CBAE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1A08F3E-3E9E-A47E-4CE8-BC52AABF33FD}"/>
              </a:ext>
            </a:extLst>
          </p:cNvPr>
          <p:cNvGrpSpPr/>
          <p:nvPr/>
        </p:nvGrpSpPr>
        <p:grpSpPr>
          <a:xfrm>
            <a:off x="884218" y="2299140"/>
            <a:ext cx="7375564" cy="3688394"/>
            <a:chOff x="1611722" y="2436266"/>
            <a:chExt cx="5755823" cy="316403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CED91D-CE3A-5CA8-E151-7F8041BC8C98}"/>
                </a:ext>
              </a:extLst>
            </p:cNvPr>
            <p:cNvSpPr/>
            <p:nvPr/>
          </p:nvSpPr>
          <p:spPr>
            <a:xfrm>
              <a:off x="1611722" y="2592448"/>
              <a:ext cx="5755823" cy="300784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37E8968-8F1C-7EB4-E3D9-78ADA1E2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477301" y="375435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16E316E-85EA-1232-141C-B834A8EF5B65}"/>
                </a:ext>
              </a:extLst>
            </p:cNvPr>
            <p:cNvSpPr txBox="1"/>
            <p:nvPr/>
          </p:nvSpPr>
          <p:spPr>
            <a:xfrm>
              <a:off x="2570890" y="3370639"/>
              <a:ext cx="3837488" cy="1399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28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  النشاط 2</a:t>
              </a:r>
              <a:endParaRPr lang="fr-FR" sz="28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 algn="r" defTabSz="609630" rtl="1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ar-MA" sz="2400" b="1" kern="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أَتَعَرَّفَ وَأُمَثْلَ الْأَعْدَادَ الْكَسْرِيَّةً</a:t>
              </a:r>
              <a:endParaRPr lang="fr-MA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 algn="r" defTabSz="685834" rtl="1">
                <a:defRPr/>
              </a:pPr>
              <a:endParaRPr lang="fr-MA" sz="36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46618B2C-C9E7-1AF8-A077-40FF80899D3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أنشطة المراجعة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06002D35-E1FB-D210-59F1-2A4F810708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407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6DED6-4A33-10E7-C53E-05166272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1F032A4-940C-22F1-5E8C-39F658AC6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8D6A42EE-6FF3-D4E6-5F2B-768D0487E3F7}"/>
              </a:ext>
            </a:extLst>
          </p:cNvPr>
          <p:cNvSpPr txBox="1"/>
          <p:nvPr/>
        </p:nvSpPr>
        <p:spPr>
          <a:xfrm>
            <a:off x="1259585" y="95304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04A13A4-93A5-D8F0-C02B-94136B15A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8888" y="1956302"/>
            <a:ext cx="3832426" cy="3832426"/>
          </a:xfrm>
          <a:prstGeom prst="rect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DDC6CAB8-BD08-C2D4-569D-64314B3A682F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3" name="Groupe 5">
              <a:extLst>
                <a:ext uri="{FF2B5EF4-FFF2-40B4-BE49-F238E27FC236}">
                  <a16:creationId xmlns:a16="http://schemas.microsoft.com/office/drawing/2014/main" id="{48F6793A-1D35-2978-1BAE-98D9C3BCB1F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7D3D96DF-A3A3-2A75-2FD7-E376830B894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E7FB418-746D-EF1A-0919-6EC6E35A45B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10">
                  <a:extLst>
                    <a:ext uri="{FF2B5EF4-FFF2-40B4-BE49-F238E27FC236}">
                      <a16:creationId xmlns:a16="http://schemas.microsoft.com/office/drawing/2014/main" id="{D274C843-EEDC-C12C-7E70-1E6B6839692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1">
                  <a:extLst>
                    <a:ext uri="{FF2B5EF4-FFF2-40B4-BE49-F238E27FC236}">
                      <a16:creationId xmlns:a16="http://schemas.microsoft.com/office/drawing/2014/main" id="{CA17BF78-66FD-CD11-FD27-514A2C87BBB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2">
                  <a:extLst>
                    <a:ext uri="{FF2B5EF4-FFF2-40B4-BE49-F238E27FC236}">
                      <a16:creationId xmlns:a16="http://schemas.microsoft.com/office/drawing/2014/main" id="{9D3817C1-3C97-DE50-0BC1-937AF8F2D74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3">
                  <a:extLst>
                    <a:ext uri="{FF2B5EF4-FFF2-40B4-BE49-F238E27FC236}">
                      <a16:creationId xmlns:a16="http://schemas.microsoft.com/office/drawing/2014/main" id="{622C7A61-397E-B747-C5E2-B726E56FAFD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4">
                  <a:extLst>
                    <a:ext uri="{FF2B5EF4-FFF2-40B4-BE49-F238E27FC236}">
                      <a16:creationId xmlns:a16="http://schemas.microsoft.com/office/drawing/2014/main" id="{7033D9B8-392F-E532-391F-52F2C154572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5">
                  <a:extLst>
                    <a:ext uri="{FF2B5EF4-FFF2-40B4-BE49-F238E27FC236}">
                      <a16:creationId xmlns:a16="http://schemas.microsoft.com/office/drawing/2014/main" id="{E51C1BFB-8060-0668-CE1E-13C00CEFE44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E73D00-3791-2400-DCF5-9F88A4322FF7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Rectangle : coins arrondis 6">
              <a:extLst>
                <a:ext uri="{FF2B5EF4-FFF2-40B4-BE49-F238E27FC236}">
                  <a16:creationId xmlns:a16="http://schemas.microsoft.com/office/drawing/2014/main" id="{67A9F690-9E49-7704-3590-488DC0916F90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640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C0588-D854-250B-3868-1BD7C80B8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499DE5-03DF-52C4-828F-B88BE3C47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7DF864F8-922D-DC14-1FA1-0761A7A8DFAD}"/>
              </a:ext>
            </a:extLst>
          </p:cNvPr>
          <p:cNvSpPr txBox="1"/>
          <p:nvPr/>
        </p:nvSpPr>
        <p:spPr>
          <a:xfrm>
            <a:off x="609600" y="938025"/>
            <a:ext cx="6892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اللوحة الكسر المناسب للجزء الملون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sz="1800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D0E9BE-9133-01A6-4928-AA1AD01942AF}"/>
              </a:ext>
            </a:extLst>
          </p:cNvPr>
          <p:cNvGrpSpPr/>
          <p:nvPr/>
        </p:nvGrpSpPr>
        <p:grpSpPr>
          <a:xfrm>
            <a:off x="2235200" y="2045791"/>
            <a:ext cx="4400550" cy="3670300"/>
            <a:chOff x="2590800" y="1790700"/>
            <a:chExt cx="4305300" cy="36703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0389FFC-3862-6831-8483-C1D780512755}"/>
                </a:ext>
              </a:extLst>
            </p:cNvPr>
            <p:cNvSpPr/>
            <p:nvPr/>
          </p:nvSpPr>
          <p:spPr>
            <a:xfrm>
              <a:off x="4222449" y="3822700"/>
              <a:ext cx="800100" cy="736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678B7F0-377C-1E6C-D83A-AFA6A1288E77}"/>
                </a:ext>
              </a:extLst>
            </p:cNvPr>
            <p:cNvSpPr/>
            <p:nvPr/>
          </p:nvSpPr>
          <p:spPr>
            <a:xfrm>
              <a:off x="5187648" y="3302000"/>
              <a:ext cx="800100" cy="736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42D1990-A2CB-EFE9-5847-ACC164B1DA32}"/>
                </a:ext>
              </a:extLst>
            </p:cNvPr>
            <p:cNvSpPr/>
            <p:nvPr/>
          </p:nvSpPr>
          <p:spPr>
            <a:xfrm>
              <a:off x="2590800" y="1790700"/>
              <a:ext cx="4305300" cy="36703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0744F58-77EA-E36E-CD43-F34E5ECE4817}"/>
                </a:ext>
              </a:extLst>
            </p:cNvPr>
            <p:cNvSpPr/>
            <p:nvPr/>
          </p:nvSpPr>
          <p:spPr>
            <a:xfrm>
              <a:off x="3257249" y="3289300"/>
              <a:ext cx="800100" cy="736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7FD804F-AE6F-C352-5ED2-B9463F1BB261}"/>
                </a:ext>
              </a:extLst>
            </p:cNvPr>
            <p:cNvSpPr/>
            <p:nvPr/>
          </p:nvSpPr>
          <p:spPr>
            <a:xfrm>
              <a:off x="4222449" y="2692400"/>
              <a:ext cx="800100" cy="736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4" name="Groupe 2">
            <a:extLst>
              <a:ext uri="{FF2B5EF4-FFF2-40B4-BE49-F238E27FC236}">
                <a16:creationId xmlns:a16="http://schemas.microsoft.com/office/drawing/2014/main" id="{CA280928-EC54-2E21-1ED4-851BD127BA26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5" name="Groupe 5">
              <a:extLst>
                <a:ext uri="{FF2B5EF4-FFF2-40B4-BE49-F238E27FC236}">
                  <a16:creationId xmlns:a16="http://schemas.microsoft.com/office/drawing/2014/main" id="{9EAC192E-B6C5-D9C6-74DC-C99ABF77DB1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7">
                <a:extLst>
                  <a:ext uri="{FF2B5EF4-FFF2-40B4-BE49-F238E27FC236}">
                    <a16:creationId xmlns:a16="http://schemas.microsoft.com/office/drawing/2014/main" id="{BC87C509-8226-A2FF-2C17-1F16BF06D61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2CE0D95-3225-32DD-43CC-78C4C2C7800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0">
                  <a:extLst>
                    <a:ext uri="{FF2B5EF4-FFF2-40B4-BE49-F238E27FC236}">
                      <a16:creationId xmlns:a16="http://schemas.microsoft.com/office/drawing/2014/main" id="{0470FAED-A9CE-AE3B-96C2-74F0283660F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1">
                  <a:extLst>
                    <a:ext uri="{FF2B5EF4-FFF2-40B4-BE49-F238E27FC236}">
                      <a16:creationId xmlns:a16="http://schemas.microsoft.com/office/drawing/2014/main" id="{621DF0E1-CB05-3E8D-35A3-7EB36F5685C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8" name="ZoneTexte 12">
                  <a:extLst>
                    <a:ext uri="{FF2B5EF4-FFF2-40B4-BE49-F238E27FC236}">
                      <a16:creationId xmlns:a16="http://schemas.microsoft.com/office/drawing/2014/main" id="{C3CFA663-C485-E952-E19C-D07785D1E36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3">
                  <a:extLst>
                    <a:ext uri="{FF2B5EF4-FFF2-40B4-BE49-F238E27FC236}">
                      <a16:creationId xmlns:a16="http://schemas.microsoft.com/office/drawing/2014/main" id="{EB5AAE37-5460-CF46-448F-31CDACEE3F39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0" name="ZoneTexte 14">
                  <a:extLst>
                    <a:ext uri="{FF2B5EF4-FFF2-40B4-BE49-F238E27FC236}">
                      <a16:creationId xmlns:a16="http://schemas.microsoft.com/office/drawing/2014/main" id="{F96E6C15-9B1A-73C5-6DAF-33B14016A4B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15">
                  <a:extLst>
                    <a:ext uri="{FF2B5EF4-FFF2-40B4-BE49-F238E27FC236}">
                      <a16:creationId xmlns:a16="http://schemas.microsoft.com/office/drawing/2014/main" id="{8D600711-7F61-B02F-B486-FC0A67492A1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9E56723-EA27-F2C2-FEE1-F1F20A6DA7A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6">
              <a:extLst>
                <a:ext uri="{FF2B5EF4-FFF2-40B4-BE49-F238E27FC236}">
                  <a16:creationId xmlns:a16="http://schemas.microsoft.com/office/drawing/2014/main" id="{F52B8ADD-720E-B72C-B4E6-06FACABA86EF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6158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97F4C-3C09-C212-3691-A1E5D2964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C22C2594-9662-C233-C393-53C8DC6BCAA1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A4A984B-E3E8-DAA6-B0D7-29DE94ACA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E46915-4E56-EA9D-BDF4-B88767473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973EE97D-D262-0835-7C08-60D08780622A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B6C77A16-BCBC-0CCB-A132-E0770CECEB2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E5D714C6-F849-1AD6-97F8-274697918E5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565F254-575B-9DD5-F359-D263C3A8B78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7800237D-C34D-2349-C46D-B0580D1FE5F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AF619585-7D1D-4C7A-4605-0CFA7393925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752FE46A-4A9C-964C-764D-EDD81FA703A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B71D5CB8-89C7-A86E-3119-88936EB73B5F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76A4493-5CE6-03D8-39B9-B9E7E9E69BA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99BAFBA5-C6DE-AD23-F495-137A6560D6C7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66FB237-C992-BD11-A942-F80CACFA12F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07E8DE8-77B9-E745-B751-0396A6A01121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010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B62C1-9267-A691-FF7B-1F9463DE9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218D2C-1AEA-7003-6CB8-BBA3D7887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76201DD7-3B01-4A95-AF10-FFE21A7F5DC0}"/>
              </a:ext>
            </a:extLst>
          </p:cNvPr>
          <p:cNvSpPr txBox="1"/>
          <p:nvPr/>
        </p:nvSpPr>
        <p:spPr>
          <a:xfrm>
            <a:off x="589545" y="816768"/>
            <a:ext cx="6892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توصل إلى الجواب.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B82100-053E-93F7-BD2F-5CC550C94506}"/>
              </a:ext>
            </a:extLst>
          </p:cNvPr>
          <p:cNvGrpSpPr/>
          <p:nvPr/>
        </p:nvGrpSpPr>
        <p:grpSpPr>
          <a:xfrm>
            <a:off x="3378200" y="1918791"/>
            <a:ext cx="2387600" cy="1942009"/>
            <a:chOff x="2590800" y="1790700"/>
            <a:chExt cx="4305300" cy="36703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4D3D1B2-9CE9-152F-538E-226432887C06}"/>
                </a:ext>
              </a:extLst>
            </p:cNvPr>
            <p:cNvSpPr/>
            <p:nvPr/>
          </p:nvSpPr>
          <p:spPr>
            <a:xfrm>
              <a:off x="4222449" y="3822700"/>
              <a:ext cx="800100" cy="736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359B083-C73A-103C-540C-C75D81E11237}"/>
                </a:ext>
              </a:extLst>
            </p:cNvPr>
            <p:cNvSpPr/>
            <p:nvPr/>
          </p:nvSpPr>
          <p:spPr>
            <a:xfrm>
              <a:off x="5187648" y="3302000"/>
              <a:ext cx="800100" cy="736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E2F5B7E-7152-8825-4A52-1934FBEDF779}"/>
                </a:ext>
              </a:extLst>
            </p:cNvPr>
            <p:cNvSpPr/>
            <p:nvPr/>
          </p:nvSpPr>
          <p:spPr>
            <a:xfrm>
              <a:off x="2590800" y="1790700"/>
              <a:ext cx="4305300" cy="36703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F06221-F916-2D71-8E4B-7EAC5997CF2B}"/>
                </a:ext>
              </a:extLst>
            </p:cNvPr>
            <p:cNvSpPr/>
            <p:nvPr/>
          </p:nvSpPr>
          <p:spPr>
            <a:xfrm>
              <a:off x="3257249" y="3289300"/>
              <a:ext cx="800100" cy="736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35E24A0-FDF5-B4C6-0743-67010DFFF8E4}"/>
                </a:ext>
              </a:extLst>
            </p:cNvPr>
            <p:cNvSpPr/>
            <p:nvPr/>
          </p:nvSpPr>
          <p:spPr>
            <a:xfrm>
              <a:off x="4222449" y="2692400"/>
              <a:ext cx="800100" cy="736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29D06F-837B-94CC-5777-DB140D7B6A6E}"/>
                  </a:ext>
                </a:extLst>
              </p:cNvPr>
              <p:cNvSpPr txBox="1"/>
              <p:nvPr/>
            </p:nvSpPr>
            <p:spPr>
              <a:xfrm>
                <a:off x="4249075" y="4337903"/>
                <a:ext cx="255848" cy="11524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MA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ar-MA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fr-MA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29D06F-837B-94CC-5777-DB140D7B6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075" y="4337903"/>
                <a:ext cx="255848" cy="1152495"/>
              </a:xfrm>
              <a:prstGeom prst="rect">
                <a:avLst/>
              </a:prstGeom>
              <a:blipFill>
                <a:blip r:embed="rId3"/>
                <a:stretch>
                  <a:fillRect r="-21429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e 2">
            <a:extLst>
              <a:ext uri="{FF2B5EF4-FFF2-40B4-BE49-F238E27FC236}">
                <a16:creationId xmlns:a16="http://schemas.microsoft.com/office/drawing/2014/main" id="{52AEC077-FCE7-9E56-68B8-8735CD5A7588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A27D0EFB-0974-54FF-1C3A-95F182EA899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B023011D-B25D-D3BC-139E-AD2F2650AD4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E36CABB-F31A-66D5-6E97-3C42B2DAA57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" name="ZoneTexte 10">
                  <a:extLst>
                    <a:ext uri="{FF2B5EF4-FFF2-40B4-BE49-F238E27FC236}">
                      <a16:creationId xmlns:a16="http://schemas.microsoft.com/office/drawing/2014/main" id="{EFD98A83-1DF1-B55D-0EF6-12A9E4E0DC4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1">
                  <a:extLst>
                    <a:ext uri="{FF2B5EF4-FFF2-40B4-BE49-F238E27FC236}">
                      <a16:creationId xmlns:a16="http://schemas.microsoft.com/office/drawing/2014/main" id="{AFBBE139-DE53-FCB2-49E8-2356616F6A6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9" name="ZoneTexte 12">
                  <a:extLst>
                    <a:ext uri="{FF2B5EF4-FFF2-40B4-BE49-F238E27FC236}">
                      <a16:creationId xmlns:a16="http://schemas.microsoft.com/office/drawing/2014/main" id="{101E63CE-7EED-F6F5-2B97-B6FDE9E4861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3">
                  <a:extLst>
                    <a:ext uri="{FF2B5EF4-FFF2-40B4-BE49-F238E27FC236}">
                      <a16:creationId xmlns:a16="http://schemas.microsoft.com/office/drawing/2014/main" id="{A938CE5D-5F08-680C-8844-4360713D664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1" name="ZoneTexte 14">
                  <a:extLst>
                    <a:ext uri="{FF2B5EF4-FFF2-40B4-BE49-F238E27FC236}">
                      <a16:creationId xmlns:a16="http://schemas.microsoft.com/office/drawing/2014/main" id="{5F1B4B75-19E6-13A6-5B0E-9A8ADB619F9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15">
                  <a:extLst>
                    <a:ext uri="{FF2B5EF4-FFF2-40B4-BE49-F238E27FC236}">
                      <a16:creationId xmlns:a16="http://schemas.microsoft.com/office/drawing/2014/main" id="{E4FAFBDF-91E3-F0AE-2B09-0DFAA18FEB0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3FA83B7-2FFE-060D-05B5-4D99BA5BE7F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0777169-B919-F784-446E-F284305F9C88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385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DC68D-73C3-C5D3-7ACA-C9158CBCA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958A3E-015B-940F-D5C3-7292B9BFD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5D2BEA31-B9D4-ACAD-6DC2-FE13014E5B1B}"/>
              </a:ext>
            </a:extLst>
          </p:cNvPr>
          <p:cNvSpPr txBox="1"/>
          <p:nvPr/>
        </p:nvSpPr>
        <p:spPr>
          <a:xfrm>
            <a:off x="609600" y="938025"/>
            <a:ext cx="6892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الكسر المناسب للجزء الملون.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E21EB7-8323-7DBA-4D73-C09801A83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120218"/>
              </p:ext>
            </p:extLst>
          </p:nvPr>
        </p:nvGraphicFramePr>
        <p:xfrm>
          <a:off x="2641600" y="3273028"/>
          <a:ext cx="4318000" cy="76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2110650907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334295797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399720622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135310429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222602161"/>
                    </a:ext>
                  </a:extLst>
                </a:gridCol>
              </a:tblGrid>
              <a:tr h="764540"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571263"/>
                  </a:ext>
                </a:extLst>
              </a:tr>
            </a:tbl>
          </a:graphicData>
        </a:graphic>
      </p:graphicFrame>
      <p:grpSp>
        <p:nvGrpSpPr>
          <p:cNvPr id="5" name="Groupe 2">
            <a:extLst>
              <a:ext uri="{FF2B5EF4-FFF2-40B4-BE49-F238E27FC236}">
                <a16:creationId xmlns:a16="http://schemas.microsoft.com/office/drawing/2014/main" id="{5754C47B-B212-268B-33AC-7FF5B1397390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560D1F5A-E247-9DAD-CF48-9DDD13A2079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02BEB467-2A25-D60D-E45B-E6CB743F5882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05A208E-D4FF-73E9-1398-BFC231C115F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EC93A223-0453-9B5A-26E9-1EEBF2CA581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A6CC65AB-5746-B112-570F-43FD56C4FCF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560F32B5-AA16-7B38-7370-6D19DA82328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2B83CE18-0FDD-AA62-26F9-C0BD4A8E92B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3D129E5B-D99B-EE27-81F4-0589940A290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94E0EFA6-432D-AA02-E0E2-89A1E250FBE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FE939E9-075D-9D2D-4B81-C9A647B277C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835AC79A-0791-9546-CD38-93187154FCCF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0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20583-D3C6-798C-F8C6-439BB393B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0A5196B9-0C0F-B59D-B348-B827392A1967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8044D3E-F368-7837-7FC5-2A5518216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E49AF10-98CE-92A6-221D-5FE8CC77D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3DFB07C3-F878-8866-8588-1DFA981BF57B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103307E2-26B6-1BE3-96B2-B5E5D722667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07902C2E-9546-09B1-03E4-FC90993D149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4DA5555-6F70-9907-21DF-9578A8C0004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EDCDA422-8E14-BF62-1980-7BDCA2E37F1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46BD6965-AA86-2F70-EC30-5B3E3C71EC5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2C265D8A-060C-81BF-4A8C-608E13A8C97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3E470EBB-8E4E-E202-F3D9-FE17653DE18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FF07113F-61DD-02CD-BF53-6CF8D5A8D4C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5F0897FE-A365-65DB-B55A-572B03BF019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8EC388B-3989-5FD0-6580-F5D0A2FD834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1EE9C71-DD54-9F83-F234-039CA750C79D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3817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AE164-94AE-B0E8-B211-8E644F540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51A7084-E48D-4BE4-19E9-ECD679469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E1E62AC6-D94F-6CAD-5984-A5E53A4D43A9}"/>
              </a:ext>
            </a:extLst>
          </p:cNvPr>
          <p:cNvSpPr txBox="1"/>
          <p:nvPr/>
        </p:nvSpPr>
        <p:spPr>
          <a:xfrm>
            <a:off x="670560" y="799525"/>
            <a:ext cx="6892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توصل إلى الجواب.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C6DCFEA-E330-402D-0E96-B55F435CFE68}"/>
                  </a:ext>
                </a:extLst>
              </p:cNvPr>
              <p:cNvSpPr txBox="1"/>
              <p:nvPr/>
            </p:nvSpPr>
            <p:spPr>
              <a:xfrm>
                <a:off x="4379652" y="4576053"/>
                <a:ext cx="255848" cy="11501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MA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ar-MA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fr-MA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C6DCFEA-E330-402D-0E96-B55F435CF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652" y="4576053"/>
                <a:ext cx="255848" cy="1150187"/>
              </a:xfrm>
              <a:prstGeom prst="rect">
                <a:avLst/>
              </a:prstGeom>
              <a:blipFill>
                <a:blip r:embed="rId3"/>
                <a:stretch>
                  <a:fillRect r="-21429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28E65C-7DF9-E565-63DA-E21D0E3F4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664635"/>
              </p:ext>
            </p:extLst>
          </p:nvPr>
        </p:nvGraphicFramePr>
        <p:xfrm>
          <a:off x="2641600" y="3273028"/>
          <a:ext cx="4318000" cy="76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2110650907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334295797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399720622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135310429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222602161"/>
                    </a:ext>
                  </a:extLst>
                </a:gridCol>
              </a:tblGrid>
              <a:tr h="764540"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571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05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E6B67-D499-57C2-F740-F6B28FEA1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8ADC927-9F59-1146-311C-2A100AC98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F6CCB785-CD72-0C25-63C6-5F4992FB57C9}"/>
              </a:ext>
            </a:extLst>
          </p:cNvPr>
          <p:cNvSpPr txBox="1"/>
          <p:nvPr/>
        </p:nvSpPr>
        <p:spPr>
          <a:xfrm>
            <a:off x="609600" y="938025"/>
            <a:ext cx="6892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الكسر المناسب للجزء الملون.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76EE2-55FF-421F-14B2-B0DCFE5E8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650" y="1803400"/>
            <a:ext cx="3568699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851433" y="422295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44132" y="3407191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أ نشطة المراجعة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336053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133" b="1" dirty="0"/>
              <a:t>2</a:t>
            </a:r>
            <a:endParaRPr lang="fr-MA" sz="2133" b="1" dirty="0"/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199725" y="425780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133" b="1" dirty="0"/>
              <a:t>3</a:t>
            </a:r>
            <a:endParaRPr lang="fr-MA" sz="2133" b="1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324096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rgbClr val="33878B"/>
                  </a:solidFill>
                </a:rPr>
                <a:t>45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64838" y="4015936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89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563AB-4FF3-F6D9-FD52-E0709C0FE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13DA59F7-90A8-6731-4F3A-B5721BC72213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0014577-537F-EB3D-70FA-B542791EF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432F9DE-24BD-CBEC-E053-E50CBE9A3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A591D-044F-BF14-7D8F-81927A632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8ABEE40-C2D9-CAD2-7833-E5DA31CDC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34A1FF46-634F-C16D-9913-C042DC3C0EFC}"/>
              </a:ext>
            </a:extLst>
          </p:cNvPr>
          <p:cNvSpPr txBox="1"/>
          <p:nvPr/>
        </p:nvSpPr>
        <p:spPr>
          <a:xfrm>
            <a:off x="650240" y="808594"/>
            <a:ext cx="6892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توصل إلى الجواب.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76B606-6804-3A3A-8A57-BE87693B4E9A}"/>
                  </a:ext>
                </a:extLst>
              </p:cNvPr>
              <p:cNvSpPr txBox="1"/>
              <p:nvPr/>
            </p:nvSpPr>
            <p:spPr>
              <a:xfrm>
                <a:off x="4379652" y="4576053"/>
                <a:ext cx="255848" cy="11501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MA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ar-MA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fr-MA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76B606-6804-3A3A-8A57-BE87693B4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652" y="4576053"/>
                <a:ext cx="255848" cy="1150187"/>
              </a:xfrm>
              <a:prstGeom prst="rect">
                <a:avLst/>
              </a:prstGeom>
              <a:blipFill>
                <a:blip r:embed="rId3"/>
                <a:stretch>
                  <a:fillRect r="-21429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DBF7DB3-47E1-3B80-7B96-903EC2B9E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04" y="1584356"/>
            <a:ext cx="2654392" cy="2506412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01057C39-0FF6-1BB9-0FC0-A98C03504B8D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21647678-C938-26E6-B969-E4D94F6CA20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7">
                <a:extLst>
                  <a:ext uri="{FF2B5EF4-FFF2-40B4-BE49-F238E27FC236}">
                    <a16:creationId xmlns:a16="http://schemas.microsoft.com/office/drawing/2014/main" id="{AE133DB6-23B9-9E6E-8F4A-E87BFBFB271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D0B64CB-C9E7-4447-071C-6C2802D3F82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0">
                  <a:extLst>
                    <a:ext uri="{FF2B5EF4-FFF2-40B4-BE49-F238E27FC236}">
                      <a16:creationId xmlns:a16="http://schemas.microsoft.com/office/drawing/2014/main" id="{D27597E9-801F-38FF-DA71-8AFBA147CDD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1">
                  <a:extLst>
                    <a:ext uri="{FF2B5EF4-FFF2-40B4-BE49-F238E27FC236}">
                      <a16:creationId xmlns:a16="http://schemas.microsoft.com/office/drawing/2014/main" id="{4BE68C20-C42B-D24C-9B0C-61E3167285F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2">
                  <a:extLst>
                    <a:ext uri="{FF2B5EF4-FFF2-40B4-BE49-F238E27FC236}">
                      <a16:creationId xmlns:a16="http://schemas.microsoft.com/office/drawing/2014/main" id="{1A9B9492-7012-CF54-08AF-FFDD1C56606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3">
                  <a:extLst>
                    <a:ext uri="{FF2B5EF4-FFF2-40B4-BE49-F238E27FC236}">
                      <a16:creationId xmlns:a16="http://schemas.microsoft.com/office/drawing/2014/main" id="{1FEA0868-517D-FA4B-2221-6E8753F4C24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4">
                  <a:extLst>
                    <a:ext uri="{FF2B5EF4-FFF2-40B4-BE49-F238E27FC236}">
                      <a16:creationId xmlns:a16="http://schemas.microsoft.com/office/drawing/2014/main" id="{63563C08-0655-749D-A9C8-87F975A8470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5">
                  <a:extLst>
                    <a:ext uri="{FF2B5EF4-FFF2-40B4-BE49-F238E27FC236}">
                      <a16:creationId xmlns:a16="http://schemas.microsoft.com/office/drawing/2014/main" id="{BF533925-1583-F86C-981D-0F0695F679F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27697F8-2F6C-68FC-9A2F-9E65EBBA1EC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6">
              <a:extLst>
                <a:ext uri="{FF2B5EF4-FFF2-40B4-BE49-F238E27FC236}">
                  <a16:creationId xmlns:a16="http://schemas.microsoft.com/office/drawing/2014/main" id="{BE6D08E6-937B-D08A-3D0B-8E34EE93EEB2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089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50FB-1498-C9ED-E282-662D0363E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09D4CD-AE0B-CFC4-4975-903044D8D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26A72D11-1EA8-B92B-7BC6-4B1381F49C3C}"/>
              </a:ext>
            </a:extLst>
          </p:cNvPr>
          <p:cNvSpPr txBox="1"/>
          <p:nvPr/>
        </p:nvSpPr>
        <p:spPr>
          <a:xfrm>
            <a:off x="609600" y="938025"/>
            <a:ext cx="6892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الكسر المناسب للجزء الملون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E40FBD-6877-6FF4-6525-C15C85F81F76}"/>
              </a:ext>
            </a:extLst>
          </p:cNvPr>
          <p:cNvGrpSpPr/>
          <p:nvPr/>
        </p:nvGrpSpPr>
        <p:grpSpPr>
          <a:xfrm>
            <a:off x="2640162" y="3265156"/>
            <a:ext cx="3863675" cy="722644"/>
            <a:chOff x="2640162" y="3265156"/>
            <a:chExt cx="3863675" cy="7226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A9856F-D8B4-F504-75D8-7AE0F3183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0162" y="3265156"/>
              <a:ext cx="3863675" cy="72264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A60136A-D3DB-AE21-E4B8-EF2333F31C14}"/>
                    </a:ext>
                  </a:extLst>
                </p14:cNvPr>
                <p14:cNvContentPartPr/>
                <p14:nvPr/>
              </p14:nvContentPartPr>
              <p14:xfrm>
                <a:off x="2730180" y="3390620"/>
                <a:ext cx="266732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A60136A-D3DB-AE21-E4B8-EF2333F31C1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94539" y="3318620"/>
                  <a:ext cx="2738962" cy="14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oupe 2">
            <a:extLst>
              <a:ext uri="{FF2B5EF4-FFF2-40B4-BE49-F238E27FC236}">
                <a16:creationId xmlns:a16="http://schemas.microsoft.com/office/drawing/2014/main" id="{DC77F539-9DFA-546F-0F70-BCBE7A8572C8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5" name="Groupe 5">
              <a:extLst>
                <a:ext uri="{FF2B5EF4-FFF2-40B4-BE49-F238E27FC236}">
                  <a16:creationId xmlns:a16="http://schemas.microsoft.com/office/drawing/2014/main" id="{9590C587-B2A7-B459-0FEB-EA235BB356F3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7AA3A20A-6D34-F928-50D2-7206D60E3F4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001F646-89AE-A5BD-8E5A-0326F1E88A7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0">
                  <a:extLst>
                    <a:ext uri="{FF2B5EF4-FFF2-40B4-BE49-F238E27FC236}">
                      <a16:creationId xmlns:a16="http://schemas.microsoft.com/office/drawing/2014/main" id="{EC7427A2-BC44-F1EA-EC73-D95062DC222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1">
                  <a:extLst>
                    <a:ext uri="{FF2B5EF4-FFF2-40B4-BE49-F238E27FC236}">
                      <a16:creationId xmlns:a16="http://schemas.microsoft.com/office/drawing/2014/main" id="{FD7E03DA-8C94-E47F-D788-0364135EAE9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2">
                  <a:extLst>
                    <a:ext uri="{FF2B5EF4-FFF2-40B4-BE49-F238E27FC236}">
                      <a16:creationId xmlns:a16="http://schemas.microsoft.com/office/drawing/2014/main" id="{633E9CC5-69E3-4559-1249-212FD1CDB16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3">
                  <a:extLst>
                    <a:ext uri="{FF2B5EF4-FFF2-40B4-BE49-F238E27FC236}">
                      <a16:creationId xmlns:a16="http://schemas.microsoft.com/office/drawing/2014/main" id="{B3844977-C65A-B225-1CDF-EABAA7D2916F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7" name="ZoneTexte 14">
                  <a:extLst>
                    <a:ext uri="{FF2B5EF4-FFF2-40B4-BE49-F238E27FC236}">
                      <a16:creationId xmlns:a16="http://schemas.microsoft.com/office/drawing/2014/main" id="{BD9E420E-57AD-0DF9-CDFB-0BD2ED31D6E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5">
                  <a:extLst>
                    <a:ext uri="{FF2B5EF4-FFF2-40B4-BE49-F238E27FC236}">
                      <a16:creationId xmlns:a16="http://schemas.microsoft.com/office/drawing/2014/main" id="{033DD2E0-C2F7-FA32-F16C-7F8D5A5DF51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B9DFF07-735B-B8B9-087D-CFE60A50946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6">
              <a:extLst>
                <a:ext uri="{FF2B5EF4-FFF2-40B4-BE49-F238E27FC236}">
                  <a16:creationId xmlns:a16="http://schemas.microsoft.com/office/drawing/2014/main" id="{74605712-8EAB-C468-A1D7-7164556BF06B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707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B744A-70F9-C0A8-F1B6-5D1EA24EE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ABB6874D-BF60-AC8F-8E86-A32910FA686A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CAD2032-DC51-8ED9-212C-3121493BF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C39A393-DBE8-91AE-349C-FD16BA99B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35F8A303-1F81-3DCE-F8F3-7F5B0DBB2B28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C4CA2D0-B153-5CFC-E668-CF6ED793C90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4AF0A946-F585-729B-E358-E98247D2FB9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F7A8712-F753-DAC7-9554-1BB5E92AF95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FA9646AB-D4F5-D363-3668-48DB4E4D275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DB5662BA-8287-C23F-F350-0FB180FE033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C30C35BE-4B00-434F-9745-E1363F47E57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03AE2B4A-25AB-2E92-9D76-2C6E2D97CDD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334F30CC-DFA9-FBF4-6D7B-2F200D26CDD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DE10B0DD-F104-78D0-B2EF-31D743F833C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1A3A19C-437D-BF52-83A5-D222962169C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82B09B6-37BC-EACF-5484-7CDA38E0937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434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BA006-709B-D300-1B2B-BAFF383CB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4DD9C4-D756-8C42-29FD-3D3DC4E2A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65E2BAC5-4502-46A7-2FC0-F8CC04DE56B1}"/>
              </a:ext>
            </a:extLst>
          </p:cNvPr>
          <p:cNvSpPr txBox="1"/>
          <p:nvPr/>
        </p:nvSpPr>
        <p:spPr>
          <a:xfrm>
            <a:off x="617511" y="799525"/>
            <a:ext cx="6892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توصل إلى الجواب.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099577-4177-E3C2-6978-DC0E27ECAD97}"/>
                  </a:ext>
                </a:extLst>
              </p:cNvPr>
              <p:cNvSpPr txBox="1"/>
              <p:nvPr/>
            </p:nvSpPr>
            <p:spPr>
              <a:xfrm>
                <a:off x="4379652" y="4576053"/>
                <a:ext cx="255848" cy="11501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MA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MA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fr-MA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099577-4177-E3C2-6978-DC0E27ECA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652" y="4576053"/>
                <a:ext cx="255848" cy="1150187"/>
              </a:xfrm>
              <a:prstGeom prst="rect">
                <a:avLst/>
              </a:prstGeom>
              <a:blipFill>
                <a:blip r:embed="rId3"/>
                <a:stretch>
                  <a:fillRect r="-21429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1C3B8F6-756A-0BCE-6F26-1B21AF2445FC}"/>
              </a:ext>
            </a:extLst>
          </p:cNvPr>
          <p:cNvGrpSpPr/>
          <p:nvPr/>
        </p:nvGrpSpPr>
        <p:grpSpPr>
          <a:xfrm>
            <a:off x="2640162" y="3265156"/>
            <a:ext cx="3863675" cy="722644"/>
            <a:chOff x="2640162" y="3265156"/>
            <a:chExt cx="3863675" cy="7226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981E21-54B2-6E90-5714-BDD5A967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0162" y="3265156"/>
              <a:ext cx="3863675" cy="72264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775B526-EA08-38C9-C22A-9A5CE8839F01}"/>
                    </a:ext>
                  </a:extLst>
                </p14:cNvPr>
                <p14:cNvContentPartPr/>
                <p14:nvPr/>
              </p14:nvContentPartPr>
              <p14:xfrm>
                <a:off x="2730180" y="3390620"/>
                <a:ext cx="266732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775B526-EA08-38C9-C22A-9A5CE8839F0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94539" y="3318620"/>
                  <a:ext cx="2738962" cy="14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e 2">
            <a:extLst>
              <a:ext uri="{FF2B5EF4-FFF2-40B4-BE49-F238E27FC236}">
                <a16:creationId xmlns:a16="http://schemas.microsoft.com/office/drawing/2014/main" id="{7C140F46-585F-6F3E-74FA-08760720BE9A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9" name="Groupe 5">
              <a:extLst>
                <a:ext uri="{FF2B5EF4-FFF2-40B4-BE49-F238E27FC236}">
                  <a16:creationId xmlns:a16="http://schemas.microsoft.com/office/drawing/2014/main" id="{EF2C36F5-EE7C-5CAF-C415-35B9644908C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1" name="Groupe 7">
                <a:extLst>
                  <a:ext uri="{FF2B5EF4-FFF2-40B4-BE49-F238E27FC236}">
                    <a16:creationId xmlns:a16="http://schemas.microsoft.com/office/drawing/2014/main" id="{FF875C25-62F0-3924-4B97-02BDC81D86F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546F77-9FC8-A817-EACE-EAA3ED886B7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" name="ZoneTexte 10">
                  <a:extLst>
                    <a:ext uri="{FF2B5EF4-FFF2-40B4-BE49-F238E27FC236}">
                      <a16:creationId xmlns:a16="http://schemas.microsoft.com/office/drawing/2014/main" id="{636195C9-C537-99FA-6678-5C76BAB61CD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1">
                  <a:extLst>
                    <a:ext uri="{FF2B5EF4-FFF2-40B4-BE49-F238E27FC236}">
                      <a16:creationId xmlns:a16="http://schemas.microsoft.com/office/drawing/2014/main" id="{F834C1E3-F97D-0C28-4C74-CECF705952E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6" name="ZoneTexte 12">
                  <a:extLst>
                    <a:ext uri="{FF2B5EF4-FFF2-40B4-BE49-F238E27FC236}">
                      <a16:creationId xmlns:a16="http://schemas.microsoft.com/office/drawing/2014/main" id="{492F8205-CB17-7E0C-AC58-E162BB02DF0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3">
                  <a:extLst>
                    <a:ext uri="{FF2B5EF4-FFF2-40B4-BE49-F238E27FC236}">
                      <a16:creationId xmlns:a16="http://schemas.microsoft.com/office/drawing/2014/main" id="{A9AABB86-8368-356D-1CE9-696146A4B9C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4">
                  <a:extLst>
                    <a:ext uri="{FF2B5EF4-FFF2-40B4-BE49-F238E27FC236}">
                      <a16:creationId xmlns:a16="http://schemas.microsoft.com/office/drawing/2014/main" id="{460705DB-C30B-8943-B897-8DD2190195D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5">
                  <a:extLst>
                    <a:ext uri="{FF2B5EF4-FFF2-40B4-BE49-F238E27FC236}">
                      <a16:creationId xmlns:a16="http://schemas.microsoft.com/office/drawing/2014/main" id="{6684C416-38EE-A126-CA23-C3C35BAF99D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ED73FC2-D93A-457B-7F03-49D67DE800D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Rectangle : coins arrondis 6">
              <a:extLst>
                <a:ext uri="{FF2B5EF4-FFF2-40B4-BE49-F238E27FC236}">
                  <a16:creationId xmlns:a16="http://schemas.microsoft.com/office/drawing/2014/main" id="{653B1E23-48A6-1A6F-98CB-37F713681822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6232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75960-400D-D54B-B1C2-55C630362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D253070-421A-F94B-FFA6-5A56DFA3EA9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0EE3E75-30BC-786C-795A-9E283F33500D}"/>
              </a:ext>
            </a:extLst>
          </p:cNvPr>
          <p:cNvGrpSpPr/>
          <p:nvPr/>
        </p:nvGrpSpPr>
        <p:grpSpPr>
          <a:xfrm>
            <a:off x="707175" y="2299140"/>
            <a:ext cx="7620746" cy="3893719"/>
            <a:chOff x="1473559" y="2436266"/>
            <a:chExt cx="5947161" cy="334016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DF1BFC3-3424-925B-7B1E-3730711F4721}"/>
                </a:ext>
              </a:extLst>
            </p:cNvPr>
            <p:cNvSpPr/>
            <p:nvPr/>
          </p:nvSpPr>
          <p:spPr>
            <a:xfrm>
              <a:off x="1664897" y="2768582"/>
              <a:ext cx="5755823" cy="300784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571899E-CCE2-2AB8-29D7-8DCCC944D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788847" y="3690598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C61DBBF-B112-1208-FC3B-9DF63016E982}"/>
                </a:ext>
              </a:extLst>
            </p:cNvPr>
            <p:cNvSpPr txBox="1"/>
            <p:nvPr/>
          </p:nvSpPr>
          <p:spPr>
            <a:xfrm>
              <a:off x="1473559" y="3306878"/>
              <a:ext cx="5333535" cy="1399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28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  النشاط 3</a:t>
              </a:r>
            </a:p>
            <a:p>
              <a:pPr marL="342900" indent="-342900" algn="r" defTabSz="609630" rtl="1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ar-MA" sz="2400" b="1" kern="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أَتَعَرَّفَ وَأُفَكِّكَ الْأَعْدَادَ الكَسْرِيَّةً وَأَتَعَرَّفَ الْكُسُورَ الْمُتَكَافِئَةً</a:t>
              </a:r>
              <a:endParaRPr lang="ar-SA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 algn="r" defTabSz="685834" rtl="1">
                <a:defRPr/>
              </a:pPr>
              <a:endParaRPr lang="fr-MA" sz="36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7C96245-A756-7FDC-A598-1364F72878BD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أنشطة المراجعة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E85E406B-5796-7924-BF1A-F680F97CA3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295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8E7F9-C2AD-623E-D0A8-44AAAEE38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>
            <a:extLst>
              <a:ext uri="{FF2B5EF4-FFF2-40B4-BE49-F238E27FC236}">
                <a16:creationId xmlns:a16="http://schemas.microsoft.com/office/drawing/2014/main" id="{7CD0D6CD-6CAC-3601-7809-C9C42E3F4719}"/>
              </a:ext>
            </a:extLst>
          </p:cNvPr>
          <p:cNvSpPr txBox="1"/>
          <p:nvPr/>
        </p:nvSpPr>
        <p:spPr>
          <a:xfrm>
            <a:off x="2826774" y="847845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</a:t>
            </a:r>
            <a:r>
              <a:rPr lang="fr-FR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S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61 النشاط 11</a:t>
            </a:r>
            <a:endParaRPr lang="ar-MA" sz="1800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7">
            <a:extLst>
              <a:ext uri="{FF2B5EF4-FFF2-40B4-BE49-F238E27FC236}">
                <a16:creationId xmlns:a16="http://schemas.microsoft.com/office/drawing/2014/main" id="{BF1195CF-A05C-52FF-3FBC-4074DCCCD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657" y="1480645"/>
            <a:ext cx="4824686" cy="4869355"/>
          </a:xfrm>
          <a:prstGeom prst="rect">
            <a:avLst/>
          </a:prstGeom>
        </p:spPr>
      </p:pic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9DF9E668-23DC-5BD9-EECD-67C81084A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83AEDD84-FD31-B1CA-3462-03FEE00FF073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5" name="Groupe 5">
              <a:extLst>
                <a:ext uri="{FF2B5EF4-FFF2-40B4-BE49-F238E27FC236}">
                  <a16:creationId xmlns:a16="http://schemas.microsoft.com/office/drawing/2014/main" id="{CEA2EFA5-E91A-FF3E-BAC1-53BD4A772AE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185BA7EF-EA1D-02E9-E988-3C78E454FF6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5808FC9-6952-8FF3-87DC-CF39A50F3CB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444F2633-6ED0-21A9-33AD-BD6F290617E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644339A4-6585-9EFD-7C0B-DA43B694715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4DB92D0C-30FD-0775-DA26-CD222F2AFF0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7B6B7435-0AC2-B039-FDD6-C7BDAFD9028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DC3E0D20-3C84-E208-28EC-E0150A20D03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E5E617CA-6EF7-B60F-D371-9FC758547EC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0AE09AE-DC32-CE6E-260F-75984508768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B281BAD-60B1-E53D-30C0-C10EFDBEC446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774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DABE9BF-E568-AB6F-F31F-158DAD815DBF}"/>
              </a:ext>
            </a:extLst>
          </p:cNvPr>
          <p:cNvSpPr txBox="1"/>
          <p:nvPr/>
        </p:nvSpPr>
        <p:spPr>
          <a:xfrm>
            <a:off x="1243049" y="881801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التمرين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أكملوا بالبسط أو المقام لكي تكون الكسور متكافئة </a:t>
            </a:r>
          </a:p>
          <a:p>
            <a:pPr algn="r" rtl="1"/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2F1D3-48DF-DEC0-2787-8B0C6F67A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68" y="2108200"/>
            <a:ext cx="7473577" cy="3525099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34F183-B4CD-CA11-2AA7-357BF517B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3090" y="520132"/>
            <a:ext cx="1008000" cy="1008000"/>
          </a:xfrm>
          <a:prstGeom prst="ellipse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3B8862-B917-948D-E2B8-310F12EBAE4A}"/>
              </a:ext>
            </a:extLst>
          </p:cNvPr>
          <p:cNvSpPr/>
          <p:nvPr/>
        </p:nvSpPr>
        <p:spPr>
          <a:xfrm>
            <a:off x="1143000" y="2984500"/>
            <a:ext cx="1625600" cy="13081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2A91E610-0CA2-7F90-6D76-02205AD81F6E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526791C-F490-9964-E144-F209A91DC77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36E6765F-50A4-174E-E5F3-44C7F1A88B3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8821F0B-DE9A-81C9-EB1C-9CE4C0B20D6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0">
                  <a:extLst>
                    <a:ext uri="{FF2B5EF4-FFF2-40B4-BE49-F238E27FC236}">
                      <a16:creationId xmlns:a16="http://schemas.microsoft.com/office/drawing/2014/main" id="{3E0B3551-BDFC-32DC-583F-AE4C9F088AD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1">
                  <a:extLst>
                    <a:ext uri="{FF2B5EF4-FFF2-40B4-BE49-F238E27FC236}">
                      <a16:creationId xmlns:a16="http://schemas.microsoft.com/office/drawing/2014/main" id="{20E49E3D-9F61-84B0-3E26-359193741E8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2">
                  <a:extLst>
                    <a:ext uri="{FF2B5EF4-FFF2-40B4-BE49-F238E27FC236}">
                      <a16:creationId xmlns:a16="http://schemas.microsoft.com/office/drawing/2014/main" id="{D3E40B96-4600-9C9D-20A2-65B680B6D2B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3">
                  <a:extLst>
                    <a:ext uri="{FF2B5EF4-FFF2-40B4-BE49-F238E27FC236}">
                      <a16:creationId xmlns:a16="http://schemas.microsoft.com/office/drawing/2014/main" id="{48A33413-4573-B3BB-05A4-CA67AEE03EB9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4">
                  <a:extLst>
                    <a:ext uri="{FF2B5EF4-FFF2-40B4-BE49-F238E27FC236}">
                      <a16:creationId xmlns:a16="http://schemas.microsoft.com/office/drawing/2014/main" id="{3968F73B-3567-14F8-7573-9CBD46D03D5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5">
                  <a:extLst>
                    <a:ext uri="{FF2B5EF4-FFF2-40B4-BE49-F238E27FC236}">
                      <a16:creationId xmlns:a16="http://schemas.microsoft.com/office/drawing/2014/main" id="{64C3DA62-E809-19DD-FA99-071A2CEBFCA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1DE7C5B-63F7-D47C-AC59-5C80E11539A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D09FCC7-2304-800A-2519-16E010EA3BE3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29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C905B-0223-690B-A75B-252FE8090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5F0DE6-2B13-6A6A-6BBC-C3373E25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68" y="2108200"/>
            <a:ext cx="7473577" cy="3525099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C57D25-0869-5A5F-3267-81F0D3A32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3090" y="520132"/>
            <a:ext cx="1008000" cy="1008000"/>
          </a:xfrm>
          <a:prstGeom prst="ellipse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2BCA79-18D4-E5DD-8AEC-47CB39C3FA7F}"/>
              </a:ext>
            </a:extLst>
          </p:cNvPr>
          <p:cNvSpPr/>
          <p:nvPr/>
        </p:nvSpPr>
        <p:spPr>
          <a:xfrm>
            <a:off x="1143000" y="2984500"/>
            <a:ext cx="1625600" cy="13081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ZoneTexte 8">
            <a:extLst>
              <a:ext uri="{FF2B5EF4-FFF2-40B4-BE49-F238E27FC236}">
                <a16:creationId xmlns:a16="http://schemas.microsoft.com/office/drawing/2014/main" id="{A1A3734C-275B-952E-683B-766424D592FB}"/>
              </a:ext>
            </a:extLst>
          </p:cNvPr>
          <p:cNvSpPr txBox="1"/>
          <p:nvPr/>
        </p:nvSpPr>
        <p:spPr>
          <a:xfrm>
            <a:off x="1243049" y="881801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820C79E9-443E-8C4B-69DD-CF444B127884}"/>
              </a:ext>
            </a:extLst>
          </p:cNvPr>
          <p:cNvSpPr txBox="1"/>
          <p:nvPr/>
        </p:nvSpPr>
        <p:spPr>
          <a:xfrm>
            <a:off x="1955800" y="3638550"/>
            <a:ext cx="37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9</a:t>
            </a:r>
            <a:endParaRPr lang="fr-MA" b="1" dirty="0">
              <a:solidFill>
                <a:srgbClr val="C00000"/>
              </a:solidFill>
            </a:endParaRP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31862A94-0A99-25FE-3A1F-0046690E0F4F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8" name="Groupe 5">
              <a:extLst>
                <a:ext uri="{FF2B5EF4-FFF2-40B4-BE49-F238E27FC236}">
                  <a16:creationId xmlns:a16="http://schemas.microsoft.com/office/drawing/2014/main" id="{1A3EA4F9-C25E-97D7-A44F-1334DC9DCC9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7">
                <a:extLst>
                  <a:ext uri="{FF2B5EF4-FFF2-40B4-BE49-F238E27FC236}">
                    <a16:creationId xmlns:a16="http://schemas.microsoft.com/office/drawing/2014/main" id="{85FDAE74-B8D4-97D3-44CE-A1DC51B87672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FA87D28-ABF0-6E5E-2F82-FB561580CF1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0">
                  <a:extLst>
                    <a:ext uri="{FF2B5EF4-FFF2-40B4-BE49-F238E27FC236}">
                      <a16:creationId xmlns:a16="http://schemas.microsoft.com/office/drawing/2014/main" id="{243B34D3-75F6-5506-39DD-8340560F77D4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1">
                  <a:extLst>
                    <a:ext uri="{FF2B5EF4-FFF2-40B4-BE49-F238E27FC236}">
                      <a16:creationId xmlns:a16="http://schemas.microsoft.com/office/drawing/2014/main" id="{45246292-A553-EB10-391E-0E3859588D9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2">
                  <a:extLst>
                    <a:ext uri="{FF2B5EF4-FFF2-40B4-BE49-F238E27FC236}">
                      <a16:creationId xmlns:a16="http://schemas.microsoft.com/office/drawing/2014/main" id="{9AB65E18-F961-A956-14F9-A60B300528D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3">
                  <a:extLst>
                    <a:ext uri="{FF2B5EF4-FFF2-40B4-BE49-F238E27FC236}">
                      <a16:creationId xmlns:a16="http://schemas.microsoft.com/office/drawing/2014/main" id="{639691EF-5343-3F12-8957-07BB3E4A197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7" name="ZoneTexte 14">
                  <a:extLst>
                    <a:ext uri="{FF2B5EF4-FFF2-40B4-BE49-F238E27FC236}">
                      <a16:creationId xmlns:a16="http://schemas.microsoft.com/office/drawing/2014/main" id="{83A5F6FB-EF34-D992-3559-89089BE076C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5">
                  <a:extLst>
                    <a:ext uri="{FF2B5EF4-FFF2-40B4-BE49-F238E27FC236}">
                      <a16:creationId xmlns:a16="http://schemas.microsoft.com/office/drawing/2014/main" id="{9848E448-82BC-B2FE-49D6-800D322BE04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4F42D9A-66AD-FD89-978B-C1C170D1825F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6">
              <a:extLst>
                <a:ext uri="{FF2B5EF4-FFF2-40B4-BE49-F238E27FC236}">
                  <a16:creationId xmlns:a16="http://schemas.microsoft.com/office/drawing/2014/main" id="{1D233BC0-D835-3F2D-442C-F3E81558FFA3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89215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865ED58-59E4-52AF-8AF6-C4F99322E532}"/>
              </a:ext>
            </a:extLst>
          </p:cNvPr>
          <p:cNvGrpSpPr/>
          <p:nvPr/>
        </p:nvGrpSpPr>
        <p:grpSpPr>
          <a:xfrm>
            <a:off x="693968" y="2179003"/>
            <a:ext cx="7473577" cy="3525099"/>
            <a:chOff x="693968" y="2179003"/>
            <a:chExt cx="7473577" cy="35250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3F24E1-7D7A-1EBA-1076-6941D3310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968" y="2179003"/>
              <a:ext cx="7473577" cy="3525099"/>
            </a:xfrm>
            <a:prstGeom prst="rect">
              <a:avLst/>
            </a:prstGeom>
          </p:spPr>
        </p:pic>
        <p:sp>
          <p:nvSpPr>
            <p:cNvPr id="3" name="ZoneTexte 9">
              <a:extLst>
                <a:ext uri="{FF2B5EF4-FFF2-40B4-BE49-F238E27FC236}">
                  <a16:creationId xmlns:a16="http://schemas.microsoft.com/office/drawing/2014/main" id="{A02D4690-336E-F749-3D28-37FAC3F190EB}"/>
                </a:ext>
              </a:extLst>
            </p:cNvPr>
            <p:cNvSpPr txBox="1"/>
            <p:nvPr/>
          </p:nvSpPr>
          <p:spPr>
            <a:xfrm>
              <a:off x="2025869" y="3710719"/>
              <a:ext cx="378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400" b="1" dirty="0">
                  <a:solidFill>
                    <a:srgbClr val="C00000"/>
                  </a:solidFill>
                </a:rPr>
                <a:t>9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ZoneTexte 10">
              <a:extLst>
                <a:ext uri="{FF2B5EF4-FFF2-40B4-BE49-F238E27FC236}">
                  <a16:creationId xmlns:a16="http://schemas.microsoft.com/office/drawing/2014/main" id="{B1E3163F-FE70-6C08-D670-BBBF64782E22}"/>
                </a:ext>
              </a:extLst>
            </p:cNvPr>
            <p:cNvSpPr txBox="1"/>
            <p:nvPr/>
          </p:nvSpPr>
          <p:spPr>
            <a:xfrm>
              <a:off x="4481556" y="3332038"/>
              <a:ext cx="378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400" b="1" dirty="0">
                  <a:solidFill>
                    <a:srgbClr val="C00000"/>
                  </a:solidFill>
                </a:rPr>
                <a:t>3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5" name="ZoneTexte 11">
              <a:extLst>
                <a:ext uri="{FF2B5EF4-FFF2-40B4-BE49-F238E27FC236}">
                  <a16:creationId xmlns:a16="http://schemas.microsoft.com/office/drawing/2014/main" id="{7689B043-A453-7851-037A-A538500110FF}"/>
                </a:ext>
              </a:extLst>
            </p:cNvPr>
            <p:cNvSpPr txBox="1"/>
            <p:nvPr/>
          </p:nvSpPr>
          <p:spPr>
            <a:xfrm>
              <a:off x="6937243" y="3710718"/>
              <a:ext cx="5833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400" b="1" dirty="0">
                  <a:solidFill>
                    <a:srgbClr val="C00000"/>
                  </a:solidFill>
                </a:rPr>
                <a:t>36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28A05ED0-7535-8E76-6E9B-CBC8F20EC850}"/>
                </a:ext>
              </a:extLst>
            </p:cNvPr>
            <p:cNvSpPr txBox="1"/>
            <p:nvPr/>
          </p:nvSpPr>
          <p:spPr>
            <a:xfrm>
              <a:off x="6450439" y="4780773"/>
              <a:ext cx="5833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400" b="1" dirty="0">
                  <a:solidFill>
                    <a:srgbClr val="C00000"/>
                  </a:solidFill>
                </a:rPr>
                <a:t>16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ZoneTexte 13">
              <a:extLst>
                <a:ext uri="{FF2B5EF4-FFF2-40B4-BE49-F238E27FC236}">
                  <a16:creationId xmlns:a16="http://schemas.microsoft.com/office/drawing/2014/main" id="{7641AD40-D406-5505-6476-18297008C074}"/>
                </a:ext>
              </a:extLst>
            </p:cNvPr>
            <p:cNvSpPr txBox="1"/>
            <p:nvPr/>
          </p:nvSpPr>
          <p:spPr>
            <a:xfrm>
              <a:off x="4481556" y="4780773"/>
              <a:ext cx="378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400" b="1" dirty="0">
                  <a:solidFill>
                    <a:srgbClr val="C00000"/>
                  </a:solidFill>
                </a:rPr>
                <a:t>5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ZoneTexte 14">
              <a:extLst>
                <a:ext uri="{FF2B5EF4-FFF2-40B4-BE49-F238E27FC236}">
                  <a16:creationId xmlns:a16="http://schemas.microsoft.com/office/drawing/2014/main" id="{3097B1A0-DEB5-726E-8C22-DBBEA9F9B76F}"/>
                </a:ext>
              </a:extLst>
            </p:cNvPr>
            <p:cNvSpPr txBox="1"/>
            <p:nvPr/>
          </p:nvSpPr>
          <p:spPr>
            <a:xfrm>
              <a:off x="1923393" y="4780772"/>
              <a:ext cx="5833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400" b="1" dirty="0">
                  <a:solidFill>
                    <a:srgbClr val="C00000"/>
                  </a:solidFill>
                </a:rPr>
                <a:t>12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8D0D2A-2A00-3900-514E-3F58E297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3090" y="520132"/>
            <a:ext cx="1008000" cy="1008000"/>
          </a:xfrm>
          <a:prstGeom prst="ellipse">
            <a:avLst/>
          </a:prstGeom>
        </p:spPr>
      </p:pic>
      <p:sp>
        <p:nvSpPr>
          <p:cNvPr id="12" name="ZoneTexte 8">
            <a:extLst>
              <a:ext uri="{FF2B5EF4-FFF2-40B4-BE49-F238E27FC236}">
                <a16:creationId xmlns:a16="http://schemas.microsoft.com/office/drawing/2014/main" id="{6F13770A-8D3B-D3CE-7D47-CD7C5766F533}"/>
              </a:ext>
            </a:extLst>
          </p:cNvPr>
          <p:cNvSpPr txBox="1"/>
          <p:nvPr/>
        </p:nvSpPr>
        <p:spPr>
          <a:xfrm>
            <a:off x="1243049" y="881801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تقديم المساعدة للمتعثرين.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D3F18625-10E1-9616-2283-90988DC540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3441255"/>
                  </p:ext>
                </p:extLst>
              </p:nvPr>
            </p:nvGraphicFramePr>
            <p:xfrm>
              <a:off x="-4536440" y="-826770"/>
              <a:ext cx="2286000" cy="1714500"/>
            </p:xfrm>
            <a:graphic>
              <a:graphicData uri="http://schemas.microsoft.com/office/powerpoint/2016/slidezoom">
                <pslz:sldZm>
                  <pslz:sldZmObj sldId="2134806955" cId="2286818635">
                    <pslz:zmPr id="{2B752F12-14DD-43A1-8DDC-17C2FAFE1F3F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3F18625-10E1-9616-2283-90988DC540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4536440" y="-826770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grpSp>
        <p:nvGrpSpPr>
          <p:cNvPr id="2" name="Groupe 2">
            <a:extLst>
              <a:ext uri="{FF2B5EF4-FFF2-40B4-BE49-F238E27FC236}">
                <a16:creationId xmlns:a16="http://schemas.microsoft.com/office/drawing/2014/main" id="{902ECA19-BACB-1A7D-16EC-F9C11F3121F5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4" name="Groupe 5">
              <a:extLst>
                <a:ext uri="{FF2B5EF4-FFF2-40B4-BE49-F238E27FC236}">
                  <a16:creationId xmlns:a16="http://schemas.microsoft.com/office/drawing/2014/main" id="{5597F861-99AD-F31E-A841-0C8CFCE2DC3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6" name="Groupe 7">
                <a:extLst>
                  <a:ext uri="{FF2B5EF4-FFF2-40B4-BE49-F238E27FC236}">
                    <a16:creationId xmlns:a16="http://schemas.microsoft.com/office/drawing/2014/main" id="{DA82AA21-0534-AC5D-335E-6229473F0A2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99DDBEB-DF1D-20F5-41D1-6E7E1F7C7D9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" name="ZoneTexte 10">
                  <a:extLst>
                    <a:ext uri="{FF2B5EF4-FFF2-40B4-BE49-F238E27FC236}">
                      <a16:creationId xmlns:a16="http://schemas.microsoft.com/office/drawing/2014/main" id="{F6B56213-D1EC-D525-F96C-2B774C41F580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1">
                  <a:extLst>
                    <a:ext uri="{FF2B5EF4-FFF2-40B4-BE49-F238E27FC236}">
                      <a16:creationId xmlns:a16="http://schemas.microsoft.com/office/drawing/2014/main" id="{015CA218-C9C9-FDB7-062F-74CE653F3E0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1" name="ZoneTexte 12">
                  <a:extLst>
                    <a:ext uri="{FF2B5EF4-FFF2-40B4-BE49-F238E27FC236}">
                      <a16:creationId xmlns:a16="http://schemas.microsoft.com/office/drawing/2014/main" id="{D203267B-BD8D-58D3-CC30-EAA73923024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13">
                  <a:extLst>
                    <a:ext uri="{FF2B5EF4-FFF2-40B4-BE49-F238E27FC236}">
                      <a16:creationId xmlns:a16="http://schemas.microsoft.com/office/drawing/2014/main" id="{FC66A26A-E5D9-B780-1280-529476C07D5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3" name="ZoneTexte 14">
                  <a:extLst>
                    <a:ext uri="{FF2B5EF4-FFF2-40B4-BE49-F238E27FC236}">
                      <a16:creationId xmlns:a16="http://schemas.microsoft.com/office/drawing/2014/main" id="{23615CA7-86B8-C607-56FC-31983C761A3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15">
                  <a:extLst>
                    <a:ext uri="{FF2B5EF4-FFF2-40B4-BE49-F238E27FC236}">
                      <a16:creationId xmlns:a16="http://schemas.microsoft.com/office/drawing/2014/main" id="{62362AB4-6387-8734-005A-FF6192B129F7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AF8B1D6-D55D-B34D-B4E2-C6A10BE40AB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" name="Rectangle : coins arrondis 6">
              <a:extLst>
                <a:ext uri="{FF2B5EF4-FFF2-40B4-BE49-F238E27FC236}">
                  <a16:creationId xmlns:a16="http://schemas.microsoft.com/office/drawing/2014/main" id="{EF80A9C6-71C3-7DAE-076F-B038004CC040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68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">
            <a:extLst>
              <a:ext uri="{FF2B5EF4-FFF2-40B4-BE49-F238E27FC236}">
                <a16:creationId xmlns:a16="http://schemas.microsoft.com/office/drawing/2014/main" id="{D1C091D9-557D-7639-390D-FC3AE35A698B}"/>
              </a:ext>
            </a:extLst>
          </p:cNvPr>
          <p:cNvSpPr/>
          <p:nvPr/>
        </p:nvSpPr>
        <p:spPr>
          <a:xfrm>
            <a:off x="684986" y="3226409"/>
            <a:ext cx="6746562" cy="2115211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CCCF6E-B873-00DF-6F96-FB7952CA254D}"/>
              </a:ext>
            </a:extLst>
          </p:cNvPr>
          <p:cNvSpPr txBox="1"/>
          <p:nvPr/>
        </p:nvSpPr>
        <p:spPr>
          <a:xfrm>
            <a:off x="656655" y="3519746"/>
            <a:ext cx="6587607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defTabSz="609630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M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وَضْعِ وَإنْجازِ عَمَلِيَّاتِ: </a:t>
            </a:r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M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M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ع </a:t>
            </a:r>
            <a:r>
              <a:rPr lang="ar-M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الط</a:t>
            </a:r>
            <a:r>
              <a:rPr lang="ar-M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ح </a:t>
            </a:r>
            <a:r>
              <a:rPr lang="ar-M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الض</a:t>
            </a:r>
            <a:r>
              <a:rPr lang="ar-M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ب </a:t>
            </a:r>
            <a:r>
              <a:rPr lang="ar-M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ar-SA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defTabSz="609630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M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تَعَرَُفِ وَتمَثيلِ الْأَعْدَادِ الْكَسْرِيَّةِ؛</a:t>
            </a:r>
            <a:endParaRPr lang="fr-MA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defTabSz="609630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MA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تَعَرَّفِ وَتفْكيكِ الْأَعْدَادِ الكَسْرِيَّةِ وَتَعَرّفِ الْكُسُورِ الْمُتَكَافِئَةِ.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39BFE1-41CB-0EE9-070E-69CA6BAFCD7D}"/>
              </a:ext>
            </a:extLst>
          </p:cNvPr>
          <p:cNvGrpSpPr/>
          <p:nvPr/>
        </p:nvGrpSpPr>
        <p:grpSpPr>
          <a:xfrm>
            <a:off x="1642594" y="1614322"/>
            <a:ext cx="5721651" cy="891492"/>
            <a:chOff x="1711174" y="2035893"/>
            <a:chExt cx="5721651" cy="89149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CC25F7-E9F0-D171-D0E5-BF14FF022EA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الدروس</a:t>
              </a: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F4ADBBE6-B6DC-C9E5-DAB6-0F826157AFF4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e 11">
            <a:extLst>
              <a:ext uri="{FF2B5EF4-FFF2-40B4-BE49-F238E27FC236}">
                <a16:creationId xmlns:a16="http://schemas.microsoft.com/office/drawing/2014/main" id="{C025A679-9D10-6EF3-395B-73E2543F6CB4}"/>
              </a:ext>
            </a:extLst>
          </p:cNvPr>
          <p:cNvGrpSpPr/>
          <p:nvPr/>
        </p:nvGrpSpPr>
        <p:grpSpPr>
          <a:xfrm>
            <a:off x="7244262" y="3745291"/>
            <a:ext cx="907914" cy="907914"/>
            <a:chOff x="3664086" y="1245255"/>
            <a:chExt cx="907914" cy="907914"/>
          </a:xfrm>
        </p:grpSpPr>
        <p:sp>
          <p:nvSpPr>
            <p:cNvPr id="25" name="Ellipse 13">
              <a:extLst>
                <a:ext uri="{FF2B5EF4-FFF2-40B4-BE49-F238E27FC236}">
                  <a16:creationId xmlns:a16="http://schemas.microsoft.com/office/drawing/2014/main" id="{32C9482A-4E5E-747A-2AC5-0F811A2E3A0B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 cap="flat" cmpd="sng" algn="ctr">
              <a:solidFill>
                <a:srgbClr val="00E4C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Ellipse 15">
              <a:extLst>
                <a:ext uri="{FF2B5EF4-FFF2-40B4-BE49-F238E27FC236}">
                  <a16:creationId xmlns:a16="http://schemas.microsoft.com/office/drawing/2014/main" id="{9662B6C9-90D5-AEB8-2BFF-5F2B263F13B9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 cap="flat" cmpd="sng" algn="ctr">
              <a:solidFill>
                <a:srgbClr val="00E4C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e 18">
            <a:extLst>
              <a:ext uri="{FF2B5EF4-FFF2-40B4-BE49-F238E27FC236}">
                <a16:creationId xmlns:a16="http://schemas.microsoft.com/office/drawing/2014/main" id="{E7870EF5-68AF-66EF-0835-41E59851E87E}"/>
              </a:ext>
            </a:extLst>
          </p:cNvPr>
          <p:cNvGrpSpPr/>
          <p:nvPr/>
        </p:nvGrpSpPr>
        <p:grpSpPr>
          <a:xfrm rot="692408">
            <a:off x="7995950" y="3302002"/>
            <a:ext cx="722552" cy="808616"/>
            <a:chOff x="6561871" y="1779515"/>
            <a:chExt cx="722552" cy="808616"/>
          </a:xfrm>
        </p:grpSpPr>
        <p:sp>
          <p:nvSpPr>
            <p:cNvPr id="28" name="Chevron 19">
              <a:extLst>
                <a:ext uri="{FF2B5EF4-FFF2-40B4-BE49-F238E27FC236}">
                  <a16:creationId xmlns:a16="http://schemas.microsoft.com/office/drawing/2014/main" id="{165D449A-3B4B-555C-4BF1-595825A6E8F0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rgbClr val="000000">
                <a:lumMod val="65000"/>
                <a:lumOff val="35000"/>
              </a:srgbClr>
            </a:solidFill>
            <a:ln w="19050" cap="flat" cmpd="sng" algn="ctr">
              <a:solidFill>
                <a:srgbClr val="4B5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29" name="Connecteur droit 20">
              <a:extLst>
                <a:ext uri="{FF2B5EF4-FFF2-40B4-BE49-F238E27FC236}">
                  <a16:creationId xmlns:a16="http://schemas.microsoft.com/office/drawing/2014/main" id="{DA143337-F985-4C90-60E8-07E85DBA16AD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noFill/>
            <a:ln w="38100" cap="flat" cmpd="sng" algn="ctr">
              <a:solidFill>
                <a:srgbClr val="4B505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695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0309 0.02847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F7241-C1FB-3B43-A20F-C2BAC901A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5A591E9F-1369-39AC-EC2C-6F9BE5EAE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CE9B66CE-00F6-0721-73B1-DF467201D36B}"/>
              </a:ext>
            </a:extLst>
          </p:cNvPr>
          <p:cNvSpPr txBox="1"/>
          <p:nvPr/>
        </p:nvSpPr>
        <p:spPr>
          <a:xfrm>
            <a:off x="1259585" y="95304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E12B215-5254-A3B3-3243-BBF772BF2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8888" y="1956302"/>
            <a:ext cx="3832426" cy="3832426"/>
          </a:xfrm>
          <a:prstGeom prst="rect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7CCF89E3-CD74-41C5-D316-5A8403E56C41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3" name="Groupe 5">
              <a:extLst>
                <a:ext uri="{FF2B5EF4-FFF2-40B4-BE49-F238E27FC236}">
                  <a16:creationId xmlns:a16="http://schemas.microsoft.com/office/drawing/2014/main" id="{8ADAFBC9-A845-592E-D72A-5C8C918079A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4D9F51EF-A6FA-132F-BFFC-2E5E64CDB1A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3F28DC3-09EC-57F8-B99B-D63C0091744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10">
                  <a:extLst>
                    <a:ext uri="{FF2B5EF4-FFF2-40B4-BE49-F238E27FC236}">
                      <a16:creationId xmlns:a16="http://schemas.microsoft.com/office/drawing/2014/main" id="{5B303247-C2FA-8BCE-50BE-D751F9305B7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1">
                  <a:extLst>
                    <a:ext uri="{FF2B5EF4-FFF2-40B4-BE49-F238E27FC236}">
                      <a16:creationId xmlns:a16="http://schemas.microsoft.com/office/drawing/2014/main" id="{A9E31B21-728E-74BA-5A90-23E5142B8D2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2">
                  <a:extLst>
                    <a:ext uri="{FF2B5EF4-FFF2-40B4-BE49-F238E27FC236}">
                      <a16:creationId xmlns:a16="http://schemas.microsoft.com/office/drawing/2014/main" id="{595426F6-39A5-B42B-8E32-5DFC9AFE9E3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3">
                  <a:extLst>
                    <a:ext uri="{FF2B5EF4-FFF2-40B4-BE49-F238E27FC236}">
                      <a16:creationId xmlns:a16="http://schemas.microsoft.com/office/drawing/2014/main" id="{4A85162F-1140-D589-2A16-656CE3FCFC0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4">
                  <a:extLst>
                    <a:ext uri="{FF2B5EF4-FFF2-40B4-BE49-F238E27FC236}">
                      <a16:creationId xmlns:a16="http://schemas.microsoft.com/office/drawing/2014/main" id="{5BBC41DC-7850-EA68-2DB2-EF2DAFC291D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5">
                  <a:extLst>
                    <a:ext uri="{FF2B5EF4-FFF2-40B4-BE49-F238E27FC236}">
                      <a16:creationId xmlns:a16="http://schemas.microsoft.com/office/drawing/2014/main" id="{27FA4489-92C6-DECD-8D61-AD25C4AB45A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A326C89-5EE4-179C-511E-5F0DEB8EDCA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Rectangle : coins arrondis 6">
              <a:extLst>
                <a:ext uri="{FF2B5EF4-FFF2-40B4-BE49-F238E27FC236}">
                  <a16:creationId xmlns:a16="http://schemas.microsoft.com/office/drawing/2014/main" id="{1382ECD8-0553-9433-8A8F-751AA08B8BF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8792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2938E-C2DC-CA1D-87DF-4280AB71F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9">
            <a:extLst>
              <a:ext uri="{FF2B5EF4-FFF2-40B4-BE49-F238E27FC236}">
                <a16:creationId xmlns:a16="http://schemas.microsoft.com/office/drawing/2014/main" id="{9425D0A3-5293-78DB-6BE0-FFE74C1DB434}"/>
              </a:ext>
            </a:extLst>
          </p:cNvPr>
          <p:cNvSpPr txBox="1"/>
          <p:nvPr/>
        </p:nvSpPr>
        <p:spPr>
          <a:xfrm>
            <a:off x="2815936" y="887056"/>
            <a:ext cx="4592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فككوا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الكسر ثم اكتبوه على شكل كتابة مختلطة.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662D50AC-18E8-2890-FFEE-119B5DBDB0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5246041"/>
                  </p:ext>
                </p:extLst>
              </p:nvPr>
            </p:nvGraphicFramePr>
            <p:xfrm>
              <a:off x="2377441" y="2763361"/>
              <a:ext cx="4236719" cy="1944000"/>
            </p:xfrm>
            <a:graphic>
              <a:graphicData uri="http://schemas.openxmlformats.org/drawingml/2006/table">
                <a:tbl>
                  <a:tblPr rtl="1" firstRow="1" firstCol="1" bandRow="1">
                    <a:tableStyleId>{5C22544A-7EE6-4342-B048-85BDC9FD1C3A}</a:tableStyleId>
                  </a:tblPr>
                  <a:tblGrid>
                    <a:gridCol w="4236719">
                      <a:extLst>
                        <a:ext uri="{9D8B030D-6E8A-4147-A177-3AD203B41FA5}">
                          <a16:colId xmlns:a16="http://schemas.microsoft.com/office/drawing/2014/main" val="4255418204"/>
                        </a:ext>
                      </a:extLst>
                    </a:gridCol>
                  </a:tblGrid>
                  <a:tr h="1944000">
                    <a:tc>
                      <a:txBody>
                        <a:bodyPr/>
                        <a:lstStyle/>
                        <a:p>
                          <a:pPr marL="457200" algn="ctr" rtl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𝟒</m:t>
                                    </m:r>
                                  </m:num>
                                  <m:den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𝟑</m:t>
                                    </m:r>
                                  </m:den>
                                </m:f>
                                <m:r>
                                  <a:rPr lang="fr-MA" sz="2800" b="1" i="1" ker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…</m:t>
                                    </m:r>
                                  </m:num>
                                  <m:den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...</m:t>
                                    </m:r>
                                  </m:den>
                                </m:f>
                                <m:r>
                                  <a:rPr lang="ar-SA" sz="2800" b="1" i="1" kern="0" smtClea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وَ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…</m:t>
                                    </m:r>
                                  </m:num>
                                  <m:den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...</m:t>
                                    </m:r>
                                  </m:den>
                                </m:f>
                                <m:r>
                                  <a:rPr lang="ar-SA" sz="2800" b="1" i="1" kern="0" smtClea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وَ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…</m:t>
                                    </m:r>
                                  </m:num>
                                  <m:den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...</m:t>
                                    </m:r>
                                  </m:den>
                                </m:f>
                                <m:r>
                                  <a:rPr lang="fr-MA" sz="2800" b="1" i="1" ker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=…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…</m:t>
                                    </m:r>
                                  </m:num>
                                  <m:den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...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MA" sz="2800" b="1" i="1" kern="0" dirty="0">
                            <a:solidFill>
                              <a:srgbClr val="1B1C1D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2824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662D50AC-18E8-2890-FFEE-119B5DBDB0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5246041"/>
                  </p:ext>
                </p:extLst>
              </p:nvPr>
            </p:nvGraphicFramePr>
            <p:xfrm>
              <a:off x="2377441" y="2763361"/>
              <a:ext cx="4236719" cy="1944000"/>
            </p:xfrm>
            <a:graphic>
              <a:graphicData uri="http://schemas.openxmlformats.org/drawingml/2006/table">
                <a:tbl>
                  <a:tblPr rtl="1" firstRow="1" firstCol="1" bandRow="1">
                    <a:tableStyleId>{5C22544A-7EE6-4342-B048-85BDC9FD1C3A}</a:tableStyleId>
                  </a:tblPr>
                  <a:tblGrid>
                    <a:gridCol w="4236719">
                      <a:extLst>
                        <a:ext uri="{9D8B030D-6E8A-4147-A177-3AD203B41FA5}">
                          <a16:colId xmlns:a16="http://schemas.microsoft.com/office/drawing/2014/main" val="4255418204"/>
                        </a:ext>
                      </a:extLst>
                    </a:gridCol>
                  </a:tblGrid>
                  <a:tr h="19440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88" t="-313" r="-432" b="-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028244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589D8E9-3BF0-2F3E-83BE-2C66CD4D9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3090" y="520132"/>
            <a:ext cx="1008000" cy="1008000"/>
          </a:xfrm>
          <a:prstGeom prst="ellipse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FF5D3D29-A10F-CEB4-0DB8-BF08326FE306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4E7CD22-4EC3-8F50-B31A-A6E7236AF40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5A944C3E-0B3E-BDD9-1C97-6C68B74609B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4FA2BD5-E90D-3013-70E6-DDCFB5E3B47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8B576BE1-809C-41F8-FF29-AAEF40164F0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CC9A327D-B8A3-6BCF-A120-21753C7A50B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BF3D7242-5885-8F2F-F507-537B77FF935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B1F4716F-A117-5E91-1E7F-8373CCF556F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1A6F7C65-6CC5-6564-09A2-155C8A8E93C3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9FA5F32D-8247-8F82-3706-CD451D952E4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6012512-D653-E1E3-698A-20AF5653F8E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F7380EFA-5794-DEDE-3C92-66C4CADD2EE5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7341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E6E01-044F-97A0-77E4-399D51F13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5FE0F816-0046-2A7B-54E5-086AD135012F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8080BE-D275-21B8-87E7-F093FF039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9203F17-BE94-50F0-6C2B-60BE3A344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B1FB9DF8-0A50-E90A-8E9C-C26C6CC4F01D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B5B4C027-8C22-C26A-75C3-FD7124B24F6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AA0407DA-4FC4-2040-1369-BD58C358F50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34085B5-5E59-6961-7670-3E514951E85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48B80332-6439-69D5-0F02-1F990FBF165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BEF64ECC-0A06-1247-BADA-0C9E52C1C04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A4B5E09A-D905-1A79-097B-46A23A7A453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C10B00E9-5677-BE2F-46F1-0194318CCCA9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BDF21A72-4EC7-6078-41A1-329619C53BE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F6F81F9D-0421-A685-4B28-4618D26B0626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CE678B-B263-0A39-0C47-F53477748E9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C2991840-8B57-AA41-E190-46373739252E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275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9">
            <a:extLst>
              <a:ext uri="{FF2B5EF4-FFF2-40B4-BE49-F238E27FC236}">
                <a16:creationId xmlns:a16="http://schemas.microsoft.com/office/drawing/2014/main" id="{667087F5-71CD-7D51-BF8F-5134E0DBE11C}"/>
              </a:ext>
            </a:extLst>
          </p:cNvPr>
          <p:cNvSpPr txBox="1"/>
          <p:nvPr/>
        </p:nvSpPr>
        <p:spPr>
          <a:xfrm>
            <a:off x="528320" y="887056"/>
            <a:ext cx="6880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09F0291-4F30-0283-3775-9A3ED7539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3090" y="520132"/>
            <a:ext cx="1008000" cy="10080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EC562-22E5-273B-3BCA-66353AC43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406" y="2735493"/>
            <a:ext cx="4008467" cy="1996613"/>
          </a:xfrm>
          <a:prstGeom prst="rect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9B93B4AF-B94C-FC59-05FF-539465FF896C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5" name="Groupe 5">
              <a:extLst>
                <a:ext uri="{FF2B5EF4-FFF2-40B4-BE49-F238E27FC236}">
                  <a16:creationId xmlns:a16="http://schemas.microsoft.com/office/drawing/2014/main" id="{C8DD7700-821C-C1E0-DFB5-7CB0C84D7BA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7">
                <a:extLst>
                  <a:ext uri="{FF2B5EF4-FFF2-40B4-BE49-F238E27FC236}">
                    <a16:creationId xmlns:a16="http://schemas.microsoft.com/office/drawing/2014/main" id="{1C764CC1-A0D0-ABBF-3B79-1EAF88CFD3A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7CF8299-2119-E5AD-DD96-127D706E176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18935D35-E225-D219-B29B-F059A0C3ED1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309A0A83-19FD-59A0-7954-CEDF27E90F6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AF99E152-B409-F5C9-D69D-79DB502A92C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440E1C85-D01A-779D-ED50-D9A3D268F5A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E08DC5FA-9891-78CB-6069-DEEA113EEC2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537B5E8F-F1BC-DBCC-2D4B-E105E4EF2A46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9AC69D7-793E-AB3B-C2FD-670BE05D3EF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6">
              <a:extLst>
                <a:ext uri="{FF2B5EF4-FFF2-40B4-BE49-F238E27FC236}">
                  <a16:creationId xmlns:a16="http://schemas.microsoft.com/office/drawing/2014/main" id="{EED74EDB-BCEB-3BB3-4AC8-FCF288FB07DA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937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9">
            <a:extLst>
              <a:ext uri="{FF2B5EF4-FFF2-40B4-BE49-F238E27FC236}">
                <a16:creationId xmlns:a16="http://schemas.microsoft.com/office/drawing/2014/main" id="{8F4D1DAE-44F4-8584-8E7D-23CAE1BD7AB1}"/>
              </a:ext>
            </a:extLst>
          </p:cNvPr>
          <p:cNvSpPr txBox="1"/>
          <p:nvPr/>
        </p:nvSpPr>
        <p:spPr>
          <a:xfrm>
            <a:off x="2815936" y="887056"/>
            <a:ext cx="4592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فككوا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الكسر ثم اكتبوه على شكل كتابة مختلطة.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9E6AD58C-C5FA-B2C0-D944-CF553B179E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2755602"/>
                  </p:ext>
                </p:extLst>
              </p:nvPr>
            </p:nvGraphicFramePr>
            <p:xfrm>
              <a:off x="1986280" y="2946241"/>
              <a:ext cx="5171440" cy="1944000"/>
            </p:xfrm>
            <a:graphic>
              <a:graphicData uri="http://schemas.openxmlformats.org/drawingml/2006/table">
                <a:tbl>
                  <a:tblPr rtl="1" firstRow="1" firstCol="1" bandRow="1">
                    <a:tableStyleId>{5C22544A-7EE6-4342-B048-85BDC9FD1C3A}</a:tableStyleId>
                  </a:tblPr>
                  <a:tblGrid>
                    <a:gridCol w="5171440">
                      <a:extLst>
                        <a:ext uri="{9D8B030D-6E8A-4147-A177-3AD203B41FA5}">
                          <a16:colId xmlns:a16="http://schemas.microsoft.com/office/drawing/2014/main" val="4255418204"/>
                        </a:ext>
                      </a:extLst>
                    </a:gridCol>
                  </a:tblGrid>
                  <a:tr h="1944000">
                    <a:tc>
                      <a:txBody>
                        <a:bodyPr/>
                        <a:lstStyle/>
                        <a:p>
                          <a:pPr marL="457200" algn="ctr" rtl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𝟕</m:t>
                                    </m:r>
                                  </m:num>
                                  <m:den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fr-MA" sz="2800" b="1" i="1" ker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…</m:t>
                                    </m:r>
                                  </m:num>
                                  <m:den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...</m:t>
                                    </m:r>
                                  </m:den>
                                </m:f>
                                <m:r>
                                  <a:rPr lang="ar-SA" sz="2800" b="1" i="1" kern="0" smtClea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وَ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…</m:t>
                                    </m:r>
                                  </m:num>
                                  <m:den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...</m:t>
                                    </m:r>
                                  </m:den>
                                </m:f>
                                <m:r>
                                  <a:rPr lang="ar-SA" sz="2800" b="1" i="1" kern="0" smtClea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وَ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…</m:t>
                                    </m:r>
                                  </m:num>
                                  <m:den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...</m:t>
                                    </m:r>
                                  </m:den>
                                </m:f>
                                <m:r>
                                  <a:rPr lang="ar-SA" sz="2800" b="1" i="1" kern="0" smtClea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و</m:t>
                                </m:r>
                                <m:r>
                                  <a:rPr lang="ar-MA" sz="2800" b="1" i="1" kern="0" smtClea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َ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…</m:t>
                                    </m:r>
                                  </m:num>
                                  <m:den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...</m:t>
                                    </m:r>
                                  </m:den>
                                </m:f>
                                <m:r>
                                  <a:rPr lang="fr-MA" sz="2800" b="1" i="1" ker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=</m:t>
                                </m:r>
                                <m:r>
                                  <a:rPr lang="ar-MA" sz="2800" b="1" i="1" kern="0" smtClea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…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…</m:t>
                                    </m:r>
                                  </m:num>
                                  <m:den>
                                    <m: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...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ar-MA" sz="2800" b="1" i="1" kern="0" dirty="0">
                            <a:solidFill>
                              <a:srgbClr val="1B1C1D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  <a:p>
                          <a:pPr marL="457200" algn="ctr" rtl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endParaRPr lang="fr-MA" sz="2800" b="1" i="1" kern="0" dirty="0">
                            <a:solidFill>
                              <a:srgbClr val="1B1C1D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2824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9E6AD58C-C5FA-B2C0-D944-CF553B179E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2755602"/>
                  </p:ext>
                </p:extLst>
              </p:nvPr>
            </p:nvGraphicFramePr>
            <p:xfrm>
              <a:off x="1986280" y="2946241"/>
              <a:ext cx="5171440" cy="1944000"/>
            </p:xfrm>
            <a:graphic>
              <a:graphicData uri="http://schemas.openxmlformats.org/drawingml/2006/table">
                <a:tbl>
                  <a:tblPr rtl="1" firstRow="1" firstCol="1" bandRow="1">
                    <a:tableStyleId>{5C22544A-7EE6-4342-B048-85BDC9FD1C3A}</a:tableStyleId>
                  </a:tblPr>
                  <a:tblGrid>
                    <a:gridCol w="5171440">
                      <a:extLst>
                        <a:ext uri="{9D8B030D-6E8A-4147-A177-3AD203B41FA5}">
                          <a16:colId xmlns:a16="http://schemas.microsoft.com/office/drawing/2014/main" val="4255418204"/>
                        </a:ext>
                      </a:extLst>
                    </a:gridCol>
                  </a:tblGrid>
                  <a:tr h="19440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18" t="-313" r="-235" b="-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028244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CF6EB92-F194-091B-1F56-10D9219F5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3090" y="520132"/>
            <a:ext cx="1008000" cy="1008000"/>
          </a:xfrm>
          <a:prstGeom prst="ellipse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CA59F68F-F501-043B-A121-1794F9053072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20E6F7FA-439E-45D4-4D48-C60B2300DB3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0D2D034B-8989-DFE5-513D-A43AE956F1E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42CC325-50F8-6083-7339-6BB4D314183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F69B254-729A-9C95-0507-131683B7E57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04E87464-33A9-2DC1-618D-02C99D8A442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D8E1B5FE-1DE8-2242-E5BD-FF8D93B9426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576CF7AF-DC11-9E27-1359-FF9C9173CB3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45F315A2-9A9F-9CA2-2748-C4CFE7F9453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9F99F717-9F85-BF52-39CF-847940AC47F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DDB663-0610-850D-EF1B-E1CEFCA478A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8BC117B-FC26-4EB4-D30E-7524931DD76D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450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0441E-8F29-AE76-22D0-CE53E8AC1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37441333-062E-C941-0085-37B7EC7C7F74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9CAE3C9-8E31-2D5A-C175-67AAE3DBF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5158421-FA28-3F30-6100-1553F266C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BE621700-3149-B208-8960-D0BFBD771F70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599A5D75-411A-59E0-5D26-36FF297EA88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A4581EEC-9817-7A46-7068-7E9FC8E5245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ABEBF3A-EAFA-335E-E581-E11D9BE890C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89F2F80E-1037-CEDD-FC72-BF4E8EA52A8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CE21764B-EB6F-0E66-E06E-E7FAA838F7F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E6B09ADD-CAEF-5E2A-95F5-FEBAB7BB027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E4140E9B-7E44-24B4-C99D-ABB18C64C82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8F0FA963-647D-6615-70A2-2A4FF49515D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72FA95CE-603C-EA9D-D65F-5F2C52F838E6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A7D08B5-C994-0264-F8A0-B26C48BB6F7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763EBAA3-1677-FCC2-E0BB-A589311EDA52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210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9">
            <a:extLst>
              <a:ext uri="{FF2B5EF4-FFF2-40B4-BE49-F238E27FC236}">
                <a16:creationId xmlns:a16="http://schemas.microsoft.com/office/drawing/2014/main" id="{31F7D76D-BC5A-F5DE-388B-9E0ABA166D48}"/>
              </a:ext>
            </a:extLst>
          </p:cNvPr>
          <p:cNvSpPr txBox="1"/>
          <p:nvPr/>
        </p:nvSpPr>
        <p:spPr>
          <a:xfrm>
            <a:off x="528320" y="887056"/>
            <a:ext cx="6880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2A322F-E101-355C-5D2C-5BDCB9C72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3090" y="520132"/>
            <a:ext cx="1008000" cy="1008000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B831D1F-81BD-E928-EB98-0D9BCE6BDB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9991907"/>
                  </p:ext>
                </p:extLst>
              </p:nvPr>
            </p:nvGraphicFramePr>
            <p:xfrm>
              <a:off x="1889760" y="3179921"/>
              <a:ext cx="5598160" cy="1944000"/>
            </p:xfrm>
            <a:graphic>
              <a:graphicData uri="http://schemas.openxmlformats.org/drawingml/2006/table">
                <a:tbl>
                  <a:tblPr rtl="1" firstRow="1" firstCol="1" bandRow="1">
                    <a:tableStyleId>{5C22544A-7EE6-4342-B048-85BDC9FD1C3A}</a:tableStyleId>
                  </a:tblPr>
                  <a:tblGrid>
                    <a:gridCol w="5598160">
                      <a:extLst>
                        <a:ext uri="{9D8B030D-6E8A-4147-A177-3AD203B41FA5}">
                          <a16:colId xmlns:a16="http://schemas.microsoft.com/office/drawing/2014/main" val="4255418204"/>
                        </a:ext>
                      </a:extLst>
                    </a:gridCol>
                  </a:tblGrid>
                  <a:tr h="1944000">
                    <a:tc>
                      <a:txBody>
                        <a:bodyPr/>
                        <a:lstStyle/>
                        <a:p>
                          <a:pPr marL="457200" algn="ctr" rtl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𝟕</m:t>
                                    </m:r>
                                  </m:num>
                                  <m:den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fr-MA" sz="2800" b="1" i="1" ker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𝟐</m:t>
                                    </m:r>
                                  </m:num>
                                  <m:den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ar-SA" sz="2800" b="1" i="1" kern="0" smtClea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وَ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𝟐</m:t>
                                    </m:r>
                                  </m:num>
                                  <m:den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ar-SA" sz="2800" b="1" i="1" kern="0" smtClea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وَ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𝟐</m:t>
                                    </m:r>
                                  </m:num>
                                  <m:den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ar-SA" sz="2800" b="1" i="1" kern="0" smtClea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و</m:t>
                                </m:r>
                                <m:r>
                                  <a:rPr lang="ar-MA" sz="2800" b="1" i="1" kern="0" smtClea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َ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ar-MA" sz="2800" b="1" i="1" kern="0" smtClean="0">
                                        <a:solidFill>
                                          <a:srgbClr val="1B1C1D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fr-MA" sz="2800" b="1" i="1" kern="0">
                                    <a:solidFill>
                                      <a:srgbClr val="1B1C1D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=</m:t>
                                </m:r>
                                <m:r>
                                  <a:rPr lang="ar-MA" sz="2800" b="1" i="1" kern="0" smtClean="0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𝟑</m:t>
                                </m:r>
                                <m:f>
                                  <m:fPr>
                                    <m:ctrlPr>
                                      <a:rPr lang="fr-MA" sz="2800" b="1" i="1" ker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MA" sz="2800" b="1" i="1" kern="0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ar-MA" sz="2800" b="1" i="1" kern="0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ar-MA" sz="2800" b="1" i="1" kern="0" dirty="0">
                            <a:solidFill>
                              <a:srgbClr val="1B1C1D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  <a:p>
                          <a:pPr marL="457200" algn="ctr" rtl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endParaRPr lang="fr-MA" sz="2800" b="1" i="1" kern="0" dirty="0">
                            <a:solidFill>
                              <a:srgbClr val="1B1C1D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2824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B831D1F-81BD-E928-EB98-0D9BCE6BDB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9991907"/>
                  </p:ext>
                </p:extLst>
              </p:nvPr>
            </p:nvGraphicFramePr>
            <p:xfrm>
              <a:off x="1889760" y="3179921"/>
              <a:ext cx="5598160" cy="1944000"/>
            </p:xfrm>
            <a:graphic>
              <a:graphicData uri="http://schemas.openxmlformats.org/drawingml/2006/table">
                <a:tbl>
                  <a:tblPr rtl="1" firstRow="1" firstCol="1" bandRow="1">
                    <a:tableStyleId>{5C22544A-7EE6-4342-B048-85BDC9FD1C3A}</a:tableStyleId>
                  </a:tblPr>
                  <a:tblGrid>
                    <a:gridCol w="5598160">
                      <a:extLst>
                        <a:ext uri="{9D8B030D-6E8A-4147-A177-3AD203B41FA5}">
                          <a16:colId xmlns:a16="http://schemas.microsoft.com/office/drawing/2014/main" val="4255418204"/>
                        </a:ext>
                      </a:extLst>
                    </a:gridCol>
                  </a:tblGrid>
                  <a:tr h="19440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8" t="-313" r="-218" b="-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028244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" name="Groupe 2">
            <a:extLst>
              <a:ext uri="{FF2B5EF4-FFF2-40B4-BE49-F238E27FC236}">
                <a16:creationId xmlns:a16="http://schemas.microsoft.com/office/drawing/2014/main" id="{5B3FED9F-5BBB-B870-D232-ECFB0DA9BFF2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0C7C4FD-3B97-AADD-4F7B-4636F487310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70597F06-ED0E-12DE-679C-8ADC85CC9C8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0A66CD2-BD04-C60A-672C-66593F99429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753AA756-E19E-C044-49A2-13894F7102B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A155A22A-6CB9-A17B-E63E-C6EBEBE8428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55417229-FC5E-AA6C-60B7-9508082611C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1E1AD224-BDBF-1782-3574-92004855E00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7DC9632C-491E-B822-0F50-EA60D5C632F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24FE4FB6-1502-D704-06E8-56A0550A929E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243F9C3-C54D-81E3-2948-192F1498DAD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2E5D9B1-9779-D3C7-92E6-AFE4D7BA5277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8799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>
            <a:extLst>
              <a:ext uri="{FF2B5EF4-FFF2-40B4-BE49-F238E27FC236}">
                <a16:creationId xmlns:a16="http://schemas.microsoft.com/office/drawing/2014/main" id="{32EB745B-EF7B-03A5-11C8-D08BA374028C}"/>
              </a:ext>
            </a:extLst>
          </p:cNvPr>
          <p:cNvSpPr txBox="1"/>
          <p:nvPr/>
        </p:nvSpPr>
        <p:spPr>
          <a:xfrm>
            <a:off x="2826774" y="847845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</a:t>
            </a:r>
            <a:r>
              <a:rPr lang="fr-FR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S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61 النشاط 12</a:t>
            </a:r>
            <a:r>
              <a:rPr lang="ar-MA" sz="18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ED2CD-F897-B910-D99A-FD8935AA1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170" y="1650791"/>
            <a:ext cx="3953659" cy="4816257"/>
          </a:xfrm>
          <a:prstGeom prst="rect">
            <a:avLst/>
          </a:prstGeom>
        </p:spPr>
      </p:pic>
      <p:pic>
        <p:nvPicPr>
          <p:cNvPr id="6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6CADCFA3-9B91-DC02-1ECE-DEBE8B71D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352BBA54-8E56-8201-C92C-36BC10BC188B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5" name="Groupe 5">
              <a:extLst>
                <a:ext uri="{FF2B5EF4-FFF2-40B4-BE49-F238E27FC236}">
                  <a16:creationId xmlns:a16="http://schemas.microsoft.com/office/drawing/2014/main" id="{DAD29A29-1EC0-F62E-5BD3-2D5DC2EF63B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0D5C586B-D7D7-E4DC-21BF-C4215CD7BE7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F92A738-DE6C-2D32-055A-9E679713CBF6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B538AF93-82A1-E8B1-A7E4-0C99413316D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B7805668-44E3-D32F-9DDA-A98CDDE4ED32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212BBABE-A6F9-14E0-137A-87EAF5CF85A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0CE16746-D916-BD11-0FF0-472CEAC4961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DE0286E-2B00-7F2B-F453-43D01F06FCD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C49CE904-8CD3-9E64-597A-2E25118012C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EF7015-FC09-B85B-33A7-909428DA7C9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18856E6-11C0-46BB-615C-0E9BC2940B72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625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B8EEBF-4218-AF83-6269-3AC7D66D1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60" y="2184164"/>
            <a:ext cx="7955280" cy="3586715"/>
          </a:xfrm>
          <a:prstGeom prst="rect">
            <a:avLst/>
          </a:prstGeom>
        </p:spPr>
      </p:pic>
      <p:sp>
        <p:nvSpPr>
          <p:cNvPr id="3" name="ZoneTexte 9">
            <a:extLst>
              <a:ext uri="{FF2B5EF4-FFF2-40B4-BE49-F238E27FC236}">
                <a16:creationId xmlns:a16="http://schemas.microsoft.com/office/drawing/2014/main" id="{7CE49A43-6197-0B59-F30B-59117B5266DF}"/>
              </a:ext>
            </a:extLst>
          </p:cNvPr>
          <p:cNvSpPr txBox="1"/>
          <p:nvPr/>
        </p:nvSpPr>
        <p:spPr>
          <a:xfrm>
            <a:off x="2815936" y="887056"/>
            <a:ext cx="4592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الكسور على شكل كتابة كسرية مركبة أو مختلطة.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910349-84D7-5AE0-32AF-34E14B4F2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915490" y="672532"/>
            <a:ext cx="1008000" cy="1008000"/>
          </a:xfrm>
          <a:prstGeom prst="ellipse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25BF9695-3FA7-AEB7-B739-D0051FAE75F5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647813C-7A72-E49A-C650-ED70FB24029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432D8DD7-F568-D849-2C58-5BDF7FACF2D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366B00E-8DD6-1091-1DCD-0A10FF11380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AACB4470-6DC4-0F34-0B09-53DA36E14FC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0CFA2C14-75AF-0A71-F9EE-A7E164F3843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034A2EA6-608E-BD18-0745-A3EDE7D086F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6A8E2026-891D-E637-C194-60B3A48913E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41CFFA60-0944-1E36-2704-DC7391AB3548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64C81C14-3664-B55B-6F46-BDF99166A99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3D633F9-3FD1-8BD9-2925-53258E1EC87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F938BB9E-6FA5-CBBB-FC45-FB10266AA86F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485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9">
            <a:extLst>
              <a:ext uri="{FF2B5EF4-FFF2-40B4-BE49-F238E27FC236}">
                <a16:creationId xmlns:a16="http://schemas.microsoft.com/office/drawing/2014/main" id="{19AC3F48-DEB4-84D7-8A57-A1D633D22BD4}"/>
              </a:ext>
            </a:extLst>
          </p:cNvPr>
          <p:cNvSpPr txBox="1"/>
          <p:nvPr/>
        </p:nvSpPr>
        <p:spPr>
          <a:xfrm>
            <a:off x="782320" y="854455"/>
            <a:ext cx="6746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تقديم المساعدة للمتعثرين.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5F9E6D-BB2C-C0C7-C6DB-A2ECCB042602}"/>
              </a:ext>
            </a:extLst>
          </p:cNvPr>
          <p:cNvGrpSpPr/>
          <p:nvPr/>
        </p:nvGrpSpPr>
        <p:grpSpPr>
          <a:xfrm>
            <a:off x="681241" y="2062082"/>
            <a:ext cx="7416800" cy="3789915"/>
            <a:chOff x="752361" y="1879202"/>
            <a:chExt cx="7416800" cy="37899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0C805C-8D9A-290C-6E1D-FBE86BD33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361" y="1879202"/>
              <a:ext cx="7416800" cy="3789915"/>
            </a:xfrm>
            <a:prstGeom prst="rect">
              <a:avLst/>
            </a:prstGeom>
          </p:spPr>
        </p:pic>
        <p:sp>
          <p:nvSpPr>
            <p:cNvPr id="5" name="ZoneTexte 1">
              <a:extLst>
                <a:ext uri="{FF2B5EF4-FFF2-40B4-BE49-F238E27FC236}">
                  <a16:creationId xmlns:a16="http://schemas.microsoft.com/office/drawing/2014/main" id="{6474BF28-F6DE-2E39-4CF5-A2D18669263E}"/>
                </a:ext>
              </a:extLst>
            </p:cNvPr>
            <p:cNvSpPr txBox="1"/>
            <p:nvPr/>
          </p:nvSpPr>
          <p:spPr>
            <a:xfrm>
              <a:off x="2320669" y="3128787"/>
              <a:ext cx="262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C00000"/>
                  </a:solidFill>
                </a:rPr>
                <a:t>7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ZoneTexte 6">
              <a:extLst>
                <a:ext uri="{FF2B5EF4-FFF2-40B4-BE49-F238E27FC236}">
                  <a16:creationId xmlns:a16="http://schemas.microsoft.com/office/drawing/2014/main" id="{A61EC9DA-CC50-6DDF-04B0-0ECA78D38137}"/>
                </a:ext>
              </a:extLst>
            </p:cNvPr>
            <p:cNvSpPr txBox="1"/>
            <p:nvPr/>
          </p:nvSpPr>
          <p:spPr>
            <a:xfrm>
              <a:off x="1989593" y="3374050"/>
              <a:ext cx="220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C00000"/>
                  </a:solidFill>
                </a:rPr>
                <a:t>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ZoneTexte 1">
              <a:extLst>
                <a:ext uri="{FF2B5EF4-FFF2-40B4-BE49-F238E27FC236}">
                  <a16:creationId xmlns:a16="http://schemas.microsoft.com/office/drawing/2014/main" id="{E3FBFB9B-0373-FB2E-0A78-66F8ACEBA885}"/>
                </a:ext>
              </a:extLst>
            </p:cNvPr>
            <p:cNvSpPr txBox="1"/>
            <p:nvPr/>
          </p:nvSpPr>
          <p:spPr>
            <a:xfrm>
              <a:off x="4714057" y="3128787"/>
              <a:ext cx="262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3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ZoneTexte 6">
              <a:extLst>
                <a:ext uri="{FF2B5EF4-FFF2-40B4-BE49-F238E27FC236}">
                  <a16:creationId xmlns:a16="http://schemas.microsoft.com/office/drawing/2014/main" id="{7A7EAB2E-DD2C-4C2B-33D1-00C9DC2AC6CC}"/>
                </a:ext>
              </a:extLst>
            </p:cNvPr>
            <p:cNvSpPr txBox="1"/>
            <p:nvPr/>
          </p:nvSpPr>
          <p:spPr>
            <a:xfrm>
              <a:off x="4446395" y="3328842"/>
              <a:ext cx="220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ZoneTexte 1">
              <a:extLst>
                <a:ext uri="{FF2B5EF4-FFF2-40B4-BE49-F238E27FC236}">
                  <a16:creationId xmlns:a16="http://schemas.microsoft.com/office/drawing/2014/main" id="{EC03EC8A-B8FA-B93B-8323-D8CBB2054089}"/>
                </a:ext>
              </a:extLst>
            </p:cNvPr>
            <p:cNvSpPr txBox="1"/>
            <p:nvPr/>
          </p:nvSpPr>
          <p:spPr>
            <a:xfrm>
              <a:off x="7087127" y="3228946"/>
              <a:ext cx="262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1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ZoneTexte 6">
              <a:extLst>
                <a:ext uri="{FF2B5EF4-FFF2-40B4-BE49-F238E27FC236}">
                  <a16:creationId xmlns:a16="http://schemas.microsoft.com/office/drawing/2014/main" id="{BC6DEBA6-A350-4013-643D-ED19D4F8025F}"/>
                </a:ext>
              </a:extLst>
            </p:cNvPr>
            <p:cNvSpPr txBox="1"/>
            <p:nvPr/>
          </p:nvSpPr>
          <p:spPr>
            <a:xfrm>
              <a:off x="7123915" y="3574105"/>
              <a:ext cx="220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3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ZoneTexte 1">
              <a:extLst>
                <a:ext uri="{FF2B5EF4-FFF2-40B4-BE49-F238E27FC236}">
                  <a16:creationId xmlns:a16="http://schemas.microsoft.com/office/drawing/2014/main" id="{1A0450DF-2B07-7381-4BF8-538C7AC3DE01}"/>
                </a:ext>
              </a:extLst>
            </p:cNvPr>
            <p:cNvSpPr txBox="1"/>
            <p:nvPr/>
          </p:nvSpPr>
          <p:spPr>
            <a:xfrm>
              <a:off x="2320669" y="4403953"/>
              <a:ext cx="262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ZoneTexte 6">
              <a:extLst>
                <a:ext uri="{FF2B5EF4-FFF2-40B4-BE49-F238E27FC236}">
                  <a16:creationId xmlns:a16="http://schemas.microsoft.com/office/drawing/2014/main" id="{B4250E97-3A9C-3978-2370-B5EBB0F18A33}"/>
                </a:ext>
              </a:extLst>
            </p:cNvPr>
            <p:cNvSpPr txBox="1"/>
            <p:nvPr/>
          </p:nvSpPr>
          <p:spPr>
            <a:xfrm>
              <a:off x="2091012" y="4521583"/>
              <a:ext cx="220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3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ZoneTexte 1">
              <a:extLst>
                <a:ext uri="{FF2B5EF4-FFF2-40B4-BE49-F238E27FC236}">
                  <a16:creationId xmlns:a16="http://schemas.microsoft.com/office/drawing/2014/main" id="{162F60A4-137A-E967-BF48-F667B3F77B0A}"/>
                </a:ext>
              </a:extLst>
            </p:cNvPr>
            <p:cNvSpPr txBox="1"/>
            <p:nvPr/>
          </p:nvSpPr>
          <p:spPr>
            <a:xfrm>
              <a:off x="2313297" y="4749113"/>
              <a:ext cx="262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ZoneTexte 1">
              <a:extLst>
                <a:ext uri="{FF2B5EF4-FFF2-40B4-BE49-F238E27FC236}">
                  <a16:creationId xmlns:a16="http://schemas.microsoft.com/office/drawing/2014/main" id="{B9BEC953-D3ED-02FE-AC18-B9958E454A27}"/>
                </a:ext>
              </a:extLst>
            </p:cNvPr>
            <p:cNvSpPr txBox="1"/>
            <p:nvPr/>
          </p:nvSpPr>
          <p:spPr>
            <a:xfrm>
              <a:off x="4699357" y="4419533"/>
              <a:ext cx="262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ZoneTexte 6">
              <a:extLst>
                <a:ext uri="{FF2B5EF4-FFF2-40B4-BE49-F238E27FC236}">
                  <a16:creationId xmlns:a16="http://schemas.microsoft.com/office/drawing/2014/main" id="{C8ED0F9D-A005-C718-23A2-B9CCBBE29DB6}"/>
                </a:ext>
              </a:extLst>
            </p:cNvPr>
            <p:cNvSpPr txBox="1"/>
            <p:nvPr/>
          </p:nvSpPr>
          <p:spPr>
            <a:xfrm>
              <a:off x="4460761" y="4564638"/>
              <a:ext cx="220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ZoneTexte 1">
              <a:extLst>
                <a:ext uri="{FF2B5EF4-FFF2-40B4-BE49-F238E27FC236}">
                  <a16:creationId xmlns:a16="http://schemas.microsoft.com/office/drawing/2014/main" id="{539B7AD0-9BEF-E1D4-841B-FB7E35915CD2}"/>
                </a:ext>
              </a:extLst>
            </p:cNvPr>
            <p:cNvSpPr txBox="1"/>
            <p:nvPr/>
          </p:nvSpPr>
          <p:spPr>
            <a:xfrm>
              <a:off x="4656601" y="4749113"/>
              <a:ext cx="5912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10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ZoneTexte 1">
              <a:extLst>
                <a:ext uri="{FF2B5EF4-FFF2-40B4-BE49-F238E27FC236}">
                  <a16:creationId xmlns:a16="http://schemas.microsoft.com/office/drawing/2014/main" id="{BD7AE98A-FA19-6DDB-6070-BD0CCBCAC3A1}"/>
                </a:ext>
              </a:extLst>
            </p:cNvPr>
            <p:cNvSpPr txBox="1"/>
            <p:nvPr/>
          </p:nvSpPr>
          <p:spPr>
            <a:xfrm>
              <a:off x="7242242" y="4403953"/>
              <a:ext cx="262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1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ZoneTexte 6">
              <a:extLst>
                <a:ext uri="{FF2B5EF4-FFF2-40B4-BE49-F238E27FC236}">
                  <a16:creationId xmlns:a16="http://schemas.microsoft.com/office/drawing/2014/main" id="{9D70018F-5A01-912D-5724-510FA37A6A64}"/>
                </a:ext>
              </a:extLst>
            </p:cNvPr>
            <p:cNvSpPr txBox="1"/>
            <p:nvPr/>
          </p:nvSpPr>
          <p:spPr>
            <a:xfrm>
              <a:off x="7003646" y="4549058"/>
              <a:ext cx="220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3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ZoneTexte 1">
              <a:extLst>
                <a:ext uri="{FF2B5EF4-FFF2-40B4-BE49-F238E27FC236}">
                  <a16:creationId xmlns:a16="http://schemas.microsoft.com/office/drawing/2014/main" id="{A8539528-D0E9-D32C-1AF6-E32D628C6A1B}"/>
                </a:ext>
              </a:extLst>
            </p:cNvPr>
            <p:cNvSpPr txBox="1"/>
            <p:nvPr/>
          </p:nvSpPr>
          <p:spPr>
            <a:xfrm>
              <a:off x="7199486" y="4733533"/>
              <a:ext cx="5912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</a:rPr>
                <a:t>3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2CBE16A-2AFE-91EF-5D5C-8C1856B1A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915490" y="672532"/>
            <a:ext cx="1008000" cy="1008000"/>
          </a:xfrm>
          <a:prstGeom prst="ellipse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7AA236CF-2D16-56C0-7709-4D9E685721DB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22" name="Groupe 5">
              <a:extLst>
                <a:ext uri="{FF2B5EF4-FFF2-40B4-BE49-F238E27FC236}">
                  <a16:creationId xmlns:a16="http://schemas.microsoft.com/office/drawing/2014/main" id="{6D082E26-3D47-46D3-9A80-7506A247C8F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4" name="Groupe 7">
                <a:extLst>
                  <a:ext uri="{FF2B5EF4-FFF2-40B4-BE49-F238E27FC236}">
                    <a16:creationId xmlns:a16="http://schemas.microsoft.com/office/drawing/2014/main" id="{2D1023D2-CB3F-C7A4-5C65-05242FA32E8A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B7862CC-4D44-3E4F-917B-DF3507B0D2E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ZoneTexte 10">
                  <a:extLst>
                    <a:ext uri="{FF2B5EF4-FFF2-40B4-BE49-F238E27FC236}">
                      <a16:creationId xmlns:a16="http://schemas.microsoft.com/office/drawing/2014/main" id="{2772E3F6-ED2C-A520-E269-F5837E9CEAA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11">
                  <a:extLst>
                    <a:ext uri="{FF2B5EF4-FFF2-40B4-BE49-F238E27FC236}">
                      <a16:creationId xmlns:a16="http://schemas.microsoft.com/office/drawing/2014/main" id="{E8780330-B7D2-0ABB-7907-436E78AEDF8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9" name="ZoneTexte 12">
                  <a:extLst>
                    <a:ext uri="{FF2B5EF4-FFF2-40B4-BE49-F238E27FC236}">
                      <a16:creationId xmlns:a16="http://schemas.microsoft.com/office/drawing/2014/main" id="{EF214B1A-1CC9-0DFC-F47C-618626A2A5B3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13">
                  <a:extLst>
                    <a:ext uri="{FF2B5EF4-FFF2-40B4-BE49-F238E27FC236}">
                      <a16:creationId xmlns:a16="http://schemas.microsoft.com/office/drawing/2014/main" id="{8A2A01CC-F694-1AE6-4219-E1A0D7A0519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1" name="ZoneTexte 14">
                  <a:extLst>
                    <a:ext uri="{FF2B5EF4-FFF2-40B4-BE49-F238E27FC236}">
                      <a16:creationId xmlns:a16="http://schemas.microsoft.com/office/drawing/2014/main" id="{2A3832F5-0B80-DB77-F009-6FDDAA9F6A2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Organigramme : Connecteur 15">
                  <a:extLst>
                    <a:ext uri="{FF2B5EF4-FFF2-40B4-BE49-F238E27FC236}">
                      <a16:creationId xmlns:a16="http://schemas.microsoft.com/office/drawing/2014/main" id="{A8083A33-7678-7B08-0E84-FDEE13AACC8F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B251DAE-C3FA-2F7A-EA74-95D6BC968296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3" name="Rectangle : coins arrondis 6">
              <a:extLst>
                <a:ext uri="{FF2B5EF4-FFF2-40B4-BE49-F238E27FC236}">
                  <a16:creationId xmlns:a16="http://schemas.microsoft.com/office/drawing/2014/main" id="{9D46367E-A93C-23B1-48DE-359A26FFBCCE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35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2659225" y="876816"/>
            <a:ext cx="5417584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marR="0" lvl="2" indent="0" algn="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مرحباً يا أصدقاء. اليوم، سنراجع بعض الدروس السابقة.</a:t>
            </a:r>
          </a:p>
          <a:p>
            <a:pPr marL="609630" marR="0" lvl="2" indent="0" algn="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C3F2A0F-292B-8E99-8F5F-2B43C5E80A52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6B85FA0F-0B86-628C-6007-76D71EDFFFE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896ED39E-C253-962E-0679-19B954DC24E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E9B07EC-ED5B-85DD-6810-E0844750A4F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D4B4079A-283A-171F-95E3-2A3CAA3F4BA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9997DE1A-9FA2-3AAA-540A-3ACFE21463B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F16AC420-2973-440C-1F6D-CD72E6ED266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CC07AD12-B398-A660-0BCA-D95EA707CF8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FE47517F-32B9-5978-EFB9-32999EE16B2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9">
                  <a:extLst>
                    <a:ext uri="{FF2B5EF4-FFF2-40B4-BE49-F238E27FC236}">
                      <a16:creationId xmlns:a16="http://schemas.microsoft.com/office/drawing/2014/main" id="{83FEA691-A3AF-1B06-7270-C9EB7625602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0AA88D2-A961-15BA-265F-9C5E4639270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1BC9E72-B283-8F3A-9E1D-834F91254E26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37AC61-8A03-7508-3730-C708CAFC3D5A}"/>
              </a:ext>
            </a:extLst>
          </p:cNvPr>
          <p:cNvSpPr txBox="1"/>
          <p:nvPr/>
        </p:nvSpPr>
        <p:spPr>
          <a:xfrm>
            <a:off x="373226" y="907534"/>
            <a:ext cx="713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التمرين11 ، أكملوا بكتابة البسط أو المقام ليكون كل كسرين متكافئين.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ABF6F7-17C1-CCA4-C364-DD2B41734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2289120"/>
            <a:ext cx="7284720" cy="3258240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6648682-1DE8-33C4-1460-31B73219F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915490" y="672532"/>
            <a:ext cx="1008000" cy="1008000"/>
          </a:xfrm>
          <a:prstGeom prst="ellipse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ABE76FCE-37CE-D3EB-2E89-9B5D42F31A20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4" name="Groupe 5">
              <a:extLst>
                <a:ext uri="{FF2B5EF4-FFF2-40B4-BE49-F238E27FC236}">
                  <a16:creationId xmlns:a16="http://schemas.microsoft.com/office/drawing/2014/main" id="{02632092-2240-2F7B-3279-AECD92CF5B6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7">
                <a:extLst>
                  <a:ext uri="{FF2B5EF4-FFF2-40B4-BE49-F238E27FC236}">
                    <a16:creationId xmlns:a16="http://schemas.microsoft.com/office/drawing/2014/main" id="{E812291D-1EB7-23F8-18F2-C5377E7296E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340238A-CD96-A3D1-92CF-F894CABF745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" name="ZoneTexte 10">
                  <a:extLst>
                    <a:ext uri="{FF2B5EF4-FFF2-40B4-BE49-F238E27FC236}">
                      <a16:creationId xmlns:a16="http://schemas.microsoft.com/office/drawing/2014/main" id="{36A024BA-4DE4-9CF6-F693-59F94276551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1D593672-F7D8-4B28-0679-4BCD9165EC1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AB99AE34-F9BC-1E17-1485-3BDA41CE517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B9BF7750-DA02-4CBF-D1D8-F84AEE6BB53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2361AEC-CBA1-135E-8D67-283DB27CE00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B1E1DD3F-D78D-F9E1-B0D1-EDB5697491C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9B743DD-C967-776D-669E-A33D275AF39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6">
              <a:extLst>
                <a:ext uri="{FF2B5EF4-FFF2-40B4-BE49-F238E27FC236}">
                  <a16:creationId xmlns:a16="http://schemas.microsoft.com/office/drawing/2014/main" id="{6B7098B4-C12A-B77D-B26F-651FA5CA3493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373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9EC0C1-AB64-1895-5105-F1DCE7878BB1}"/>
              </a:ext>
            </a:extLst>
          </p:cNvPr>
          <p:cNvSpPr txBox="1"/>
          <p:nvPr/>
        </p:nvSpPr>
        <p:spPr>
          <a:xfrm>
            <a:off x="894080" y="907534"/>
            <a:ext cx="6616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تسجيل النسبة المئوية لعدد الإجابات الصحيحة.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72F23-9046-8C9C-6C94-FCC0E6470659}"/>
              </a:ext>
            </a:extLst>
          </p:cNvPr>
          <p:cNvGrpSpPr/>
          <p:nvPr/>
        </p:nvGrpSpPr>
        <p:grpSpPr>
          <a:xfrm>
            <a:off x="568960" y="2416398"/>
            <a:ext cx="7772400" cy="3534068"/>
            <a:chOff x="1209040" y="2582252"/>
            <a:chExt cx="7030720" cy="27674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DCD11E-F8DB-3B4B-392F-F07C8D483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9040" y="2582252"/>
              <a:ext cx="7030720" cy="2767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EA5828-79A0-C1B9-ED44-CA78DEDAA745}"/>
                </a:ext>
              </a:extLst>
            </p:cNvPr>
            <p:cNvSpPr txBox="1"/>
            <p:nvPr/>
          </p:nvSpPr>
          <p:spPr>
            <a:xfrm>
              <a:off x="2459689" y="376504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</a:rPr>
                <a:t>9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794060-8607-B57D-82E1-F5BC0AB91A49}"/>
              </a:ext>
            </a:extLst>
          </p:cNvPr>
          <p:cNvSpPr/>
          <p:nvPr/>
        </p:nvSpPr>
        <p:spPr>
          <a:xfrm>
            <a:off x="1046480" y="3429000"/>
            <a:ext cx="1564640" cy="9956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4567058-4F7F-9526-A56E-682EA9E19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915490" y="672532"/>
            <a:ext cx="1008000" cy="1008000"/>
          </a:xfrm>
          <a:prstGeom prst="ellipse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8C00AD6D-BF9C-CECE-6CD7-141FE71F2441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13AC9D1-57F2-6E97-B688-CF286A0C1D10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1" name="Groupe 7">
                <a:extLst>
                  <a:ext uri="{FF2B5EF4-FFF2-40B4-BE49-F238E27FC236}">
                    <a16:creationId xmlns:a16="http://schemas.microsoft.com/office/drawing/2014/main" id="{34EED888-C6EA-9B38-7FD9-B8D2794DD45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30484EF-CF09-A473-BD6E-4949F01DFB7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" name="ZoneTexte 10">
                  <a:extLst>
                    <a:ext uri="{FF2B5EF4-FFF2-40B4-BE49-F238E27FC236}">
                      <a16:creationId xmlns:a16="http://schemas.microsoft.com/office/drawing/2014/main" id="{329DF188-330E-CFEE-34B9-0BDCDC78C54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1">
                  <a:extLst>
                    <a:ext uri="{FF2B5EF4-FFF2-40B4-BE49-F238E27FC236}">
                      <a16:creationId xmlns:a16="http://schemas.microsoft.com/office/drawing/2014/main" id="{CDDDCDAA-80FC-0040-4418-16FB5C4BED9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6" name="ZoneTexte 12">
                  <a:extLst>
                    <a:ext uri="{FF2B5EF4-FFF2-40B4-BE49-F238E27FC236}">
                      <a16:creationId xmlns:a16="http://schemas.microsoft.com/office/drawing/2014/main" id="{523B71C3-7B92-98D8-3989-2D775D6F100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3">
                  <a:extLst>
                    <a:ext uri="{FF2B5EF4-FFF2-40B4-BE49-F238E27FC236}">
                      <a16:creationId xmlns:a16="http://schemas.microsoft.com/office/drawing/2014/main" id="{87A17182-FD17-C73F-306A-C0ECE4C4AA5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4">
                  <a:extLst>
                    <a:ext uri="{FF2B5EF4-FFF2-40B4-BE49-F238E27FC236}">
                      <a16:creationId xmlns:a16="http://schemas.microsoft.com/office/drawing/2014/main" id="{D8C69B20-6C46-FCD6-9F90-9E1D7DC6159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5">
                  <a:extLst>
                    <a:ext uri="{FF2B5EF4-FFF2-40B4-BE49-F238E27FC236}">
                      <a16:creationId xmlns:a16="http://schemas.microsoft.com/office/drawing/2014/main" id="{FA4C4998-61BB-3649-1E12-8F3F460483C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423671D-CBCF-7113-F9B1-17CED736C19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Rectangle : coins arrondis 6">
              <a:extLst>
                <a:ext uri="{FF2B5EF4-FFF2-40B4-BE49-F238E27FC236}">
                  <a16:creationId xmlns:a16="http://schemas.microsoft.com/office/drawing/2014/main" id="{D1104B61-3F1B-189E-06F2-DCB5FFF54867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477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31D2A-02D0-8CD9-7DDD-D894CF8A1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5C119F-61D2-3690-1F05-6841D56124C8}"/>
              </a:ext>
            </a:extLst>
          </p:cNvPr>
          <p:cNvSpPr txBox="1"/>
          <p:nvPr/>
        </p:nvSpPr>
        <p:spPr>
          <a:xfrm>
            <a:off x="867100" y="818441"/>
            <a:ext cx="6616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اتمموا التمرين.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تقديم الساعدة للمتعثرين.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DBC8A1-2A9B-3773-9E50-07052361D48A}"/>
              </a:ext>
            </a:extLst>
          </p:cNvPr>
          <p:cNvGrpSpPr/>
          <p:nvPr/>
        </p:nvGrpSpPr>
        <p:grpSpPr>
          <a:xfrm>
            <a:off x="568960" y="2416398"/>
            <a:ext cx="7772400" cy="3534068"/>
            <a:chOff x="1209040" y="2582252"/>
            <a:chExt cx="7030720" cy="27674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EA62B1-98AD-1BD4-D889-6EC9397CB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9040" y="2582252"/>
              <a:ext cx="7030720" cy="2767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EDA5B2-8FCA-61C4-DE40-269E6A6E6A31}"/>
                </a:ext>
              </a:extLst>
            </p:cNvPr>
            <p:cNvSpPr txBox="1"/>
            <p:nvPr/>
          </p:nvSpPr>
          <p:spPr>
            <a:xfrm>
              <a:off x="2459689" y="376504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</a:rPr>
                <a:t>9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DF365B-D0AF-D457-5A5F-E516E6A80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915490" y="672532"/>
            <a:ext cx="1008000" cy="1008000"/>
          </a:xfrm>
          <a:prstGeom prst="ellipse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B8DCA4B8-C204-EC1E-63C7-E3A776116F9A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2994F65-22A3-9120-263A-CE7E9EDF84B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7">
                <a:extLst>
                  <a:ext uri="{FF2B5EF4-FFF2-40B4-BE49-F238E27FC236}">
                    <a16:creationId xmlns:a16="http://schemas.microsoft.com/office/drawing/2014/main" id="{44BAF55D-073B-F9E9-47C2-FD5632B1314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83066D3-D1CD-EEC3-61C6-09F54237869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0">
                  <a:extLst>
                    <a:ext uri="{FF2B5EF4-FFF2-40B4-BE49-F238E27FC236}">
                      <a16:creationId xmlns:a16="http://schemas.microsoft.com/office/drawing/2014/main" id="{AFF2605B-AF97-3A7D-B5FC-726C2D5CB5E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1">
                  <a:extLst>
                    <a:ext uri="{FF2B5EF4-FFF2-40B4-BE49-F238E27FC236}">
                      <a16:creationId xmlns:a16="http://schemas.microsoft.com/office/drawing/2014/main" id="{E8B32C44-3F81-48D7-9A71-EC3B85FC2C1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2">
                  <a:extLst>
                    <a:ext uri="{FF2B5EF4-FFF2-40B4-BE49-F238E27FC236}">
                      <a16:creationId xmlns:a16="http://schemas.microsoft.com/office/drawing/2014/main" id="{BA1D1A3F-8FED-21D7-2CC6-8A1E6041B3F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3">
                  <a:extLst>
                    <a:ext uri="{FF2B5EF4-FFF2-40B4-BE49-F238E27FC236}">
                      <a16:creationId xmlns:a16="http://schemas.microsoft.com/office/drawing/2014/main" id="{0C0F68F1-9F8D-FC76-4A45-74DB065F88C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7" name="ZoneTexte 14">
                  <a:extLst>
                    <a:ext uri="{FF2B5EF4-FFF2-40B4-BE49-F238E27FC236}">
                      <a16:creationId xmlns:a16="http://schemas.microsoft.com/office/drawing/2014/main" id="{45471EA9-0421-A785-22F3-95C09E87EF7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5">
                  <a:extLst>
                    <a:ext uri="{FF2B5EF4-FFF2-40B4-BE49-F238E27FC236}">
                      <a16:creationId xmlns:a16="http://schemas.microsoft.com/office/drawing/2014/main" id="{C38362F2-DF74-DA12-B7D8-D1454CA9614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BB274FE-DA5F-9902-19B5-C809881687F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391C48D-0E16-104E-355E-42254587DAA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6232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F05CB-8235-ACA7-E315-6A7EE408E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738F70-212F-5955-5E96-496654276247}"/>
              </a:ext>
            </a:extLst>
          </p:cNvPr>
          <p:cNvSpPr txBox="1"/>
          <p:nvPr/>
        </p:nvSpPr>
        <p:spPr>
          <a:xfrm>
            <a:off x="894080" y="907534"/>
            <a:ext cx="6616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تقديم الساعدة للمتعثرين.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411F40-E268-C58C-3AAB-07287D938329}"/>
              </a:ext>
            </a:extLst>
          </p:cNvPr>
          <p:cNvGrpSpPr/>
          <p:nvPr/>
        </p:nvGrpSpPr>
        <p:grpSpPr>
          <a:xfrm>
            <a:off x="645160" y="2416398"/>
            <a:ext cx="7772400" cy="3534068"/>
            <a:chOff x="645160" y="2416398"/>
            <a:chExt cx="7772400" cy="353406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993663-51C4-9F27-C7D0-169D5C1DE4D5}"/>
                </a:ext>
              </a:extLst>
            </p:cNvPr>
            <p:cNvGrpSpPr/>
            <p:nvPr/>
          </p:nvGrpSpPr>
          <p:grpSpPr>
            <a:xfrm>
              <a:off x="645160" y="2416398"/>
              <a:ext cx="7772400" cy="3534068"/>
              <a:chOff x="1209040" y="2582252"/>
              <a:chExt cx="7030720" cy="276744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32BCBE5-F62F-1AF3-7553-6F7A37B19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09040" y="2582252"/>
                <a:ext cx="7030720" cy="276744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DA2335-56C8-2B89-7A3B-83AC9456BDA7}"/>
                  </a:ext>
                </a:extLst>
              </p:cNvPr>
              <p:cNvSpPr txBox="1"/>
              <p:nvPr/>
            </p:nvSpPr>
            <p:spPr>
              <a:xfrm>
                <a:off x="2459689" y="376504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</a:rPr>
                  <a:t>9</a:t>
                </a:r>
                <a:endParaRPr lang="fr-MA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88E48BC-3BAF-E159-9AC6-831A48C22642}"/>
                </a:ext>
              </a:extLst>
            </p:cNvPr>
            <p:cNvSpPr txBox="1"/>
            <p:nvPr/>
          </p:nvSpPr>
          <p:spPr>
            <a:xfrm>
              <a:off x="4586213" y="356081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</a:rPr>
                <a:t>3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17BF42-978E-E94A-FF45-89D27AA28B0F}"/>
                </a:ext>
              </a:extLst>
            </p:cNvPr>
            <p:cNvSpPr txBox="1"/>
            <p:nvPr/>
          </p:nvSpPr>
          <p:spPr>
            <a:xfrm>
              <a:off x="7191554" y="3895563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</a:rPr>
                <a:t>36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0D91B3-F318-B7AA-0682-ED8C4C01A807}"/>
                </a:ext>
              </a:extLst>
            </p:cNvPr>
            <p:cNvSpPr txBox="1"/>
            <p:nvPr/>
          </p:nvSpPr>
          <p:spPr>
            <a:xfrm>
              <a:off x="6645462" y="5125720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</a:rPr>
                <a:t>16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D9EE29-37AE-2A0C-9742-B650CC837DD8}"/>
                </a:ext>
              </a:extLst>
            </p:cNvPr>
            <p:cNvSpPr txBox="1"/>
            <p:nvPr/>
          </p:nvSpPr>
          <p:spPr>
            <a:xfrm>
              <a:off x="4687813" y="507456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</a:rPr>
                <a:t>5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B61A91-21CD-7EE6-CECB-9C0548637782}"/>
                </a:ext>
              </a:extLst>
            </p:cNvPr>
            <p:cNvSpPr txBox="1"/>
            <p:nvPr/>
          </p:nvSpPr>
          <p:spPr>
            <a:xfrm>
              <a:off x="1948810" y="4989808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</a:rPr>
                <a:t>12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F3E3B9-75F2-2DC7-4CCC-9C2C82D2E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915490" y="672532"/>
            <a:ext cx="1008000" cy="1008000"/>
          </a:xfrm>
          <a:prstGeom prst="ellipse">
            <a:avLst/>
          </a:prstGeom>
        </p:spPr>
      </p:pic>
      <p:grpSp>
        <p:nvGrpSpPr>
          <p:cNvPr id="13" name="Groupe 2">
            <a:extLst>
              <a:ext uri="{FF2B5EF4-FFF2-40B4-BE49-F238E27FC236}">
                <a16:creationId xmlns:a16="http://schemas.microsoft.com/office/drawing/2014/main" id="{CCE0098C-FD22-ECAE-5E58-22F750176C2C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4" name="Groupe 5">
              <a:extLst>
                <a:ext uri="{FF2B5EF4-FFF2-40B4-BE49-F238E27FC236}">
                  <a16:creationId xmlns:a16="http://schemas.microsoft.com/office/drawing/2014/main" id="{580481ED-BEAF-C0EA-A643-FA7460AFC3E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6" name="Groupe 7">
                <a:extLst>
                  <a:ext uri="{FF2B5EF4-FFF2-40B4-BE49-F238E27FC236}">
                    <a16:creationId xmlns:a16="http://schemas.microsoft.com/office/drawing/2014/main" id="{B78A162E-57A5-756A-4B33-35A647057AFA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AE2E546-2123-1DE9-FB34-0C629F61F4E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" name="ZoneTexte 10">
                  <a:extLst>
                    <a:ext uri="{FF2B5EF4-FFF2-40B4-BE49-F238E27FC236}">
                      <a16:creationId xmlns:a16="http://schemas.microsoft.com/office/drawing/2014/main" id="{583C457D-38BD-D31E-9DB5-82D9CDB77A2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1">
                  <a:extLst>
                    <a:ext uri="{FF2B5EF4-FFF2-40B4-BE49-F238E27FC236}">
                      <a16:creationId xmlns:a16="http://schemas.microsoft.com/office/drawing/2014/main" id="{272B5F71-96CD-4B3B-9966-5BA9DE51BC9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1" name="ZoneTexte 12">
                  <a:extLst>
                    <a:ext uri="{FF2B5EF4-FFF2-40B4-BE49-F238E27FC236}">
                      <a16:creationId xmlns:a16="http://schemas.microsoft.com/office/drawing/2014/main" id="{14DEBE82-8EE0-3C16-0B46-263371A2C7D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13">
                  <a:extLst>
                    <a:ext uri="{FF2B5EF4-FFF2-40B4-BE49-F238E27FC236}">
                      <a16:creationId xmlns:a16="http://schemas.microsoft.com/office/drawing/2014/main" id="{EE11E89B-AAD9-EB79-F6CF-50EC35ED37B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3" name="ZoneTexte 14">
                  <a:extLst>
                    <a:ext uri="{FF2B5EF4-FFF2-40B4-BE49-F238E27FC236}">
                      <a16:creationId xmlns:a16="http://schemas.microsoft.com/office/drawing/2014/main" id="{A2F0063F-91EA-E398-1191-884AD78AFC6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15">
                  <a:extLst>
                    <a:ext uri="{FF2B5EF4-FFF2-40B4-BE49-F238E27FC236}">
                      <a16:creationId xmlns:a16="http://schemas.microsoft.com/office/drawing/2014/main" id="{6B7FC1E3-1060-ED60-9A98-F8F7D76EC40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25D7F43-0C88-CDAD-6DE9-B84FC2A144E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" name="Rectangle : coins arrondis 6">
              <a:extLst>
                <a:ext uri="{FF2B5EF4-FFF2-40B4-BE49-F238E27FC236}">
                  <a16:creationId xmlns:a16="http://schemas.microsoft.com/office/drawing/2014/main" id="{39E35336-4525-265A-E0DE-140ECC6B9607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875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0" y="894883"/>
            <a:ext cx="7528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 ! في المنزل، أكملوا الأنشطة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التي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لم نقم بإنجازها في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  8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الصفحة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32A514-9AE0-2EAD-4CC6-77BCA536E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817548" y="670936"/>
            <a:ext cx="999174" cy="999174"/>
          </a:xfrm>
          <a:prstGeom prst="ellipse">
            <a:avLst/>
          </a:prstGeom>
        </p:spPr>
      </p:pic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17F41549-BD7D-3425-39EE-96ACAF62F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03" y="1744132"/>
            <a:ext cx="3918449" cy="4722719"/>
          </a:xfrm>
          <a:prstGeom prst="rect">
            <a:avLst/>
          </a:prstGeom>
        </p:spPr>
      </p:pic>
      <p:grpSp>
        <p:nvGrpSpPr>
          <p:cNvPr id="29" name="Groupe 4">
            <a:extLst>
              <a:ext uri="{FF2B5EF4-FFF2-40B4-BE49-F238E27FC236}">
                <a16:creationId xmlns:a16="http://schemas.microsoft.com/office/drawing/2014/main" id="{D2759EFE-B6E8-4B19-CEC3-F7F95AAF84D2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30" name="Groupe 5">
              <a:extLst>
                <a:ext uri="{FF2B5EF4-FFF2-40B4-BE49-F238E27FC236}">
                  <a16:creationId xmlns:a16="http://schemas.microsoft.com/office/drawing/2014/main" id="{19DEF094-1ACD-6194-E485-157FEAA02E8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2" name="Groupe 21">
                <a:extLst>
                  <a:ext uri="{FF2B5EF4-FFF2-40B4-BE49-F238E27FC236}">
                    <a16:creationId xmlns:a16="http://schemas.microsoft.com/office/drawing/2014/main" id="{A299E0FC-925A-D53A-E67B-0A25C69006B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2851B5E-2B7A-EB2E-00D3-103C384D4D8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ZoneTexte 24">
                  <a:extLst>
                    <a:ext uri="{FF2B5EF4-FFF2-40B4-BE49-F238E27FC236}">
                      <a16:creationId xmlns:a16="http://schemas.microsoft.com/office/drawing/2014/main" id="{DB9ED28F-0713-CD6D-7B13-E2EEB4A08AB4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Organigramme : Connecteur 25">
                  <a:extLst>
                    <a:ext uri="{FF2B5EF4-FFF2-40B4-BE49-F238E27FC236}">
                      <a16:creationId xmlns:a16="http://schemas.microsoft.com/office/drawing/2014/main" id="{EB0E1B61-B88D-A932-DF63-9FC7E4794263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7" name="ZoneTexte 26">
                  <a:extLst>
                    <a:ext uri="{FF2B5EF4-FFF2-40B4-BE49-F238E27FC236}">
                      <a16:creationId xmlns:a16="http://schemas.microsoft.com/office/drawing/2014/main" id="{EEA70F12-9EEC-369D-25E8-33034B1A787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Organigramme : Connecteur 27">
                  <a:extLst>
                    <a:ext uri="{FF2B5EF4-FFF2-40B4-BE49-F238E27FC236}">
                      <a16:creationId xmlns:a16="http://schemas.microsoft.com/office/drawing/2014/main" id="{8BBFA02F-EBDB-4F97-315C-DCAC3E34F95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9" name="ZoneTexte 28">
                  <a:extLst>
                    <a:ext uri="{FF2B5EF4-FFF2-40B4-BE49-F238E27FC236}">
                      <a16:creationId xmlns:a16="http://schemas.microsoft.com/office/drawing/2014/main" id="{F133D373-6689-8A7E-9BFC-517F566392B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Organigramme : Connecteur 29">
                  <a:extLst>
                    <a:ext uri="{FF2B5EF4-FFF2-40B4-BE49-F238E27FC236}">
                      <a16:creationId xmlns:a16="http://schemas.microsoft.com/office/drawing/2014/main" id="{88F02CE0-5756-DCCB-89B9-A984DFD9066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9CFC3EF-835F-7712-1EE5-DAE10F996F51}"/>
                  </a:ext>
                </a:extLst>
              </p:cNvPr>
              <p:cNvSpPr/>
              <p:nvPr/>
            </p:nvSpPr>
            <p:spPr>
              <a:xfrm>
                <a:off x="2835734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" name="Rectangle : coins arrondis 6">
              <a:extLst>
                <a:ext uri="{FF2B5EF4-FFF2-40B4-BE49-F238E27FC236}">
                  <a16:creationId xmlns:a16="http://schemas.microsoft.com/office/drawing/2014/main" id="{0C642923-DE24-1717-49EB-26E13ED4FE7B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4F63D18-83AE-B0FF-1DF6-6F6096AA2629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BC891C96-0FB2-D9D1-9902-E34A4AF1542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21">
                <a:extLst>
                  <a:ext uri="{FF2B5EF4-FFF2-40B4-BE49-F238E27FC236}">
                    <a16:creationId xmlns:a16="http://schemas.microsoft.com/office/drawing/2014/main" id="{9B13CDA9-24C3-BC7A-F64A-6B48E3ED9C1A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320E3CA-D952-6E63-309B-73AA39E06BA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24">
                  <a:extLst>
                    <a:ext uri="{FF2B5EF4-FFF2-40B4-BE49-F238E27FC236}">
                      <a16:creationId xmlns:a16="http://schemas.microsoft.com/office/drawing/2014/main" id="{C72AE0EC-2BAC-87CA-5479-EB66A7A9D370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25">
                  <a:extLst>
                    <a:ext uri="{FF2B5EF4-FFF2-40B4-BE49-F238E27FC236}">
                      <a16:creationId xmlns:a16="http://schemas.microsoft.com/office/drawing/2014/main" id="{9589195A-C999-BBE2-F8DB-AF025AEAEF4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26">
                  <a:extLst>
                    <a:ext uri="{FF2B5EF4-FFF2-40B4-BE49-F238E27FC236}">
                      <a16:creationId xmlns:a16="http://schemas.microsoft.com/office/drawing/2014/main" id="{CFCE3DFB-5EFE-34EE-C0F9-6732830FBBD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27">
                  <a:extLst>
                    <a:ext uri="{FF2B5EF4-FFF2-40B4-BE49-F238E27FC236}">
                      <a16:creationId xmlns:a16="http://schemas.microsoft.com/office/drawing/2014/main" id="{1E872075-E177-0DC6-7211-975F6AB1609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28">
                  <a:extLst>
                    <a:ext uri="{FF2B5EF4-FFF2-40B4-BE49-F238E27FC236}">
                      <a16:creationId xmlns:a16="http://schemas.microsoft.com/office/drawing/2014/main" id="{72645C01-25B0-192D-2F56-D211423EE56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9">
                  <a:extLst>
                    <a:ext uri="{FF2B5EF4-FFF2-40B4-BE49-F238E27FC236}">
                      <a16:creationId xmlns:a16="http://schemas.microsoft.com/office/drawing/2014/main" id="{39D88513-28BD-09D6-B66B-F04489CC5E5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38701C-6199-0273-55DD-929FC9905418}"/>
                  </a:ext>
                </a:extLst>
              </p:cNvPr>
              <p:cNvSpPr/>
              <p:nvPr/>
            </p:nvSpPr>
            <p:spPr>
              <a:xfrm>
                <a:off x="2835734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6">
              <a:extLst>
                <a:ext uri="{FF2B5EF4-FFF2-40B4-BE49-F238E27FC236}">
                  <a16:creationId xmlns:a16="http://schemas.microsoft.com/office/drawing/2014/main" id="{C20A41E5-2F8F-4280-4815-E9F6356EBBFD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E1D11-AD32-6C49-9FD0-67BA814A2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553173F-6A7A-20EA-CBA8-2089A0C8C59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DBACEA8-32D1-E449-BE16-E8F6055B9C0C}"/>
              </a:ext>
            </a:extLst>
          </p:cNvPr>
          <p:cNvGrpSpPr/>
          <p:nvPr/>
        </p:nvGrpSpPr>
        <p:grpSpPr>
          <a:xfrm>
            <a:off x="2005898" y="2202257"/>
            <a:ext cx="4856467" cy="2799854"/>
            <a:chOff x="2477786" y="2221113"/>
            <a:chExt cx="4476261" cy="258065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880F672-686B-5A9D-E300-96B6BC73AEC4}"/>
                </a:ext>
              </a:extLst>
            </p:cNvPr>
            <p:cNvSpPr/>
            <p:nvPr/>
          </p:nvSpPr>
          <p:spPr>
            <a:xfrm>
              <a:off x="2477786" y="2584289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E684912-712E-2912-0ADB-18536B69F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27783" y="3452204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2355B32D-C90D-DDB6-D44F-03B8C14A3F73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072A18A-83BD-F237-33F9-C0BE73A3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5FC08B6-A1D5-CD16-19C6-27B3B1CA31D8}"/>
                </a:ext>
              </a:extLst>
            </p:cNvPr>
            <p:cNvSpPr txBox="1"/>
            <p:nvPr/>
          </p:nvSpPr>
          <p:spPr>
            <a:xfrm>
              <a:off x="2485461" y="3489803"/>
              <a:ext cx="3447931" cy="538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37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823804"/>
            <a:ext cx="7169356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الذهني:  </a:t>
            </a:r>
          </a:p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616985"/>
            <a:ext cx="6710559" cy="564279"/>
            <a:chOff x="1581931" y="2616985"/>
            <a:chExt cx="6051513" cy="564279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224056" y="2689389"/>
              <a:ext cx="1982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20</a:t>
              </a:r>
              <a:r>
                <a:rPr lang="fr-FR" sz="2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</a:t>
              </a:r>
              <a:r>
                <a:rPr lang="ar-SA" sz="2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  <a:r>
                <a:rPr lang="fr-FR" sz="2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= </a:t>
              </a:r>
              <a:r>
                <a:rPr lang="fr-MA" sz="2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…</a:t>
              </a:r>
              <a:r>
                <a:rPr lang="fr-FR" sz="2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528408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r>
                <a:rPr lang="ar-SA" sz="4000" dirty="0">
                  <a:solidFill>
                    <a:srgbClr val="C00000"/>
                  </a:solidFill>
                  <a:latin typeface="Calibri" panose="020F0502020204030204" pitchFamily="34" charset="0"/>
                </a:rPr>
                <a:t>27</a:t>
              </a:r>
              <a:endParaRPr lang="fr-FR" sz="4000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0E1F3492-52F6-BBFA-D7F4-D097B8B1197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EE8140F-92E9-51B3-0D21-54A9ECB6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E63D14A-FCC2-A2E0-9620-9D8F9109F5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2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20580</TotalTime>
  <Words>1822</Words>
  <Application>Microsoft Office PowerPoint</Application>
  <PresentationFormat>Affichage à l'écran (4:3)</PresentationFormat>
  <Paragraphs>720</Paragraphs>
  <Slides>76</Slides>
  <Notes>4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76</vt:i4>
      </vt:variant>
    </vt:vector>
  </HeadingPairs>
  <TitlesOfParts>
    <vt:vector size="90" baseType="lpstr">
      <vt:lpstr>DengXian</vt:lpstr>
      <vt:lpstr>Aptos</vt:lpstr>
      <vt:lpstr>Aptos Display</vt:lpstr>
      <vt:lpstr>Arial</vt:lpstr>
      <vt:lpstr>Arimo Italics</vt:lpstr>
      <vt:lpstr>Calibri</vt:lpstr>
      <vt:lpstr>Cambria Math</vt:lpstr>
      <vt:lpstr>Dosis</vt:lpstr>
      <vt:lpstr>Dosis SemiBold</vt:lpstr>
      <vt:lpstr>Effra CC Arbc</vt:lpstr>
      <vt:lpstr>2_Conception personnalisée</vt:lpstr>
      <vt:lpstr>Page d'entree</vt:lpstr>
      <vt:lpstr>partie 1</vt:lpstr>
      <vt:lpstr>1_salam</vt:lpstr>
      <vt:lpstr>Présentation PowerPoint</vt:lpstr>
      <vt:lpstr>Présentation PowerPoint</vt:lpstr>
      <vt:lpstr>برمجة الأسبوع  السادس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180</cp:revision>
  <cp:lastPrinted>2025-08-13T10:11:39Z</cp:lastPrinted>
  <dcterms:created xsi:type="dcterms:W3CDTF">2025-08-01T12:31:49Z</dcterms:created>
  <dcterms:modified xsi:type="dcterms:W3CDTF">2025-11-30T15:29:36Z</dcterms:modified>
</cp:coreProperties>
</file>