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3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2" r:id="rId1"/>
    <p:sldMasterId id="2147483852" r:id="rId2"/>
    <p:sldMasterId id="2147483880" r:id="rId3"/>
    <p:sldMasterId id="2147483906" r:id="rId4"/>
  </p:sldMasterIdLst>
  <p:notesMasterIdLst>
    <p:notesMasterId r:id="rId59"/>
  </p:notesMasterIdLst>
  <p:handoutMasterIdLst>
    <p:handoutMasterId r:id="rId60"/>
  </p:handoutMasterIdLst>
  <p:sldIdLst>
    <p:sldId id="779" r:id="rId5"/>
    <p:sldId id="909" r:id="rId6"/>
    <p:sldId id="738" r:id="rId7"/>
    <p:sldId id="780" r:id="rId8"/>
    <p:sldId id="783" r:id="rId9"/>
    <p:sldId id="2134806722" r:id="rId10"/>
    <p:sldId id="1019" r:id="rId11"/>
    <p:sldId id="2134806650" r:id="rId12"/>
    <p:sldId id="769" r:id="rId13"/>
    <p:sldId id="914" r:id="rId14"/>
    <p:sldId id="2134806880" r:id="rId15"/>
    <p:sldId id="2134806887" r:id="rId16"/>
    <p:sldId id="2134806920" r:id="rId17"/>
    <p:sldId id="1143" r:id="rId18"/>
    <p:sldId id="1144" r:id="rId19"/>
    <p:sldId id="2134806921" r:id="rId20"/>
    <p:sldId id="2134806922" r:id="rId21"/>
    <p:sldId id="1146" r:id="rId22"/>
    <p:sldId id="2134806924" r:id="rId23"/>
    <p:sldId id="2134806923" r:id="rId24"/>
    <p:sldId id="2134806925" r:id="rId25"/>
    <p:sldId id="2134806926" r:id="rId26"/>
    <p:sldId id="1150" r:id="rId27"/>
    <p:sldId id="2134806928" r:id="rId28"/>
    <p:sldId id="1152" r:id="rId29"/>
    <p:sldId id="1153" r:id="rId30"/>
    <p:sldId id="2134806929" r:id="rId31"/>
    <p:sldId id="2134806930" r:id="rId32"/>
    <p:sldId id="2134806931" r:id="rId33"/>
    <p:sldId id="2134806825" r:id="rId34"/>
    <p:sldId id="2134806889" r:id="rId35"/>
    <p:sldId id="2134806891" r:id="rId36"/>
    <p:sldId id="2134806893" r:id="rId37"/>
    <p:sldId id="2134806892" r:id="rId38"/>
    <p:sldId id="2134806895" r:id="rId39"/>
    <p:sldId id="2134806894" r:id="rId40"/>
    <p:sldId id="2134806888" r:id="rId41"/>
    <p:sldId id="2134806900" r:id="rId42"/>
    <p:sldId id="2134806903" r:id="rId43"/>
    <p:sldId id="2134806901" r:id="rId44"/>
    <p:sldId id="2134806906" r:id="rId45"/>
    <p:sldId id="2134806932" r:id="rId46"/>
    <p:sldId id="2134806911" r:id="rId47"/>
    <p:sldId id="2134806933" r:id="rId48"/>
    <p:sldId id="2134806934" r:id="rId49"/>
    <p:sldId id="2134806915" r:id="rId50"/>
    <p:sldId id="2134806935" r:id="rId51"/>
    <p:sldId id="2134806917" r:id="rId52"/>
    <p:sldId id="2134806918" r:id="rId53"/>
    <p:sldId id="2134806936" r:id="rId54"/>
    <p:sldId id="789" r:id="rId55"/>
    <p:sldId id="1142" r:id="rId56"/>
    <p:sldId id="764" r:id="rId57"/>
    <p:sldId id="969" r:id="rId58"/>
  </p:sldIdLst>
  <p:sldSz cx="9144000" cy="6858000" type="screen4x3"/>
  <p:notesSz cx="6735763" cy="9866313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7FC5C2"/>
    <a:srgbClr val="F2F2F2"/>
    <a:srgbClr val="A6A6A6"/>
    <a:srgbClr val="F6BB00"/>
    <a:srgbClr val="BFBFBF"/>
    <a:srgbClr val="FAE496"/>
    <a:srgbClr val="FD4F34"/>
    <a:srgbClr val="FFFFFF"/>
    <a:srgbClr val="3494BA"/>
    <a:srgbClr val="FFC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7E9639D4-E3E2-4D34-9284-5A2195B3D0D7}" styleName="Style clair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16DA210-FB5B-4158-B5E0-FEB733F419BA}" styleName="Style clair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427" autoAdjust="0"/>
    <p:restoredTop sz="96320" autoAdjust="0"/>
  </p:normalViewPr>
  <p:slideViewPr>
    <p:cSldViewPr snapToGrid="0">
      <p:cViewPr varScale="1">
        <p:scale>
          <a:sx n="71" d="100"/>
          <a:sy n="71" d="100"/>
        </p:scale>
        <p:origin x="1190" y="2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145" d="100"/>
          <a:sy n="145" d="100"/>
        </p:scale>
        <p:origin x="6528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5" Type="http://schemas.openxmlformats.org/officeDocument/2006/relationships/slide" Target="slides/slide1.xml"/><Relationship Id="rId61" Type="http://schemas.openxmlformats.org/officeDocument/2006/relationships/presProps" Target="presProp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handoutMaster" Target="handoutMasters/handoutMaster1.xml"/><Relationship Id="rId65" Type="http://schemas.microsoft.com/office/2018/10/relationships/authors" Target="author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8FF5D674-1086-AA74-A922-8341B35C2DB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MA" dirty="0">
              <a:latin typeface="Calibri" panose="020F0502020204030204" pitchFamily="34" charset="0"/>
            </a:endParaRP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D6AF181-CE25-818B-0C1A-E976E3C089C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14763" y="0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2E9A10-4475-4EDB-BE0D-A3870F9F347D}" type="datetimeFigureOut">
              <a:rPr lang="fr-MA" smtClean="0">
                <a:latin typeface="Calibri" panose="020F0502020204030204" pitchFamily="34" charset="0"/>
              </a:rPr>
              <a:t>30/11/2025</a:t>
            </a:fld>
            <a:endParaRPr lang="fr-MA" dirty="0">
              <a:latin typeface="Calibri" panose="020F0502020204030204" pitchFamily="34" charset="0"/>
            </a:endParaRP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A6A3AC1-5F23-688A-314D-E8322CEFE92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371013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MA" dirty="0">
              <a:latin typeface="Calibri" panose="020F0502020204030204" pitchFamily="34" charset="0"/>
            </a:endParaRP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48327C3-92D0-AAC3-7DC6-FB2D89B0CA4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14763" y="9371013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6A7049-2A54-4E8D-974D-8790AA0E5EBA}" type="slidenum">
              <a:rPr lang="fr-MA" smtClean="0">
                <a:latin typeface="Calibri" panose="020F0502020204030204" pitchFamily="34" charset="0"/>
              </a:rPr>
              <a:t>‹N°›</a:t>
            </a:fld>
            <a:endParaRPr lang="fr-MA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68867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30/11/2025</a:t>
            </a:fld>
            <a:endParaRPr lang="fr-M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697316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3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10325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BAA795-48C7-84D7-C15B-84787FBD85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B36C5914-774E-80E8-1B45-7E1F557983C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2A249044-4B24-DEB9-829D-FBD26CC19B1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B5A818D-2125-09CF-07BA-571DF2B1C6E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52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6890028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210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9BF4D0D2-63B2-71AB-616A-82EEE772F6F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24" y="3985"/>
            <a:ext cx="9135950" cy="6850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1813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628A7FD7-9926-EA3B-9CA1-964B7F22F23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24" y="3985"/>
            <a:ext cx="9135950" cy="6850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7472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0E51F951-1DB6-D806-006F-A6572E6B3F6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" y="1007"/>
            <a:ext cx="9143895" cy="6855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8574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0E51F951-1DB6-D806-006F-A6572E6B3F6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" y="1007"/>
            <a:ext cx="9143895" cy="6855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5307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4B3CA1AB-0FE2-8F2D-F142-C3A293CCF4E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" y="1007"/>
            <a:ext cx="9143894" cy="6855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9159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6594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DE3C890D-7E69-7393-9CF8-4B694225E2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898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1291BC93-8BFE-BEA9-733E-46BF967BC5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4834" y="-25150"/>
            <a:ext cx="9180124" cy="688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2263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088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614203CE-A6F3-0DF1-19D4-001BCA2285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89" cy="6857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302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1291BC93-8BFE-BEA9-733E-46BF967BC5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3538" y="-25150"/>
            <a:ext cx="9177533" cy="688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631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04179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7739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6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EDD0497D-8F79-0933-B3D5-AF8A7B36202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1523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0990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86F94848-A794-EFB4-F388-E05A8F499E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" y="1007"/>
            <a:ext cx="9143895" cy="6855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6721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jpe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3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3753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5" r:id="rId1"/>
    <p:sldLayoutId id="2147483899" r:id="rId2"/>
    <p:sldLayoutId id="2147483903" r:id="rId3"/>
    <p:sldLayoutId id="2147483905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itre 6">
            <a:extLst>
              <a:ext uri="{FF2B5EF4-FFF2-40B4-BE49-F238E27FC236}">
                <a16:creationId xmlns:a16="http://schemas.microsoft.com/office/drawing/2014/main" id="{261A4975-EFCA-7B46-58B4-2A7C84239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086" y="3774332"/>
            <a:ext cx="1880680" cy="11997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 dirty="0"/>
              <a:t>المرحلة</a:t>
            </a:r>
            <a:r>
              <a:rPr lang="fr-FR" dirty="0"/>
              <a:t> 1 </a:t>
            </a:r>
            <a:r>
              <a:rPr lang="ar-SA" dirty="0"/>
              <a:t> </a:t>
            </a:r>
            <a:endParaRPr lang="fr-FR" dirty="0"/>
          </a:p>
        </p:txBody>
      </p:sp>
      <p:pic>
        <p:nvPicPr>
          <p:cNvPr id="2" name="Image 1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02B021C0-3087-2CD0-330B-1F592BDB3A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692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98" r:id="rId2"/>
  </p:sldLayoutIdLst>
  <p:txStyles>
    <p:titleStyle>
      <a:lvl1pPr algn="ctr" defTabSz="914400" rtl="1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bg1"/>
          </a:solidFill>
          <a:latin typeface="Effra CC Arbc" panose="020B0503020203020204" pitchFamily="34" charset="-78"/>
          <a:ea typeface="+mj-ea"/>
          <a:cs typeface="Effra CC Arbc" panose="020B0503020203020204" pitchFamily="34" charset="-78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9380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  <p:sldLayoutId id="2147483896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43605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7" r:id="rId1"/>
    <p:sldLayoutId id="2147483908" r:id="rId2"/>
    <p:sldLayoutId id="2147483909" r:id="rId3"/>
    <p:sldLayoutId id="2147483910" r:id="rId4"/>
    <p:sldLayoutId id="2147483911" r:id="rId5"/>
    <p:sldLayoutId id="2147483912" r:id="rId6"/>
    <p:sldLayoutId id="2147483913" r:id="rId7"/>
    <p:sldLayoutId id="2147483914" r:id="rId8"/>
    <p:sldLayoutId id="2147483915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emf"/><Relationship Id="rId5" Type="http://schemas.openxmlformats.org/officeDocument/2006/relationships/image" Target="../media/image19.emf"/><Relationship Id="rId4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microsoft.com/office/2007/relationships/media" Target="../media/media4.mp4"/><Relationship Id="rId7" Type="http://schemas.openxmlformats.org/officeDocument/2006/relationships/image" Target="../media/image25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4.png"/><Relationship Id="rId5" Type="http://schemas.openxmlformats.org/officeDocument/2006/relationships/slideLayout" Target="../slideLayouts/slideLayout3.xml"/><Relationship Id="rId4" Type="http://schemas.openxmlformats.org/officeDocument/2006/relationships/video" Target="../media/media4.mp4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microsoft.com/office/2007/relationships/media" Target="../media/media2.mp4"/><Relationship Id="rId7" Type="http://schemas.openxmlformats.org/officeDocument/2006/relationships/image" Target="../media/image2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4.png"/><Relationship Id="rId5" Type="http://schemas.openxmlformats.org/officeDocument/2006/relationships/slideLayout" Target="../slideLayouts/slideLayout9.xml"/><Relationship Id="rId4" Type="http://schemas.openxmlformats.org/officeDocument/2006/relationships/video" Target="../media/media2.mp4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id="{7E429979-571F-EDDD-9445-3C598ED7D87C}"/>
              </a:ext>
            </a:extLst>
          </p:cNvPr>
          <p:cNvSpPr txBox="1"/>
          <p:nvPr/>
        </p:nvSpPr>
        <p:spPr>
          <a:xfrm>
            <a:off x="4763193" y="565265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>
              <a:latin typeface="Calibri" panose="020F0502020204030204" pitchFamily="34" charset="0"/>
            </a:endParaRPr>
          </a:p>
        </p:txBody>
      </p:sp>
      <p:sp>
        <p:nvSpPr>
          <p:cNvPr id="4" name="Espace réservé du titre 6">
            <a:extLst>
              <a:ext uri="{FF2B5EF4-FFF2-40B4-BE49-F238E27FC236}">
                <a16:creationId xmlns:a16="http://schemas.microsoft.com/office/drawing/2014/main" id="{F692E3D3-369C-1966-E673-3DD75E4E733A}"/>
              </a:ext>
            </a:extLst>
          </p:cNvPr>
          <p:cNvSpPr txBox="1">
            <a:spLocks/>
          </p:cNvSpPr>
          <p:nvPr/>
        </p:nvSpPr>
        <p:spPr>
          <a:xfrm>
            <a:off x="7866436" y="836579"/>
            <a:ext cx="823607" cy="6744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Effra CC Arbc" panose="020B0503020203020204" pitchFamily="34" charset="-78"/>
                <a:ea typeface="+mj-ea"/>
                <a:cs typeface="Effra CC Arbc" panose="020B0503020203020204" pitchFamily="34" charset="-78"/>
              </a:defRPr>
            </a:lvl1pPr>
          </a:lstStyle>
          <a:p>
            <a:r>
              <a:rPr lang="fr-FR" sz="3600" dirty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10F80FAA-5681-195F-F521-52A7A8CE21CF}"/>
              </a:ext>
            </a:extLst>
          </p:cNvPr>
          <p:cNvSpPr txBox="1">
            <a:spLocks/>
          </p:cNvSpPr>
          <p:nvPr/>
        </p:nvSpPr>
        <p:spPr>
          <a:xfrm rot="931040">
            <a:off x="654186" y="4123583"/>
            <a:ext cx="565014" cy="461118"/>
          </a:xfrm>
          <a:prstGeom prst="rect">
            <a:avLst/>
          </a:prstGeom>
        </p:spPr>
        <p:txBody>
          <a:bodyPr/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Effra CC Arbc" panose="020B0503020203020204" pitchFamily="34" charset="-78"/>
                <a:ea typeface="+mj-ea"/>
                <a:cs typeface="Effra CC Arbc" panose="020B0503020203020204" pitchFamily="34" charset="-78"/>
              </a:defRPr>
            </a:lvl1pPr>
          </a:lstStyle>
          <a:p>
            <a:r>
              <a:rPr lang="ar-SA" dirty="0"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1</a:t>
            </a:r>
            <a:endParaRPr lang="fr-FR" dirty="0">
              <a:latin typeface="Calibri" panose="020F0502020204030204" pitchFamily="34" charset="0"/>
              <a:ea typeface="DengXian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A99AF236-8162-FC5B-5621-F573DA6C9B44}"/>
              </a:ext>
            </a:extLst>
          </p:cNvPr>
          <p:cNvSpPr txBox="1">
            <a:spLocks/>
          </p:cNvSpPr>
          <p:nvPr/>
        </p:nvSpPr>
        <p:spPr>
          <a:xfrm>
            <a:off x="3905386" y="5171333"/>
            <a:ext cx="565014" cy="4611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fr-FR" dirty="0">
                <a:ea typeface="DengXian" panose="02010600030101010101" pitchFamily="2" charset="-122"/>
              </a:rPr>
              <a:t>6</a:t>
            </a:r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A5C86039-DE8B-7325-47F4-EC557AEA5248}"/>
              </a:ext>
            </a:extLst>
          </p:cNvPr>
          <p:cNvGrpSpPr/>
          <p:nvPr/>
        </p:nvGrpSpPr>
        <p:grpSpPr>
          <a:xfrm>
            <a:off x="5567637" y="6021421"/>
            <a:ext cx="1163386" cy="288630"/>
            <a:chOff x="5333182" y="5877672"/>
            <a:chExt cx="1163386" cy="288630"/>
          </a:xfrm>
          <a:solidFill>
            <a:schemeClr val="bg1">
              <a:lumMod val="75000"/>
            </a:schemeClr>
          </a:solidFill>
        </p:grpSpPr>
        <p:sp>
          <p:nvSpPr>
            <p:cNvPr id="14" name="Rectangle : coins arrondis 13">
              <a:extLst>
                <a:ext uri="{FF2B5EF4-FFF2-40B4-BE49-F238E27FC236}">
                  <a16:creationId xmlns:a16="http://schemas.microsoft.com/office/drawing/2014/main" id="{48576B8F-8347-45D9-9BB4-563CADA6DF1D}"/>
                </a:ext>
              </a:extLst>
            </p:cNvPr>
            <p:cNvSpPr/>
            <p:nvPr/>
          </p:nvSpPr>
          <p:spPr>
            <a:xfrm>
              <a:off x="5333182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7FC5C2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rtl="1"/>
              <a:r>
                <a:rPr lang="ar-SA" sz="1400" b="1" dirty="0">
                  <a:solidFill>
                    <a:srgbClr val="A6A6A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 2</a:t>
              </a:r>
              <a:endParaRPr lang="fr-FR" sz="1400" b="1" dirty="0">
                <a:solidFill>
                  <a:srgbClr val="A6A6A6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" name="Ellipse 14">
              <a:extLst>
                <a:ext uri="{FF2B5EF4-FFF2-40B4-BE49-F238E27FC236}">
                  <a16:creationId xmlns:a16="http://schemas.microsoft.com/office/drawing/2014/main" id="{060F61F8-EA1D-BAF5-E32D-3FC094CA50D2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grpFill/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Calibri" panose="020F0502020204030204" pitchFamily="34" charset="0"/>
              </a:endParaRPr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A1793DDD-665E-DC83-488B-02C1353644FC}"/>
              </a:ext>
            </a:extLst>
          </p:cNvPr>
          <p:cNvGrpSpPr/>
          <p:nvPr/>
        </p:nvGrpSpPr>
        <p:grpSpPr>
          <a:xfrm>
            <a:off x="3909967" y="6011615"/>
            <a:ext cx="1199186" cy="288630"/>
            <a:chOff x="5277181" y="5861684"/>
            <a:chExt cx="1199186" cy="288630"/>
          </a:xfrm>
        </p:grpSpPr>
        <p:sp>
          <p:nvSpPr>
            <p:cNvPr id="17" name="Rectangle : coins arrondis 16">
              <a:extLst>
                <a:ext uri="{FF2B5EF4-FFF2-40B4-BE49-F238E27FC236}">
                  <a16:creationId xmlns:a16="http://schemas.microsoft.com/office/drawing/2014/main" id="{A1BD227B-4F36-B25A-729B-DE42D6107C41}"/>
                </a:ext>
              </a:extLst>
            </p:cNvPr>
            <p:cNvSpPr/>
            <p:nvPr/>
          </p:nvSpPr>
          <p:spPr>
            <a:xfrm>
              <a:off x="5277181" y="5861684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F6BB00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rtl="1"/>
              <a:r>
                <a:rPr lang="ar-SA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 3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" name="Ellipse 17">
              <a:extLst>
                <a:ext uri="{FF2B5EF4-FFF2-40B4-BE49-F238E27FC236}">
                  <a16:creationId xmlns:a16="http://schemas.microsoft.com/office/drawing/2014/main" id="{2E85ABDF-6DE5-0FA4-066E-81FD26354094}"/>
                </a:ext>
              </a:extLst>
            </p:cNvPr>
            <p:cNvSpPr/>
            <p:nvPr/>
          </p:nvSpPr>
          <p:spPr>
            <a:xfrm>
              <a:off x="6207316" y="5877672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FFFFF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17C7E7B7-A3B1-88C7-BCFE-62F6D838E824}"/>
              </a:ext>
            </a:extLst>
          </p:cNvPr>
          <p:cNvGrpSpPr/>
          <p:nvPr/>
        </p:nvGrpSpPr>
        <p:grpSpPr>
          <a:xfrm>
            <a:off x="816191" y="6021421"/>
            <a:ext cx="1245833" cy="288630"/>
            <a:chOff x="5372100" y="5877672"/>
            <a:chExt cx="1245833" cy="288630"/>
          </a:xfrm>
          <a:solidFill>
            <a:srgbClr val="7FC5C2"/>
          </a:solidFill>
        </p:grpSpPr>
        <p:sp>
          <p:nvSpPr>
            <p:cNvPr id="23" name="Rectangle : coins arrondis 22">
              <a:extLst>
                <a:ext uri="{FF2B5EF4-FFF2-40B4-BE49-F238E27FC236}">
                  <a16:creationId xmlns:a16="http://schemas.microsoft.com/office/drawing/2014/main" id="{3C246DBA-E4FC-5C89-9564-175EEC629EDF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4" name="Ellipse 23">
              <a:extLst>
                <a:ext uri="{FF2B5EF4-FFF2-40B4-BE49-F238E27FC236}">
                  <a16:creationId xmlns:a16="http://schemas.microsoft.com/office/drawing/2014/main" id="{785392B9-2153-8608-44A3-CB6BEA36E9B5}"/>
                </a:ext>
              </a:extLst>
            </p:cNvPr>
            <p:cNvSpPr/>
            <p:nvPr/>
          </p:nvSpPr>
          <p:spPr>
            <a:xfrm>
              <a:off x="6348882" y="5877672"/>
              <a:ext cx="269051" cy="256655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Calibri" panose="020F0502020204030204" pitchFamily="34" charset="0"/>
              </a:endParaRPr>
            </a:p>
          </p:txBody>
        </p:sp>
      </p:grp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A2C287BE-37D3-1E88-1411-9590B874B36A}"/>
              </a:ext>
            </a:extLst>
          </p:cNvPr>
          <p:cNvSpPr/>
          <p:nvPr/>
        </p:nvSpPr>
        <p:spPr>
          <a:xfrm>
            <a:off x="7208224" y="6021421"/>
            <a:ext cx="1124468" cy="288630"/>
          </a:xfrm>
          <a:prstGeom prst="roundRect">
            <a:avLst>
              <a:gd name="adj" fmla="val 50000"/>
            </a:avLst>
          </a:prstGeom>
          <a:solidFill>
            <a:srgbClr val="7FC5C2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rtl="1"/>
            <a:r>
              <a:rPr lang="ar-SA" sz="1400" b="1" dirty="0">
                <a:solidFill>
                  <a:srgbClr val="A6A6A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مراجعة 2</a:t>
            </a:r>
            <a:endParaRPr lang="fr-FR" sz="1400" b="1" dirty="0">
              <a:solidFill>
                <a:srgbClr val="A6A6A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9D4D6E57-9490-7310-C943-5B47781AF44E}"/>
              </a:ext>
            </a:extLst>
          </p:cNvPr>
          <p:cNvSpPr/>
          <p:nvPr/>
        </p:nvSpPr>
        <p:spPr>
          <a:xfrm>
            <a:off x="8063641" y="6037180"/>
            <a:ext cx="269051" cy="256655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Calibri" panose="020F05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60FDEC7-6591-027F-01E9-4B1A4AC005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7400" y="686082"/>
            <a:ext cx="5380985" cy="975445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53600862-408F-64B6-977F-9E72DB2A6A0A}"/>
              </a:ext>
            </a:extLst>
          </p:cNvPr>
          <p:cNvSpPr txBox="1"/>
          <p:nvPr/>
        </p:nvSpPr>
        <p:spPr>
          <a:xfrm>
            <a:off x="765671" y="5998735"/>
            <a:ext cx="1124468" cy="307777"/>
          </a:xfrm>
          <a:prstGeom prst="rect">
            <a:avLst/>
          </a:prstGeom>
          <a:solidFill>
            <a:srgbClr val="7FC5C2"/>
          </a:solidFill>
        </p:spPr>
        <p:txBody>
          <a:bodyPr wrap="square">
            <a:spAutoFit/>
          </a:bodyPr>
          <a:lstStyle/>
          <a:p>
            <a:pPr indent="0" algn="ctr" rtl="1">
              <a:buNone/>
              <a:defRPr/>
            </a:pPr>
            <a:r>
              <a:rPr lang="fr-MA" sz="1400" b="1" dirty="0">
                <a:solidFill>
                  <a:srgbClr val="A6A6A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تَصْحيحُ الرّائِزِ</a:t>
            </a:r>
          </a:p>
        </p:txBody>
      </p:sp>
      <p:grpSp>
        <p:nvGrpSpPr>
          <p:cNvPr id="5" name="Groupe 15">
            <a:extLst>
              <a:ext uri="{FF2B5EF4-FFF2-40B4-BE49-F238E27FC236}">
                <a16:creationId xmlns:a16="http://schemas.microsoft.com/office/drawing/2014/main" id="{64A0E3BE-D131-F510-4391-E4BD3BEC42BD}"/>
              </a:ext>
            </a:extLst>
          </p:cNvPr>
          <p:cNvGrpSpPr/>
          <p:nvPr/>
        </p:nvGrpSpPr>
        <p:grpSpPr>
          <a:xfrm>
            <a:off x="2423341" y="5998735"/>
            <a:ext cx="1199186" cy="288630"/>
            <a:chOff x="5277181" y="5861684"/>
            <a:chExt cx="1199186" cy="288630"/>
          </a:xfrm>
        </p:grpSpPr>
        <p:sp>
          <p:nvSpPr>
            <p:cNvPr id="7" name="Rectangle : coins arrondis 16">
              <a:extLst>
                <a:ext uri="{FF2B5EF4-FFF2-40B4-BE49-F238E27FC236}">
                  <a16:creationId xmlns:a16="http://schemas.microsoft.com/office/drawing/2014/main" id="{1D61FA03-6E3A-550F-B9F9-D558F46CD861}"/>
                </a:ext>
              </a:extLst>
            </p:cNvPr>
            <p:cNvSpPr/>
            <p:nvPr/>
          </p:nvSpPr>
          <p:spPr>
            <a:xfrm>
              <a:off x="5277181" y="5861684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7FC5C2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rtl="1"/>
              <a:r>
                <a:rPr lang="ar-MA" sz="1400" b="1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تمرير الرائز</a:t>
              </a:r>
              <a:endParaRPr lang="fr-FR" sz="14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5" name="Ellipse 17">
              <a:extLst>
                <a:ext uri="{FF2B5EF4-FFF2-40B4-BE49-F238E27FC236}">
                  <a16:creationId xmlns:a16="http://schemas.microsoft.com/office/drawing/2014/main" id="{EDC02B13-278B-26EE-F341-58820A2CC22C}"/>
                </a:ext>
              </a:extLst>
            </p:cNvPr>
            <p:cNvSpPr/>
            <p:nvPr/>
          </p:nvSpPr>
          <p:spPr>
            <a:xfrm>
              <a:off x="6207316" y="5877672"/>
              <a:ext cx="269051" cy="256655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rgbClr val="FFFFFF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04996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2.22222E-6 -4.07407E-6 L -0.0934 -0.0004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70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"/>
                            </p:stCondLst>
                            <p:childTnLst>
                              <p:par>
                                <p:cTn id="8" presetID="1" presetClass="emph" presetSubtype="2" repeatCount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8D00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0342B1-6D97-A8C3-D631-53E29DC81F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CBF78AFF-29F3-5899-5E9D-E270EBCC31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0D5FF0C2-2BC1-E177-6D63-4D9528978958}"/>
              </a:ext>
            </a:extLst>
          </p:cNvPr>
          <p:cNvSpPr txBox="1"/>
          <p:nvPr/>
        </p:nvSpPr>
        <p:spPr>
          <a:xfrm>
            <a:off x="1243049" y="881801"/>
            <a:ext cx="6273817" cy="392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أنجزوا في دقيقية.</a:t>
            </a:r>
          </a:p>
        </p:txBody>
      </p:sp>
      <p:grpSp>
        <p:nvGrpSpPr>
          <p:cNvPr id="5" name="Groupe 19">
            <a:extLst>
              <a:ext uri="{FF2B5EF4-FFF2-40B4-BE49-F238E27FC236}">
                <a16:creationId xmlns:a16="http://schemas.microsoft.com/office/drawing/2014/main" id="{2601AD65-DDFA-EF67-B5AC-9820309FBD96}"/>
              </a:ext>
            </a:extLst>
          </p:cNvPr>
          <p:cNvGrpSpPr/>
          <p:nvPr/>
        </p:nvGrpSpPr>
        <p:grpSpPr>
          <a:xfrm>
            <a:off x="499035" y="974287"/>
            <a:ext cx="614494" cy="688367"/>
            <a:chOff x="924143" y="3511073"/>
            <a:chExt cx="614494" cy="688367"/>
          </a:xfrm>
        </p:grpSpPr>
        <p:pic>
          <p:nvPicPr>
            <p:cNvPr id="7" name="Image 20">
              <a:extLst>
                <a:ext uri="{FF2B5EF4-FFF2-40B4-BE49-F238E27FC236}">
                  <a16:creationId xmlns:a16="http://schemas.microsoft.com/office/drawing/2014/main" id="{8771E348-58C6-EFBD-EC6E-FB721D0D0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24143" y="3511073"/>
              <a:ext cx="614494" cy="688367"/>
            </a:xfrm>
            <a:prstGeom prst="rect">
              <a:avLst/>
            </a:prstGeom>
          </p:spPr>
        </p:pic>
        <p:sp>
          <p:nvSpPr>
            <p:cNvPr id="8" name="ZoneTexte 21">
              <a:extLst>
                <a:ext uri="{FF2B5EF4-FFF2-40B4-BE49-F238E27FC236}">
                  <a16:creationId xmlns:a16="http://schemas.microsoft.com/office/drawing/2014/main" id="{169E4034-ABEF-4A96-841B-30318F5FF61F}"/>
                </a:ext>
              </a:extLst>
            </p:cNvPr>
            <p:cNvSpPr txBox="1"/>
            <p:nvPr/>
          </p:nvSpPr>
          <p:spPr>
            <a:xfrm>
              <a:off x="1008567" y="368969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  <a:cs typeface="Calibri" panose="020F0502020204030204" pitchFamily="34" charset="0"/>
                </a:rPr>
                <a:t>1</a:t>
              </a:r>
              <a:endParaRPr lang="fr-FR" sz="1900" b="1" dirty="0">
                <a:solidFill>
                  <a:srgbClr val="33878B"/>
                </a:solidFill>
              </a:endParaRPr>
            </a:p>
          </p:txBody>
        </p:sp>
      </p:grpSp>
      <p:grpSp>
        <p:nvGrpSpPr>
          <p:cNvPr id="2" name="Group 18">
            <a:extLst>
              <a:ext uri="{FF2B5EF4-FFF2-40B4-BE49-F238E27FC236}">
                <a16:creationId xmlns:a16="http://schemas.microsoft.com/office/drawing/2014/main" id="{99C2BA5F-0DF7-A3ED-991C-8EE8DBCC6147}"/>
              </a:ext>
            </a:extLst>
          </p:cNvPr>
          <p:cNvGrpSpPr/>
          <p:nvPr/>
        </p:nvGrpSpPr>
        <p:grpSpPr>
          <a:xfrm>
            <a:off x="499035" y="2761438"/>
            <a:ext cx="7801921" cy="2181402"/>
            <a:chOff x="526739" y="2161998"/>
            <a:chExt cx="7878274" cy="2534004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273A0F5-CD25-7F23-8080-A4D97FFB53F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6739" y="2161998"/>
              <a:ext cx="7878274" cy="2534004"/>
            </a:xfrm>
            <a:prstGeom prst="rect">
              <a:avLst/>
            </a:prstGeom>
          </p:spPr>
        </p:pic>
        <p:sp>
          <p:nvSpPr>
            <p:cNvPr id="9" name="TextBox 7">
              <a:extLst>
                <a:ext uri="{FF2B5EF4-FFF2-40B4-BE49-F238E27FC236}">
                  <a16:creationId xmlns:a16="http://schemas.microsoft.com/office/drawing/2014/main" id="{F32AEEDC-F2BD-EC44-02B0-F18E0B5CC8DC}"/>
                </a:ext>
              </a:extLst>
            </p:cNvPr>
            <p:cNvSpPr txBox="1"/>
            <p:nvPr/>
          </p:nvSpPr>
          <p:spPr>
            <a:xfrm>
              <a:off x="968460" y="2383566"/>
              <a:ext cx="1516380" cy="4647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MA" sz="2000" b="1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Calibri" panose="020F0502020204030204" pitchFamily="34" charset="0"/>
                </a:rPr>
                <a:t>9 X 9= </a:t>
              </a:r>
              <a:r>
                <a:rPr lang="fr-MA" sz="2000" b="1" dirty="0">
                  <a:solidFill>
                    <a:srgbClr val="C0000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Calibri" panose="020F0502020204030204" pitchFamily="34" charset="0"/>
                </a:rPr>
                <a:t>81</a:t>
              </a:r>
            </a:p>
          </p:txBody>
        </p:sp>
        <p:sp>
          <p:nvSpPr>
            <p:cNvPr id="11" name="TextBox 8">
              <a:extLst>
                <a:ext uri="{FF2B5EF4-FFF2-40B4-BE49-F238E27FC236}">
                  <a16:creationId xmlns:a16="http://schemas.microsoft.com/office/drawing/2014/main" id="{A6A960B7-4CBF-CDC9-D0DB-9A6C3F92AE56}"/>
                </a:ext>
              </a:extLst>
            </p:cNvPr>
            <p:cNvSpPr txBox="1"/>
            <p:nvPr/>
          </p:nvSpPr>
          <p:spPr>
            <a:xfrm>
              <a:off x="2993937" y="2324429"/>
              <a:ext cx="1516379" cy="4647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MA" sz="2000" b="1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Calibri" panose="020F0502020204030204" pitchFamily="34" charset="0"/>
                </a:rPr>
                <a:t>8 +</a:t>
              </a:r>
              <a:r>
                <a:rPr lang="ar-SA" sz="2000" b="1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Calibri" panose="020F0502020204030204" pitchFamily="34" charset="0"/>
                </a:rPr>
                <a:t>10</a:t>
              </a:r>
              <a:r>
                <a:rPr lang="fr-MA" sz="2000" b="1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Calibri" panose="020F0502020204030204" pitchFamily="34" charset="0"/>
                </a:rPr>
                <a:t>= </a:t>
              </a:r>
              <a:r>
                <a:rPr lang="fr-MA" sz="2000" b="1" dirty="0">
                  <a:solidFill>
                    <a:srgbClr val="FCC302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Calibri" panose="020F0502020204030204" pitchFamily="34" charset="0"/>
                </a:rPr>
                <a:t>...</a:t>
              </a:r>
            </a:p>
          </p:txBody>
        </p:sp>
        <p:sp>
          <p:nvSpPr>
            <p:cNvPr id="12" name="TextBox 9">
              <a:extLst>
                <a:ext uri="{FF2B5EF4-FFF2-40B4-BE49-F238E27FC236}">
                  <a16:creationId xmlns:a16="http://schemas.microsoft.com/office/drawing/2014/main" id="{24980980-A7D5-27D2-527B-AF297CDDB838}"/>
                </a:ext>
              </a:extLst>
            </p:cNvPr>
            <p:cNvSpPr txBox="1"/>
            <p:nvPr/>
          </p:nvSpPr>
          <p:spPr>
            <a:xfrm>
              <a:off x="4926332" y="2374163"/>
              <a:ext cx="1432560" cy="4647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MA" sz="2000" b="1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Calibri" panose="020F0502020204030204" pitchFamily="34" charset="0"/>
                </a:rPr>
                <a:t>7 + 5 = </a:t>
              </a:r>
              <a:r>
                <a:rPr lang="fr-MA" sz="2000" b="1" dirty="0">
                  <a:solidFill>
                    <a:srgbClr val="FCC302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Calibri" panose="020F0502020204030204" pitchFamily="34" charset="0"/>
                </a:rPr>
                <a:t>...</a:t>
              </a:r>
              <a:endParaRPr lang="fr-MA" sz="2000" b="1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13" name="TextBox 10">
              <a:extLst>
                <a:ext uri="{FF2B5EF4-FFF2-40B4-BE49-F238E27FC236}">
                  <a16:creationId xmlns:a16="http://schemas.microsoft.com/office/drawing/2014/main" id="{BA688687-07AE-F617-9CB3-34BDF038AA62}"/>
                </a:ext>
              </a:extLst>
            </p:cNvPr>
            <p:cNvSpPr txBox="1"/>
            <p:nvPr/>
          </p:nvSpPr>
          <p:spPr>
            <a:xfrm>
              <a:off x="6989085" y="2376051"/>
              <a:ext cx="1348740" cy="4647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MA" sz="2000" b="1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Calibri" panose="020F0502020204030204" pitchFamily="34" charset="0"/>
                </a:rPr>
                <a:t>25</a:t>
              </a:r>
              <a:r>
                <a:rPr lang="fr-MA" sz="2000" b="1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fr-MA" sz="2000" b="1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Calibri" panose="020F0502020204030204" pitchFamily="34" charset="0"/>
                </a:rPr>
                <a:t>- 6 = </a:t>
              </a:r>
              <a:r>
                <a:rPr lang="fr-MA" sz="2000" b="1" dirty="0">
                  <a:solidFill>
                    <a:srgbClr val="FCC302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Calibri" panose="020F0502020204030204" pitchFamily="34" charset="0"/>
                </a:rPr>
                <a:t>...</a:t>
              </a:r>
              <a:endParaRPr lang="fr-MA" sz="2000" b="1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14" name="TextBox 11">
              <a:extLst>
                <a:ext uri="{FF2B5EF4-FFF2-40B4-BE49-F238E27FC236}">
                  <a16:creationId xmlns:a16="http://schemas.microsoft.com/office/drawing/2014/main" id="{E447F2D3-C971-9D97-E432-8DAB04720C8C}"/>
                </a:ext>
              </a:extLst>
            </p:cNvPr>
            <p:cNvSpPr txBox="1"/>
            <p:nvPr/>
          </p:nvSpPr>
          <p:spPr>
            <a:xfrm>
              <a:off x="1013460" y="3212377"/>
              <a:ext cx="1348740" cy="4647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MA" sz="2000" b="1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Calibri" panose="020F0502020204030204" pitchFamily="34" charset="0"/>
                </a:rPr>
                <a:t>12- </a:t>
              </a:r>
              <a:r>
                <a:rPr lang="ar-SA" sz="2000" b="1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Calibri" panose="020F0502020204030204" pitchFamily="34" charset="0"/>
                </a:rPr>
                <a:t>5</a:t>
              </a:r>
              <a:r>
                <a:rPr lang="fr-MA" sz="2000" b="1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Calibri" panose="020F0502020204030204" pitchFamily="34" charset="0"/>
                </a:rPr>
                <a:t> = </a:t>
              </a:r>
            </a:p>
          </p:txBody>
        </p:sp>
        <p:sp>
          <p:nvSpPr>
            <p:cNvPr id="16" name="TextBox 12">
              <a:extLst>
                <a:ext uri="{FF2B5EF4-FFF2-40B4-BE49-F238E27FC236}">
                  <a16:creationId xmlns:a16="http://schemas.microsoft.com/office/drawing/2014/main" id="{D31BDE76-1D6D-9B99-756B-9285DA0722A0}"/>
                </a:ext>
              </a:extLst>
            </p:cNvPr>
            <p:cNvSpPr txBox="1"/>
            <p:nvPr/>
          </p:nvSpPr>
          <p:spPr>
            <a:xfrm>
              <a:off x="2993937" y="3228945"/>
              <a:ext cx="1348740" cy="4647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MA" sz="2000" b="1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Calibri" panose="020F0502020204030204" pitchFamily="34" charset="0"/>
                </a:rPr>
                <a:t>18 - 9 = </a:t>
              </a:r>
              <a:r>
                <a:rPr lang="fr-MA" sz="2000" b="1" dirty="0">
                  <a:solidFill>
                    <a:srgbClr val="FCC302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Calibri" panose="020F0502020204030204" pitchFamily="34" charset="0"/>
                </a:rPr>
                <a:t>...</a:t>
              </a:r>
              <a:endParaRPr lang="fr-MA" sz="2000" b="1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17" name="TextBox 13">
              <a:extLst>
                <a:ext uri="{FF2B5EF4-FFF2-40B4-BE49-F238E27FC236}">
                  <a16:creationId xmlns:a16="http://schemas.microsoft.com/office/drawing/2014/main" id="{FD5B3F5A-F09C-9FD0-F86A-5416F243F285}"/>
                </a:ext>
              </a:extLst>
            </p:cNvPr>
            <p:cNvSpPr txBox="1"/>
            <p:nvPr/>
          </p:nvSpPr>
          <p:spPr>
            <a:xfrm>
              <a:off x="4880502" y="3212261"/>
              <a:ext cx="1478389" cy="4647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MA" sz="2000" b="1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Calibri" panose="020F0502020204030204" pitchFamily="34" charset="0"/>
                </a:rPr>
                <a:t> 5+15= </a:t>
              </a:r>
              <a:r>
                <a:rPr lang="fr-MA" sz="2000" b="1" dirty="0">
                  <a:solidFill>
                    <a:srgbClr val="FCC302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Calibri" panose="020F0502020204030204" pitchFamily="34" charset="0"/>
                </a:rPr>
                <a:t>...</a:t>
              </a:r>
              <a:endParaRPr lang="fr-MA" sz="2000" b="1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18" name="TextBox 15">
              <a:extLst>
                <a:ext uri="{FF2B5EF4-FFF2-40B4-BE49-F238E27FC236}">
                  <a16:creationId xmlns:a16="http://schemas.microsoft.com/office/drawing/2014/main" id="{CB6B7B3D-E794-E81E-DF7F-28E2BB52E7E2}"/>
                </a:ext>
              </a:extLst>
            </p:cNvPr>
            <p:cNvSpPr txBox="1"/>
            <p:nvPr/>
          </p:nvSpPr>
          <p:spPr>
            <a:xfrm>
              <a:off x="6989085" y="3166396"/>
              <a:ext cx="1348740" cy="4647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MA" sz="2000" b="1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Calibri" panose="020F0502020204030204" pitchFamily="34" charset="0"/>
                </a:rPr>
                <a:t>5 X 5 = </a:t>
              </a:r>
              <a:r>
                <a:rPr lang="fr-MA" sz="2000" b="1" dirty="0">
                  <a:solidFill>
                    <a:srgbClr val="FCC302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Calibri" panose="020F0502020204030204" pitchFamily="34" charset="0"/>
                </a:rPr>
                <a:t>...</a:t>
              </a:r>
              <a:endParaRPr lang="fr-MA" sz="2000" b="1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19" name="TextBox 16">
              <a:extLst>
                <a:ext uri="{FF2B5EF4-FFF2-40B4-BE49-F238E27FC236}">
                  <a16:creationId xmlns:a16="http://schemas.microsoft.com/office/drawing/2014/main" id="{38BD477F-E869-61F8-C7B4-059FAD0A746D}"/>
                </a:ext>
              </a:extLst>
            </p:cNvPr>
            <p:cNvSpPr txBox="1"/>
            <p:nvPr/>
          </p:nvSpPr>
          <p:spPr>
            <a:xfrm>
              <a:off x="2993937" y="4123942"/>
              <a:ext cx="1348740" cy="4647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SA" sz="2000" b="1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Calibri" panose="020F0502020204030204" pitchFamily="34" charset="0"/>
                </a:rPr>
                <a:t>7</a:t>
              </a:r>
              <a:r>
                <a:rPr lang="fr-MA" sz="2000" b="1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Calibri" panose="020F0502020204030204" pitchFamily="34" charset="0"/>
                </a:rPr>
                <a:t> x 6 = </a:t>
              </a:r>
              <a:r>
                <a:rPr lang="fr-MA" sz="2000" b="1" dirty="0">
                  <a:solidFill>
                    <a:srgbClr val="FCC302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Calibri" panose="020F0502020204030204" pitchFamily="34" charset="0"/>
                </a:rPr>
                <a:t>...</a:t>
              </a:r>
              <a:endParaRPr lang="fr-MA" sz="2000" b="1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20" name="TextBox 17">
              <a:extLst>
                <a:ext uri="{FF2B5EF4-FFF2-40B4-BE49-F238E27FC236}">
                  <a16:creationId xmlns:a16="http://schemas.microsoft.com/office/drawing/2014/main" id="{57AE9ADC-2F9A-394A-884C-0CC6F2433F87}"/>
                </a:ext>
              </a:extLst>
            </p:cNvPr>
            <p:cNvSpPr txBox="1"/>
            <p:nvPr/>
          </p:nvSpPr>
          <p:spPr>
            <a:xfrm>
              <a:off x="5093970" y="4123942"/>
              <a:ext cx="1348740" cy="4647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SA" sz="2000" b="1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Calibri" panose="020F0502020204030204" pitchFamily="34" charset="0"/>
                </a:rPr>
                <a:t>8</a:t>
              </a:r>
              <a:r>
                <a:rPr lang="fr-MA" sz="2000" b="1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Calibri" panose="020F0502020204030204" pitchFamily="34" charset="0"/>
                </a:rPr>
                <a:t> x 6 = </a:t>
              </a:r>
              <a:r>
                <a:rPr lang="fr-MA" sz="2000" b="1" dirty="0">
                  <a:solidFill>
                    <a:srgbClr val="FCC302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Calibri" panose="020F0502020204030204" pitchFamily="34" charset="0"/>
                </a:rPr>
                <a:t>...</a:t>
              </a:r>
              <a:endParaRPr lang="fr-MA" sz="2000" b="1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" name="Groupe 14">
            <a:extLst>
              <a:ext uri="{FF2B5EF4-FFF2-40B4-BE49-F238E27FC236}">
                <a16:creationId xmlns:a16="http://schemas.microsoft.com/office/drawing/2014/main" id="{95A3CC7F-4801-AA9B-EDEB-BAE96B900B37}"/>
              </a:ext>
            </a:extLst>
          </p:cNvPr>
          <p:cNvGrpSpPr/>
          <p:nvPr/>
        </p:nvGrpSpPr>
        <p:grpSpPr>
          <a:xfrm>
            <a:off x="373226" y="184852"/>
            <a:ext cx="7604448" cy="332496"/>
            <a:chOff x="373226" y="108546"/>
            <a:chExt cx="7604448" cy="332496"/>
          </a:xfrm>
        </p:grpSpPr>
        <p:grpSp>
          <p:nvGrpSpPr>
            <p:cNvPr id="4" name="Groupe 15">
              <a:extLst>
                <a:ext uri="{FF2B5EF4-FFF2-40B4-BE49-F238E27FC236}">
                  <a16:creationId xmlns:a16="http://schemas.microsoft.com/office/drawing/2014/main" id="{15262DF7-2B3A-ADA4-598C-22D8DEA78EF8}"/>
                </a:ext>
              </a:extLst>
            </p:cNvPr>
            <p:cNvGrpSpPr/>
            <p:nvPr/>
          </p:nvGrpSpPr>
          <p:grpSpPr>
            <a:xfrm>
              <a:off x="373226" y="108546"/>
              <a:ext cx="7604448" cy="332496"/>
              <a:chOff x="391887" y="155214"/>
              <a:chExt cx="7604448" cy="332496"/>
            </a:xfrm>
          </p:grpSpPr>
          <p:grpSp>
            <p:nvGrpSpPr>
              <p:cNvPr id="22" name="Groupe 20">
                <a:extLst>
                  <a:ext uri="{FF2B5EF4-FFF2-40B4-BE49-F238E27FC236}">
                    <a16:creationId xmlns:a16="http://schemas.microsoft.com/office/drawing/2014/main" id="{D989647D-EC88-D5E7-C955-0A05D574E9DB}"/>
                  </a:ext>
                </a:extLst>
              </p:cNvPr>
              <p:cNvGrpSpPr/>
              <p:nvPr/>
            </p:nvGrpSpPr>
            <p:grpSpPr>
              <a:xfrm>
                <a:off x="391887" y="155214"/>
                <a:ext cx="7604448" cy="332496"/>
                <a:chOff x="391887" y="155214"/>
                <a:chExt cx="7604448" cy="332496"/>
              </a:xfrm>
            </p:grpSpPr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6B604B9E-D6AF-1678-E474-7970DE834191}"/>
                    </a:ext>
                  </a:extLst>
                </p:cNvPr>
                <p:cNvSpPr/>
                <p:nvPr/>
              </p:nvSpPr>
              <p:spPr>
                <a:xfrm>
                  <a:off x="391887" y="155214"/>
                  <a:ext cx="7604448" cy="275887"/>
                </a:xfrm>
                <a:prstGeom prst="rect">
                  <a:avLst/>
                </a:prstGeom>
                <a:solidFill>
                  <a:srgbClr val="B3D9CE"/>
                </a:solidFill>
                <a:ln>
                  <a:solidFill>
                    <a:srgbClr val="B3D9CE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5" name="ZoneTexte 23">
                  <a:extLst>
                    <a:ext uri="{FF2B5EF4-FFF2-40B4-BE49-F238E27FC236}">
                      <a16:creationId xmlns:a16="http://schemas.microsoft.com/office/drawing/2014/main" id="{39415D5A-0895-A379-AD5F-A1D7874FB7D2}"/>
                    </a:ext>
                  </a:extLst>
                </p:cNvPr>
                <p:cNvSpPr txBox="1"/>
                <p:nvPr/>
              </p:nvSpPr>
              <p:spPr>
                <a:xfrm>
                  <a:off x="6431013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ar-MA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8B8D"/>
                      </a:solidFill>
                      <a:effectLst/>
                      <a:uLnTx/>
                      <a:uFillTx/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افتتاح الحصة</a:t>
                  </a:r>
                  <a:endParaRPr kumimoji="0" lang="fr-FR" sz="15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8B8D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6" name="Organigramme : Connecteur 24">
                  <a:extLst>
                    <a:ext uri="{FF2B5EF4-FFF2-40B4-BE49-F238E27FC236}">
                      <a16:creationId xmlns:a16="http://schemas.microsoft.com/office/drawing/2014/main" id="{688AAD6E-921D-B58D-6A9E-39BC9E27B986}"/>
                    </a:ext>
                  </a:extLst>
                </p:cNvPr>
                <p:cNvSpPr/>
                <p:nvPr/>
              </p:nvSpPr>
              <p:spPr>
                <a:xfrm>
                  <a:off x="4906502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11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rPr>
                    <a:t>2</a:t>
                  </a:r>
                </a:p>
              </p:txBody>
            </p:sp>
            <p:sp>
              <p:nvSpPr>
                <p:cNvPr id="27" name="ZoneTexte 25">
                  <a:extLst>
                    <a:ext uri="{FF2B5EF4-FFF2-40B4-BE49-F238E27FC236}">
                      <a16:creationId xmlns:a16="http://schemas.microsoft.com/office/drawing/2014/main" id="{EB6F11BF-6618-1A49-F26D-D697403C4E8E}"/>
                    </a:ext>
                  </a:extLst>
                </p:cNvPr>
                <p:cNvSpPr txBox="1"/>
                <p:nvPr/>
              </p:nvSpPr>
              <p:spPr>
                <a:xfrm>
                  <a:off x="3634155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ar-MA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8B8D"/>
                      </a:solidFill>
                      <a:effectLst/>
                      <a:uLnTx/>
                      <a:uFillTx/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أنشطة المراجعة</a:t>
                  </a:r>
                  <a:endParaRPr kumimoji="0" lang="fr-FR" sz="15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8B8D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8" name="Organigramme : Connecteur 26">
                  <a:extLst>
                    <a:ext uri="{FF2B5EF4-FFF2-40B4-BE49-F238E27FC236}">
                      <a16:creationId xmlns:a16="http://schemas.microsoft.com/office/drawing/2014/main" id="{51E0157C-6A6F-A218-3962-6EAE39E9C50F}"/>
                    </a:ext>
                  </a:extLst>
                </p:cNvPr>
                <p:cNvSpPr/>
                <p:nvPr/>
              </p:nvSpPr>
              <p:spPr>
                <a:xfrm>
                  <a:off x="2127717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11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rPr>
                    <a:t>3</a:t>
                  </a:r>
                </a:p>
              </p:txBody>
            </p:sp>
            <p:sp>
              <p:nvSpPr>
                <p:cNvPr id="29" name="ZoneTexte 27">
                  <a:extLst>
                    <a:ext uri="{FF2B5EF4-FFF2-40B4-BE49-F238E27FC236}">
                      <a16:creationId xmlns:a16="http://schemas.microsoft.com/office/drawing/2014/main" id="{567F8BA5-72AE-9574-1CC9-393ABF4C7BD5}"/>
                    </a:ext>
                  </a:extLst>
                </p:cNvPr>
                <p:cNvSpPr txBox="1"/>
                <p:nvPr/>
              </p:nvSpPr>
              <p:spPr>
                <a:xfrm>
                  <a:off x="837296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ar-MA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8B8D"/>
                      </a:solidFill>
                      <a:effectLst/>
                      <a:uLnTx/>
                      <a:uFillTx/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اختتام الحصة</a:t>
                  </a:r>
                  <a:endParaRPr kumimoji="0" lang="fr-FR" sz="15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8B8D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0" name="Organigramme : Connecteur 28">
                  <a:extLst>
                    <a:ext uri="{FF2B5EF4-FFF2-40B4-BE49-F238E27FC236}">
                      <a16:creationId xmlns:a16="http://schemas.microsoft.com/office/drawing/2014/main" id="{67C9AAF9-5FD7-97D3-FDEA-C806DF09ED5B}"/>
                    </a:ext>
                  </a:extLst>
                </p:cNvPr>
                <p:cNvSpPr/>
                <p:nvPr/>
              </p:nvSpPr>
              <p:spPr>
                <a:xfrm>
                  <a:off x="7685288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11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rPr>
                    <a:t>1</a:t>
                  </a:r>
                </a:p>
              </p:txBody>
            </p:sp>
          </p:grp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E7F284BD-A8E2-58C5-3F30-BE4E6BE2A2EE}"/>
                  </a:ext>
                </a:extLst>
              </p:cNvPr>
              <p:cNvSpPr/>
              <p:nvPr/>
            </p:nvSpPr>
            <p:spPr>
              <a:xfrm>
                <a:off x="568393" y="159567"/>
                <a:ext cx="2540153" cy="323165"/>
              </a:xfrm>
              <a:prstGeom prst="rect">
                <a:avLst/>
              </a:prstGeom>
              <a:solidFill>
                <a:srgbClr val="B3D9CE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  <p:sp>
          <p:nvSpPr>
            <p:cNvPr id="21" name="Rectangle : coins arrondis 19">
              <a:extLst>
                <a:ext uri="{FF2B5EF4-FFF2-40B4-BE49-F238E27FC236}">
                  <a16:creationId xmlns:a16="http://schemas.microsoft.com/office/drawing/2014/main" id="{A779B32E-7D15-8D1A-803A-13698934CC9C}"/>
                </a:ext>
              </a:extLst>
            </p:cNvPr>
            <p:cNvSpPr/>
            <p:nvPr/>
          </p:nvSpPr>
          <p:spPr>
            <a:xfrm>
              <a:off x="3280405" y="113212"/>
              <a:ext cx="2616539" cy="323165"/>
            </a:xfrm>
            <a:prstGeom prst="roundRect">
              <a:avLst>
                <a:gd name="adj" fmla="val 50000"/>
              </a:avLst>
            </a:prstGeom>
            <a:solidFill>
              <a:srgbClr val="B3D9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92205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558E22-E0B4-DDDE-054F-947B5457BD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F8C3E0A0-67C7-B594-8743-C98648F3D2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1D381F46-6E76-A70C-B90F-EEF06B20B194}"/>
              </a:ext>
            </a:extLst>
          </p:cNvPr>
          <p:cNvSpPr txBox="1"/>
          <p:nvPr/>
        </p:nvSpPr>
        <p:spPr>
          <a:xfrm>
            <a:off x="1243049" y="881801"/>
            <a:ext cx="6273817" cy="392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 في دقيقة.</a:t>
            </a:r>
          </a:p>
        </p:txBody>
      </p:sp>
      <p:grpSp>
        <p:nvGrpSpPr>
          <p:cNvPr id="5" name="Groupe 19">
            <a:extLst>
              <a:ext uri="{FF2B5EF4-FFF2-40B4-BE49-F238E27FC236}">
                <a16:creationId xmlns:a16="http://schemas.microsoft.com/office/drawing/2014/main" id="{EC20FDFF-2472-768A-D5A7-538B332A4FDF}"/>
              </a:ext>
            </a:extLst>
          </p:cNvPr>
          <p:cNvGrpSpPr/>
          <p:nvPr/>
        </p:nvGrpSpPr>
        <p:grpSpPr>
          <a:xfrm>
            <a:off x="499035" y="974287"/>
            <a:ext cx="614494" cy="688367"/>
            <a:chOff x="924143" y="3511073"/>
            <a:chExt cx="614494" cy="688367"/>
          </a:xfrm>
        </p:grpSpPr>
        <p:pic>
          <p:nvPicPr>
            <p:cNvPr id="7" name="Image 20">
              <a:extLst>
                <a:ext uri="{FF2B5EF4-FFF2-40B4-BE49-F238E27FC236}">
                  <a16:creationId xmlns:a16="http://schemas.microsoft.com/office/drawing/2014/main" id="{F21D7267-C7A1-D1AF-19F2-9F875DA9E90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24143" y="3511073"/>
              <a:ext cx="614494" cy="688367"/>
            </a:xfrm>
            <a:prstGeom prst="rect">
              <a:avLst/>
            </a:prstGeom>
          </p:spPr>
        </p:pic>
        <p:sp>
          <p:nvSpPr>
            <p:cNvPr id="8" name="ZoneTexte 21">
              <a:extLst>
                <a:ext uri="{FF2B5EF4-FFF2-40B4-BE49-F238E27FC236}">
                  <a16:creationId xmlns:a16="http://schemas.microsoft.com/office/drawing/2014/main" id="{9C0F82DC-4184-CBFD-6F54-D63F4F220DFA}"/>
                </a:ext>
              </a:extLst>
            </p:cNvPr>
            <p:cNvSpPr txBox="1"/>
            <p:nvPr/>
          </p:nvSpPr>
          <p:spPr>
            <a:xfrm>
              <a:off x="1008567" y="368969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  <a:cs typeface="Calibri" panose="020F0502020204030204" pitchFamily="34" charset="0"/>
                </a:rPr>
                <a:t>1</a:t>
              </a:r>
              <a:endParaRPr lang="fr-FR" sz="1900" b="1" dirty="0">
                <a:solidFill>
                  <a:srgbClr val="33878B"/>
                </a:solidFill>
              </a:endParaRPr>
            </a:p>
          </p:txBody>
        </p:sp>
      </p:grpSp>
      <p:grpSp>
        <p:nvGrpSpPr>
          <p:cNvPr id="2" name="Group 18">
            <a:extLst>
              <a:ext uri="{FF2B5EF4-FFF2-40B4-BE49-F238E27FC236}">
                <a16:creationId xmlns:a16="http://schemas.microsoft.com/office/drawing/2014/main" id="{87C6E32B-B090-1739-5DFC-91CE82802682}"/>
              </a:ext>
            </a:extLst>
          </p:cNvPr>
          <p:cNvGrpSpPr/>
          <p:nvPr/>
        </p:nvGrpSpPr>
        <p:grpSpPr>
          <a:xfrm>
            <a:off x="583459" y="2669998"/>
            <a:ext cx="7818392" cy="2181402"/>
            <a:chOff x="526739" y="2161998"/>
            <a:chExt cx="7894906" cy="2534004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FDD5D6D-C95F-9D88-0A2E-2AF30C3D749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6739" y="2161998"/>
              <a:ext cx="7878274" cy="2534004"/>
            </a:xfrm>
            <a:prstGeom prst="rect">
              <a:avLst/>
            </a:prstGeom>
          </p:spPr>
        </p:pic>
        <p:sp>
          <p:nvSpPr>
            <p:cNvPr id="9" name="TextBox 7">
              <a:extLst>
                <a:ext uri="{FF2B5EF4-FFF2-40B4-BE49-F238E27FC236}">
                  <a16:creationId xmlns:a16="http://schemas.microsoft.com/office/drawing/2014/main" id="{8A88D36F-B443-7392-8834-8EB5085C33DA}"/>
                </a:ext>
              </a:extLst>
            </p:cNvPr>
            <p:cNvSpPr txBox="1"/>
            <p:nvPr/>
          </p:nvSpPr>
          <p:spPr>
            <a:xfrm>
              <a:off x="968460" y="2383566"/>
              <a:ext cx="1516380" cy="4647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MA" sz="2000" b="1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Calibri" panose="020F0502020204030204" pitchFamily="34" charset="0"/>
                </a:rPr>
                <a:t>9 X 9= </a:t>
              </a:r>
              <a:r>
                <a:rPr lang="fr-MA" sz="2000" b="1" dirty="0">
                  <a:solidFill>
                    <a:srgbClr val="C0000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Calibri" panose="020F0502020204030204" pitchFamily="34" charset="0"/>
                </a:rPr>
                <a:t>81</a:t>
              </a:r>
            </a:p>
          </p:txBody>
        </p:sp>
        <p:sp>
          <p:nvSpPr>
            <p:cNvPr id="11" name="TextBox 8">
              <a:extLst>
                <a:ext uri="{FF2B5EF4-FFF2-40B4-BE49-F238E27FC236}">
                  <a16:creationId xmlns:a16="http://schemas.microsoft.com/office/drawing/2014/main" id="{E2EA0112-BDC7-8503-1248-6B6CF6630040}"/>
                </a:ext>
              </a:extLst>
            </p:cNvPr>
            <p:cNvSpPr txBox="1"/>
            <p:nvPr/>
          </p:nvSpPr>
          <p:spPr>
            <a:xfrm>
              <a:off x="2947397" y="2349490"/>
              <a:ext cx="1516378" cy="4647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MA" sz="2000" b="1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Calibri" panose="020F0502020204030204" pitchFamily="34" charset="0"/>
                </a:rPr>
                <a:t>8 +</a:t>
              </a:r>
              <a:r>
                <a:rPr lang="ar-SA" sz="2000" b="1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Calibri" panose="020F0502020204030204" pitchFamily="34" charset="0"/>
                </a:rPr>
                <a:t>10</a:t>
              </a:r>
              <a:r>
                <a:rPr lang="fr-MA" sz="2000" b="1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Calibri" panose="020F0502020204030204" pitchFamily="34" charset="0"/>
                </a:rPr>
                <a:t>=</a:t>
              </a:r>
              <a:r>
                <a:rPr lang="fr-MA" sz="2000" b="1" dirty="0">
                  <a:solidFill>
                    <a:srgbClr val="C0000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Calibri" panose="020F0502020204030204" pitchFamily="34" charset="0"/>
                </a:rPr>
                <a:t>18</a:t>
              </a:r>
              <a:endParaRPr lang="fr-MA" sz="2000" b="1" dirty="0">
                <a:solidFill>
                  <a:srgbClr val="FCC302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12" name="TextBox 9">
              <a:extLst>
                <a:ext uri="{FF2B5EF4-FFF2-40B4-BE49-F238E27FC236}">
                  <a16:creationId xmlns:a16="http://schemas.microsoft.com/office/drawing/2014/main" id="{A09F232D-5FA5-4E99-F31F-FD5AC1A7441E}"/>
                </a:ext>
              </a:extLst>
            </p:cNvPr>
            <p:cNvSpPr txBox="1"/>
            <p:nvPr/>
          </p:nvSpPr>
          <p:spPr>
            <a:xfrm>
              <a:off x="4926332" y="2374163"/>
              <a:ext cx="1516378" cy="4647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MA" sz="2000" b="1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Calibri" panose="020F0502020204030204" pitchFamily="34" charset="0"/>
                </a:rPr>
                <a:t>7 + 5 = </a:t>
              </a:r>
              <a:r>
                <a:rPr lang="fr-MA" sz="2000" b="1" dirty="0">
                  <a:solidFill>
                    <a:srgbClr val="C0000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Calibri" panose="020F0502020204030204" pitchFamily="34" charset="0"/>
                </a:rPr>
                <a:t>12</a:t>
              </a:r>
            </a:p>
          </p:txBody>
        </p:sp>
        <p:sp>
          <p:nvSpPr>
            <p:cNvPr id="13" name="TextBox 10">
              <a:extLst>
                <a:ext uri="{FF2B5EF4-FFF2-40B4-BE49-F238E27FC236}">
                  <a16:creationId xmlns:a16="http://schemas.microsoft.com/office/drawing/2014/main" id="{4A57BA6A-630E-BA53-B02B-A669CC426C58}"/>
                </a:ext>
              </a:extLst>
            </p:cNvPr>
            <p:cNvSpPr txBox="1"/>
            <p:nvPr/>
          </p:nvSpPr>
          <p:spPr>
            <a:xfrm>
              <a:off x="6989085" y="2376051"/>
              <a:ext cx="1432560" cy="4647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MA" sz="2000" b="1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Calibri" panose="020F0502020204030204" pitchFamily="34" charset="0"/>
                </a:rPr>
                <a:t>25</a:t>
              </a:r>
              <a:r>
                <a:rPr lang="fr-MA" sz="2000" b="1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fr-MA" sz="2000" b="1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Calibri" panose="020F0502020204030204" pitchFamily="34" charset="0"/>
                </a:rPr>
                <a:t>- 6 = </a:t>
              </a:r>
              <a:r>
                <a:rPr lang="fr-MA" sz="2000" b="1" dirty="0">
                  <a:solidFill>
                    <a:srgbClr val="C0000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Calibri" panose="020F0502020204030204" pitchFamily="34" charset="0"/>
                </a:rPr>
                <a:t>19</a:t>
              </a:r>
            </a:p>
          </p:txBody>
        </p:sp>
        <p:sp>
          <p:nvSpPr>
            <p:cNvPr id="14" name="TextBox 11">
              <a:extLst>
                <a:ext uri="{FF2B5EF4-FFF2-40B4-BE49-F238E27FC236}">
                  <a16:creationId xmlns:a16="http://schemas.microsoft.com/office/drawing/2014/main" id="{F4B89D19-7D75-17D9-C80D-D2E5ABE7A90D}"/>
                </a:ext>
              </a:extLst>
            </p:cNvPr>
            <p:cNvSpPr txBox="1"/>
            <p:nvPr/>
          </p:nvSpPr>
          <p:spPr>
            <a:xfrm>
              <a:off x="1013460" y="3212377"/>
              <a:ext cx="1348740" cy="4647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MA" sz="2000" b="1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Calibri" panose="020F0502020204030204" pitchFamily="34" charset="0"/>
                </a:rPr>
                <a:t>12- </a:t>
              </a:r>
              <a:r>
                <a:rPr lang="ar-SA" sz="2000" b="1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Calibri" panose="020F0502020204030204" pitchFamily="34" charset="0"/>
                </a:rPr>
                <a:t>5</a:t>
              </a:r>
              <a:r>
                <a:rPr lang="fr-MA" sz="2000" b="1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Calibri" panose="020F0502020204030204" pitchFamily="34" charset="0"/>
                </a:rPr>
                <a:t> = </a:t>
              </a:r>
              <a:r>
                <a:rPr lang="fr-MA" sz="2000" b="1" dirty="0">
                  <a:solidFill>
                    <a:srgbClr val="C0000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Calibri" panose="020F0502020204030204" pitchFamily="34" charset="0"/>
                </a:rPr>
                <a:t>7</a:t>
              </a:r>
              <a:r>
                <a:rPr lang="fr-MA" sz="2000" b="1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Calibri" panose="020F0502020204030204" pitchFamily="34" charset="0"/>
                </a:rPr>
                <a:t> </a:t>
              </a:r>
            </a:p>
          </p:txBody>
        </p:sp>
        <p:sp>
          <p:nvSpPr>
            <p:cNvPr id="16" name="TextBox 12">
              <a:extLst>
                <a:ext uri="{FF2B5EF4-FFF2-40B4-BE49-F238E27FC236}">
                  <a16:creationId xmlns:a16="http://schemas.microsoft.com/office/drawing/2014/main" id="{036D642F-B461-78DA-147D-BFE7AE3F1322}"/>
                </a:ext>
              </a:extLst>
            </p:cNvPr>
            <p:cNvSpPr txBox="1"/>
            <p:nvPr/>
          </p:nvSpPr>
          <p:spPr>
            <a:xfrm>
              <a:off x="2993937" y="3228945"/>
              <a:ext cx="1348740" cy="4647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MA" sz="2000" b="1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Calibri" panose="020F0502020204030204" pitchFamily="34" charset="0"/>
                </a:rPr>
                <a:t>18 - 9 =  </a:t>
              </a:r>
              <a:r>
                <a:rPr lang="fr-MA" sz="2000" b="1" dirty="0">
                  <a:solidFill>
                    <a:srgbClr val="C0000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Calibri" panose="020F0502020204030204" pitchFamily="34" charset="0"/>
                </a:rPr>
                <a:t>9</a:t>
              </a:r>
            </a:p>
          </p:txBody>
        </p:sp>
        <p:sp>
          <p:nvSpPr>
            <p:cNvPr id="17" name="TextBox 13">
              <a:extLst>
                <a:ext uri="{FF2B5EF4-FFF2-40B4-BE49-F238E27FC236}">
                  <a16:creationId xmlns:a16="http://schemas.microsoft.com/office/drawing/2014/main" id="{0A7C13B0-278B-E3CA-7FD0-693E5FC1255A}"/>
                </a:ext>
              </a:extLst>
            </p:cNvPr>
            <p:cNvSpPr txBox="1"/>
            <p:nvPr/>
          </p:nvSpPr>
          <p:spPr>
            <a:xfrm>
              <a:off x="5008608" y="3186613"/>
              <a:ext cx="1478389" cy="4647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MA" sz="2000" b="1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Calibri" panose="020F0502020204030204" pitchFamily="34" charset="0"/>
                </a:rPr>
                <a:t>5+15= </a:t>
              </a:r>
              <a:r>
                <a:rPr lang="fr-MA" sz="2000" b="1" dirty="0">
                  <a:solidFill>
                    <a:srgbClr val="C0000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Calibri" panose="020F0502020204030204" pitchFamily="34" charset="0"/>
                </a:rPr>
                <a:t>20</a:t>
              </a:r>
            </a:p>
          </p:txBody>
        </p:sp>
        <p:sp>
          <p:nvSpPr>
            <p:cNvPr id="18" name="TextBox 15">
              <a:extLst>
                <a:ext uri="{FF2B5EF4-FFF2-40B4-BE49-F238E27FC236}">
                  <a16:creationId xmlns:a16="http://schemas.microsoft.com/office/drawing/2014/main" id="{5EEF494B-226F-177B-AA4F-9CF94666EA60}"/>
                </a:ext>
              </a:extLst>
            </p:cNvPr>
            <p:cNvSpPr txBox="1"/>
            <p:nvPr/>
          </p:nvSpPr>
          <p:spPr>
            <a:xfrm>
              <a:off x="6989085" y="3166396"/>
              <a:ext cx="1348740" cy="4647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MA" sz="2000" b="1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Calibri" panose="020F0502020204030204" pitchFamily="34" charset="0"/>
                </a:rPr>
                <a:t>5 X 5 = </a:t>
              </a:r>
              <a:r>
                <a:rPr lang="fr-MA" sz="2000" b="1" dirty="0">
                  <a:solidFill>
                    <a:srgbClr val="C0000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Calibri" panose="020F0502020204030204" pitchFamily="34" charset="0"/>
                </a:rPr>
                <a:t>25</a:t>
              </a:r>
            </a:p>
          </p:txBody>
        </p:sp>
        <p:sp>
          <p:nvSpPr>
            <p:cNvPr id="19" name="TextBox 16">
              <a:extLst>
                <a:ext uri="{FF2B5EF4-FFF2-40B4-BE49-F238E27FC236}">
                  <a16:creationId xmlns:a16="http://schemas.microsoft.com/office/drawing/2014/main" id="{ADA3B665-B794-9396-30A2-A89D06AE8193}"/>
                </a:ext>
              </a:extLst>
            </p:cNvPr>
            <p:cNvSpPr txBox="1"/>
            <p:nvPr/>
          </p:nvSpPr>
          <p:spPr>
            <a:xfrm>
              <a:off x="2993937" y="4123942"/>
              <a:ext cx="1348740" cy="4647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SA" sz="2000" b="1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Calibri" panose="020F0502020204030204" pitchFamily="34" charset="0"/>
                </a:rPr>
                <a:t>7</a:t>
              </a:r>
              <a:r>
                <a:rPr lang="fr-MA" sz="2000" b="1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Calibri" panose="020F0502020204030204" pitchFamily="34" charset="0"/>
                </a:rPr>
                <a:t> x 6 = </a:t>
              </a:r>
              <a:r>
                <a:rPr lang="fr-MA" sz="2000" b="1" dirty="0">
                  <a:solidFill>
                    <a:srgbClr val="C0000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Calibri" panose="020F0502020204030204" pitchFamily="34" charset="0"/>
                </a:rPr>
                <a:t>42</a:t>
              </a:r>
            </a:p>
          </p:txBody>
        </p:sp>
        <p:sp>
          <p:nvSpPr>
            <p:cNvPr id="20" name="TextBox 17">
              <a:extLst>
                <a:ext uri="{FF2B5EF4-FFF2-40B4-BE49-F238E27FC236}">
                  <a16:creationId xmlns:a16="http://schemas.microsoft.com/office/drawing/2014/main" id="{CA925ADB-CB01-989D-D20D-D0149E922434}"/>
                </a:ext>
              </a:extLst>
            </p:cNvPr>
            <p:cNvSpPr txBox="1"/>
            <p:nvPr/>
          </p:nvSpPr>
          <p:spPr>
            <a:xfrm>
              <a:off x="5093970" y="4123942"/>
              <a:ext cx="1348740" cy="4647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SA" sz="2000" b="1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Calibri" panose="020F0502020204030204" pitchFamily="34" charset="0"/>
                </a:rPr>
                <a:t>8</a:t>
              </a:r>
              <a:r>
                <a:rPr lang="fr-MA" sz="2000" b="1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Calibri" panose="020F0502020204030204" pitchFamily="34" charset="0"/>
                </a:rPr>
                <a:t> x 6 = </a:t>
              </a:r>
              <a:r>
                <a:rPr lang="fr-MA" sz="2000" b="1" dirty="0">
                  <a:solidFill>
                    <a:srgbClr val="C0000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Calibri" panose="020F0502020204030204" pitchFamily="34" charset="0"/>
                </a:rPr>
                <a:t>48</a:t>
              </a:r>
            </a:p>
          </p:txBody>
        </p:sp>
      </p:grpSp>
      <p:grpSp>
        <p:nvGrpSpPr>
          <p:cNvPr id="3" name="Groupe 14">
            <a:extLst>
              <a:ext uri="{FF2B5EF4-FFF2-40B4-BE49-F238E27FC236}">
                <a16:creationId xmlns:a16="http://schemas.microsoft.com/office/drawing/2014/main" id="{B05C189B-B150-9C22-B864-8F2C18F836DC}"/>
              </a:ext>
            </a:extLst>
          </p:cNvPr>
          <p:cNvGrpSpPr/>
          <p:nvPr/>
        </p:nvGrpSpPr>
        <p:grpSpPr>
          <a:xfrm>
            <a:off x="373226" y="164532"/>
            <a:ext cx="7604448" cy="332496"/>
            <a:chOff x="373226" y="108546"/>
            <a:chExt cx="7604448" cy="332496"/>
          </a:xfrm>
        </p:grpSpPr>
        <p:grpSp>
          <p:nvGrpSpPr>
            <p:cNvPr id="4" name="Groupe 15">
              <a:extLst>
                <a:ext uri="{FF2B5EF4-FFF2-40B4-BE49-F238E27FC236}">
                  <a16:creationId xmlns:a16="http://schemas.microsoft.com/office/drawing/2014/main" id="{4BA64539-2F91-1E6F-B3CF-B461DC517D1C}"/>
                </a:ext>
              </a:extLst>
            </p:cNvPr>
            <p:cNvGrpSpPr/>
            <p:nvPr/>
          </p:nvGrpSpPr>
          <p:grpSpPr>
            <a:xfrm>
              <a:off x="373226" y="108546"/>
              <a:ext cx="7604448" cy="332496"/>
              <a:chOff x="391887" y="155214"/>
              <a:chExt cx="7604448" cy="332496"/>
            </a:xfrm>
          </p:grpSpPr>
          <p:grpSp>
            <p:nvGrpSpPr>
              <p:cNvPr id="22" name="Groupe 20">
                <a:extLst>
                  <a:ext uri="{FF2B5EF4-FFF2-40B4-BE49-F238E27FC236}">
                    <a16:creationId xmlns:a16="http://schemas.microsoft.com/office/drawing/2014/main" id="{92655A9F-17C1-3492-92A3-B0A8A1913B6E}"/>
                  </a:ext>
                </a:extLst>
              </p:cNvPr>
              <p:cNvGrpSpPr/>
              <p:nvPr/>
            </p:nvGrpSpPr>
            <p:grpSpPr>
              <a:xfrm>
                <a:off x="391887" y="155214"/>
                <a:ext cx="7604448" cy="332496"/>
                <a:chOff x="391887" y="155214"/>
                <a:chExt cx="7604448" cy="332496"/>
              </a:xfrm>
            </p:grpSpPr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BD449A4F-6444-7D56-F999-F574A805A3C2}"/>
                    </a:ext>
                  </a:extLst>
                </p:cNvPr>
                <p:cNvSpPr/>
                <p:nvPr/>
              </p:nvSpPr>
              <p:spPr>
                <a:xfrm>
                  <a:off x="391887" y="155214"/>
                  <a:ext cx="7604448" cy="275887"/>
                </a:xfrm>
                <a:prstGeom prst="rect">
                  <a:avLst/>
                </a:prstGeom>
                <a:solidFill>
                  <a:srgbClr val="B3D9CE"/>
                </a:solidFill>
                <a:ln>
                  <a:solidFill>
                    <a:srgbClr val="B3D9CE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5" name="ZoneTexte 23">
                  <a:extLst>
                    <a:ext uri="{FF2B5EF4-FFF2-40B4-BE49-F238E27FC236}">
                      <a16:creationId xmlns:a16="http://schemas.microsoft.com/office/drawing/2014/main" id="{9C733E83-4E50-6397-1B2A-21ECB95A26CB}"/>
                    </a:ext>
                  </a:extLst>
                </p:cNvPr>
                <p:cNvSpPr txBox="1"/>
                <p:nvPr/>
              </p:nvSpPr>
              <p:spPr>
                <a:xfrm>
                  <a:off x="6431013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ar-MA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8B8D"/>
                      </a:solidFill>
                      <a:effectLst/>
                      <a:uLnTx/>
                      <a:uFillTx/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افتتاح الحصة</a:t>
                  </a:r>
                  <a:endParaRPr kumimoji="0" lang="fr-FR" sz="15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8B8D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6" name="Organigramme : Connecteur 24">
                  <a:extLst>
                    <a:ext uri="{FF2B5EF4-FFF2-40B4-BE49-F238E27FC236}">
                      <a16:creationId xmlns:a16="http://schemas.microsoft.com/office/drawing/2014/main" id="{ABC64AB8-5AB8-6ADC-DEF1-702118ECA9CD}"/>
                    </a:ext>
                  </a:extLst>
                </p:cNvPr>
                <p:cNvSpPr/>
                <p:nvPr/>
              </p:nvSpPr>
              <p:spPr>
                <a:xfrm>
                  <a:off x="4906502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11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rPr>
                    <a:t>2</a:t>
                  </a:r>
                </a:p>
              </p:txBody>
            </p:sp>
            <p:sp>
              <p:nvSpPr>
                <p:cNvPr id="27" name="ZoneTexte 25">
                  <a:extLst>
                    <a:ext uri="{FF2B5EF4-FFF2-40B4-BE49-F238E27FC236}">
                      <a16:creationId xmlns:a16="http://schemas.microsoft.com/office/drawing/2014/main" id="{D27FCEC1-C09A-3351-60C3-1A7EE9125501}"/>
                    </a:ext>
                  </a:extLst>
                </p:cNvPr>
                <p:cNvSpPr txBox="1"/>
                <p:nvPr/>
              </p:nvSpPr>
              <p:spPr>
                <a:xfrm>
                  <a:off x="3634155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ar-MA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8B8D"/>
                      </a:solidFill>
                      <a:effectLst/>
                      <a:uLnTx/>
                      <a:uFillTx/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أنشطة المراجعة</a:t>
                  </a:r>
                  <a:endParaRPr kumimoji="0" lang="fr-FR" sz="15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8B8D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8" name="Organigramme : Connecteur 26">
                  <a:extLst>
                    <a:ext uri="{FF2B5EF4-FFF2-40B4-BE49-F238E27FC236}">
                      <a16:creationId xmlns:a16="http://schemas.microsoft.com/office/drawing/2014/main" id="{C12C07A8-BB68-3B69-844A-9FBADAECC12B}"/>
                    </a:ext>
                  </a:extLst>
                </p:cNvPr>
                <p:cNvSpPr/>
                <p:nvPr/>
              </p:nvSpPr>
              <p:spPr>
                <a:xfrm>
                  <a:off x="2127717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11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rPr>
                    <a:t>3</a:t>
                  </a:r>
                </a:p>
              </p:txBody>
            </p:sp>
            <p:sp>
              <p:nvSpPr>
                <p:cNvPr id="29" name="ZoneTexte 27">
                  <a:extLst>
                    <a:ext uri="{FF2B5EF4-FFF2-40B4-BE49-F238E27FC236}">
                      <a16:creationId xmlns:a16="http://schemas.microsoft.com/office/drawing/2014/main" id="{F3F5B911-9811-8DBC-E736-406CE563E9CE}"/>
                    </a:ext>
                  </a:extLst>
                </p:cNvPr>
                <p:cNvSpPr txBox="1"/>
                <p:nvPr/>
              </p:nvSpPr>
              <p:spPr>
                <a:xfrm>
                  <a:off x="837296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ar-MA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8B8D"/>
                      </a:solidFill>
                      <a:effectLst/>
                      <a:uLnTx/>
                      <a:uFillTx/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اختتام الحصة</a:t>
                  </a:r>
                  <a:endParaRPr kumimoji="0" lang="fr-FR" sz="15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8B8D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0" name="Organigramme : Connecteur 28">
                  <a:extLst>
                    <a:ext uri="{FF2B5EF4-FFF2-40B4-BE49-F238E27FC236}">
                      <a16:creationId xmlns:a16="http://schemas.microsoft.com/office/drawing/2014/main" id="{C86D27E9-73AC-72DC-F925-AF8CF4558CAF}"/>
                    </a:ext>
                  </a:extLst>
                </p:cNvPr>
                <p:cNvSpPr/>
                <p:nvPr/>
              </p:nvSpPr>
              <p:spPr>
                <a:xfrm>
                  <a:off x="7685288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11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rPr>
                    <a:t>1</a:t>
                  </a:r>
                </a:p>
              </p:txBody>
            </p:sp>
          </p:grp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F8FAAA94-9797-E5AE-BAC7-192DF0970AC0}"/>
                  </a:ext>
                </a:extLst>
              </p:cNvPr>
              <p:cNvSpPr/>
              <p:nvPr/>
            </p:nvSpPr>
            <p:spPr>
              <a:xfrm>
                <a:off x="568393" y="159567"/>
                <a:ext cx="2540153" cy="323165"/>
              </a:xfrm>
              <a:prstGeom prst="rect">
                <a:avLst/>
              </a:prstGeom>
              <a:solidFill>
                <a:srgbClr val="B3D9CE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  <p:sp>
          <p:nvSpPr>
            <p:cNvPr id="21" name="Rectangle : coins arrondis 19">
              <a:extLst>
                <a:ext uri="{FF2B5EF4-FFF2-40B4-BE49-F238E27FC236}">
                  <a16:creationId xmlns:a16="http://schemas.microsoft.com/office/drawing/2014/main" id="{A2AA68D3-FAB5-2A3E-CFFF-713246E59AAA}"/>
                </a:ext>
              </a:extLst>
            </p:cNvPr>
            <p:cNvSpPr/>
            <p:nvPr/>
          </p:nvSpPr>
          <p:spPr>
            <a:xfrm>
              <a:off x="3280405" y="113212"/>
              <a:ext cx="2616539" cy="323165"/>
            </a:xfrm>
            <a:prstGeom prst="roundRect">
              <a:avLst>
                <a:gd name="adj" fmla="val 50000"/>
              </a:avLst>
            </a:prstGeom>
            <a:solidFill>
              <a:srgbClr val="B3D9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62632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A88CAD-CD8A-ED0E-BEEB-6F49945742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B0BFFC08-8731-2794-68BB-8C760A7E9D3E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F121CBB9-A669-B683-1587-3A9DB1A55355}"/>
              </a:ext>
            </a:extLst>
          </p:cNvPr>
          <p:cNvGrpSpPr/>
          <p:nvPr/>
        </p:nvGrpSpPr>
        <p:grpSpPr>
          <a:xfrm>
            <a:off x="843280" y="2202257"/>
            <a:ext cx="7183119" cy="3446704"/>
            <a:chOff x="1406188" y="2221113"/>
            <a:chExt cx="6620763" cy="3176867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88BBCE52-135A-1D25-E3E2-A8CD6EE65A4A}"/>
                </a:ext>
              </a:extLst>
            </p:cNvPr>
            <p:cNvSpPr/>
            <p:nvPr/>
          </p:nvSpPr>
          <p:spPr>
            <a:xfrm>
              <a:off x="1406188" y="2584289"/>
              <a:ext cx="6620763" cy="2813691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4" name="Image 3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CDE1D579-8002-B557-E73B-E555D44C052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7056375" y="3822050"/>
              <a:ext cx="631873" cy="631873"/>
            </a:xfrm>
            <a:prstGeom prst="rect">
              <a:avLst/>
            </a:prstGeom>
          </p:spPr>
        </p:pic>
        <p:sp>
          <p:nvSpPr>
            <p:cNvPr id="6" name="Flowchart: Alternate Process 54">
              <a:extLst>
                <a:ext uri="{FF2B5EF4-FFF2-40B4-BE49-F238E27FC236}">
                  <a16:creationId xmlns:a16="http://schemas.microsoft.com/office/drawing/2014/main" id="{CF8DE5AB-3B5F-523B-0F20-FEB9F0185F47}"/>
                </a:ext>
              </a:extLst>
            </p:cNvPr>
            <p:cNvSpPr/>
            <p:nvPr/>
          </p:nvSpPr>
          <p:spPr>
            <a:xfrm>
              <a:off x="3206274" y="2221113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ar-MA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أنشطة المراجعة</a:t>
              </a:r>
              <a:endPara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" name="Oval 80">
              <a:extLst>
                <a:ext uri="{FF2B5EF4-FFF2-40B4-BE49-F238E27FC236}">
                  <a16:creationId xmlns:a16="http://schemas.microsoft.com/office/drawing/2014/main" id="{0B737F0F-1E0A-EC0D-1803-D523B3208E9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93025" y="2237493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1</a:t>
              </a:r>
            </a:p>
          </p:txBody>
        </p: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6D754DAD-E477-2DBC-FD81-C600A04250F3}"/>
                </a:ext>
              </a:extLst>
            </p:cNvPr>
            <p:cNvSpPr txBox="1"/>
            <p:nvPr/>
          </p:nvSpPr>
          <p:spPr>
            <a:xfrm>
              <a:off x="2245094" y="3154035"/>
              <a:ext cx="3447931" cy="53899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3200" b="1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النشاط الأول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AA67ACB6-C4ED-5007-8494-A5E5179EBC43}"/>
              </a:ext>
            </a:extLst>
          </p:cNvPr>
          <p:cNvSpPr txBox="1"/>
          <p:nvPr/>
        </p:nvSpPr>
        <p:spPr>
          <a:xfrm>
            <a:off x="1016000" y="3823684"/>
            <a:ext cx="5957383" cy="7546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r" defTabSz="609630" rtl="1">
              <a:lnSpc>
                <a:spcPct val="150000"/>
              </a:lnSpc>
              <a:buFont typeface="Wingdings" panose="05000000000000000000" pitchFamily="2" charset="2"/>
              <a:buChar char="ü"/>
              <a:defRPr/>
            </a:pPr>
            <a:r>
              <a:rPr lang="ar-MA" sz="32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قِراءَةُ وَتأْويلُ بَيانات</a:t>
            </a:r>
            <a:r>
              <a:rPr lang="ar-MA" sz="3200" b="1" kern="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مِبِيانٍ بِالْأَعْمِدَةِ</a:t>
            </a:r>
            <a:endParaRPr lang="ar-SA" sz="3200" b="1" kern="0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4089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074E5E-B5A6-7D3D-5741-6B3B8A3141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2D26E22F-5D8F-8759-8F3B-72E06998FE62}"/>
              </a:ext>
            </a:extLst>
          </p:cNvPr>
          <p:cNvSpPr txBox="1"/>
          <p:nvPr/>
        </p:nvSpPr>
        <p:spPr>
          <a:xfrm>
            <a:off x="1203709" y="935593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ألواحكم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fr-FR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DF95240B-3D6B-348F-AB61-6A68B90B8F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55787" y="1872482"/>
            <a:ext cx="3832426" cy="3832426"/>
          </a:xfrm>
          <a:prstGeom prst="rect">
            <a:avLst/>
          </a:prstGeom>
        </p:spPr>
      </p:pic>
      <p:grpSp>
        <p:nvGrpSpPr>
          <p:cNvPr id="2" name="Groupe 14">
            <a:extLst>
              <a:ext uri="{FF2B5EF4-FFF2-40B4-BE49-F238E27FC236}">
                <a16:creationId xmlns:a16="http://schemas.microsoft.com/office/drawing/2014/main" id="{708E2F40-F9FB-F645-D2DE-45A61EBA5154}"/>
              </a:ext>
            </a:extLst>
          </p:cNvPr>
          <p:cNvGrpSpPr/>
          <p:nvPr/>
        </p:nvGrpSpPr>
        <p:grpSpPr>
          <a:xfrm>
            <a:off x="373226" y="117254"/>
            <a:ext cx="7663227" cy="379774"/>
            <a:chOff x="373226" y="61268"/>
            <a:chExt cx="7663227" cy="379774"/>
          </a:xfrm>
        </p:grpSpPr>
        <p:grpSp>
          <p:nvGrpSpPr>
            <p:cNvPr id="6" name="Groupe 15">
              <a:extLst>
                <a:ext uri="{FF2B5EF4-FFF2-40B4-BE49-F238E27FC236}">
                  <a16:creationId xmlns:a16="http://schemas.microsoft.com/office/drawing/2014/main" id="{A7C9B87A-2AFD-F624-4339-DC7274307EA7}"/>
                </a:ext>
              </a:extLst>
            </p:cNvPr>
            <p:cNvGrpSpPr/>
            <p:nvPr/>
          </p:nvGrpSpPr>
          <p:grpSpPr>
            <a:xfrm>
              <a:off x="373226" y="108546"/>
              <a:ext cx="7604448" cy="332496"/>
              <a:chOff x="391887" y="155214"/>
              <a:chExt cx="7604448" cy="332496"/>
            </a:xfrm>
          </p:grpSpPr>
          <p:grpSp>
            <p:nvGrpSpPr>
              <p:cNvPr id="8" name="Groupe 20">
                <a:extLst>
                  <a:ext uri="{FF2B5EF4-FFF2-40B4-BE49-F238E27FC236}">
                    <a16:creationId xmlns:a16="http://schemas.microsoft.com/office/drawing/2014/main" id="{83C89455-8FE1-E974-4EBE-3960A36DFD41}"/>
                  </a:ext>
                </a:extLst>
              </p:cNvPr>
              <p:cNvGrpSpPr/>
              <p:nvPr/>
            </p:nvGrpSpPr>
            <p:grpSpPr>
              <a:xfrm>
                <a:off x="391887" y="155214"/>
                <a:ext cx="7604448" cy="332496"/>
                <a:chOff x="391887" y="155214"/>
                <a:chExt cx="7604448" cy="332496"/>
              </a:xfrm>
            </p:grpSpPr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AAACF08B-5E15-EDB3-6F83-EAAEBE7E3F1F}"/>
                    </a:ext>
                  </a:extLst>
                </p:cNvPr>
                <p:cNvSpPr/>
                <p:nvPr/>
              </p:nvSpPr>
              <p:spPr>
                <a:xfrm>
                  <a:off x="391887" y="155214"/>
                  <a:ext cx="7604448" cy="275887"/>
                </a:xfrm>
                <a:prstGeom prst="rect">
                  <a:avLst/>
                </a:prstGeom>
                <a:solidFill>
                  <a:srgbClr val="B3D9CE"/>
                </a:solidFill>
                <a:ln>
                  <a:solidFill>
                    <a:srgbClr val="B3D9CE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2" name="ZoneTexte 23">
                  <a:extLst>
                    <a:ext uri="{FF2B5EF4-FFF2-40B4-BE49-F238E27FC236}">
                      <a16:creationId xmlns:a16="http://schemas.microsoft.com/office/drawing/2014/main" id="{530CA4BD-04F1-A5A1-F9B2-ED247F7B7BC3}"/>
                    </a:ext>
                  </a:extLst>
                </p:cNvPr>
                <p:cNvSpPr txBox="1"/>
                <p:nvPr/>
              </p:nvSpPr>
              <p:spPr>
                <a:xfrm>
                  <a:off x="6431013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ar-MA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8B8D"/>
                      </a:solidFill>
                      <a:effectLst/>
                      <a:uLnTx/>
                      <a:uFillTx/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افتتاح الحصة</a:t>
                  </a:r>
                  <a:endParaRPr kumimoji="0" lang="fr-FR" sz="15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8B8D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3" name="Organigramme : Connecteur 24">
                  <a:extLst>
                    <a:ext uri="{FF2B5EF4-FFF2-40B4-BE49-F238E27FC236}">
                      <a16:creationId xmlns:a16="http://schemas.microsoft.com/office/drawing/2014/main" id="{A0ACA9B0-66BF-1C09-3254-C1D35CAD81AD}"/>
                    </a:ext>
                  </a:extLst>
                </p:cNvPr>
                <p:cNvSpPr/>
                <p:nvPr/>
              </p:nvSpPr>
              <p:spPr>
                <a:xfrm>
                  <a:off x="4906502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11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rPr>
                    <a:t>2</a:t>
                  </a:r>
                </a:p>
              </p:txBody>
            </p:sp>
            <p:sp>
              <p:nvSpPr>
                <p:cNvPr id="14" name="ZoneTexte 25">
                  <a:extLst>
                    <a:ext uri="{FF2B5EF4-FFF2-40B4-BE49-F238E27FC236}">
                      <a16:creationId xmlns:a16="http://schemas.microsoft.com/office/drawing/2014/main" id="{FF17A8F1-DCC5-B90C-1D3C-4A1899C3D57D}"/>
                    </a:ext>
                  </a:extLst>
                </p:cNvPr>
                <p:cNvSpPr txBox="1"/>
                <p:nvPr/>
              </p:nvSpPr>
              <p:spPr>
                <a:xfrm>
                  <a:off x="3634155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ar-MA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8B8D"/>
                      </a:solidFill>
                      <a:effectLst/>
                      <a:uLnTx/>
                      <a:uFillTx/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أنشطة المراجعة</a:t>
                  </a:r>
                  <a:endParaRPr kumimoji="0" lang="fr-FR" sz="15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8B8D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5" name="Organigramme : Connecteur 26">
                  <a:extLst>
                    <a:ext uri="{FF2B5EF4-FFF2-40B4-BE49-F238E27FC236}">
                      <a16:creationId xmlns:a16="http://schemas.microsoft.com/office/drawing/2014/main" id="{D438806A-CF1B-E6D4-F889-E8907A98B3FD}"/>
                    </a:ext>
                  </a:extLst>
                </p:cNvPr>
                <p:cNvSpPr/>
                <p:nvPr/>
              </p:nvSpPr>
              <p:spPr>
                <a:xfrm>
                  <a:off x="2127717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11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rPr>
                    <a:t>3</a:t>
                  </a:r>
                </a:p>
              </p:txBody>
            </p:sp>
            <p:sp>
              <p:nvSpPr>
                <p:cNvPr id="16" name="ZoneTexte 27">
                  <a:extLst>
                    <a:ext uri="{FF2B5EF4-FFF2-40B4-BE49-F238E27FC236}">
                      <a16:creationId xmlns:a16="http://schemas.microsoft.com/office/drawing/2014/main" id="{14522B8B-3EC0-870F-787B-8E1FA7DBAE20}"/>
                    </a:ext>
                  </a:extLst>
                </p:cNvPr>
                <p:cNvSpPr txBox="1"/>
                <p:nvPr/>
              </p:nvSpPr>
              <p:spPr>
                <a:xfrm>
                  <a:off x="837296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ar-MA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8B8D"/>
                      </a:solidFill>
                      <a:effectLst/>
                      <a:uLnTx/>
                      <a:uFillTx/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اختتام الحصة</a:t>
                  </a:r>
                  <a:endParaRPr kumimoji="0" lang="fr-FR" sz="15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8B8D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7" name="Organigramme : Connecteur 28">
                  <a:extLst>
                    <a:ext uri="{FF2B5EF4-FFF2-40B4-BE49-F238E27FC236}">
                      <a16:creationId xmlns:a16="http://schemas.microsoft.com/office/drawing/2014/main" id="{EC90B010-412D-4639-C6D5-57F75BC8D608}"/>
                    </a:ext>
                  </a:extLst>
                </p:cNvPr>
                <p:cNvSpPr/>
                <p:nvPr/>
              </p:nvSpPr>
              <p:spPr>
                <a:xfrm>
                  <a:off x="7685288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11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rPr>
                    <a:t>1</a:t>
                  </a:r>
                </a:p>
              </p:txBody>
            </p:sp>
          </p:grp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1B270A9B-7493-0019-AB91-C82CB86C648A}"/>
                  </a:ext>
                </a:extLst>
              </p:cNvPr>
              <p:cNvSpPr/>
              <p:nvPr/>
            </p:nvSpPr>
            <p:spPr>
              <a:xfrm>
                <a:off x="568393" y="159567"/>
                <a:ext cx="2540153" cy="323165"/>
              </a:xfrm>
              <a:prstGeom prst="rect">
                <a:avLst/>
              </a:prstGeom>
              <a:solidFill>
                <a:srgbClr val="B3D9CE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  <p:sp>
          <p:nvSpPr>
            <p:cNvPr id="7" name="Rectangle : coins arrondis 19">
              <a:extLst>
                <a:ext uri="{FF2B5EF4-FFF2-40B4-BE49-F238E27FC236}">
                  <a16:creationId xmlns:a16="http://schemas.microsoft.com/office/drawing/2014/main" id="{A57FA681-22BF-78CB-8DE5-8FAD6D21D8E9}"/>
                </a:ext>
              </a:extLst>
            </p:cNvPr>
            <p:cNvSpPr/>
            <p:nvPr/>
          </p:nvSpPr>
          <p:spPr>
            <a:xfrm>
              <a:off x="5419914" y="61268"/>
              <a:ext cx="2616539" cy="323165"/>
            </a:xfrm>
            <a:prstGeom prst="roundRect">
              <a:avLst>
                <a:gd name="adj" fmla="val 50000"/>
              </a:avLst>
            </a:prstGeom>
            <a:solidFill>
              <a:srgbClr val="B3D9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pic>
        <p:nvPicPr>
          <p:cNvPr id="4" name="Image 2" descr="Une image contenant Dessin d’enfant&#10;&#10;Le contenu généré par l’IA peut être incorrect.">
            <a:extLst>
              <a:ext uri="{FF2B5EF4-FFF2-40B4-BE49-F238E27FC236}">
                <a16:creationId xmlns:a16="http://schemas.microsoft.com/office/drawing/2014/main" id="{37C1A156-F2E9-8752-95ED-EF12FFF242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45362" y="757961"/>
            <a:ext cx="757857" cy="744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627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6B5AEAA9-A31B-9F24-A4B6-D4D0DD4E37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5056" y="2208331"/>
            <a:ext cx="4906060" cy="4096322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06F4C7BC-EFAA-643C-B64F-AAB27DA4A47F}"/>
              </a:ext>
            </a:extLst>
          </p:cNvPr>
          <p:cNvSpPr txBox="1"/>
          <p:nvPr/>
        </p:nvSpPr>
        <p:spPr>
          <a:xfrm>
            <a:off x="3015465" y="950628"/>
            <a:ext cx="45925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لاحظوا المبيان واكتبوا عنوانه.</a:t>
            </a:r>
            <a:endParaRPr lang="fr-FR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86E9E1A-C22D-63C4-467E-DF500107B53D}"/>
              </a:ext>
            </a:extLst>
          </p:cNvPr>
          <p:cNvSpPr txBox="1"/>
          <p:nvPr/>
        </p:nvSpPr>
        <p:spPr>
          <a:xfrm>
            <a:off x="6875522" y="5455132"/>
            <a:ext cx="146498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MA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اَلنّشاطُ الْمُفَضّلُ</a:t>
            </a:r>
            <a:endParaRPr lang="fr-FR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CB148B24-29BB-9EEB-7611-DE72E21B43A8}"/>
              </a:ext>
            </a:extLst>
          </p:cNvPr>
          <p:cNvSpPr txBox="1"/>
          <p:nvPr/>
        </p:nvSpPr>
        <p:spPr>
          <a:xfrm>
            <a:off x="1434456" y="2269562"/>
            <a:ext cx="12316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MA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عَدَدُ التّلاميذِ</a:t>
            </a:r>
            <a:endParaRPr lang="fr-FR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F21856DA-DE95-1E30-5CD0-EAC68B57F484}"/>
              </a:ext>
            </a:extLst>
          </p:cNvPr>
          <p:cNvSpPr txBox="1"/>
          <p:nvPr/>
        </p:nvSpPr>
        <p:spPr>
          <a:xfrm>
            <a:off x="2940673" y="2269562"/>
            <a:ext cx="466733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MA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تَوزيعُ تَلاميذِ الْمُسْتَوى الرّابعِ حَسَبَ أَنْشِطَتِهِم الْمُفَضَّلَة</a:t>
            </a:r>
            <a:r>
              <a:rPr lang="en-GB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fr-FR" dirty="0"/>
          </a:p>
        </p:txBody>
      </p:sp>
      <p:grpSp>
        <p:nvGrpSpPr>
          <p:cNvPr id="2" name="Groupe 14">
            <a:extLst>
              <a:ext uri="{FF2B5EF4-FFF2-40B4-BE49-F238E27FC236}">
                <a16:creationId xmlns:a16="http://schemas.microsoft.com/office/drawing/2014/main" id="{22218DCA-EB2B-ED04-D6EC-EDC6E12FDAE3}"/>
              </a:ext>
            </a:extLst>
          </p:cNvPr>
          <p:cNvGrpSpPr/>
          <p:nvPr/>
        </p:nvGrpSpPr>
        <p:grpSpPr>
          <a:xfrm>
            <a:off x="373226" y="117254"/>
            <a:ext cx="7663227" cy="379774"/>
            <a:chOff x="373226" y="61268"/>
            <a:chExt cx="7663227" cy="379774"/>
          </a:xfrm>
        </p:grpSpPr>
        <p:grpSp>
          <p:nvGrpSpPr>
            <p:cNvPr id="4" name="Groupe 15">
              <a:extLst>
                <a:ext uri="{FF2B5EF4-FFF2-40B4-BE49-F238E27FC236}">
                  <a16:creationId xmlns:a16="http://schemas.microsoft.com/office/drawing/2014/main" id="{9A082435-7ACD-7237-EBEB-462F20D568AA}"/>
                </a:ext>
              </a:extLst>
            </p:cNvPr>
            <p:cNvGrpSpPr/>
            <p:nvPr/>
          </p:nvGrpSpPr>
          <p:grpSpPr>
            <a:xfrm>
              <a:off x="373226" y="108546"/>
              <a:ext cx="7604448" cy="332496"/>
              <a:chOff x="391887" y="155214"/>
              <a:chExt cx="7604448" cy="332496"/>
            </a:xfrm>
          </p:grpSpPr>
          <p:grpSp>
            <p:nvGrpSpPr>
              <p:cNvPr id="8" name="Groupe 20">
                <a:extLst>
                  <a:ext uri="{FF2B5EF4-FFF2-40B4-BE49-F238E27FC236}">
                    <a16:creationId xmlns:a16="http://schemas.microsoft.com/office/drawing/2014/main" id="{3E8020EF-DCFB-44F8-DFA8-D55EFA7B13EB}"/>
                  </a:ext>
                </a:extLst>
              </p:cNvPr>
              <p:cNvGrpSpPr/>
              <p:nvPr/>
            </p:nvGrpSpPr>
            <p:grpSpPr>
              <a:xfrm>
                <a:off x="391887" y="155214"/>
                <a:ext cx="7604448" cy="332496"/>
                <a:chOff x="391887" y="155214"/>
                <a:chExt cx="7604448" cy="332496"/>
              </a:xfrm>
            </p:grpSpPr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EEF8D01A-75AB-358E-3940-10231BF1D5F9}"/>
                    </a:ext>
                  </a:extLst>
                </p:cNvPr>
                <p:cNvSpPr/>
                <p:nvPr/>
              </p:nvSpPr>
              <p:spPr>
                <a:xfrm>
                  <a:off x="391887" y="155214"/>
                  <a:ext cx="7604448" cy="275887"/>
                </a:xfrm>
                <a:prstGeom prst="rect">
                  <a:avLst/>
                </a:prstGeom>
                <a:solidFill>
                  <a:srgbClr val="B3D9CE"/>
                </a:solidFill>
                <a:ln>
                  <a:solidFill>
                    <a:srgbClr val="B3D9CE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3" name="ZoneTexte 23">
                  <a:extLst>
                    <a:ext uri="{FF2B5EF4-FFF2-40B4-BE49-F238E27FC236}">
                      <a16:creationId xmlns:a16="http://schemas.microsoft.com/office/drawing/2014/main" id="{2A564B21-5F5B-B879-FE93-F2BE29DC2F08}"/>
                    </a:ext>
                  </a:extLst>
                </p:cNvPr>
                <p:cNvSpPr txBox="1"/>
                <p:nvPr/>
              </p:nvSpPr>
              <p:spPr>
                <a:xfrm>
                  <a:off x="6431013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ar-MA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8B8D"/>
                      </a:solidFill>
                      <a:effectLst/>
                      <a:uLnTx/>
                      <a:uFillTx/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افتتاح الحصة</a:t>
                  </a:r>
                  <a:endParaRPr kumimoji="0" lang="fr-FR" sz="15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8B8D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4" name="Organigramme : Connecteur 24">
                  <a:extLst>
                    <a:ext uri="{FF2B5EF4-FFF2-40B4-BE49-F238E27FC236}">
                      <a16:creationId xmlns:a16="http://schemas.microsoft.com/office/drawing/2014/main" id="{7A20332B-3C73-F396-91B0-3ED7C19011D8}"/>
                    </a:ext>
                  </a:extLst>
                </p:cNvPr>
                <p:cNvSpPr/>
                <p:nvPr/>
              </p:nvSpPr>
              <p:spPr>
                <a:xfrm>
                  <a:off x="4906502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11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rPr>
                    <a:t>2</a:t>
                  </a:r>
                </a:p>
              </p:txBody>
            </p:sp>
            <p:sp>
              <p:nvSpPr>
                <p:cNvPr id="15" name="ZoneTexte 25">
                  <a:extLst>
                    <a:ext uri="{FF2B5EF4-FFF2-40B4-BE49-F238E27FC236}">
                      <a16:creationId xmlns:a16="http://schemas.microsoft.com/office/drawing/2014/main" id="{7F3B293A-4B89-A632-7BF5-8CB1AD2DA857}"/>
                    </a:ext>
                  </a:extLst>
                </p:cNvPr>
                <p:cNvSpPr txBox="1"/>
                <p:nvPr/>
              </p:nvSpPr>
              <p:spPr>
                <a:xfrm>
                  <a:off x="3634155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ar-MA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8B8D"/>
                      </a:solidFill>
                      <a:effectLst/>
                      <a:uLnTx/>
                      <a:uFillTx/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أنشطة المراجعة</a:t>
                  </a:r>
                  <a:endParaRPr kumimoji="0" lang="fr-FR" sz="15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8B8D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6" name="Organigramme : Connecteur 26">
                  <a:extLst>
                    <a:ext uri="{FF2B5EF4-FFF2-40B4-BE49-F238E27FC236}">
                      <a16:creationId xmlns:a16="http://schemas.microsoft.com/office/drawing/2014/main" id="{D908BCED-EEF4-705A-4561-884C37EC65C0}"/>
                    </a:ext>
                  </a:extLst>
                </p:cNvPr>
                <p:cNvSpPr/>
                <p:nvPr/>
              </p:nvSpPr>
              <p:spPr>
                <a:xfrm>
                  <a:off x="2127717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11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rPr>
                    <a:t>3</a:t>
                  </a:r>
                </a:p>
              </p:txBody>
            </p:sp>
            <p:sp>
              <p:nvSpPr>
                <p:cNvPr id="17" name="ZoneTexte 27">
                  <a:extLst>
                    <a:ext uri="{FF2B5EF4-FFF2-40B4-BE49-F238E27FC236}">
                      <a16:creationId xmlns:a16="http://schemas.microsoft.com/office/drawing/2014/main" id="{6DD3EB9C-3823-8591-B2F1-D2CE5814C12E}"/>
                    </a:ext>
                  </a:extLst>
                </p:cNvPr>
                <p:cNvSpPr txBox="1"/>
                <p:nvPr/>
              </p:nvSpPr>
              <p:spPr>
                <a:xfrm>
                  <a:off x="837296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ar-MA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8B8D"/>
                      </a:solidFill>
                      <a:effectLst/>
                      <a:uLnTx/>
                      <a:uFillTx/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اختتام الحصة</a:t>
                  </a:r>
                  <a:endParaRPr kumimoji="0" lang="fr-FR" sz="15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8B8D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8" name="Organigramme : Connecteur 28">
                  <a:extLst>
                    <a:ext uri="{FF2B5EF4-FFF2-40B4-BE49-F238E27FC236}">
                      <a16:creationId xmlns:a16="http://schemas.microsoft.com/office/drawing/2014/main" id="{28F4FB39-7AAD-1243-4712-609FA050B5CD}"/>
                    </a:ext>
                  </a:extLst>
                </p:cNvPr>
                <p:cNvSpPr/>
                <p:nvPr/>
              </p:nvSpPr>
              <p:spPr>
                <a:xfrm>
                  <a:off x="7685288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11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rPr>
                    <a:t>1</a:t>
                  </a:r>
                </a:p>
              </p:txBody>
            </p:sp>
          </p:grp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E80E7DA8-328C-5FC3-96E3-302A2D68E115}"/>
                  </a:ext>
                </a:extLst>
              </p:cNvPr>
              <p:cNvSpPr/>
              <p:nvPr/>
            </p:nvSpPr>
            <p:spPr>
              <a:xfrm>
                <a:off x="568393" y="159567"/>
                <a:ext cx="2540153" cy="323165"/>
              </a:xfrm>
              <a:prstGeom prst="rect">
                <a:avLst/>
              </a:prstGeom>
              <a:solidFill>
                <a:srgbClr val="B3D9CE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  <p:sp>
          <p:nvSpPr>
            <p:cNvPr id="6" name="Rectangle : coins arrondis 19">
              <a:extLst>
                <a:ext uri="{FF2B5EF4-FFF2-40B4-BE49-F238E27FC236}">
                  <a16:creationId xmlns:a16="http://schemas.microsoft.com/office/drawing/2014/main" id="{8027AD3E-7F20-5B26-53C9-A6408E1B5D70}"/>
                </a:ext>
              </a:extLst>
            </p:cNvPr>
            <p:cNvSpPr/>
            <p:nvPr/>
          </p:nvSpPr>
          <p:spPr>
            <a:xfrm>
              <a:off x="5419914" y="61268"/>
              <a:ext cx="2616539" cy="323165"/>
            </a:xfrm>
            <a:prstGeom prst="roundRect">
              <a:avLst>
                <a:gd name="adj" fmla="val 50000"/>
              </a:avLst>
            </a:prstGeom>
            <a:solidFill>
              <a:srgbClr val="B3D9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pic>
        <p:nvPicPr>
          <p:cNvPr id="19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37BBC1BA-E0E0-DAE9-3852-5BB2172B29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337867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2F786A-AA10-B21A-E149-C283D2C270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2CBEC126-CC04-2AEC-ED0F-06A6222ADA45}"/>
              </a:ext>
            </a:extLst>
          </p:cNvPr>
          <p:cNvSpPr txBox="1"/>
          <p:nvPr/>
        </p:nvSpPr>
        <p:spPr>
          <a:xfrm>
            <a:off x="1203709" y="935593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ألواحكم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fr-FR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6902CBE8-5F42-E828-5605-A52CB4EA66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55787" y="1872482"/>
            <a:ext cx="3832426" cy="3832426"/>
          </a:xfrm>
          <a:prstGeom prst="rect">
            <a:avLst/>
          </a:prstGeom>
        </p:spPr>
      </p:pic>
      <p:pic>
        <p:nvPicPr>
          <p:cNvPr id="5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279368BC-2DC5-65E8-20DD-A09D796F78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2019" y="670259"/>
            <a:ext cx="900000" cy="900000"/>
          </a:xfrm>
          <a:prstGeom prst="rect">
            <a:avLst/>
          </a:prstGeom>
        </p:spPr>
      </p:pic>
      <p:grpSp>
        <p:nvGrpSpPr>
          <p:cNvPr id="2" name="Groupe 14">
            <a:extLst>
              <a:ext uri="{FF2B5EF4-FFF2-40B4-BE49-F238E27FC236}">
                <a16:creationId xmlns:a16="http://schemas.microsoft.com/office/drawing/2014/main" id="{31FB1BD1-AEA4-D460-5CDE-270D11494BAE}"/>
              </a:ext>
            </a:extLst>
          </p:cNvPr>
          <p:cNvGrpSpPr/>
          <p:nvPr/>
        </p:nvGrpSpPr>
        <p:grpSpPr>
          <a:xfrm>
            <a:off x="373226" y="117254"/>
            <a:ext cx="7663227" cy="379774"/>
            <a:chOff x="373226" y="61268"/>
            <a:chExt cx="7663227" cy="379774"/>
          </a:xfrm>
        </p:grpSpPr>
        <p:grpSp>
          <p:nvGrpSpPr>
            <p:cNvPr id="6" name="Groupe 15">
              <a:extLst>
                <a:ext uri="{FF2B5EF4-FFF2-40B4-BE49-F238E27FC236}">
                  <a16:creationId xmlns:a16="http://schemas.microsoft.com/office/drawing/2014/main" id="{B6CE5D6B-04D0-3E1E-B2FB-6CD90D3C94B1}"/>
                </a:ext>
              </a:extLst>
            </p:cNvPr>
            <p:cNvGrpSpPr/>
            <p:nvPr/>
          </p:nvGrpSpPr>
          <p:grpSpPr>
            <a:xfrm>
              <a:off x="373226" y="108546"/>
              <a:ext cx="7604448" cy="332496"/>
              <a:chOff x="391887" y="155214"/>
              <a:chExt cx="7604448" cy="332496"/>
            </a:xfrm>
          </p:grpSpPr>
          <p:grpSp>
            <p:nvGrpSpPr>
              <p:cNvPr id="8" name="Groupe 20">
                <a:extLst>
                  <a:ext uri="{FF2B5EF4-FFF2-40B4-BE49-F238E27FC236}">
                    <a16:creationId xmlns:a16="http://schemas.microsoft.com/office/drawing/2014/main" id="{DBB33102-E6F2-265E-3763-D8BA185BA227}"/>
                  </a:ext>
                </a:extLst>
              </p:cNvPr>
              <p:cNvGrpSpPr/>
              <p:nvPr/>
            </p:nvGrpSpPr>
            <p:grpSpPr>
              <a:xfrm>
                <a:off x="391887" y="155214"/>
                <a:ext cx="7604448" cy="332496"/>
                <a:chOff x="391887" y="155214"/>
                <a:chExt cx="7604448" cy="332496"/>
              </a:xfrm>
            </p:grpSpPr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37FEA50B-BF0B-4206-0C82-9CE47880B16A}"/>
                    </a:ext>
                  </a:extLst>
                </p:cNvPr>
                <p:cNvSpPr/>
                <p:nvPr/>
              </p:nvSpPr>
              <p:spPr>
                <a:xfrm>
                  <a:off x="391887" y="155214"/>
                  <a:ext cx="7604448" cy="275887"/>
                </a:xfrm>
                <a:prstGeom prst="rect">
                  <a:avLst/>
                </a:prstGeom>
                <a:solidFill>
                  <a:srgbClr val="B3D9CE"/>
                </a:solidFill>
                <a:ln>
                  <a:solidFill>
                    <a:srgbClr val="B3D9CE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2" name="ZoneTexte 23">
                  <a:extLst>
                    <a:ext uri="{FF2B5EF4-FFF2-40B4-BE49-F238E27FC236}">
                      <a16:creationId xmlns:a16="http://schemas.microsoft.com/office/drawing/2014/main" id="{5C1D654A-3368-B98E-85A4-D885785EE3BA}"/>
                    </a:ext>
                  </a:extLst>
                </p:cNvPr>
                <p:cNvSpPr txBox="1"/>
                <p:nvPr/>
              </p:nvSpPr>
              <p:spPr>
                <a:xfrm>
                  <a:off x="6431013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ar-MA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8B8D"/>
                      </a:solidFill>
                      <a:effectLst/>
                      <a:uLnTx/>
                      <a:uFillTx/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افتتاح الحصة</a:t>
                  </a:r>
                  <a:endParaRPr kumimoji="0" lang="fr-FR" sz="15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8B8D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3" name="Organigramme : Connecteur 24">
                  <a:extLst>
                    <a:ext uri="{FF2B5EF4-FFF2-40B4-BE49-F238E27FC236}">
                      <a16:creationId xmlns:a16="http://schemas.microsoft.com/office/drawing/2014/main" id="{586DFE2E-CB72-D079-28D6-FB08BEBED02E}"/>
                    </a:ext>
                  </a:extLst>
                </p:cNvPr>
                <p:cNvSpPr/>
                <p:nvPr/>
              </p:nvSpPr>
              <p:spPr>
                <a:xfrm>
                  <a:off x="4906502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11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rPr>
                    <a:t>2</a:t>
                  </a:r>
                </a:p>
              </p:txBody>
            </p:sp>
            <p:sp>
              <p:nvSpPr>
                <p:cNvPr id="14" name="ZoneTexte 25">
                  <a:extLst>
                    <a:ext uri="{FF2B5EF4-FFF2-40B4-BE49-F238E27FC236}">
                      <a16:creationId xmlns:a16="http://schemas.microsoft.com/office/drawing/2014/main" id="{0791225D-3CBC-44B7-3CEA-30F817808E64}"/>
                    </a:ext>
                  </a:extLst>
                </p:cNvPr>
                <p:cNvSpPr txBox="1"/>
                <p:nvPr/>
              </p:nvSpPr>
              <p:spPr>
                <a:xfrm>
                  <a:off x="3634155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ar-MA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8B8D"/>
                      </a:solidFill>
                      <a:effectLst/>
                      <a:uLnTx/>
                      <a:uFillTx/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أنشطة المراجعة</a:t>
                  </a:r>
                  <a:endParaRPr kumimoji="0" lang="fr-FR" sz="15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8B8D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5" name="Organigramme : Connecteur 26">
                  <a:extLst>
                    <a:ext uri="{FF2B5EF4-FFF2-40B4-BE49-F238E27FC236}">
                      <a16:creationId xmlns:a16="http://schemas.microsoft.com/office/drawing/2014/main" id="{F98152E0-B4D0-438B-1085-AF755625D79D}"/>
                    </a:ext>
                  </a:extLst>
                </p:cNvPr>
                <p:cNvSpPr/>
                <p:nvPr/>
              </p:nvSpPr>
              <p:spPr>
                <a:xfrm>
                  <a:off x="2127717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11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rPr>
                    <a:t>3</a:t>
                  </a:r>
                </a:p>
              </p:txBody>
            </p:sp>
            <p:sp>
              <p:nvSpPr>
                <p:cNvPr id="16" name="ZoneTexte 27">
                  <a:extLst>
                    <a:ext uri="{FF2B5EF4-FFF2-40B4-BE49-F238E27FC236}">
                      <a16:creationId xmlns:a16="http://schemas.microsoft.com/office/drawing/2014/main" id="{8B485D2A-07C8-3AAB-F777-28BC451A78AF}"/>
                    </a:ext>
                  </a:extLst>
                </p:cNvPr>
                <p:cNvSpPr txBox="1"/>
                <p:nvPr/>
              </p:nvSpPr>
              <p:spPr>
                <a:xfrm>
                  <a:off x="837296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ar-MA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8B8D"/>
                      </a:solidFill>
                      <a:effectLst/>
                      <a:uLnTx/>
                      <a:uFillTx/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اختتام الحصة</a:t>
                  </a:r>
                  <a:endParaRPr kumimoji="0" lang="fr-FR" sz="15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8B8D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7" name="Organigramme : Connecteur 28">
                  <a:extLst>
                    <a:ext uri="{FF2B5EF4-FFF2-40B4-BE49-F238E27FC236}">
                      <a16:creationId xmlns:a16="http://schemas.microsoft.com/office/drawing/2014/main" id="{CC2BE147-12BD-920F-F9C0-3729E2191107}"/>
                    </a:ext>
                  </a:extLst>
                </p:cNvPr>
                <p:cNvSpPr/>
                <p:nvPr/>
              </p:nvSpPr>
              <p:spPr>
                <a:xfrm>
                  <a:off x="7685288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11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rPr>
                    <a:t>1</a:t>
                  </a:r>
                </a:p>
              </p:txBody>
            </p:sp>
          </p:grp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30A05444-8E59-5328-3226-E576054FBA49}"/>
                  </a:ext>
                </a:extLst>
              </p:cNvPr>
              <p:cNvSpPr/>
              <p:nvPr/>
            </p:nvSpPr>
            <p:spPr>
              <a:xfrm>
                <a:off x="568393" y="159567"/>
                <a:ext cx="2540153" cy="323165"/>
              </a:xfrm>
              <a:prstGeom prst="rect">
                <a:avLst/>
              </a:prstGeom>
              <a:solidFill>
                <a:srgbClr val="B3D9CE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  <p:sp>
          <p:nvSpPr>
            <p:cNvPr id="7" name="Rectangle : coins arrondis 19">
              <a:extLst>
                <a:ext uri="{FF2B5EF4-FFF2-40B4-BE49-F238E27FC236}">
                  <a16:creationId xmlns:a16="http://schemas.microsoft.com/office/drawing/2014/main" id="{2649F252-07DF-2B1C-FE0B-2FC303505A87}"/>
                </a:ext>
              </a:extLst>
            </p:cNvPr>
            <p:cNvSpPr/>
            <p:nvPr/>
          </p:nvSpPr>
          <p:spPr>
            <a:xfrm>
              <a:off x="5419914" y="61268"/>
              <a:ext cx="2616539" cy="323165"/>
            </a:xfrm>
            <a:prstGeom prst="roundRect">
              <a:avLst>
                <a:gd name="adj" fmla="val 50000"/>
              </a:avLst>
            </a:prstGeom>
            <a:solidFill>
              <a:srgbClr val="B3D9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19805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0EA217-B8DA-9836-1EF0-2B69AD13D1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75FA8C8A-7383-715E-0F18-89788B575C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5056" y="2208331"/>
            <a:ext cx="4906060" cy="4096322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5BA1A335-BBD9-EE62-0BF9-AD0077145336}"/>
              </a:ext>
            </a:extLst>
          </p:cNvPr>
          <p:cNvSpPr txBox="1"/>
          <p:nvPr/>
        </p:nvSpPr>
        <p:spPr>
          <a:xfrm>
            <a:off x="733647" y="950628"/>
            <a:ext cx="68743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صححوا. من يشرح كيف تعرف على الجواب، عن أي سؤال يجيب العنوان؟</a:t>
            </a:r>
            <a:endParaRPr lang="fr-FR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1C2203E8-E9AF-29C9-CE0C-A3D268EFF7D5}"/>
              </a:ext>
            </a:extLst>
          </p:cNvPr>
          <p:cNvSpPr txBox="1"/>
          <p:nvPr/>
        </p:nvSpPr>
        <p:spPr>
          <a:xfrm>
            <a:off x="6875522" y="5455132"/>
            <a:ext cx="146498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MA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اَلنّشاطُ الْمُفَضّلُ</a:t>
            </a:r>
            <a:endParaRPr lang="fr-FR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71F87B14-7197-8D58-1134-DDCB09437907}"/>
              </a:ext>
            </a:extLst>
          </p:cNvPr>
          <p:cNvSpPr txBox="1"/>
          <p:nvPr/>
        </p:nvSpPr>
        <p:spPr>
          <a:xfrm>
            <a:off x="1434456" y="2269562"/>
            <a:ext cx="12316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MA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عَدَدُ التّلاميذِ</a:t>
            </a:r>
            <a:endParaRPr lang="fr-FR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1D785BAE-1E24-D476-AAA9-6AACE4C62131}"/>
              </a:ext>
            </a:extLst>
          </p:cNvPr>
          <p:cNvSpPr txBox="1"/>
          <p:nvPr/>
        </p:nvSpPr>
        <p:spPr>
          <a:xfrm>
            <a:off x="2940673" y="2269562"/>
            <a:ext cx="4470220" cy="369332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r>
              <a:rPr lang="ar-MA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تَوزيعُ تَلاميذِ الْمُسْتَوى الرّابعِ حَسَبَ أَنْشِطَتِهِم الْمُفَضَّلَة</a:t>
            </a:r>
            <a:r>
              <a:rPr lang="en-GB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fr-FR" dirty="0">
              <a:solidFill>
                <a:srgbClr val="C00000"/>
              </a:solidFill>
            </a:endParaRPr>
          </a:p>
        </p:txBody>
      </p:sp>
      <p:grpSp>
        <p:nvGrpSpPr>
          <p:cNvPr id="2" name="Groupe 14">
            <a:extLst>
              <a:ext uri="{FF2B5EF4-FFF2-40B4-BE49-F238E27FC236}">
                <a16:creationId xmlns:a16="http://schemas.microsoft.com/office/drawing/2014/main" id="{290105E0-3EDF-AF08-163E-D44C4D56E244}"/>
              </a:ext>
            </a:extLst>
          </p:cNvPr>
          <p:cNvGrpSpPr/>
          <p:nvPr/>
        </p:nvGrpSpPr>
        <p:grpSpPr>
          <a:xfrm>
            <a:off x="373226" y="117254"/>
            <a:ext cx="7663227" cy="379774"/>
            <a:chOff x="373226" y="61268"/>
            <a:chExt cx="7663227" cy="379774"/>
          </a:xfrm>
        </p:grpSpPr>
        <p:grpSp>
          <p:nvGrpSpPr>
            <p:cNvPr id="4" name="Groupe 15">
              <a:extLst>
                <a:ext uri="{FF2B5EF4-FFF2-40B4-BE49-F238E27FC236}">
                  <a16:creationId xmlns:a16="http://schemas.microsoft.com/office/drawing/2014/main" id="{62414FED-2A30-BF0E-59D0-15A34E519110}"/>
                </a:ext>
              </a:extLst>
            </p:cNvPr>
            <p:cNvGrpSpPr/>
            <p:nvPr/>
          </p:nvGrpSpPr>
          <p:grpSpPr>
            <a:xfrm>
              <a:off x="373226" y="108546"/>
              <a:ext cx="7604448" cy="332496"/>
              <a:chOff x="391887" y="155214"/>
              <a:chExt cx="7604448" cy="332496"/>
            </a:xfrm>
          </p:grpSpPr>
          <p:grpSp>
            <p:nvGrpSpPr>
              <p:cNvPr id="8" name="Groupe 20">
                <a:extLst>
                  <a:ext uri="{FF2B5EF4-FFF2-40B4-BE49-F238E27FC236}">
                    <a16:creationId xmlns:a16="http://schemas.microsoft.com/office/drawing/2014/main" id="{6184E4DA-C180-985D-E48A-45A05E765A2F}"/>
                  </a:ext>
                </a:extLst>
              </p:cNvPr>
              <p:cNvGrpSpPr/>
              <p:nvPr/>
            </p:nvGrpSpPr>
            <p:grpSpPr>
              <a:xfrm>
                <a:off x="391887" y="155214"/>
                <a:ext cx="7604448" cy="332496"/>
                <a:chOff x="391887" y="155214"/>
                <a:chExt cx="7604448" cy="332496"/>
              </a:xfrm>
            </p:grpSpPr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27A496F8-3D58-A7F2-7D86-C50331EA5AA7}"/>
                    </a:ext>
                  </a:extLst>
                </p:cNvPr>
                <p:cNvSpPr/>
                <p:nvPr/>
              </p:nvSpPr>
              <p:spPr>
                <a:xfrm>
                  <a:off x="391887" y="155214"/>
                  <a:ext cx="7604448" cy="275887"/>
                </a:xfrm>
                <a:prstGeom prst="rect">
                  <a:avLst/>
                </a:prstGeom>
                <a:solidFill>
                  <a:srgbClr val="B3D9CE"/>
                </a:solidFill>
                <a:ln>
                  <a:solidFill>
                    <a:srgbClr val="B3D9CE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3" name="ZoneTexte 23">
                  <a:extLst>
                    <a:ext uri="{FF2B5EF4-FFF2-40B4-BE49-F238E27FC236}">
                      <a16:creationId xmlns:a16="http://schemas.microsoft.com/office/drawing/2014/main" id="{810A339E-A965-987F-C99B-7ACAEAD62545}"/>
                    </a:ext>
                  </a:extLst>
                </p:cNvPr>
                <p:cNvSpPr txBox="1"/>
                <p:nvPr/>
              </p:nvSpPr>
              <p:spPr>
                <a:xfrm>
                  <a:off x="6431013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ar-MA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8B8D"/>
                      </a:solidFill>
                      <a:effectLst/>
                      <a:uLnTx/>
                      <a:uFillTx/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افتتاح الحصة</a:t>
                  </a:r>
                  <a:endParaRPr kumimoji="0" lang="fr-FR" sz="15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8B8D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4" name="Organigramme : Connecteur 24">
                  <a:extLst>
                    <a:ext uri="{FF2B5EF4-FFF2-40B4-BE49-F238E27FC236}">
                      <a16:creationId xmlns:a16="http://schemas.microsoft.com/office/drawing/2014/main" id="{AE86807E-14F7-6C53-42BF-0F03670BDBC6}"/>
                    </a:ext>
                  </a:extLst>
                </p:cNvPr>
                <p:cNvSpPr/>
                <p:nvPr/>
              </p:nvSpPr>
              <p:spPr>
                <a:xfrm>
                  <a:off x="4906502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11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rPr>
                    <a:t>2</a:t>
                  </a:r>
                </a:p>
              </p:txBody>
            </p:sp>
            <p:sp>
              <p:nvSpPr>
                <p:cNvPr id="15" name="ZoneTexte 25">
                  <a:extLst>
                    <a:ext uri="{FF2B5EF4-FFF2-40B4-BE49-F238E27FC236}">
                      <a16:creationId xmlns:a16="http://schemas.microsoft.com/office/drawing/2014/main" id="{386BF533-6727-0A18-17CD-0D171282ECA2}"/>
                    </a:ext>
                  </a:extLst>
                </p:cNvPr>
                <p:cNvSpPr txBox="1"/>
                <p:nvPr/>
              </p:nvSpPr>
              <p:spPr>
                <a:xfrm>
                  <a:off x="3634155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ar-MA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8B8D"/>
                      </a:solidFill>
                      <a:effectLst/>
                      <a:uLnTx/>
                      <a:uFillTx/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أنشطة المراجعة</a:t>
                  </a:r>
                  <a:endParaRPr kumimoji="0" lang="fr-FR" sz="15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8B8D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6" name="Organigramme : Connecteur 26">
                  <a:extLst>
                    <a:ext uri="{FF2B5EF4-FFF2-40B4-BE49-F238E27FC236}">
                      <a16:creationId xmlns:a16="http://schemas.microsoft.com/office/drawing/2014/main" id="{6FB47F2B-12D4-49E6-1A88-7C64095879A8}"/>
                    </a:ext>
                  </a:extLst>
                </p:cNvPr>
                <p:cNvSpPr/>
                <p:nvPr/>
              </p:nvSpPr>
              <p:spPr>
                <a:xfrm>
                  <a:off x="2127717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11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rPr>
                    <a:t>3</a:t>
                  </a:r>
                </a:p>
              </p:txBody>
            </p:sp>
            <p:sp>
              <p:nvSpPr>
                <p:cNvPr id="17" name="ZoneTexte 27">
                  <a:extLst>
                    <a:ext uri="{FF2B5EF4-FFF2-40B4-BE49-F238E27FC236}">
                      <a16:creationId xmlns:a16="http://schemas.microsoft.com/office/drawing/2014/main" id="{E3D37141-D748-993B-705E-696243ACC2FE}"/>
                    </a:ext>
                  </a:extLst>
                </p:cNvPr>
                <p:cNvSpPr txBox="1"/>
                <p:nvPr/>
              </p:nvSpPr>
              <p:spPr>
                <a:xfrm>
                  <a:off x="837296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ar-MA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8B8D"/>
                      </a:solidFill>
                      <a:effectLst/>
                      <a:uLnTx/>
                      <a:uFillTx/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اختتام الحصة</a:t>
                  </a:r>
                  <a:endParaRPr kumimoji="0" lang="fr-FR" sz="15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8B8D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8" name="Organigramme : Connecteur 28">
                  <a:extLst>
                    <a:ext uri="{FF2B5EF4-FFF2-40B4-BE49-F238E27FC236}">
                      <a16:creationId xmlns:a16="http://schemas.microsoft.com/office/drawing/2014/main" id="{1077CD8D-2EFE-02F3-B7DD-3C83F0E1E6E3}"/>
                    </a:ext>
                  </a:extLst>
                </p:cNvPr>
                <p:cNvSpPr/>
                <p:nvPr/>
              </p:nvSpPr>
              <p:spPr>
                <a:xfrm>
                  <a:off x="7685288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11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rPr>
                    <a:t>1</a:t>
                  </a:r>
                </a:p>
              </p:txBody>
            </p:sp>
          </p:grp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647F7B8B-99E9-EFB2-D8C7-87C2AB1B7B95}"/>
                  </a:ext>
                </a:extLst>
              </p:cNvPr>
              <p:cNvSpPr/>
              <p:nvPr/>
            </p:nvSpPr>
            <p:spPr>
              <a:xfrm>
                <a:off x="568393" y="159567"/>
                <a:ext cx="2540153" cy="323165"/>
              </a:xfrm>
              <a:prstGeom prst="rect">
                <a:avLst/>
              </a:prstGeom>
              <a:solidFill>
                <a:srgbClr val="B3D9CE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  <p:sp>
          <p:nvSpPr>
            <p:cNvPr id="6" name="Rectangle : coins arrondis 19">
              <a:extLst>
                <a:ext uri="{FF2B5EF4-FFF2-40B4-BE49-F238E27FC236}">
                  <a16:creationId xmlns:a16="http://schemas.microsoft.com/office/drawing/2014/main" id="{E70336D6-F4FC-C370-48A3-D56977D951D7}"/>
                </a:ext>
              </a:extLst>
            </p:cNvPr>
            <p:cNvSpPr/>
            <p:nvPr/>
          </p:nvSpPr>
          <p:spPr>
            <a:xfrm>
              <a:off x="5419914" y="61268"/>
              <a:ext cx="2616539" cy="323165"/>
            </a:xfrm>
            <a:prstGeom prst="roundRect">
              <a:avLst>
                <a:gd name="adj" fmla="val 50000"/>
              </a:avLst>
            </a:prstGeom>
            <a:solidFill>
              <a:srgbClr val="B3D9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pic>
        <p:nvPicPr>
          <p:cNvPr id="19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C04C402D-1F18-8E6E-8FDC-DCA19C4E32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467042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58711D-B151-5BF1-7722-F109C4F198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272D9B7A-EC3B-C421-3C4C-0F372BFC2E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5056" y="2208331"/>
            <a:ext cx="4906060" cy="4096322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4168AC56-3228-9614-C068-BD5F2BFA31A3}"/>
              </a:ext>
            </a:extLst>
          </p:cNvPr>
          <p:cNvSpPr txBox="1"/>
          <p:nvPr/>
        </p:nvSpPr>
        <p:spPr>
          <a:xfrm>
            <a:off x="733647" y="950628"/>
            <a:ext cx="68743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على الألواح ، اكتبوا ما يمثله المحور الأفقي.</a:t>
            </a:r>
            <a:endParaRPr lang="fr-FR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74B76F0-D400-566A-6EA3-447092E0529B}"/>
              </a:ext>
            </a:extLst>
          </p:cNvPr>
          <p:cNvSpPr txBox="1"/>
          <p:nvPr/>
        </p:nvSpPr>
        <p:spPr>
          <a:xfrm>
            <a:off x="6875522" y="5455132"/>
            <a:ext cx="146498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MA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اَلنّشاطُ الْمُفَضّلُ</a:t>
            </a:r>
            <a:endParaRPr lang="fr-FR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455AB70D-46B0-8708-EAAB-3725279E5F80}"/>
              </a:ext>
            </a:extLst>
          </p:cNvPr>
          <p:cNvSpPr txBox="1"/>
          <p:nvPr/>
        </p:nvSpPr>
        <p:spPr>
          <a:xfrm>
            <a:off x="1434456" y="2269562"/>
            <a:ext cx="12316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MA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عَدَدُ التّلاميذِ</a:t>
            </a:r>
            <a:endParaRPr lang="fr-FR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F1674226-CBF0-9119-60D0-82F5C72B1C64}"/>
              </a:ext>
            </a:extLst>
          </p:cNvPr>
          <p:cNvSpPr txBox="1"/>
          <p:nvPr/>
        </p:nvSpPr>
        <p:spPr>
          <a:xfrm>
            <a:off x="2940673" y="2269562"/>
            <a:ext cx="4470220" cy="369332"/>
          </a:xfrm>
          <a:prstGeom prst="rect">
            <a:avLst/>
          </a:prstGeom>
          <a:noFill/>
          <a:ln w="28575">
            <a:noFill/>
          </a:ln>
        </p:spPr>
        <p:txBody>
          <a:bodyPr wrap="square">
            <a:spAutoFit/>
          </a:bodyPr>
          <a:lstStyle/>
          <a:p>
            <a:r>
              <a:rPr lang="ar-MA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تَوزيعُ تَلاميذِ الْمُسْتَوى الرّابعِ حَسَبَ أَنْشِطَتِهِم الْمُفَضَّلَة</a:t>
            </a:r>
            <a:r>
              <a:rPr lang="en-GB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fr-FR" dirty="0">
              <a:solidFill>
                <a:srgbClr val="C00000"/>
              </a:solidFill>
            </a:endParaRPr>
          </a:p>
        </p:txBody>
      </p:sp>
      <p:grpSp>
        <p:nvGrpSpPr>
          <p:cNvPr id="2" name="Groupe 14">
            <a:extLst>
              <a:ext uri="{FF2B5EF4-FFF2-40B4-BE49-F238E27FC236}">
                <a16:creationId xmlns:a16="http://schemas.microsoft.com/office/drawing/2014/main" id="{5A14EDF7-27EA-E07A-0BC6-66D2B172722F}"/>
              </a:ext>
            </a:extLst>
          </p:cNvPr>
          <p:cNvGrpSpPr/>
          <p:nvPr/>
        </p:nvGrpSpPr>
        <p:grpSpPr>
          <a:xfrm>
            <a:off x="373226" y="117254"/>
            <a:ext cx="7663227" cy="379774"/>
            <a:chOff x="373226" y="61268"/>
            <a:chExt cx="7663227" cy="379774"/>
          </a:xfrm>
        </p:grpSpPr>
        <p:grpSp>
          <p:nvGrpSpPr>
            <p:cNvPr id="4" name="Groupe 15">
              <a:extLst>
                <a:ext uri="{FF2B5EF4-FFF2-40B4-BE49-F238E27FC236}">
                  <a16:creationId xmlns:a16="http://schemas.microsoft.com/office/drawing/2014/main" id="{6B3E0AE9-550E-1A7F-E10E-18AB73FAFBE7}"/>
                </a:ext>
              </a:extLst>
            </p:cNvPr>
            <p:cNvGrpSpPr/>
            <p:nvPr/>
          </p:nvGrpSpPr>
          <p:grpSpPr>
            <a:xfrm>
              <a:off x="373226" y="108546"/>
              <a:ext cx="7604448" cy="332496"/>
              <a:chOff x="391887" y="155214"/>
              <a:chExt cx="7604448" cy="332496"/>
            </a:xfrm>
          </p:grpSpPr>
          <p:grpSp>
            <p:nvGrpSpPr>
              <p:cNvPr id="8" name="Groupe 20">
                <a:extLst>
                  <a:ext uri="{FF2B5EF4-FFF2-40B4-BE49-F238E27FC236}">
                    <a16:creationId xmlns:a16="http://schemas.microsoft.com/office/drawing/2014/main" id="{6678B749-0B90-DA7D-01E7-AC2BCF021D5B}"/>
                  </a:ext>
                </a:extLst>
              </p:cNvPr>
              <p:cNvGrpSpPr/>
              <p:nvPr/>
            </p:nvGrpSpPr>
            <p:grpSpPr>
              <a:xfrm>
                <a:off x="391887" y="155214"/>
                <a:ext cx="7604448" cy="332496"/>
                <a:chOff x="391887" y="155214"/>
                <a:chExt cx="7604448" cy="332496"/>
              </a:xfrm>
            </p:grpSpPr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979F68B1-74AA-220A-6D4A-C3D7F9FF2E4E}"/>
                    </a:ext>
                  </a:extLst>
                </p:cNvPr>
                <p:cNvSpPr/>
                <p:nvPr/>
              </p:nvSpPr>
              <p:spPr>
                <a:xfrm>
                  <a:off x="391887" y="155214"/>
                  <a:ext cx="7604448" cy="275887"/>
                </a:xfrm>
                <a:prstGeom prst="rect">
                  <a:avLst/>
                </a:prstGeom>
                <a:solidFill>
                  <a:srgbClr val="B3D9CE"/>
                </a:solidFill>
                <a:ln>
                  <a:solidFill>
                    <a:srgbClr val="B3D9CE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3" name="ZoneTexte 23">
                  <a:extLst>
                    <a:ext uri="{FF2B5EF4-FFF2-40B4-BE49-F238E27FC236}">
                      <a16:creationId xmlns:a16="http://schemas.microsoft.com/office/drawing/2014/main" id="{A070E8F8-CA3C-EB76-6306-249E2E7F1D84}"/>
                    </a:ext>
                  </a:extLst>
                </p:cNvPr>
                <p:cNvSpPr txBox="1"/>
                <p:nvPr/>
              </p:nvSpPr>
              <p:spPr>
                <a:xfrm>
                  <a:off x="6431013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ar-MA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8B8D"/>
                      </a:solidFill>
                      <a:effectLst/>
                      <a:uLnTx/>
                      <a:uFillTx/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افتتاح الحصة</a:t>
                  </a:r>
                  <a:endParaRPr kumimoji="0" lang="fr-FR" sz="15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8B8D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4" name="Organigramme : Connecteur 24">
                  <a:extLst>
                    <a:ext uri="{FF2B5EF4-FFF2-40B4-BE49-F238E27FC236}">
                      <a16:creationId xmlns:a16="http://schemas.microsoft.com/office/drawing/2014/main" id="{ABCC38F0-A330-492E-281B-84A91327AD9B}"/>
                    </a:ext>
                  </a:extLst>
                </p:cNvPr>
                <p:cNvSpPr/>
                <p:nvPr/>
              </p:nvSpPr>
              <p:spPr>
                <a:xfrm>
                  <a:off x="4906502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11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rPr>
                    <a:t>2</a:t>
                  </a:r>
                </a:p>
              </p:txBody>
            </p:sp>
            <p:sp>
              <p:nvSpPr>
                <p:cNvPr id="15" name="ZoneTexte 25">
                  <a:extLst>
                    <a:ext uri="{FF2B5EF4-FFF2-40B4-BE49-F238E27FC236}">
                      <a16:creationId xmlns:a16="http://schemas.microsoft.com/office/drawing/2014/main" id="{1345FFA2-0339-12B7-4A73-4DA3D5859B83}"/>
                    </a:ext>
                  </a:extLst>
                </p:cNvPr>
                <p:cNvSpPr txBox="1"/>
                <p:nvPr/>
              </p:nvSpPr>
              <p:spPr>
                <a:xfrm>
                  <a:off x="3634155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ar-MA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8B8D"/>
                      </a:solidFill>
                      <a:effectLst/>
                      <a:uLnTx/>
                      <a:uFillTx/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أنشطة المراجعة</a:t>
                  </a:r>
                  <a:endParaRPr kumimoji="0" lang="fr-FR" sz="15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8B8D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6" name="Organigramme : Connecteur 26">
                  <a:extLst>
                    <a:ext uri="{FF2B5EF4-FFF2-40B4-BE49-F238E27FC236}">
                      <a16:creationId xmlns:a16="http://schemas.microsoft.com/office/drawing/2014/main" id="{16BD5240-AFE0-074C-370F-78DD7F6671DE}"/>
                    </a:ext>
                  </a:extLst>
                </p:cNvPr>
                <p:cNvSpPr/>
                <p:nvPr/>
              </p:nvSpPr>
              <p:spPr>
                <a:xfrm>
                  <a:off x="2127717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11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rPr>
                    <a:t>3</a:t>
                  </a:r>
                </a:p>
              </p:txBody>
            </p:sp>
            <p:sp>
              <p:nvSpPr>
                <p:cNvPr id="17" name="ZoneTexte 27">
                  <a:extLst>
                    <a:ext uri="{FF2B5EF4-FFF2-40B4-BE49-F238E27FC236}">
                      <a16:creationId xmlns:a16="http://schemas.microsoft.com/office/drawing/2014/main" id="{47CA1DEC-658C-037C-E420-8F7B02CF6EAA}"/>
                    </a:ext>
                  </a:extLst>
                </p:cNvPr>
                <p:cNvSpPr txBox="1"/>
                <p:nvPr/>
              </p:nvSpPr>
              <p:spPr>
                <a:xfrm>
                  <a:off x="837296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ar-MA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8B8D"/>
                      </a:solidFill>
                      <a:effectLst/>
                      <a:uLnTx/>
                      <a:uFillTx/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اختتام الحصة</a:t>
                  </a:r>
                  <a:endParaRPr kumimoji="0" lang="fr-FR" sz="15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8B8D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8" name="Organigramme : Connecteur 28">
                  <a:extLst>
                    <a:ext uri="{FF2B5EF4-FFF2-40B4-BE49-F238E27FC236}">
                      <a16:creationId xmlns:a16="http://schemas.microsoft.com/office/drawing/2014/main" id="{58BAE825-4524-2943-913B-347BFE4C06CC}"/>
                    </a:ext>
                  </a:extLst>
                </p:cNvPr>
                <p:cNvSpPr/>
                <p:nvPr/>
              </p:nvSpPr>
              <p:spPr>
                <a:xfrm>
                  <a:off x="7685288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11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rPr>
                    <a:t>1</a:t>
                  </a:r>
                </a:p>
              </p:txBody>
            </p:sp>
          </p:grp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F2D82F0E-DEE9-4FC3-254C-6D934AB2F2A5}"/>
                  </a:ext>
                </a:extLst>
              </p:cNvPr>
              <p:cNvSpPr/>
              <p:nvPr/>
            </p:nvSpPr>
            <p:spPr>
              <a:xfrm>
                <a:off x="568393" y="159567"/>
                <a:ext cx="2540153" cy="323165"/>
              </a:xfrm>
              <a:prstGeom prst="rect">
                <a:avLst/>
              </a:prstGeom>
              <a:solidFill>
                <a:srgbClr val="B3D9CE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  <p:sp>
          <p:nvSpPr>
            <p:cNvPr id="6" name="Rectangle : coins arrondis 19">
              <a:extLst>
                <a:ext uri="{FF2B5EF4-FFF2-40B4-BE49-F238E27FC236}">
                  <a16:creationId xmlns:a16="http://schemas.microsoft.com/office/drawing/2014/main" id="{C62D683F-C199-7059-0A76-F560CC24F1A8}"/>
                </a:ext>
              </a:extLst>
            </p:cNvPr>
            <p:cNvSpPr/>
            <p:nvPr/>
          </p:nvSpPr>
          <p:spPr>
            <a:xfrm>
              <a:off x="5419914" y="61268"/>
              <a:ext cx="2616539" cy="323165"/>
            </a:xfrm>
            <a:prstGeom prst="roundRect">
              <a:avLst>
                <a:gd name="adj" fmla="val 50000"/>
              </a:avLst>
            </a:prstGeom>
            <a:solidFill>
              <a:srgbClr val="B3D9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pic>
        <p:nvPicPr>
          <p:cNvPr id="19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E1720158-9688-B911-986E-B5FEA18120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686776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C72704-5719-5E32-ED1C-58739AC17B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1E6E3061-4393-442F-F630-3303DB401F8A}"/>
              </a:ext>
            </a:extLst>
          </p:cNvPr>
          <p:cNvSpPr txBox="1"/>
          <p:nvPr/>
        </p:nvSpPr>
        <p:spPr>
          <a:xfrm>
            <a:off x="1229109" y="935593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ألواحكم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fr-FR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CF1CBD5D-8E22-1A27-F680-66EABFDF14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55787" y="1872482"/>
            <a:ext cx="3832426" cy="3832426"/>
          </a:xfrm>
          <a:prstGeom prst="rect">
            <a:avLst/>
          </a:prstGeom>
        </p:spPr>
      </p:pic>
      <p:grpSp>
        <p:nvGrpSpPr>
          <p:cNvPr id="4" name="Groupe 14">
            <a:extLst>
              <a:ext uri="{FF2B5EF4-FFF2-40B4-BE49-F238E27FC236}">
                <a16:creationId xmlns:a16="http://schemas.microsoft.com/office/drawing/2014/main" id="{77D083CF-806D-95C5-D5CF-038320F296D2}"/>
              </a:ext>
            </a:extLst>
          </p:cNvPr>
          <p:cNvGrpSpPr/>
          <p:nvPr/>
        </p:nvGrpSpPr>
        <p:grpSpPr>
          <a:xfrm>
            <a:off x="373226" y="117254"/>
            <a:ext cx="7663227" cy="379774"/>
            <a:chOff x="373226" y="61268"/>
            <a:chExt cx="7663227" cy="379774"/>
          </a:xfrm>
        </p:grpSpPr>
        <p:grpSp>
          <p:nvGrpSpPr>
            <p:cNvPr id="6" name="Groupe 15">
              <a:extLst>
                <a:ext uri="{FF2B5EF4-FFF2-40B4-BE49-F238E27FC236}">
                  <a16:creationId xmlns:a16="http://schemas.microsoft.com/office/drawing/2014/main" id="{23EA412A-1F75-16B4-640C-48359A816DEF}"/>
                </a:ext>
              </a:extLst>
            </p:cNvPr>
            <p:cNvGrpSpPr/>
            <p:nvPr/>
          </p:nvGrpSpPr>
          <p:grpSpPr>
            <a:xfrm>
              <a:off x="373226" y="108546"/>
              <a:ext cx="7604448" cy="332496"/>
              <a:chOff x="391887" y="155214"/>
              <a:chExt cx="7604448" cy="332496"/>
            </a:xfrm>
          </p:grpSpPr>
          <p:grpSp>
            <p:nvGrpSpPr>
              <p:cNvPr id="8" name="Groupe 20">
                <a:extLst>
                  <a:ext uri="{FF2B5EF4-FFF2-40B4-BE49-F238E27FC236}">
                    <a16:creationId xmlns:a16="http://schemas.microsoft.com/office/drawing/2014/main" id="{6638E5F0-7541-B906-A577-6DC0B5711D3F}"/>
                  </a:ext>
                </a:extLst>
              </p:cNvPr>
              <p:cNvGrpSpPr/>
              <p:nvPr/>
            </p:nvGrpSpPr>
            <p:grpSpPr>
              <a:xfrm>
                <a:off x="391887" y="155214"/>
                <a:ext cx="7604448" cy="332496"/>
                <a:chOff x="391887" y="155214"/>
                <a:chExt cx="7604448" cy="332496"/>
              </a:xfrm>
            </p:grpSpPr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474492C3-DF25-936C-5E89-28881596043B}"/>
                    </a:ext>
                  </a:extLst>
                </p:cNvPr>
                <p:cNvSpPr/>
                <p:nvPr/>
              </p:nvSpPr>
              <p:spPr>
                <a:xfrm>
                  <a:off x="391887" y="155214"/>
                  <a:ext cx="7604448" cy="275887"/>
                </a:xfrm>
                <a:prstGeom prst="rect">
                  <a:avLst/>
                </a:prstGeom>
                <a:solidFill>
                  <a:srgbClr val="B3D9CE"/>
                </a:solidFill>
                <a:ln>
                  <a:solidFill>
                    <a:srgbClr val="B3D9CE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2" name="ZoneTexte 23">
                  <a:extLst>
                    <a:ext uri="{FF2B5EF4-FFF2-40B4-BE49-F238E27FC236}">
                      <a16:creationId xmlns:a16="http://schemas.microsoft.com/office/drawing/2014/main" id="{D1380379-FBAC-B412-26E8-C0B2071C1DD1}"/>
                    </a:ext>
                  </a:extLst>
                </p:cNvPr>
                <p:cNvSpPr txBox="1"/>
                <p:nvPr/>
              </p:nvSpPr>
              <p:spPr>
                <a:xfrm>
                  <a:off x="6431013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ar-MA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8B8D"/>
                      </a:solidFill>
                      <a:effectLst/>
                      <a:uLnTx/>
                      <a:uFillTx/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افتتاح الحصة</a:t>
                  </a:r>
                  <a:endParaRPr kumimoji="0" lang="fr-FR" sz="15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8B8D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3" name="Organigramme : Connecteur 24">
                  <a:extLst>
                    <a:ext uri="{FF2B5EF4-FFF2-40B4-BE49-F238E27FC236}">
                      <a16:creationId xmlns:a16="http://schemas.microsoft.com/office/drawing/2014/main" id="{49C158E5-3528-EFE5-8BC4-07EB18779F74}"/>
                    </a:ext>
                  </a:extLst>
                </p:cNvPr>
                <p:cNvSpPr/>
                <p:nvPr/>
              </p:nvSpPr>
              <p:spPr>
                <a:xfrm>
                  <a:off x="4906502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11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rPr>
                    <a:t>2</a:t>
                  </a:r>
                </a:p>
              </p:txBody>
            </p:sp>
            <p:sp>
              <p:nvSpPr>
                <p:cNvPr id="14" name="ZoneTexte 25">
                  <a:extLst>
                    <a:ext uri="{FF2B5EF4-FFF2-40B4-BE49-F238E27FC236}">
                      <a16:creationId xmlns:a16="http://schemas.microsoft.com/office/drawing/2014/main" id="{7F0AD411-0EBF-0F97-4AA7-6D5B72630D1F}"/>
                    </a:ext>
                  </a:extLst>
                </p:cNvPr>
                <p:cNvSpPr txBox="1"/>
                <p:nvPr/>
              </p:nvSpPr>
              <p:spPr>
                <a:xfrm>
                  <a:off x="3634155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ar-MA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8B8D"/>
                      </a:solidFill>
                      <a:effectLst/>
                      <a:uLnTx/>
                      <a:uFillTx/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أنشطة المراجعة</a:t>
                  </a:r>
                  <a:endParaRPr kumimoji="0" lang="fr-FR" sz="15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8B8D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5" name="Organigramme : Connecteur 26">
                  <a:extLst>
                    <a:ext uri="{FF2B5EF4-FFF2-40B4-BE49-F238E27FC236}">
                      <a16:creationId xmlns:a16="http://schemas.microsoft.com/office/drawing/2014/main" id="{8744805C-28C6-DF7D-AB55-53B086B2CA9A}"/>
                    </a:ext>
                  </a:extLst>
                </p:cNvPr>
                <p:cNvSpPr/>
                <p:nvPr/>
              </p:nvSpPr>
              <p:spPr>
                <a:xfrm>
                  <a:off x="2127717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11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rPr>
                    <a:t>3</a:t>
                  </a:r>
                </a:p>
              </p:txBody>
            </p:sp>
            <p:sp>
              <p:nvSpPr>
                <p:cNvPr id="16" name="ZoneTexte 27">
                  <a:extLst>
                    <a:ext uri="{FF2B5EF4-FFF2-40B4-BE49-F238E27FC236}">
                      <a16:creationId xmlns:a16="http://schemas.microsoft.com/office/drawing/2014/main" id="{4DD59E51-9FA8-B9EE-A844-04533B78D75D}"/>
                    </a:ext>
                  </a:extLst>
                </p:cNvPr>
                <p:cNvSpPr txBox="1"/>
                <p:nvPr/>
              </p:nvSpPr>
              <p:spPr>
                <a:xfrm>
                  <a:off x="837296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ar-MA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8B8D"/>
                      </a:solidFill>
                      <a:effectLst/>
                      <a:uLnTx/>
                      <a:uFillTx/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اختتام الحصة</a:t>
                  </a:r>
                  <a:endParaRPr kumimoji="0" lang="fr-FR" sz="15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8B8D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7" name="Organigramme : Connecteur 28">
                  <a:extLst>
                    <a:ext uri="{FF2B5EF4-FFF2-40B4-BE49-F238E27FC236}">
                      <a16:creationId xmlns:a16="http://schemas.microsoft.com/office/drawing/2014/main" id="{DC112911-D39F-6E51-B1DD-25F55FF6B864}"/>
                    </a:ext>
                  </a:extLst>
                </p:cNvPr>
                <p:cNvSpPr/>
                <p:nvPr/>
              </p:nvSpPr>
              <p:spPr>
                <a:xfrm>
                  <a:off x="7685288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11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rPr>
                    <a:t>1</a:t>
                  </a:r>
                </a:p>
              </p:txBody>
            </p:sp>
          </p:grp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BD0D2F8B-5AC3-09B9-993E-A7A05B5FFA01}"/>
                  </a:ext>
                </a:extLst>
              </p:cNvPr>
              <p:cNvSpPr/>
              <p:nvPr/>
            </p:nvSpPr>
            <p:spPr>
              <a:xfrm>
                <a:off x="568393" y="159567"/>
                <a:ext cx="2540153" cy="323165"/>
              </a:xfrm>
              <a:prstGeom prst="rect">
                <a:avLst/>
              </a:prstGeom>
              <a:solidFill>
                <a:srgbClr val="B3D9CE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  <p:sp>
          <p:nvSpPr>
            <p:cNvPr id="7" name="Rectangle : coins arrondis 19">
              <a:extLst>
                <a:ext uri="{FF2B5EF4-FFF2-40B4-BE49-F238E27FC236}">
                  <a16:creationId xmlns:a16="http://schemas.microsoft.com/office/drawing/2014/main" id="{5FC67D14-6E7F-E73A-33B5-51B9F1876FCF}"/>
                </a:ext>
              </a:extLst>
            </p:cNvPr>
            <p:cNvSpPr/>
            <p:nvPr/>
          </p:nvSpPr>
          <p:spPr>
            <a:xfrm>
              <a:off x="5419914" y="61268"/>
              <a:ext cx="2616539" cy="323165"/>
            </a:xfrm>
            <a:prstGeom prst="roundRect">
              <a:avLst>
                <a:gd name="adj" fmla="val 50000"/>
              </a:avLst>
            </a:prstGeom>
            <a:solidFill>
              <a:srgbClr val="B3D9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pic>
        <p:nvPicPr>
          <p:cNvPr id="18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0CF6FD26-96E0-2B28-9DA3-3965A3804C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74627" y="606975"/>
            <a:ext cx="1026568" cy="1026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834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5F429F-E051-156F-F3B6-4B49D32E02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3B62B7B6-8189-D8F5-5472-98B86029AE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5056" y="2208331"/>
            <a:ext cx="4906060" cy="4096322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FA24ACF-5BE1-D2FD-B55D-33CBBF4BF855}"/>
              </a:ext>
            </a:extLst>
          </p:cNvPr>
          <p:cNvSpPr txBox="1"/>
          <p:nvPr/>
        </p:nvSpPr>
        <p:spPr>
          <a:xfrm>
            <a:off x="733647" y="950628"/>
            <a:ext cx="68743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صححوا. من يذكرنا بما يجيب عنه المحور الأفقي؟</a:t>
            </a:r>
            <a:endParaRPr lang="fr-FR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5A46CB8B-F153-1284-5C79-7AD6042487ED}"/>
              </a:ext>
            </a:extLst>
          </p:cNvPr>
          <p:cNvSpPr txBox="1"/>
          <p:nvPr/>
        </p:nvSpPr>
        <p:spPr>
          <a:xfrm>
            <a:off x="6875522" y="5455132"/>
            <a:ext cx="1464981" cy="369332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r>
              <a:rPr lang="ar-MA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اَلنّشاطُ الْمُفَضّلُ</a:t>
            </a:r>
            <a:endParaRPr lang="fr-FR" dirty="0">
              <a:solidFill>
                <a:srgbClr val="C00000"/>
              </a:solidFill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502FB770-8B17-B781-63CE-F5AB1DEC3C11}"/>
              </a:ext>
            </a:extLst>
          </p:cNvPr>
          <p:cNvSpPr txBox="1"/>
          <p:nvPr/>
        </p:nvSpPr>
        <p:spPr>
          <a:xfrm>
            <a:off x="1434456" y="2269562"/>
            <a:ext cx="12316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MA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عَدَدُ التّلاميذِ</a:t>
            </a:r>
            <a:endParaRPr lang="fr-FR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14C89713-0BB5-7698-AEA0-D8A032EFEF8C}"/>
              </a:ext>
            </a:extLst>
          </p:cNvPr>
          <p:cNvSpPr txBox="1"/>
          <p:nvPr/>
        </p:nvSpPr>
        <p:spPr>
          <a:xfrm>
            <a:off x="2940673" y="2269562"/>
            <a:ext cx="4470220" cy="369332"/>
          </a:xfrm>
          <a:prstGeom prst="rect">
            <a:avLst/>
          </a:prstGeom>
          <a:noFill/>
          <a:ln w="28575">
            <a:noFill/>
          </a:ln>
        </p:spPr>
        <p:txBody>
          <a:bodyPr wrap="square">
            <a:spAutoFit/>
          </a:bodyPr>
          <a:lstStyle/>
          <a:p>
            <a:r>
              <a:rPr lang="ar-MA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تَوزيعُ تَلاميذِ الْمُسْتَوى الرّابعِ حَسَبَ أَنْشِطَتِهِم الْمُفَضَّلَة</a:t>
            </a:r>
            <a:r>
              <a:rPr lang="en-GB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fr-FR" dirty="0">
              <a:solidFill>
                <a:srgbClr val="C00000"/>
              </a:solidFill>
            </a:endParaRPr>
          </a:p>
        </p:txBody>
      </p:sp>
      <p:grpSp>
        <p:nvGrpSpPr>
          <p:cNvPr id="2" name="Groupe 14">
            <a:extLst>
              <a:ext uri="{FF2B5EF4-FFF2-40B4-BE49-F238E27FC236}">
                <a16:creationId xmlns:a16="http://schemas.microsoft.com/office/drawing/2014/main" id="{8291B4B0-7408-CAC9-E0A8-20307057F5A4}"/>
              </a:ext>
            </a:extLst>
          </p:cNvPr>
          <p:cNvGrpSpPr/>
          <p:nvPr/>
        </p:nvGrpSpPr>
        <p:grpSpPr>
          <a:xfrm>
            <a:off x="373226" y="117254"/>
            <a:ext cx="7663227" cy="379774"/>
            <a:chOff x="373226" y="61268"/>
            <a:chExt cx="7663227" cy="379774"/>
          </a:xfrm>
        </p:grpSpPr>
        <p:grpSp>
          <p:nvGrpSpPr>
            <p:cNvPr id="4" name="Groupe 15">
              <a:extLst>
                <a:ext uri="{FF2B5EF4-FFF2-40B4-BE49-F238E27FC236}">
                  <a16:creationId xmlns:a16="http://schemas.microsoft.com/office/drawing/2014/main" id="{C1024D8E-73B7-A2DE-DB70-89EE42415319}"/>
                </a:ext>
              </a:extLst>
            </p:cNvPr>
            <p:cNvGrpSpPr/>
            <p:nvPr/>
          </p:nvGrpSpPr>
          <p:grpSpPr>
            <a:xfrm>
              <a:off x="373226" y="108546"/>
              <a:ext cx="7604448" cy="332496"/>
              <a:chOff x="391887" y="155214"/>
              <a:chExt cx="7604448" cy="332496"/>
            </a:xfrm>
          </p:grpSpPr>
          <p:grpSp>
            <p:nvGrpSpPr>
              <p:cNvPr id="8" name="Groupe 20">
                <a:extLst>
                  <a:ext uri="{FF2B5EF4-FFF2-40B4-BE49-F238E27FC236}">
                    <a16:creationId xmlns:a16="http://schemas.microsoft.com/office/drawing/2014/main" id="{9477BD6C-44EC-1740-1786-042D621D090B}"/>
                  </a:ext>
                </a:extLst>
              </p:cNvPr>
              <p:cNvGrpSpPr/>
              <p:nvPr/>
            </p:nvGrpSpPr>
            <p:grpSpPr>
              <a:xfrm>
                <a:off x="391887" y="155214"/>
                <a:ext cx="7604448" cy="332496"/>
                <a:chOff x="391887" y="155214"/>
                <a:chExt cx="7604448" cy="332496"/>
              </a:xfrm>
            </p:grpSpPr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983FDA0C-ECAE-B738-2881-479752B831C3}"/>
                    </a:ext>
                  </a:extLst>
                </p:cNvPr>
                <p:cNvSpPr/>
                <p:nvPr/>
              </p:nvSpPr>
              <p:spPr>
                <a:xfrm>
                  <a:off x="391887" y="155214"/>
                  <a:ext cx="7604448" cy="275887"/>
                </a:xfrm>
                <a:prstGeom prst="rect">
                  <a:avLst/>
                </a:prstGeom>
                <a:solidFill>
                  <a:srgbClr val="B3D9CE"/>
                </a:solidFill>
                <a:ln>
                  <a:solidFill>
                    <a:srgbClr val="B3D9CE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3" name="ZoneTexte 23">
                  <a:extLst>
                    <a:ext uri="{FF2B5EF4-FFF2-40B4-BE49-F238E27FC236}">
                      <a16:creationId xmlns:a16="http://schemas.microsoft.com/office/drawing/2014/main" id="{9A077DB3-D599-1B05-6842-BFD38A6CF30C}"/>
                    </a:ext>
                  </a:extLst>
                </p:cNvPr>
                <p:cNvSpPr txBox="1"/>
                <p:nvPr/>
              </p:nvSpPr>
              <p:spPr>
                <a:xfrm>
                  <a:off x="6431013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ar-MA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8B8D"/>
                      </a:solidFill>
                      <a:effectLst/>
                      <a:uLnTx/>
                      <a:uFillTx/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افتتاح الحصة</a:t>
                  </a:r>
                  <a:endParaRPr kumimoji="0" lang="fr-FR" sz="15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8B8D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4" name="Organigramme : Connecteur 24">
                  <a:extLst>
                    <a:ext uri="{FF2B5EF4-FFF2-40B4-BE49-F238E27FC236}">
                      <a16:creationId xmlns:a16="http://schemas.microsoft.com/office/drawing/2014/main" id="{BF6B4F87-3A86-3C3E-740D-DE35655503AB}"/>
                    </a:ext>
                  </a:extLst>
                </p:cNvPr>
                <p:cNvSpPr/>
                <p:nvPr/>
              </p:nvSpPr>
              <p:spPr>
                <a:xfrm>
                  <a:off x="4906502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11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rPr>
                    <a:t>2</a:t>
                  </a:r>
                </a:p>
              </p:txBody>
            </p:sp>
            <p:sp>
              <p:nvSpPr>
                <p:cNvPr id="15" name="ZoneTexte 25">
                  <a:extLst>
                    <a:ext uri="{FF2B5EF4-FFF2-40B4-BE49-F238E27FC236}">
                      <a16:creationId xmlns:a16="http://schemas.microsoft.com/office/drawing/2014/main" id="{C1F6972E-BA56-44A3-CB35-4F9B1266A43E}"/>
                    </a:ext>
                  </a:extLst>
                </p:cNvPr>
                <p:cNvSpPr txBox="1"/>
                <p:nvPr/>
              </p:nvSpPr>
              <p:spPr>
                <a:xfrm>
                  <a:off x="3634155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ar-MA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8B8D"/>
                      </a:solidFill>
                      <a:effectLst/>
                      <a:uLnTx/>
                      <a:uFillTx/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أنشطة المراجعة</a:t>
                  </a:r>
                  <a:endParaRPr kumimoji="0" lang="fr-FR" sz="15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8B8D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6" name="Organigramme : Connecteur 26">
                  <a:extLst>
                    <a:ext uri="{FF2B5EF4-FFF2-40B4-BE49-F238E27FC236}">
                      <a16:creationId xmlns:a16="http://schemas.microsoft.com/office/drawing/2014/main" id="{950437B6-178F-2C37-CB07-766AB0615C7D}"/>
                    </a:ext>
                  </a:extLst>
                </p:cNvPr>
                <p:cNvSpPr/>
                <p:nvPr/>
              </p:nvSpPr>
              <p:spPr>
                <a:xfrm>
                  <a:off x="2127717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11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rPr>
                    <a:t>3</a:t>
                  </a:r>
                </a:p>
              </p:txBody>
            </p:sp>
            <p:sp>
              <p:nvSpPr>
                <p:cNvPr id="17" name="ZoneTexte 27">
                  <a:extLst>
                    <a:ext uri="{FF2B5EF4-FFF2-40B4-BE49-F238E27FC236}">
                      <a16:creationId xmlns:a16="http://schemas.microsoft.com/office/drawing/2014/main" id="{089FA223-4F46-7507-61BD-5EB2052DF771}"/>
                    </a:ext>
                  </a:extLst>
                </p:cNvPr>
                <p:cNvSpPr txBox="1"/>
                <p:nvPr/>
              </p:nvSpPr>
              <p:spPr>
                <a:xfrm>
                  <a:off x="837296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ar-MA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8B8D"/>
                      </a:solidFill>
                      <a:effectLst/>
                      <a:uLnTx/>
                      <a:uFillTx/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اختتام الحصة</a:t>
                  </a:r>
                  <a:endParaRPr kumimoji="0" lang="fr-FR" sz="15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8B8D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8" name="Organigramme : Connecteur 28">
                  <a:extLst>
                    <a:ext uri="{FF2B5EF4-FFF2-40B4-BE49-F238E27FC236}">
                      <a16:creationId xmlns:a16="http://schemas.microsoft.com/office/drawing/2014/main" id="{F5F3EBEB-32E0-890E-B652-D56101B36115}"/>
                    </a:ext>
                  </a:extLst>
                </p:cNvPr>
                <p:cNvSpPr/>
                <p:nvPr/>
              </p:nvSpPr>
              <p:spPr>
                <a:xfrm>
                  <a:off x="7685288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11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rPr>
                    <a:t>1</a:t>
                  </a:r>
                </a:p>
              </p:txBody>
            </p:sp>
          </p:grp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1ACA4A94-A1C4-E9BB-273C-8D72EFF173F6}"/>
                  </a:ext>
                </a:extLst>
              </p:cNvPr>
              <p:cNvSpPr/>
              <p:nvPr/>
            </p:nvSpPr>
            <p:spPr>
              <a:xfrm>
                <a:off x="568393" y="159567"/>
                <a:ext cx="2540153" cy="323165"/>
              </a:xfrm>
              <a:prstGeom prst="rect">
                <a:avLst/>
              </a:prstGeom>
              <a:solidFill>
                <a:srgbClr val="B3D9CE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  <p:sp>
          <p:nvSpPr>
            <p:cNvPr id="6" name="Rectangle : coins arrondis 19">
              <a:extLst>
                <a:ext uri="{FF2B5EF4-FFF2-40B4-BE49-F238E27FC236}">
                  <a16:creationId xmlns:a16="http://schemas.microsoft.com/office/drawing/2014/main" id="{BF7683CE-F097-57A7-C65B-452BC71C5629}"/>
                </a:ext>
              </a:extLst>
            </p:cNvPr>
            <p:cNvSpPr/>
            <p:nvPr/>
          </p:nvSpPr>
          <p:spPr>
            <a:xfrm>
              <a:off x="5419914" y="61268"/>
              <a:ext cx="2616539" cy="323165"/>
            </a:xfrm>
            <a:prstGeom prst="roundRect">
              <a:avLst>
                <a:gd name="adj" fmla="val 50000"/>
              </a:avLst>
            </a:prstGeom>
            <a:solidFill>
              <a:srgbClr val="B3D9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pic>
        <p:nvPicPr>
          <p:cNvPr id="19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C27F71F3-DDB7-02EA-4576-7D216A2250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923905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 : coins arrondis 23">
            <a:extLst>
              <a:ext uri="{FF2B5EF4-FFF2-40B4-BE49-F238E27FC236}">
                <a16:creationId xmlns:a16="http://schemas.microsoft.com/office/drawing/2014/main" id="{58E69218-DE81-C661-F6D4-C9C27D3F5E2C}"/>
              </a:ext>
            </a:extLst>
          </p:cNvPr>
          <p:cNvSpPr/>
          <p:nvPr/>
        </p:nvSpPr>
        <p:spPr>
          <a:xfrm>
            <a:off x="1927453" y="3048394"/>
            <a:ext cx="1536192" cy="475488"/>
          </a:xfrm>
          <a:prstGeom prst="roundRect">
            <a:avLst>
              <a:gd name="adj" fmla="val 50000"/>
            </a:avLst>
          </a:prstGeom>
          <a:solidFill>
            <a:srgbClr val="16AB9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b="1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خدو الكراسة</a:t>
            </a:r>
          </a:p>
        </p:txBody>
      </p:sp>
      <p:pic>
        <p:nvPicPr>
          <p:cNvPr id="3" name="Image 2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0BE34479-4AE8-BF39-FB79-BD04138630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782" y="1864115"/>
            <a:ext cx="1067269" cy="1099748"/>
          </a:xfrm>
          <a:prstGeom prst="ellipse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D4A6D8B2-5030-6F3A-83E9-72037C4C3E8F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AE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أيقونات توجيهية</a:t>
            </a:r>
          </a:p>
        </p:txBody>
      </p:sp>
      <p:pic>
        <p:nvPicPr>
          <p:cNvPr id="4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3BA7F978-D701-31B1-48CB-3465D279E5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88329" y="2141729"/>
            <a:ext cx="900000" cy="900000"/>
          </a:xfrm>
          <a:prstGeom prst="rect">
            <a:avLst/>
          </a:prstGeom>
        </p:spPr>
      </p:pic>
      <p:pic>
        <p:nvPicPr>
          <p:cNvPr id="6" name="Picture 27">
            <a:extLst>
              <a:ext uri="{FF2B5EF4-FFF2-40B4-BE49-F238E27FC236}">
                <a16:creationId xmlns:a16="http://schemas.microsoft.com/office/drawing/2014/main" id="{61B1068D-7013-2BEB-BE6F-1EE9689B4E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138972">
            <a:off x="4243472" y="4170709"/>
            <a:ext cx="779897" cy="967714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6AEDEE1E-B6C0-ACA0-706F-0DCBF20D18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74124" y="4247247"/>
            <a:ext cx="528410" cy="740732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3BEB672E-15E1-FFF0-5AF3-3AFF254BA74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9501" t="31859" r="19274" b="23915"/>
          <a:stretch>
            <a:fillRect/>
          </a:stretch>
        </p:blipFill>
        <p:spPr>
          <a:xfrm>
            <a:off x="2256523" y="4392348"/>
            <a:ext cx="862304" cy="622887"/>
          </a:xfrm>
          <a:prstGeom prst="rect">
            <a:avLst/>
          </a:prstGeom>
        </p:spPr>
      </p:pic>
      <p:pic>
        <p:nvPicPr>
          <p:cNvPr id="23" name="Image 22" descr="Une image contenant Dessin d’enfant&#10;&#10;Le contenu généré par l’IA peut être incorrect.">
            <a:extLst>
              <a:ext uri="{FF2B5EF4-FFF2-40B4-BE49-F238E27FC236}">
                <a16:creationId xmlns:a16="http://schemas.microsoft.com/office/drawing/2014/main" id="{0AC82578-F3C8-E3F8-2CC5-A6CC562E87F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60970" y="2168219"/>
            <a:ext cx="757857" cy="744268"/>
          </a:xfrm>
          <a:prstGeom prst="rect">
            <a:avLst/>
          </a:prstGeom>
        </p:spPr>
      </p:pic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F270A2A3-ACB5-724B-4D71-A4C9BF6A1DBF}"/>
              </a:ext>
            </a:extLst>
          </p:cNvPr>
          <p:cNvSpPr/>
          <p:nvPr/>
        </p:nvSpPr>
        <p:spPr>
          <a:xfrm>
            <a:off x="3848843" y="3048394"/>
            <a:ext cx="1536192" cy="475488"/>
          </a:xfrm>
          <a:prstGeom prst="roundRect">
            <a:avLst>
              <a:gd name="adj" fmla="val 50000"/>
            </a:avLst>
          </a:prstGeom>
          <a:solidFill>
            <a:srgbClr val="16AB9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sz="1600" b="1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توجيهات الاستاد</a:t>
            </a:r>
          </a:p>
        </p:txBody>
      </p:sp>
      <p:sp>
        <p:nvSpPr>
          <p:cNvPr id="27" name="Rectangle : coins arrondis 26">
            <a:extLst>
              <a:ext uri="{FF2B5EF4-FFF2-40B4-BE49-F238E27FC236}">
                <a16:creationId xmlns:a16="http://schemas.microsoft.com/office/drawing/2014/main" id="{F47F9774-5975-E9EE-5F88-242717ADBFF9}"/>
              </a:ext>
            </a:extLst>
          </p:cNvPr>
          <p:cNvSpPr/>
          <p:nvPr/>
        </p:nvSpPr>
        <p:spPr>
          <a:xfrm>
            <a:off x="5770233" y="3082085"/>
            <a:ext cx="1536192" cy="475488"/>
          </a:xfrm>
          <a:prstGeom prst="roundRect">
            <a:avLst>
              <a:gd name="adj" fmla="val 50000"/>
            </a:avLst>
          </a:prstGeom>
          <a:solidFill>
            <a:srgbClr val="16AB9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b="1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الألواح</a:t>
            </a:r>
          </a:p>
        </p:txBody>
      </p:sp>
      <p:sp>
        <p:nvSpPr>
          <p:cNvPr id="31" name="Rectangle : coins arrondis 30">
            <a:extLst>
              <a:ext uri="{FF2B5EF4-FFF2-40B4-BE49-F238E27FC236}">
                <a16:creationId xmlns:a16="http://schemas.microsoft.com/office/drawing/2014/main" id="{9FAA4715-DDEE-87F1-DD87-DF69222EB6C7}"/>
              </a:ext>
            </a:extLst>
          </p:cNvPr>
          <p:cNvSpPr/>
          <p:nvPr/>
        </p:nvSpPr>
        <p:spPr>
          <a:xfrm>
            <a:off x="1927453" y="5099766"/>
            <a:ext cx="1536192" cy="475488"/>
          </a:xfrm>
          <a:prstGeom prst="roundRect">
            <a:avLst>
              <a:gd name="adj" fmla="val 50000"/>
            </a:avLst>
          </a:prstGeom>
          <a:solidFill>
            <a:srgbClr val="16AB9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b="1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عرض فيديو </a:t>
            </a:r>
          </a:p>
        </p:txBody>
      </p:sp>
      <p:sp>
        <p:nvSpPr>
          <p:cNvPr id="35" name="Rectangle : coins arrondis 34">
            <a:extLst>
              <a:ext uri="{FF2B5EF4-FFF2-40B4-BE49-F238E27FC236}">
                <a16:creationId xmlns:a16="http://schemas.microsoft.com/office/drawing/2014/main" id="{3B97E433-EA4D-7DE3-5316-D6C623C53FE7}"/>
              </a:ext>
            </a:extLst>
          </p:cNvPr>
          <p:cNvSpPr/>
          <p:nvPr/>
        </p:nvSpPr>
        <p:spPr>
          <a:xfrm>
            <a:off x="3848843" y="5099766"/>
            <a:ext cx="1536192" cy="475488"/>
          </a:xfrm>
          <a:prstGeom prst="roundRect">
            <a:avLst>
              <a:gd name="adj" fmla="val 50000"/>
            </a:avLst>
          </a:prstGeom>
          <a:solidFill>
            <a:srgbClr val="16AB9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sz="1600" b="1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دفتر التمارين</a:t>
            </a:r>
          </a:p>
        </p:txBody>
      </p:sp>
      <p:sp>
        <p:nvSpPr>
          <p:cNvPr id="36" name="Rectangle : coins arrondis 35">
            <a:extLst>
              <a:ext uri="{FF2B5EF4-FFF2-40B4-BE49-F238E27FC236}">
                <a16:creationId xmlns:a16="http://schemas.microsoft.com/office/drawing/2014/main" id="{3A0CD396-A579-BEA0-F3CB-BC971109D57F}"/>
              </a:ext>
            </a:extLst>
          </p:cNvPr>
          <p:cNvSpPr/>
          <p:nvPr/>
        </p:nvSpPr>
        <p:spPr>
          <a:xfrm>
            <a:off x="5770233" y="5133457"/>
            <a:ext cx="1536192" cy="475488"/>
          </a:xfrm>
          <a:prstGeom prst="roundRect">
            <a:avLst>
              <a:gd name="adj" fmla="val 50000"/>
            </a:avLst>
          </a:prstGeom>
          <a:solidFill>
            <a:srgbClr val="16AB9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b="1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دفاتر البحث</a:t>
            </a:r>
          </a:p>
        </p:txBody>
      </p:sp>
    </p:spTree>
    <p:extLst>
      <p:ext uri="{BB962C8B-B14F-4D97-AF65-F5344CB8AC3E}">
        <p14:creationId xmlns:p14="http://schemas.microsoft.com/office/powerpoint/2010/main" val="39904937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5C7562-1129-1FEE-4E11-A97CED9A44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B2B856B7-FAF1-368B-42DC-6448D1D428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5056" y="2170946"/>
            <a:ext cx="4906060" cy="4096322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40BB21CF-7D6A-731A-8985-357D4E561F19}"/>
              </a:ext>
            </a:extLst>
          </p:cNvPr>
          <p:cNvSpPr txBox="1"/>
          <p:nvPr/>
        </p:nvSpPr>
        <p:spPr>
          <a:xfrm>
            <a:off x="733647" y="950628"/>
            <a:ext cx="68743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على الألواح ، اكتبوا ما يمثله المحور العمودي.</a:t>
            </a:r>
            <a:endParaRPr lang="fr-FR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2C97EB5A-673E-45C7-B3B7-18086E3D6B39}"/>
              </a:ext>
            </a:extLst>
          </p:cNvPr>
          <p:cNvSpPr txBox="1"/>
          <p:nvPr/>
        </p:nvSpPr>
        <p:spPr>
          <a:xfrm>
            <a:off x="6875522" y="5455132"/>
            <a:ext cx="146498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MA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اَلنّشاطُ الْمُفَضّلُ</a:t>
            </a:r>
            <a:endParaRPr lang="fr-FR" dirty="0">
              <a:solidFill>
                <a:srgbClr val="C00000"/>
              </a:solidFill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E7DFEA7F-EA62-AA20-D25B-8F518CA6AD05}"/>
              </a:ext>
            </a:extLst>
          </p:cNvPr>
          <p:cNvSpPr txBox="1"/>
          <p:nvPr/>
        </p:nvSpPr>
        <p:spPr>
          <a:xfrm>
            <a:off x="1434456" y="2269562"/>
            <a:ext cx="12316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MA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عَدَدُ التّلاميذِ</a:t>
            </a:r>
            <a:endParaRPr lang="fr-FR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91983AA5-70D6-360B-6F30-098BA8ADD31D}"/>
              </a:ext>
            </a:extLst>
          </p:cNvPr>
          <p:cNvSpPr txBox="1"/>
          <p:nvPr/>
        </p:nvSpPr>
        <p:spPr>
          <a:xfrm>
            <a:off x="2868731" y="2138673"/>
            <a:ext cx="4470220" cy="369332"/>
          </a:xfrm>
          <a:prstGeom prst="rect">
            <a:avLst/>
          </a:prstGeom>
          <a:noFill/>
          <a:ln w="28575">
            <a:noFill/>
          </a:ln>
        </p:spPr>
        <p:txBody>
          <a:bodyPr wrap="square">
            <a:spAutoFit/>
          </a:bodyPr>
          <a:lstStyle/>
          <a:p>
            <a:r>
              <a:rPr lang="ar-MA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تَوزيعُ تَلاميذِ الْمُسْتَوى الرّابعِ حَسَبَ أَنْشِطَتِهِم الْمُفَضَّلَة</a:t>
            </a:r>
            <a:r>
              <a:rPr lang="en-GB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fr-FR" dirty="0">
              <a:solidFill>
                <a:srgbClr val="C00000"/>
              </a:solidFill>
            </a:endParaRPr>
          </a:p>
        </p:txBody>
      </p:sp>
      <p:grpSp>
        <p:nvGrpSpPr>
          <p:cNvPr id="2" name="Groupe 14">
            <a:extLst>
              <a:ext uri="{FF2B5EF4-FFF2-40B4-BE49-F238E27FC236}">
                <a16:creationId xmlns:a16="http://schemas.microsoft.com/office/drawing/2014/main" id="{386A8505-04CA-29E9-07CA-EE2ABF2C6585}"/>
              </a:ext>
            </a:extLst>
          </p:cNvPr>
          <p:cNvGrpSpPr/>
          <p:nvPr/>
        </p:nvGrpSpPr>
        <p:grpSpPr>
          <a:xfrm>
            <a:off x="373226" y="117254"/>
            <a:ext cx="7663227" cy="379774"/>
            <a:chOff x="373226" y="61268"/>
            <a:chExt cx="7663227" cy="379774"/>
          </a:xfrm>
        </p:grpSpPr>
        <p:grpSp>
          <p:nvGrpSpPr>
            <p:cNvPr id="4" name="Groupe 15">
              <a:extLst>
                <a:ext uri="{FF2B5EF4-FFF2-40B4-BE49-F238E27FC236}">
                  <a16:creationId xmlns:a16="http://schemas.microsoft.com/office/drawing/2014/main" id="{98C70F6D-33C2-FE39-0777-1CBBDDE302A4}"/>
                </a:ext>
              </a:extLst>
            </p:cNvPr>
            <p:cNvGrpSpPr/>
            <p:nvPr/>
          </p:nvGrpSpPr>
          <p:grpSpPr>
            <a:xfrm>
              <a:off x="373226" y="108546"/>
              <a:ext cx="7604448" cy="332496"/>
              <a:chOff x="391887" y="155214"/>
              <a:chExt cx="7604448" cy="332496"/>
            </a:xfrm>
          </p:grpSpPr>
          <p:grpSp>
            <p:nvGrpSpPr>
              <p:cNvPr id="8" name="Groupe 20">
                <a:extLst>
                  <a:ext uri="{FF2B5EF4-FFF2-40B4-BE49-F238E27FC236}">
                    <a16:creationId xmlns:a16="http://schemas.microsoft.com/office/drawing/2014/main" id="{A73198F8-3638-E98D-0821-A93B6C49F5ED}"/>
                  </a:ext>
                </a:extLst>
              </p:cNvPr>
              <p:cNvGrpSpPr/>
              <p:nvPr/>
            </p:nvGrpSpPr>
            <p:grpSpPr>
              <a:xfrm>
                <a:off x="391887" y="155214"/>
                <a:ext cx="7604448" cy="332496"/>
                <a:chOff x="391887" y="155214"/>
                <a:chExt cx="7604448" cy="332496"/>
              </a:xfrm>
            </p:grpSpPr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7C3F5794-BBDB-A10A-03D7-020DB035B900}"/>
                    </a:ext>
                  </a:extLst>
                </p:cNvPr>
                <p:cNvSpPr/>
                <p:nvPr/>
              </p:nvSpPr>
              <p:spPr>
                <a:xfrm>
                  <a:off x="391887" y="155214"/>
                  <a:ext cx="7604448" cy="275887"/>
                </a:xfrm>
                <a:prstGeom prst="rect">
                  <a:avLst/>
                </a:prstGeom>
                <a:solidFill>
                  <a:srgbClr val="B3D9CE"/>
                </a:solidFill>
                <a:ln>
                  <a:solidFill>
                    <a:srgbClr val="B3D9CE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3" name="ZoneTexte 23">
                  <a:extLst>
                    <a:ext uri="{FF2B5EF4-FFF2-40B4-BE49-F238E27FC236}">
                      <a16:creationId xmlns:a16="http://schemas.microsoft.com/office/drawing/2014/main" id="{D591F089-B330-B20F-0B75-AD50EB649A7D}"/>
                    </a:ext>
                  </a:extLst>
                </p:cNvPr>
                <p:cNvSpPr txBox="1"/>
                <p:nvPr/>
              </p:nvSpPr>
              <p:spPr>
                <a:xfrm>
                  <a:off x="6431013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ar-MA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8B8D"/>
                      </a:solidFill>
                      <a:effectLst/>
                      <a:uLnTx/>
                      <a:uFillTx/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افتتاح الحصة</a:t>
                  </a:r>
                  <a:endParaRPr kumimoji="0" lang="fr-FR" sz="15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8B8D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4" name="Organigramme : Connecteur 24">
                  <a:extLst>
                    <a:ext uri="{FF2B5EF4-FFF2-40B4-BE49-F238E27FC236}">
                      <a16:creationId xmlns:a16="http://schemas.microsoft.com/office/drawing/2014/main" id="{9C4616F5-ABED-E727-AD91-4AEFF41C137B}"/>
                    </a:ext>
                  </a:extLst>
                </p:cNvPr>
                <p:cNvSpPr/>
                <p:nvPr/>
              </p:nvSpPr>
              <p:spPr>
                <a:xfrm>
                  <a:off x="4906502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11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rPr>
                    <a:t>2</a:t>
                  </a:r>
                </a:p>
              </p:txBody>
            </p:sp>
            <p:sp>
              <p:nvSpPr>
                <p:cNvPr id="15" name="ZoneTexte 25">
                  <a:extLst>
                    <a:ext uri="{FF2B5EF4-FFF2-40B4-BE49-F238E27FC236}">
                      <a16:creationId xmlns:a16="http://schemas.microsoft.com/office/drawing/2014/main" id="{A181032E-2170-C791-F708-4CF4D52E2BBA}"/>
                    </a:ext>
                  </a:extLst>
                </p:cNvPr>
                <p:cNvSpPr txBox="1"/>
                <p:nvPr/>
              </p:nvSpPr>
              <p:spPr>
                <a:xfrm>
                  <a:off x="3634155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ar-MA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8B8D"/>
                      </a:solidFill>
                      <a:effectLst/>
                      <a:uLnTx/>
                      <a:uFillTx/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أنشطة المراجعة</a:t>
                  </a:r>
                  <a:endParaRPr kumimoji="0" lang="fr-FR" sz="15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8B8D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6" name="Organigramme : Connecteur 26">
                  <a:extLst>
                    <a:ext uri="{FF2B5EF4-FFF2-40B4-BE49-F238E27FC236}">
                      <a16:creationId xmlns:a16="http://schemas.microsoft.com/office/drawing/2014/main" id="{2A33A59C-FFD8-CA46-94E7-DA9DEF20E635}"/>
                    </a:ext>
                  </a:extLst>
                </p:cNvPr>
                <p:cNvSpPr/>
                <p:nvPr/>
              </p:nvSpPr>
              <p:spPr>
                <a:xfrm>
                  <a:off x="2127717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11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rPr>
                    <a:t>3</a:t>
                  </a:r>
                </a:p>
              </p:txBody>
            </p:sp>
            <p:sp>
              <p:nvSpPr>
                <p:cNvPr id="17" name="ZoneTexte 27">
                  <a:extLst>
                    <a:ext uri="{FF2B5EF4-FFF2-40B4-BE49-F238E27FC236}">
                      <a16:creationId xmlns:a16="http://schemas.microsoft.com/office/drawing/2014/main" id="{693444A4-C38F-8293-978B-A0E87B585CBA}"/>
                    </a:ext>
                  </a:extLst>
                </p:cNvPr>
                <p:cNvSpPr txBox="1"/>
                <p:nvPr/>
              </p:nvSpPr>
              <p:spPr>
                <a:xfrm>
                  <a:off x="837296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ar-MA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8B8D"/>
                      </a:solidFill>
                      <a:effectLst/>
                      <a:uLnTx/>
                      <a:uFillTx/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اختتام الحصة</a:t>
                  </a:r>
                  <a:endParaRPr kumimoji="0" lang="fr-FR" sz="15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8B8D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8" name="Organigramme : Connecteur 28">
                  <a:extLst>
                    <a:ext uri="{FF2B5EF4-FFF2-40B4-BE49-F238E27FC236}">
                      <a16:creationId xmlns:a16="http://schemas.microsoft.com/office/drawing/2014/main" id="{49D8C278-B2BC-A2A9-92CE-CEB52752FC34}"/>
                    </a:ext>
                  </a:extLst>
                </p:cNvPr>
                <p:cNvSpPr/>
                <p:nvPr/>
              </p:nvSpPr>
              <p:spPr>
                <a:xfrm>
                  <a:off x="7685288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11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rPr>
                    <a:t>1</a:t>
                  </a:r>
                </a:p>
              </p:txBody>
            </p:sp>
          </p:grp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3FF2B974-B247-3170-267F-613FBF49A2A3}"/>
                  </a:ext>
                </a:extLst>
              </p:cNvPr>
              <p:cNvSpPr/>
              <p:nvPr/>
            </p:nvSpPr>
            <p:spPr>
              <a:xfrm>
                <a:off x="568393" y="159567"/>
                <a:ext cx="2540153" cy="323165"/>
              </a:xfrm>
              <a:prstGeom prst="rect">
                <a:avLst/>
              </a:prstGeom>
              <a:solidFill>
                <a:srgbClr val="B3D9CE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  <p:sp>
          <p:nvSpPr>
            <p:cNvPr id="6" name="Rectangle : coins arrondis 19">
              <a:extLst>
                <a:ext uri="{FF2B5EF4-FFF2-40B4-BE49-F238E27FC236}">
                  <a16:creationId xmlns:a16="http://schemas.microsoft.com/office/drawing/2014/main" id="{52BEC074-34B8-AD47-33FB-101B6095D3DD}"/>
                </a:ext>
              </a:extLst>
            </p:cNvPr>
            <p:cNvSpPr/>
            <p:nvPr/>
          </p:nvSpPr>
          <p:spPr>
            <a:xfrm>
              <a:off x="5419914" y="61268"/>
              <a:ext cx="2616539" cy="323165"/>
            </a:xfrm>
            <a:prstGeom prst="roundRect">
              <a:avLst>
                <a:gd name="adj" fmla="val 50000"/>
              </a:avLst>
            </a:prstGeom>
            <a:solidFill>
              <a:srgbClr val="B3D9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pic>
        <p:nvPicPr>
          <p:cNvPr id="19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CF63E7F2-6BE7-CDC5-9F62-67D8B146B2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320896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B74DF2-1A91-2631-002F-CA04E8D9F7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501321DE-0E6B-F85B-1F06-E1FC36D01707}"/>
              </a:ext>
            </a:extLst>
          </p:cNvPr>
          <p:cNvSpPr txBox="1"/>
          <p:nvPr/>
        </p:nvSpPr>
        <p:spPr>
          <a:xfrm>
            <a:off x="1229109" y="935593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ألواحكم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fr-FR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BDA6E356-4108-66A7-F662-79FAE6FB4A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55787" y="1872482"/>
            <a:ext cx="3832426" cy="3832426"/>
          </a:xfrm>
          <a:prstGeom prst="rect">
            <a:avLst/>
          </a:prstGeom>
        </p:spPr>
      </p:pic>
      <p:grpSp>
        <p:nvGrpSpPr>
          <p:cNvPr id="4" name="Groupe 14">
            <a:extLst>
              <a:ext uri="{FF2B5EF4-FFF2-40B4-BE49-F238E27FC236}">
                <a16:creationId xmlns:a16="http://schemas.microsoft.com/office/drawing/2014/main" id="{C99F0A39-B115-829E-201C-0B7C76724FB0}"/>
              </a:ext>
            </a:extLst>
          </p:cNvPr>
          <p:cNvGrpSpPr/>
          <p:nvPr/>
        </p:nvGrpSpPr>
        <p:grpSpPr>
          <a:xfrm>
            <a:off x="373226" y="117254"/>
            <a:ext cx="7663227" cy="379774"/>
            <a:chOff x="373226" y="61268"/>
            <a:chExt cx="7663227" cy="379774"/>
          </a:xfrm>
        </p:grpSpPr>
        <p:grpSp>
          <p:nvGrpSpPr>
            <p:cNvPr id="6" name="Groupe 15">
              <a:extLst>
                <a:ext uri="{FF2B5EF4-FFF2-40B4-BE49-F238E27FC236}">
                  <a16:creationId xmlns:a16="http://schemas.microsoft.com/office/drawing/2014/main" id="{D9D5100A-5DF4-5729-931C-62DE86034F0E}"/>
                </a:ext>
              </a:extLst>
            </p:cNvPr>
            <p:cNvGrpSpPr/>
            <p:nvPr/>
          </p:nvGrpSpPr>
          <p:grpSpPr>
            <a:xfrm>
              <a:off x="373226" y="108546"/>
              <a:ext cx="7604448" cy="332496"/>
              <a:chOff x="391887" y="155214"/>
              <a:chExt cx="7604448" cy="332496"/>
            </a:xfrm>
          </p:grpSpPr>
          <p:grpSp>
            <p:nvGrpSpPr>
              <p:cNvPr id="8" name="Groupe 20">
                <a:extLst>
                  <a:ext uri="{FF2B5EF4-FFF2-40B4-BE49-F238E27FC236}">
                    <a16:creationId xmlns:a16="http://schemas.microsoft.com/office/drawing/2014/main" id="{C43690EC-EC53-0888-B614-0DB77B830878}"/>
                  </a:ext>
                </a:extLst>
              </p:cNvPr>
              <p:cNvGrpSpPr/>
              <p:nvPr/>
            </p:nvGrpSpPr>
            <p:grpSpPr>
              <a:xfrm>
                <a:off x="391887" y="155214"/>
                <a:ext cx="7604448" cy="332496"/>
                <a:chOff x="391887" y="155214"/>
                <a:chExt cx="7604448" cy="332496"/>
              </a:xfrm>
            </p:grpSpPr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A9AEC77B-7F2D-2A63-4ED3-4089555525DB}"/>
                    </a:ext>
                  </a:extLst>
                </p:cNvPr>
                <p:cNvSpPr/>
                <p:nvPr/>
              </p:nvSpPr>
              <p:spPr>
                <a:xfrm>
                  <a:off x="391887" y="155214"/>
                  <a:ext cx="7604448" cy="275887"/>
                </a:xfrm>
                <a:prstGeom prst="rect">
                  <a:avLst/>
                </a:prstGeom>
                <a:solidFill>
                  <a:srgbClr val="B3D9CE"/>
                </a:solidFill>
                <a:ln>
                  <a:solidFill>
                    <a:srgbClr val="B3D9CE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2" name="ZoneTexte 23">
                  <a:extLst>
                    <a:ext uri="{FF2B5EF4-FFF2-40B4-BE49-F238E27FC236}">
                      <a16:creationId xmlns:a16="http://schemas.microsoft.com/office/drawing/2014/main" id="{BF82F156-6309-F218-3429-D2E87F6280D7}"/>
                    </a:ext>
                  </a:extLst>
                </p:cNvPr>
                <p:cNvSpPr txBox="1"/>
                <p:nvPr/>
              </p:nvSpPr>
              <p:spPr>
                <a:xfrm>
                  <a:off x="6431013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ar-MA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8B8D"/>
                      </a:solidFill>
                      <a:effectLst/>
                      <a:uLnTx/>
                      <a:uFillTx/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افتتاح الحصة</a:t>
                  </a:r>
                  <a:endParaRPr kumimoji="0" lang="fr-FR" sz="15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8B8D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3" name="Organigramme : Connecteur 24">
                  <a:extLst>
                    <a:ext uri="{FF2B5EF4-FFF2-40B4-BE49-F238E27FC236}">
                      <a16:creationId xmlns:a16="http://schemas.microsoft.com/office/drawing/2014/main" id="{E243265E-9815-DDA3-2EE6-57F4A06AA934}"/>
                    </a:ext>
                  </a:extLst>
                </p:cNvPr>
                <p:cNvSpPr/>
                <p:nvPr/>
              </p:nvSpPr>
              <p:spPr>
                <a:xfrm>
                  <a:off x="4906502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11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rPr>
                    <a:t>2</a:t>
                  </a:r>
                </a:p>
              </p:txBody>
            </p:sp>
            <p:sp>
              <p:nvSpPr>
                <p:cNvPr id="14" name="ZoneTexte 25">
                  <a:extLst>
                    <a:ext uri="{FF2B5EF4-FFF2-40B4-BE49-F238E27FC236}">
                      <a16:creationId xmlns:a16="http://schemas.microsoft.com/office/drawing/2014/main" id="{1125080A-7FB0-5581-305A-8B1E27DEE6C1}"/>
                    </a:ext>
                  </a:extLst>
                </p:cNvPr>
                <p:cNvSpPr txBox="1"/>
                <p:nvPr/>
              </p:nvSpPr>
              <p:spPr>
                <a:xfrm>
                  <a:off x="3634155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ar-MA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8B8D"/>
                      </a:solidFill>
                      <a:effectLst/>
                      <a:uLnTx/>
                      <a:uFillTx/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أنشطة المراجعة</a:t>
                  </a:r>
                  <a:endParaRPr kumimoji="0" lang="fr-FR" sz="15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8B8D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5" name="Organigramme : Connecteur 26">
                  <a:extLst>
                    <a:ext uri="{FF2B5EF4-FFF2-40B4-BE49-F238E27FC236}">
                      <a16:creationId xmlns:a16="http://schemas.microsoft.com/office/drawing/2014/main" id="{69664A46-881C-4277-8DC4-BF9E3B52C672}"/>
                    </a:ext>
                  </a:extLst>
                </p:cNvPr>
                <p:cNvSpPr/>
                <p:nvPr/>
              </p:nvSpPr>
              <p:spPr>
                <a:xfrm>
                  <a:off x="2127717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11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rPr>
                    <a:t>3</a:t>
                  </a:r>
                </a:p>
              </p:txBody>
            </p:sp>
            <p:sp>
              <p:nvSpPr>
                <p:cNvPr id="16" name="ZoneTexte 27">
                  <a:extLst>
                    <a:ext uri="{FF2B5EF4-FFF2-40B4-BE49-F238E27FC236}">
                      <a16:creationId xmlns:a16="http://schemas.microsoft.com/office/drawing/2014/main" id="{0A558D5E-0038-D5AF-B029-D811FA587187}"/>
                    </a:ext>
                  </a:extLst>
                </p:cNvPr>
                <p:cNvSpPr txBox="1"/>
                <p:nvPr/>
              </p:nvSpPr>
              <p:spPr>
                <a:xfrm>
                  <a:off x="837296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ar-MA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8B8D"/>
                      </a:solidFill>
                      <a:effectLst/>
                      <a:uLnTx/>
                      <a:uFillTx/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اختتام الحصة</a:t>
                  </a:r>
                  <a:endParaRPr kumimoji="0" lang="fr-FR" sz="15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8B8D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7" name="Organigramme : Connecteur 28">
                  <a:extLst>
                    <a:ext uri="{FF2B5EF4-FFF2-40B4-BE49-F238E27FC236}">
                      <a16:creationId xmlns:a16="http://schemas.microsoft.com/office/drawing/2014/main" id="{6F09B7A3-70AB-9EE1-B611-1610FF279004}"/>
                    </a:ext>
                  </a:extLst>
                </p:cNvPr>
                <p:cNvSpPr/>
                <p:nvPr/>
              </p:nvSpPr>
              <p:spPr>
                <a:xfrm>
                  <a:off x="7685288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11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rPr>
                    <a:t>1</a:t>
                  </a:r>
                </a:p>
              </p:txBody>
            </p:sp>
          </p:grp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A1DA7BB5-0E2B-61A0-1DC1-EEDE0B232BDF}"/>
                  </a:ext>
                </a:extLst>
              </p:cNvPr>
              <p:cNvSpPr/>
              <p:nvPr/>
            </p:nvSpPr>
            <p:spPr>
              <a:xfrm>
                <a:off x="568393" y="159567"/>
                <a:ext cx="2540153" cy="323165"/>
              </a:xfrm>
              <a:prstGeom prst="rect">
                <a:avLst/>
              </a:prstGeom>
              <a:solidFill>
                <a:srgbClr val="B3D9CE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  <p:sp>
          <p:nvSpPr>
            <p:cNvPr id="7" name="Rectangle : coins arrondis 19">
              <a:extLst>
                <a:ext uri="{FF2B5EF4-FFF2-40B4-BE49-F238E27FC236}">
                  <a16:creationId xmlns:a16="http://schemas.microsoft.com/office/drawing/2014/main" id="{A579D4D9-CBAA-988A-F47A-D6EFB09E6634}"/>
                </a:ext>
              </a:extLst>
            </p:cNvPr>
            <p:cNvSpPr/>
            <p:nvPr/>
          </p:nvSpPr>
          <p:spPr>
            <a:xfrm>
              <a:off x="5419914" y="61268"/>
              <a:ext cx="2616539" cy="323165"/>
            </a:xfrm>
            <a:prstGeom prst="roundRect">
              <a:avLst>
                <a:gd name="adj" fmla="val 50000"/>
              </a:avLst>
            </a:prstGeom>
            <a:solidFill>
              <a:srgbClr val="B3D9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pic>
        <p:nvPicPr>
          <p:cNvPr id="18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200E8B96-3F73-F505-A5FA-7FBDE6E290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74627" y="606975"/>
            <a:ext cx="1026568" cy="1026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612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9E62FE-BD6E-4804-70D8-B1B8D44853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7C6DB24C-97D8-7664-5622-DCB71125B430}"/>
              </a:ext>
            </a:extLst>
          </p:cNvPr>
          <p:cNvSpPr txBox="1"/>
          <p:nvPr/>
        </p:nvSpPr>
        <p:spPr>
          <a:xfrm>
            <a:off x="733647" y="950628"/>
            <a:ext cx="68743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صححوا. من يذكرنا بما يجيب عنه المحور العمودي.</a:t>
            </a:r>
            <a:endParaRPr lang="fr-FR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2DAABAD-79D5-F142-58CE-026B461DD103}"/>
              </a:ext>
            </a:extLst>
          </p:cNvPr>
          <p:cNvGrpSpPr/>
          <p:nvPr/>
        </p:nvGrpSpPr>
        <p:grpSpPr>
          <a:xfrm>
            <a:off x="1434456" y="2170946"/>
            <a:ext cx="6906047" cy="4096322"/>
            <a:chOff x="1434456" y="2170946"/>
            <a:chExt cx="6906047" cy="4096322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0F19A173-E703-9D5D-5D7C-33E71033719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325056" y="2170946"/>
              <a:ext cx="4906060" cy="4096322"/>
            </a:xfrm>
            <a:prstGeom prst="rect">
              <a:avLst/>
            </a:prstGeom>
          </p:spPr>
        </p:pic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0C8C1C05-E205-A96F-60AF-2ACB5580ABF1}"/>
                </a:ext>
              </a:extLst>
            </p:cNvPr>
            <p:cNvSpPr txBox="1"/>
            <p:nvPr/>
          </p:nvSpPr>
          <p:spPr>
            <a:xfrm>
              <a:off x="6875522" y="5455132"/>
              <a:ext cx="1464981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ar-MA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اَلنّشاطُ الْمُفَضّلُ</a:t>
              </a:r>
              <a:endParaRPr lang="fr-FR" dirty="0">
                <a:solidFill>
                  <a:srgbClr val="C00000"/>
                </a:solidFill>
              </a:endParaRPr>
            </a:p>
          </p:txBody>
        </p: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7ACEC366-B568-4A29-80C5-FFAA4BE29618}"/>
                </a:ext>
              </a:extLst>
            </p:cNvPr>
            <p:cNvSpPr txBox="1"/>
            <p:nvPr/>
          </p:nvSpPr>
          <p:spPr>
            <a:xfrm>
              <a:off x="1434456" y="2269562"/>
              <a:ext cx="1231642" cy="369332"/>
            </a:xfrm>
            <a:prstGeom prst="rect">
              <a:avLst/>
            </a:prstGeom>
            <a:noFill/>
            <a:ln w="38100">
              <a:solidFill>
                <a:srgbClr val="C00000"/>
              </a:solidFill>
            </a:ln>
          </p:spPr>
          <p:txBody>
            <a:bodyPr wrap="square">
              <a:spAutoFit/>
            </a:bodyPr>
            <a:lstStyle/>
            <a:p>
              <a:r>
                <a:rPr lang="ar-MA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عَدَدُ التّلاميذِ</a:t>
              </a:r>
              <a:endParaRPr lang="fr-FR" dirty="0">
                <a:solidFill>
                  <a:srgbClr val="C00000"/>
                </a:solidFill>
              </a:endParaRPr>
            </a:p>
          </p:txBody>
        </p:sp>
      </p:grpSp>
      <p:sp>
        <p:nvSpPr>
          <p:cNvPr id="11" name="ZoneTexte 10">
            <a:extLst>
              <a:ext uri="{FF2B5EF4-FFF2-40B4-BE49-F238E27FC236}">
                <a16:creationId xmlns:a16="http://schemas.microsoft.com/office/drawing/2014/main" id="{3A9C44A7-64BA-E605-7932-B6071805A36B}"/>
              </a:ext>
            </a:extLst>
          </p:cNvPr>
          <p:cNvSpPr txBox="1"/>
          <p:nvPr/>
        </p:nvSpPr>
        <p:spPr>
          <a:xfrm>
            <a:off x="2940673" y="2269562"/>
            <a:ext cx="4470220" cy="369332"/>
          </a:xfrm>
          <a:prstGeom prst="rect">
            <a:avLst/>
          </a:prstGeom>
          <a:noFill/>
          <a:ln w="28575">
            <a:noFill/>
          </a:ln>
        </p:spPr>
        <p:txBody>
          <a:bodyPr wrap="square">
            <a:spAutoFit/>
          </a:bodyPr>
          <a:lstStyle/>
          <a:p>
            <a:r>
              <a:rPr lang="ar-MA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تَوزيعُ تَلاميذِ الْمُسْتَوى الرّابعِ حَسَبَ أَنْشِطَتِهِم الْمُفَضَّلَة</a:t>
            </a:r>
            <a:r>
              <a:rPr lang="en-GB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fr-FR" dirty="0">
              <a:solidFill>
                <a:srgbClr val="C00000"/>
              </a:solidFill>
            </a:endParaRPr>
          </a:p>
        </p:txBody>
      </p:sp>
      <p:grpSp>
        <p:nvGrpSpPr>
          <p:cNvPr id="2" name="Groupe 14">
            <a:extLst>
              <a:ext uri="{FF2B5EF4-FFF2-40B4-BE49-F238E27FC236}">
                <a16:creationId xmlns:a16="http://schemas.microsoft.com/office/drawing/2014/main" id="{DFBB696F-4B97-1465-A4D0-B6B2D30870F0}"/>
              </a:ext>
            </a:extLst>
          </p:cNvPr>
          <p:cNvGrpSpPr/>
          <p:nvPr/>
        </p:nvGrpSpPr>
        <p:grpSpPr>
          <a:xfrm>
            <a:off x="373226" y="117254"/>
            <a:ext cx="7663227" cy="379774"/>
            <a:chOff x="373226" y="61268"/>
            <a:chExt cx="7663227" cy="379774"/>
          </a:xfrm>
        </p:grpSpPr>
        <p:grpSp>
          <p:nvGrpSpPr>
            <p:cNvPr id="4" name="Groupe 15">
              <a:extLst>
                <a:ext uri="{FF2B5EF4-FFF2-40B4-BE49-F238E27FC236}">
                  <a16:creationId xmlns:a16="http://schemas.microsoft.com/office/drawing/2014/main" id="{06926A84-56B1-6D76-B48F-F49E91BF3583}"/>
                </a:ext>
              </a:extLst>
            </p:cNvPr>
            <p:cNvGrpSpPr/>
            <p:nvPr/>
          </p:nvGrpSpPr>
          <p:grpSpPr>
            <a:xfrm>
              <a:off x="373226" y="108546"/>
              <a:ext cx="7604448" cy="332496"/>
              <a:chOff x="391887" y="155214"/>
              <a:chExt cx="7604448" cy="332496"/>
            </a:xfrm>
          </p:grpSpPr>
          <p:grpSp>
            <p:nvGrpSpPr>
              <p:cNvPr id="8" name="Groupe 20">
                <a:extLst>
                  <a:ext uri="{FF2B5EF4-FFF2-40B4-BE49-F238E27FC236}">
                    <a16:creationId xmlns:a16="http://schemas.microsoft.com/office/drawing/2014/main" id="{5BE1E7C7-FC08-2BE3-E5FE-BBC9A42D6A44}"/>
                  </a:ext>
                </a:extLst>
              </p:cNvPr>
              <p:cNvGrpSpPr/>
              <p:nvPr/>
            </p:nvGrpSpPr>
            <p:grpSpPr>
              <a:xfrm>
                <a:off x="391887" y="155214"/>
                <a:ext cx="7604448" cy="332496"/>
                <a:chOff x="391887" y="155214"/>
                <a:chExt cx="7604448" cy="332496"/>
              </a:xfrm>
            </p:grpSpPr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F3F2E4BA-818E-9924-5A85-97320EF17354}"/>
                    </a:ext>
                  </a:extLst>
                </p:cNvPr>
                <p:cNvSpPr/>
                <p:nvPr/>
              </p:nvSpPr>
              <p:spPr>
                <a:xfrm>
                  <a:off x="391887" y="155214"/>
                  <a:ext cx="7604448" cy="275887"/>
                </a:xfrm>
                <a:prstGeom prst="rect">
                  <a:avLst/>
                </a:prstGeom>
                <a:solidFill>
                  <a:srgbClr val="B3D9CE"/>
                </a:solidFill>
                <a:ln>
                  <a:solidFill>
                    <a:srgbClr val="B3D9CE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3" name="ZoneTexte 23">
                  <a:extLst>
                    <a:ext uri="{FF2B5EF4-FFF2-40B4-BE49-F238E27FC236}">
                      <a16:creationId xmlns:a16="http://schemas.microsoft.com/office/drawing/2014/main" id="{6EE7A37A-4375-FE5C-7B73-F93F41E46A1B}"/>
                    </a:ext>
                  </a:extLst>
                </p:cNvPr>
                <p:cNvSpPr txBox="1"/>
                <p:nvPr/>
              </p:nvSpPr>
              <p:spPr>
                <a:xfrm>
                  <a:off x="6431013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ar-MA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8B8D"/>
                      </a:solidFill>
                      <a:effectLst/>
                      <a:uLnTx/>
                      <a:uFillTx/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افتتاح الحصة</a:t>
                  </a:r>
                  <a:endParaRPr kumimoji="0" lang="fr-FR" sz="15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8B8D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4" name="Organigramme : Connecteur 24">
                  <a:extLst>
                    <a:ext uri="{FF2B5EF4-FFF2-40B4-BE49-F238E27FC236}">
                      <a16:creationId xmlns:a16="http://schemas.microsoft.com/office/drawing/2014/main" id="{03EB379F-6374-E9D7-0B16-7B76B314ADC8}"/>
                    </a:ext>
                  </a:extLst>
                </p:cNvPr>
                <p:cNvSpPr/>
                <p:nvPr/>
              </p:nvSpPr>
              <p:spPr>
                <a:xfrm>
                  <a:off x="4906502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11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rPr>
                    <a:t>2</a:t>
                  </a:r>
                </a:p>
              </p:txBody>
            </p:sp>
            <p:sp>
              <p:nvSpPr>
                <p:cNvPr id="15" name="ZoneTexte 25">
                  <a:extLst>
                    <a:ext uri="{FF2B5EF4-FFF2-40B4-BE49-F238E27FC236}">
                      <a16:creationId xmlns:a16="http://schemas.microsoft.com/office/drawing/2014/main" id="{B314FA0E-2863-A618-80E0-EEF6ACE2DD16}"/>
                    </a:ext>
                  </a:extLst>
                </p:cNvPr>
                <p:cNvSpPr txBox="1"/>
                <p:nvPr/>
              </p:nvSpPr>
              <p:spPr>
                <a:xfrm>
                  <a:off x="3634155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ar-MA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8B8D"/>
                      </a:solidFill>
                      <a:effectLst/>
                      <a:uLnTx/>
                      <a:uFillTx/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أنشطة المراجعة</a:t>
                  </a:r>
                  <a:endParaRPr kumimoji="0" lang="fr-FR" sz="15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8B8D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6" name="Organigramme : Connecteur 26">
                  <a:extLst>
                    <a:ext uri="{FF2B5EF4-FFF2-40B4-BE49-F238E27FC236}">
                      <a16:creationId xmlns:a16="http://schemas.microsoft.com/office/drawing/2014/main" id="{585CB57A-2F18-FD45-CFB4-B5DD64B174E4}"/>
                    </a:ext>
                  </a:extLst>
                </p:cNvPr>
                <p:cNvSpPr/>
                <p:nvPr/>
              </p:nvSpPr>
              <p:spPr>
                <a:xfrm>
                  <a:off x="2127717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11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rPr>
                    <a:t>3</a:t>
                  </a:r>
                </a:p>
              </p:txBody>
            </p:sp>
            <p:sp>
              <p:nvSpPr>
                <p:cNvPr id="17" name="ZoneTexte 27">
                  <a:extLst>
                    <a:ext uri="{FF2B5EF4-FFF2-40B4-BE49-F238E27FC236}">
                      <a16:creationId xmlns:a16="http://schemas.microsoft.com/office/drawing/2014/main" id="{33BA63C0-650C-D7F1-D2CA-13189AB490FB}"/>
                    </a:ext>
                  </a:extLst>
                </p:cNvPr>
                <p:cNvSpPr txBox="1"/>
                <p:nvPr/>
              </p:nvSpPr>
              <p:spPr>
                <a:xfrm>
                  <a:off x="837296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ar-MA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8B8D"/>
                      </a:solidFill>
                      <a:effectLst/>
                      <a:uLnTx/>
                      <a:uFillTx/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اختتام الحصة</a:t>
                  </a:r>
                  <a:endParaRPr kumimoji="0" lang="fr-FR" sz="15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8B8D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8" name="Organigramme : Connecteur 28">
                  <a:extLst>
                    <a:ext uri="{FF2B5EF4-FFF2-40B4-BE49-F238E27FC236}">
                      <a16:creationId xmlns:a16="http://schemas.microsoft.com/office/drawing/2014/main" id="{F6F1E052-9A93-4443-27EB-891B6E113ECB}"/>
                    </a:ext>
                  </a:extLst>
                </p:cNvPr>
                <p:cNvSpPr/>
                <p:nvPr/>
              </p:nvSpPr>
              <p:spPr>
                <a:xfrm>
                  <a:off x="7685288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11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rPr>
                    <a:t>1</a:t>
                  </a:r>
                </a:p>
              </p:txBody>
            </p:sp>
          </p:grp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289CB4AA-404B-3916-CEBD-36098F51D30C}"/>
                  </a:ext>
                </a:extLst>
              </p:cNvPr>
              <p:cNvSpPr/>
              <p:nvPr/>
            </p:nvSpPr>
            <p:spPr>
              <a:xfrm>
                <a:off x="568393" y="159567"/>
                <a:ext cx="2540153" cy="323165"/>
              </a:xfrm>
              <a:prstGeom prst="rect">
                <a:avLst/>
              </a:prstGeom>
              <a:solidFill>
                <a:srgbClr val="B3D9CE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  <p:sp>
          <p:nvSpPr>
            <p:cNvPr id="6" name="Rectangle : coins arrondis 19">
              <a:extLst>
                <a:ext uri="{FF2B5EF4-FFF2-40B4-BE49-F238E27FC236}">
                  <a16:creationId xmlns:a16="http://schemas.microsoft.com/office/drawing/2014/main" id="{F27F9864-4CDA-0359-E353-14995B3275EC}"/>
                </a:ext>
              </a:extLst>
            </p:cNvPr>
            <p:cNvSpPr/>
            <p:nvPr/>
          </p:nvSpPr>
          <p:spPr>
            <a:xfrm>
              <a:off x="5419914" y="61268"/>
              <a:ext cx="2616539" cy="323165"/>
            </a:xfrm>
            <a:prstGeom prst="roundRect">
              <a:avLst>
                <a:gd name="adj" fmla="val 50000"/>
              </a:avLst>
            </a:prstGeom>
            <a:solidFill>
              <a:srgbClr val="B3D9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pic>
        <p:nvPicPr>
          <p:cNvPr id="19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1AD583E1-9E68-9585-5F14-748102AE65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403579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494CBE-F32B-1538-F9F6-E01884D071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id="{40C4E765-A0E0-4B8D-39EE-64F20DB0EA79}"/>
              </a:ext>
            </a:extLst>
          </p:cNvPr>
          <p:cNvSpPr txBox="1"/>
          <p:nvPr/>
        </p:nvSpPr>
        <p:spPr>
          <a:xfrm>
            <a:off x="2509495" y="938025"/>
            <a:ext cx="49726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اكتبواعلى الألواح النشاط المفضل عند أكبر عدد من التلاميذ؟</a:t>
            </a:r>
            <a:endParaRPr lang="fr-FR" dirty="0"/>
          </a:p>
        </p:txBody>
      </p:sp>
      <p:pic>
        <p:nvPicPr>
          <p:cNvPr id="10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6846B7D6-9C0E-8B69-31C1-5370AF8F2D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grpSp>
        <p:nvGrpSpPr>
          <p:cNvPr id="2" name="Groupe 14">
            <a:extLst>
              <a:ext uri="{FF2B5EF4-FFF2-40B4-BE49-F238E27FC236}">
                <a16:creationId xmlns:a16="http://schemas.microsoft.com/office/drawing/2014/main" id="{97E2F104-A9BE-46F4-0CA3-1B50E05BF09B}"/>
              </a:ext>
            </a:extLst>
          </p:cNvPr>
          <p:cNvGrpSpPr/>
          <p:nvPr/>
        </p:nvGrpSpPr>
        <p:grpSpPr>
          <a:xfrm>
            <a:off x="373226" y="117254"/>
            <a:ext cx="7663227" cy="379774"/>
            <a:chOff x="373226" y="61268"/>
            <a:chExt cx="7663227" cy="379774"/>
          </a:xfrm>
        </p:grpSpPr>
        <p:grpSp>
          <p:nvGrpSpPr>
            <p:cNvPr id="4" name="Groupe 15">
              <a:extLst>
                <a:ext uri="{FF2B5EF4-FFF2-40B4-BE49-F238E27FC236}">
                  <a16:creationId xmlns:a16="http://schemas.microsoft.com/office/drawing/2014/main" id="{5235E095-84CE-734D-B8C5-599F6DB592C5}"/>
                </a:ext>
              </a:extLst>
            </p:cNvPr>
            <p:cNvGrpSpPr/>
            <p:nvPr/>
          </p:nvGrpSpPr>
          <p:grpSpPr>
            <a:xfrm>
              <a:off x="373226" y="108546"/>
              <a:ext cx="7604448" cy="332496"/>
              <a:chOff x="391887" y="155214"/>
              <a:chExt cx="7604448" cy="332496"/>
            </a:xfrm>
          </p:grpSpPr>
          <p:grpSp>
            <p:nvGrpSpPr>
              <p:cNvPr id="6" name="Groupe 20">
                <a:extLst>
                  <a:ext uri="{FF2B5EF4-FFF2-40B4-BE49-F238E27FC236}">
                    <a16:creationId xmlns:a16="http://schemas.microsoft.com/office/drawing/2014/main" id="{41E90722-33EA-BCDA-0209-1BA8EA0FE3DF}"/>
                  </a:ext>
                </a:extLst>
              </p:cNvPr>
              <p:cNvGrpSpPr/>
              <p:nvPr/>
            </p:nvGrpSpPr>
            <p:grpSpPr>
              <a:xfrm>
                <a:off x="391887" y="155214"/>
                <a:ext cx="7604448" cy="332496"/>
                <a:chOff x="391887" y="155214"/>
                <a:chExt cx="7604448" cy="332496"/>
              </a:xfrm>
            </p:grpSpPr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2B55F848-DCF9-A4BC-5DE8-5BE0EF1F368D}"/>
                    </a:ext>
                  </a:extLst>
                </p:cNvPr>
                <p:cNvSpPr/>
                <p:nvPr/>
              </p:nvSpPr>
              <p:spPr>
                <a:xfrm>
                  <a:off x="391887" y="155214"/>
                  <a:ext cx="7604448" cy="275887"/>
                </a:xfrm>
                <a:prstGeom prst="rect">
                  <a:avLst/>
                </a:prstGeom>
                <a:solidFill>
                  <a:srgbClr val="B3D9CE"/>
                </a:solidFill>
                <a:ln>
                  <a:solidFill>
                    <a:srgbClr val="B3D9CE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4" name="ZoneTexte 23">
                  <a:extLst>
                    <a:ext uri="{FF2B5EF4-FFF2-40B4-BE49-F238E27FC236}">
                      <a16:creationId xmlns:a16="http://schemas.microsoft.com/office/drawing/2014/main" id="{21D0A3AD-9B9B-C717-5FF0-3935B29ABE5A}"/>
                    </a:ext>
                  </a:extLst>
                </p:cNvPr>
                <p:cNvSpPr txBox="1"/>
                <p:nvPr/>
              </p:nvSpPr>
              <p:spPr>
                <a:xfrm>
                  <a:off x="6431013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ar-MA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8B8D"/>
                      </a:solidFill>
                      <a:effectLst/>
                      <a:uLnTx/>
                      <a:uFillTx/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افتتاح الحصة</a:t>
                  </a:r>
                  <a:endParaRPr kumimoji="0" lang="fr-FR" sz="15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8B8D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5" name="Organigramme : Connecteur 24">
                  <a:extLst>
                    <a:ext uri="{FF2B5EF4-FFF2-40B4-BE49-F238E27FC236}">
                      <a16:creationId xmlns:a16="http://schemas.microsoft.com/office/drawing/2014/main" id="{8CB3FAD2-1492-BCFB-88DD-136C63E257C5}"/>
                    </a:ext>
                  </a:extLst>
                </p:cNvPr>
                <p:cNvSpPr/>
                <p:nvPr/>
              </p:nvSpPr>
              <p:spPr>
                <a:xfrm>
                  <a:off x="4906502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11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rPr>
                    <a:t>2</a:t>
                  </a:r>
                </a:p>
              </p:txBody>
            </p:sp>
            <p:sp>
              <p:nvSpPr>
                <p:cNvPr id="16" name="ZoneTexte 25">
                  <a:extLst>
                    <a:ext uri="{FF2B5EF4-FFF2-40B4-BE49-F238E27FC236}">
                      <a16:creationId xmlns:a16="http://schemas.microsoft.com/office/drawing/2014/main" id="{02AE75C4-4ACA-8257-A225-F2012F0C468D}"/>
                    </a:ext>
                  </a:extLst>
                </p:cNvPr>
                <p:cNvSpPr txBox="1"/>
                <p:nvPr/>
              </p:nvSpPr>
              <p:spPr>
                <a:xfrm>
                  <a:off x="3634155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ar-MA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8B8D"/>
                      </a:solidFill>
                      <a:effectLst/>
                      <a:uLnTx/>
                      <a:uFillTx/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أنشطة المراجعة</a:t>
                  </a:r>
                  <a:endParaRPr kumimoji="0" lang="fr-FR" sz="15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8B8D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7" name="Organigramme : Connecteur 26">
                  <a:extLst>
                    <a:ext uri="{FF2B5EF4-FFF2-40B4-BE49-F238E27FC236}">
                      <a16:creationId xmlns:a16="http://schemas.microsoft.com/office/drawing/2014/main" id="{3DEEC9D2-D034-C3C3-A308-E391998AC7D6}"/>
                    </a:ext>
                  </a:extLst>
                </p:cNvPr>
                <p:cNvSpPr/>
                <p:nvPr/>
              </p:nvSpPr>
              <p:spPr>
                <a:xfrm>
                  <a:off x="2127717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11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rPr>
                    <a:t>3</a:t>
                  </a:r>
                </a:p>
              </p:txBody>
            </p:sp>
            <p:sp>
              <p:nvSpPr>
                <p:cNvPr id="18" name="ZoneTexte 27">
                  <a:extLst>
                    <a:ext uri="{FF2B5EF4-FFF2-40B4-BE49-F238E27FC236}">
                      <a16:creationId xmlns:a16="http://schemas.microsoft.com/office/drawing/2014/main" id="{17B596BD-9C32-F206-7DB3-68A8D2E51EDE}"/>
                    </a:ext>
                  </a:extLst>
                </p:cNvPr>
                <p:cNvSpPr txBox="1"/>
                <p:nvPr/>
              </p:nvSpPr>
              <p:spPr>
                <a:xfrm>
                  <a:off x="837296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ar-MA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8B8D"/>
                      </a:solidFill>
                      <a:effectLst/>
                      <a:uLnTx/>
                      <a:uFillTx/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اختتام الحصة</a:t>
                  </a:r>
                  <a:endParaRPr kumimoji="0" lang="fr-FR" sz="15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8B8D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9" name="Organigramme : Connecteur 28">
                  <a:extLst>
                    <a:ext uri="{FF2B5EF4-FFF2-40B4-BE49-F238E27FC236}">
                      <a16:creationId xmlns:a16="http://schemas.microsoft.com/office/drawing/2014/main" id="{E72FC6EC-685E-6869-CAEE-A14612467E6B}"/>
                    </a:ext>
                  </a:extLst>
                </p:cNvPr>
                <p:cNvSpPr/>
                <p:nvPr/>
              </p:nvSpPr>
              <p:spPr>
                <a:xfrm>
                  <a:off x="7685288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11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rPr>
                    <a:t>1</a:t>
                  </a:r>
                </a:p>
              </p:txBody>
            </p:sp>
          </p:grp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5F5D2505-2FB7-E43F-F650-8ADC77CEF2BA}"/>
                  </a:ext>
                </a:extLst>
              </p:cNvPr>
              <p:cNvSpPr/>
              <p:nvPr/>
            </p:nvSpPr>
            <p:spPr>
              <a:xfrm>
                <a:off x="568393" y="159567"/>
                <a:ext cx="2540153" cy="323165"/>
              </a:xfrm>
              <a:prstGeom prst="rect">
                <a:avLst/>
              </a:prstGeom>
              <a:solidFill>
                <a:srgbClr val="B3D9CE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  <p:sp>
          <p:nvSpPr>
            <p:cNvPr id="5" name="Rectangle : coins arrondis 19">
              <a:extLst>
                <a:ext uri="{FF2B5EF4-FFF2-40B4-BE49-F238E27FC236}">
                  <a16:creationId xmlns:a16="http://schemas.microsoft.com/office/drawing/2014/main" id="{6C6002BE-F75C-EB4F-54EB-C00EB6333CE7}"/>
                </a:ext>
              </a:extLst>
            </p:cNvPr>
            <p:cNvSpPr/>
            <p:nvPr/>
          </p:nvSpPr>
          <p:spPr>
            <a:xfrm>
              <a:off x="5419914" y="61268"/>
              <a:ext cx="2616539" cy="323165"/>
            </a:xfrm>
            <a:prstGeom prst="roundRect">
              <a:avLst>
                <a:gd name="adj" fmla="val 50000"/>
              </a:avLst>
            </a:prstGeom>
            <a:solidFill>
              <a:srgbClr val="B3D9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7D443F1-FFDC-B6B9-A8C5-39FD11CE7886}"/>
              </a:ext>
            </a:extLst>
          </p:cNvPr>
          <p:cNvGrpSpPr/>
          <p:nvPr/>
        </p:nvGrpSpPr>
        <p:grpSpPr>
          <a:xfrm>
            <a:off x="1028837" y="1802423"/>
            <a:ext cx="6906047" cy="4096322"/>
            <a:chOff x="1274968" y="1802423"/>
            <a:chExt cx="6906047" cy="4096322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5D5CF31B-4D3F-876A-99A5-5DB85FFB988D}"/>
                </a:ext>
              </a:extLst>
            </p:cNvPr>
            <p:cNvGrpSpPr/>
            <p:nvPr/>
          </p:nvGrpSpPr>
          <p:grpSpPr>
            <a:xfrm>
              <a:off x="1274968" y="1802423"/>
              <a:ext cx="6906047" cy="4096322"/>
              <a:chOff x="1434456" y="2170946"/>
              <a:chExt cx="6906047" cy="4096322"/>
            </a:xfrm>
          </p:grpSpPr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31A0FB22-EFFF-2170-591B-E03B1376B70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325056" y="2170946"/>
                <a:ext cx="4906060" cy="4096322"/>
              </a:xfrm>
              <a:prstGeom prst="rect">
                <a:avLst/>
              </a:prstGeom>
            </p:spPr>
          </p:pic>
          <p:sp>
            <p:nvSpPr>
              <p:cNvPr id="22" name="ZoneTexte 6">
                <a:extLst>
                  <a:ext uri="{FF2B5EF4-FFF2-40B4-BE49-F238E27FC236}">
                    <a16:creationId xmlns:a16="http://schemas.microsoft.com/office/drawing/2014/main" id="{381FAA04-35C4-B0AE-F85A-645E1CD57069}"/>
                  </a:ext>
                </a:extLst>
              </p:cNvPr>
              <p:cNvSpPr txBox="1"/>
              <p:nvPr/>
            </p:nvSpPr>
            <p:spPr>
              <a:xfrm>
                <a:off x="6875522" y="5455132"/>
                <a:ext cx="1464981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ar-MA" b="1" dirty="0">
                    <a:solidFill>
                      <a:srgbClr val="C0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اَلنّشاطُ الْمُفَضّلُ</a:t>
                </a:r>
                <a:endParaRPr lang="fr-FR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23" name="ZoneTexte 8">
                <a:extLst>
                  <a:ext uri="{FF2B5EF4-FFF2-40B4-BE49-F238E27FC236}">
                    <a16:creationId xmlns:a16="http://schemas.microsoft.com/office/drawing/2014/main" id="{AADF25F0-80FB-B3E7-2655-DCA0B1E3D209}"/>
                  </a:ext>
                </a:extLst>
              </p:cNvPr>
              <p:cNvSpPr txBox="1"/>
              <p:nvPr/>
            </p:nvSpPr>
            <p:spPr>
              <a:xfrm>
                <a:off x="1434456" y="2269562"/>
                <a:ext cx="1231642" cy="369332"/>
              </a:xfrm>
              <a:prstGeom prst="rect">
                <a:avLst/>
              </a:prstGeom>
              <a:noFill/>
              <a:ln w="38100">
                <a:noFill/>
              </a:ln>
            </p:spPr>
            <p:txBody>
              <a:bodyPr wrap="square">
                <a:spAutoFit/>
              </a:bodyPr>
              <a:lstStyle/>
              <a:p>
                <a:r>
                  <a:rPr lang="ar-MA" b="1" dirty="0">
                    <a:solidFill>
                      <a:srgbClr val="C0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عَدَدُ التّلاميذِ</a:t>
                </a:r>
                <a:endParaRPr lang="fr-FR" dirty="0">
                  <a:solidFill>
                    <a:srgbClr val="C00000"/>
                  </a:solidFill>
                </a:endParaRPr>
              </a:p>
            </p:txBody>
          </p:sp>
        </p:grpSp>
        <p:sp>
          <p:nvSpPr>
            <p:cNvPr id="24" name="ZoneTexte 10">
              <a:extLst>
                <a:ext uri="{FF2B5EF4-FFF2-40B4-BE49-F238E27FC236}">
                  <a16:creationId xmlns:a16="http://schemas.microsoft.com/office/drawing/2014/main" id="{45239F58-EB23-DBDD-3087-6371679071AF}"/>
                </a:ext>
              </a:extLst>
            </p:cNvPr>
            <p:cNvSpPr txBox="1"/>
            <p:nvPr/>
          </p:nvSpPr>
          <p:spPr>
            <a:xfrm>
              <a:off x="2855253" y="1901039"/>
              <a:ext cx="4470220" cy="369332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>
              <a:spAutoFit/>
            </a:bodyPr>
            <a:lstStyle/>
            <a:p>
              <a:r>
                <a:rPr lang="ar-MA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تَوزيعُ تَلاميذِ الْمُسْتَوى الرّابعِ حَسَبَ أَنْشِطَتِهِم الْمُفَضَّلَة</a:t>
              </a:r>
              <a:r>
                <a:rPr lang="en-GB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endParaRPr lang="fr-FR" dirty="0">
                <a:solidFill>
                  <a:srgbClr val="C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19010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320004-05FD-8387-1CBF-A6A9F9095B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D74A5BCB-F4A3-7368-FD32-4E1CF90EC9B3}"/>
              </a:ext>
            </a:extLst>
          </p:cNvPr>
          <p:cNvSpPr txBox="1"/>
          <p:nvPr/>
        </p:nvSpPr>
        <p:spPr>
          <a:xfrm>
            <a:off x="1229109" y="935593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ألواحكم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fr-FR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FB4A87AF-4D15-E49D-9774-D4618682C1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55787" y="1872482"/>
            <a:ext cx="3832426" cy="3832426"/>
          </a:xfrm>
          <a:prstGeom prst="rect">
            <a:avLst/>
          </a:prstGeom>
        </p:spPr>
      </p:pic>
      <p:grpSp>
        <p:nvGrpSpPr>
          <p:cNvPr id="4" name="Groupe 14">
            <a:extLst>
              <a:ext uri="{FF2B5EF4-FFF2-40B4-BE49-F238E27FC236}">
                <a16:creationId xmlns:a16="http://schemas.microsoft.com/office/drawing/2014/main" id="{47FE2A08-5D82-9DF3-034F-9507708B3199}"/>
              </a:ext>
            </a:extLst>
          </p:cNvPr>
          <p:cNvGrpSpPr/>
          <p:nvPr/>
        </p:nvGrpSpPr>
        <p:grpSpPr>
          <a:xfrm>
            <a:off x="373226" y="117254"/>
            <a:ext cx="7663227" cy="379774"/>
            <a:chOff x="373226" y="61268"/>
            <a:chExt cx="7663227" cy="379774"/>
          </a:xfrm>
        </p:grpSpPr>
        <p:grpSp>
          <p:nvGrpSpPr>
            <p:cNvPr id="6" name="Groupe 15">
              <a:extLst>
                <a:ext uri="{FF2B5EF4-FFF2-40B4-BE49-F238E27FC236}">
                  <a16:creationId xmlns:a16="http://schemas.microsoft.com/office/drawing/2014/main" id="{6C54C45A-58AC-FFF2-D604-A6601D390097}"/>
                </a:ext>
              </a:extLst>
            </p:cNvPr>
            <p:cNvGrpSpPr/>
            <p:nvPr/>
          </p:nvGrpSpPr>
          <p:grpSpPr>
            <a:xfrm>
              <a:off x="373226" y="108546"/>
              <a:ext cx="7604448" cy="332496"/>
              <a:chOff x="391887" y="155214"/>
              <a:chExt cx="7604448" cy="332496"/>
            </a:xfrm>
          </p:grpSpPr>
          <p:grpSp>
            <p:nvGrpSpPr>
              <p:cNvPr id="8" name="Groupe 20">
                <a:extLst>
                  <a:ext uri="{FF2B5EF4-FFF2-40B4-BE49-F238E27FC236}">
                    <a16:creationId xmlns:a16="http://schemas.microsoft.com/office/drawing/2014/main" id="{259170E0-0275-BD92-77E3-BB1FBB7FD878}"/>
                  </a:ext>
                </a:extLst>
              </p:cNvPr>
              <p:cNvGrpSpPr/>
              <p:nvPr/>
            </p:nvGrpSpPr>
            <p:grpSpPr>
              <a:xfrm>
                <a:off x="391887" y="155214"/>
                <a:ext cx="7604448" cy="332496"/>
                <a:chOff x="391887" y="155214"/>
                <a:chExt cx="7604448" cy="332496"/>
              </a:xfrm>
            </p:grpSpPr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B9F55207-40A4-9F1D-6CC9-E60CA9501F3D}"/>
                    </a:ext>
                  </a:extLst>
                </p:cNvPr>
                <p:cNvSpPr/>
                <p:nvPr/>
              </p:nvSpPr>
              <p:spPr>
                <a:xfrm>
                  <a:off x="391887" y="155214"/>
                  <a:ext cx="7604448" cy="275887"/>
                </a:xfrm>
                <a:prstGeom prst="rect">
                  <a:avLst/>
                </a:prstGeom>
                <a:solidFill>
                  <a:srgbClr val="B3D9CE"/>
                </a:solidFill>
                <a:ln>
                  <a:solidFill>
                    <a:srgbClr val="B3D9CE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2" name="ZoneTexte 23">
                  <a:extLst>
                    <a:ext uri="{FF2B5EF4-FFF2-40B4-BE49-F238E27FC236}">
                      <a16:creationId xmlns:a16="http://schemas.microsoft.com/office/drawing/2014/main" id="{6AE39108-741A-02F6-4709-30F6C0F80522}"/>
                    </a:ext>
                  </a:extLst>
                </p:cNvPr>
                <p:cNvSpPr txBox="1"/>
                <p:nvPr/>
              </p:nvSpPr>
              <p:spPr>
                <a:xfrm>
                  <a:off x="6431013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ar-MA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8B8D"/>
                      </a:solidFill>
                      <a:effectLst/>
                      <a:uLnTx/>
                      <a:uFillTx/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افتتاح الحصة</a:t>
                  </a:r>
                  <a:endParaRPr kumimoji="0" lang="fr-FR" sz="15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8B8D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3" name="Organigramme : Connecteur 24">
                  <a:extLst>
                    <a:ext uri="{FF2B5EF4-FFF2-40B4-BE49-F238E27FC236}">
                      <a16:creationId xmlns:a16="http://schemas.microsoft.com/office/drawing/2014/main" id="{6054F32A-B937-5961-97F5-1C73791AB3C5}"/>
                    </a:ext>
                  </a:extLst>
                </p:cNvPr>
                <p:cNvSpPr/>
                <p:nvPr/>
              </p:nvSpPr>
              <p:spPr>
                <a:xfrm>
                  <a:off x="4906502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11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rPr>
                    <a:t>2</a:t>
                  </a:r>
                </a:p>
              </p:txBody>
            </p:sp>
            <p:sp>
              <p:nvSpPr>
                <p:cNvPr id="14" name="ZoneTexte 25">
                  <a:extLst>
                    <a:ext uri="{FF2B5EF4-FFF2-40B4-BE49-F238E27FC236}">
                      <a16:creationId xmlns:a16="http://schemas.microsoft.com/office/drawing/2014/main" id="{50009A59-0BCF-D143-2823-CA6496CC8B78}"/>
                    </a:ext>
                  </a:extLst>
                </p:cNvPr>
                <p:cNvSpPr txBox="1"/>
                <p:nvPr/>
              </p:nvSpPr>
              <p:spPr>
                <a:xfrm>
                  <a:off x="3634155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ar-MA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8B8D"/>
                      </a:solidFill>
                      <a:effectLst/>
                      <a:uLnTx/>
                      <a:uFillTx/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أنشطة المراجعة</a:t>
                  </a:r>
                  <a:endParaRPr kumimoji="0" lang="fr-FR" sz="15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8B8D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5" name="Organigramme : Connecteur 26">
                  <a:extLst>
                    <a:ext uri="{FF2B5EF4-FFF2-40B4-BE49-F238E27FC236}">
                      <a16:creationId xmlns:a16="http://schemas.microsoft.com/office/drawing/2014/main" id="{DC2B92D7-DEA4-B87D-599A-A74A06D78F5B}"/>
                    </a:ext>
                  </a:extLst>
                </p:cNvPr>
                <p:cNvSpPr/>
                <p:nvPr/>
              </p:nvSpPr>
              <p:spPr>
                <a:xfrm>
                  <a:off x="2127717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11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rPr>
                    <a:t>3</a:t>
                  </a:r>
                </a:p>
              </p:txBody>
            </p:sp>
            <p:sp>
              <p:nvSpPr>
                <p:cNvPr id="16" name="ZoneTexte 27">
                  <a:extLst>
                    <a:ext uri="{FF2B5EF4-FFF2-40B4-BE49-F238E27FC236}">
                      <a16:creationId xmlns:a16="http://schemas.microsoft.com/office/drawing/2014/main" id="{90ACCE48-0A5E-5CE8-F3A6-0289CFE3F6EC}"/>
                    </a:ext>
                  </a:extLst>
                </p:cNvPr>
                <p:cNvSpPr txBox="1"/>
                <p:nvPr/>
              </p:nvSpPr>
              <p:spPr>
                <a:xfrm>
                  <a:off x="837296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ar-MA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8B8D"/>
                      </a:solidFill>
                      <a:effectLst/>
                      <a:uLnTx/>
                      <a:uFillTx/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اختتام الحصة</a:t>
                  </a:r>
                  <a:endParaRPr kumimoji="0" lang="fr-FR" sz="15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8B8D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7" name="Organigramme : Connecteur 28">
                  <a:extLst>
                    <a:ext uri="{FF2B5EF4-FFF2-40B4-BE49-F238E27FC236}">
                      <a16:creationId xmlns:a16="http://schemas.microsoft.com/office/drawing/2014/main" id="{12966D39-AC16-4C59-9812-1FF2A62FFCFD}"/>
                    </a:ext>
                  </a:extLst>
                </p:cNvPr>
                <p:cNvSpPr/>
                <p:nvPr/>
              </p:nvSpPr>
              <p:spPr>
                <a:xfrm>
                  <a:off x="7685288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11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rPr>
                    <a:t>1</a:t>
                  </a:r>
                </a:p>
              </p:txBody>
            </p:sp>
          </p:grp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A25365EF-DC54-EBD9-F4D2-B9C7E7D394C4}"/>
                  </a:ext>
                </a:extLst>
              </p:cNvPr>
              <p:cNvSpPr/>
              <p:nvPr/>
            </p:nvSpPr>
            <p:spPr>
              <a:xfrm>
                <a:off x="568393" y="159567"/>
                <a:ext cx="2540153" cy="323165"/>
              </a:xfrm>
              <a:prstGeom prst="rect">
                <a:avLst/>
              </a:prstGeom>
              <a:solidFill>
                <a:srgbClr val="B3D9CE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  <p:sp>
          <p:nvSpPr>
            <p:cNvPr id="7" name="Rectangle : coins arrondis 19">
              <a:extLst>
                <a:ext uri="{FF2B5EF4-FFF2-40B4-BE49-F238E27FC236}">
                  <a16:creationId xmlns:a16="http://schemas.microsoft.com/office/drawing/2014/main" id="{DFE3F36F-F0B4-5A3C-54B9-0D502F7B6227}"/>
                </a:ext>
              </a:extLst>
            </p:cNvPr>
            <p:cNvSpPr/>
            <p:nvPr/>
          </p:nvSpPr>
          <p:spPr>
            <a:xfrm>
              <a:off x="5419914" y="61268"/>
              <a:ext cx="2616539" cy="323165"/>
            </a:xfrm>
            <a:prstGeom prst="roundRect">
              <a:avLst>
                <a:gd name="adj" fmla="val 50000"/>
              </a:avLst>
            </a:prstGeom>
            <a:solidFill>
              <a:srgbClr val="B3D9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pic>
        <p:nvPicPr>
          <p:cNvPr id="18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03AEF3F2-A353-0241-85AF-4C20009973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74627" y="606975"/>
            <a:ext cx="1026568" cy="1026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241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4DA46B-CF0E-7E4E-00D4-D5CDED23D4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72ED3DB7-3069-681A-AEF6-48080D25E45A}"/>
              </a:ext>
            </a:extLst>
          </p:cNvPr>
          <p:cNvSpPr txBox="1"/>
          <p:nvPr/>
        </p:nvSpPr>
        <p:spPr>
          <a:xfrm>
            <a:off x="2752188" y="868069"/>
            <a:ext cx="466960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صححوا. من بشرح كيف حصل على الجواب الصحيح.</a:t>
            </a:r>
            <a:endParaRPr lang="fr-FR" dirty="0"/>
          </a:p>
        </p:txBody>
      </p:sp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CAB9CD93-668D-4FCF-EBC6-A197296240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grpSp>
        <p:nvGrpSpPr>
          <p:cNvPr id="4" name="Groupe 14">
            <a:extLst>
              <a:ext uri="{FF2B5EF4-FFF2-40B4-BE49-F238E27FC236}">
                <a16:creationId xmlns:a16="http://schemas.microsoft.com/office/drawing/2014/main" id="{7159EF95-BF66-1497-73D2-4BC851223C5B}"/>
              </a:ext>
            </a:extLst>
          </p:cNvPr>
          <p:cNvGrpSpPr/>
          <p:nvPr/>
        </p:nvGrpSpPr>
        <p:grpSpPr>
          <a:xfrm>
            <a:off x="373226" y="117254"/>
            <a:ext cx="7663227" cy="379774"/>
            <a:chOff x="373226" y="61268"/>
            <a:chExt cx="7663227" cy="379774"/>
          </a:xfrm>
        </p:grpSpPr>
        <p:grpSp>
          <p:nvGrpSpPr>
            <p:cNvPr id="6" name="Groupe 15">
              <a:extLst>
                <a:ext uri="{FF2B5EF4-FFF2-40B4-BE49-F238E27FC236}">
                  <a16:creationId xmlns:a16="http://schemas.microsoft.com/office/drawing/2014/main" id="{D86B46A8-8C0E-0A52-46C8-3CF8A00A0688}"/>
                </a:ext>
              </a:extLst>
            </p:cNvPr>
            <p:cNvGrpSpPr/>
            <p:nvPr/>
          </p:nvGrpSpPr>
          <p:grpSpPr>
            <a:xfrm>
              <a:off x="373226" y="108546"/>
              <a:ext cx="7604448" cy="332496"/>
              <a:chOff x="391887" y="155214"/>
              <a:chExt cx="7604448" cy="332496"/>
            </a:xfrm>
          </p:grpSpPr>
          <p:grpSp>
            <p:nvGrpSpPr>
              <p:cNvPr id="10" name="Groupe 20">
                <a:extLst>
                  <a:ext uri="{FF2B5EF4-FFF2-40B4-BE49-F238E27FC236}">
                    <a16:creationId xmlns:a16="http://schemas.microsoft.com/office/drawing/2014/main" id="{EE250954-B7EC-CA3C-4AA2-098AC93CD306}"/>
                  </a:ext>
                </a:extLst>
              </p:cNvPr>
              <p:cNvGrpSpPr/>
              <p:nvPr/>
            </p:nvGrpSpPr>
            <p:grpSpPr>
              <a:xfrm>
                <a:off x="391887" y="155214"/>
                <a:ext cx="7604448" cy="332496"/>
                <a:chOff x="391887" y="155214"/>
                <a:chExt cx="7604448" cy="332496"/>
              </a:xfrm>
            </p:grpSpPr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37B10DDC-A82E-7AC9-D325-2577E5261E65}"/>
                    </a:ext>
                  </a:extLst>
                </p:cNvPr>
                <p:cNvSpPr/>
                <p:nvPr/>
              </p:nvSpPr>
              <p:spPr>
                <a:xfrm>
                  <a:off x="391887" y="155214"/>
                  <a:ext cx="7604448" cy="275887"/>
                </a:xfrm>
                <a:prstGeom prst="rect">
                  <a:avLst/>
                </a:prstGeom>
                <a:solidFill>
                  <a:srgbClr val="B3D9CE"/>
                </a:solidFill>
                <a:ln>
                  <a:solidFill>
                    <a:srgbClr val="B3D9CE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3" name="ZoneTexte 23">
                  <a:extLst>
                    <a:ext uri="{FF2B5EF4-FFF2-40B4-BE49-F238E27FC236}">
                      <a16:creationId xmlns:a16="http://schemas.microsoft.com/office/drawing/2014/main" id="{BF7975DC-ED98-1FFE-0C4C-ED5E639E5ADC}"/>
                    </a:ext>
                  </a:extLst>
                </p:cNvPr>
                <p:cNvSpPr txBox="1"/>
                <p:nvPr/>
              </p:nvSpPr>
              <p:spPr>
                <a:xfrm>
                  <a:off x="6431013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ar-MA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8B8D"/>
                      </a:solidFill>
                      <a:effectLst/>
                      <a:uLnTx/>
                      <a:uFillTx/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افتتاح الحصة</a:t>
                  </a:r>
                  <a:endParaRPr kumimoji="0" lang="fr-FR" sz="15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8B8D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4" name="Organigramme : Connecteur 24">
                  <a:extLst>
                    <a:ext uri="{FF2B5EF4-FFF2-40B4-BE49-F238E27FC236}">
                      <a16:creationId xmlns:a16="http://schemas.microsoft.com/office/drawing/2014/main" id="{35A1042A-A165-4572-A326-49BAF45FABEC}"/>
                    </a:ext>
                  </a:extLst>
                </p:cNvPr>
                <p:cNvSpPr/>
                <p:nvPr/>
              </p:nvSpPr>
              <p:spPr>
                <a:xfrm>
                  <a:off x="4906502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11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rPr>
                    <a:t>2</a:t>
                  </a:r>
                </a:p>
              </p:txBody>
            </p:sp>
            <p:sp>
              <p:nvSpPr>
                <p:cNvPr id="15" name="ZoneTexte 25">
                  <a:extLst>
                    <a:ext uri="{FF2B5EF4-FFF2-40B4-BE49-F238E27FC236}">
                      <a16:creationId xmlns:a16="http://schemas.microsoft.com/office/drawing/2014/main" id="{4C077949-F4BF-CC34-FF31-3D30AD1F0A26}"/>
                    </a:ext>
                  </a:extLst>
                </p:cNvPr>
                <p:cNvSpPr txBox="1"/>
                <p:nvPr/>
              </p:nvSpPr>
              <p:spPr>
                <a:xfrm>
                  <a:off x="3634155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ar-MA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8B8D"/>
                      </a:solidFill>
                      <a:effectLst/>
                      <a:uLnTx/>
                      <a:uFillTx/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أنشطة المراجعة</a:t>
                  </a:r>
                  <a:endParaRPr kumimoji="0" lang="fr-FR" sz="15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8B8D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6" name="Organigramme : Connecteur 26">
                  <a:extLst>
                    <a:ext uri="{FF2B5EF4-FFF2-40B4-BE49-F238E27FC236}">
                      <a16:creationId xmlns:a16="http://schemas.microsoft.com/office/drawing/2014/main" id="{7EE348A3-1575-F3C0-84D4-61F9FAAC2FA5}"/>
                    </a:ext>
                  </a:extLst>
                </p:cNvPr>
                <p:cNvSpPr/>
                <p:nvPr/>
              </p:nvSpPr>
              <p:spPr>
                <a:xfrm>
                  <a:off x="2127717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11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rPr>
                    <a:t>3</a:t>
                  </a:r>
                </a:p>
              </p:txBody>
            </p:sp>
            <p:sp>
              <p:nvSpPr>
                <p:cNvPr id="17" name="ZoneTexte 27">
                  <a:extLst>
                    <a:ext uri="{FF2B5EF4-FFF2-40B4-BE49-F238E27FC236}">
                      <a16:creationId xmlns:a16="http://schemas.microsoft.com/office/drawing/2014/main" id="{6247EC12-A8B2-73D3-A5D8-F0661BD92807}"/>
                    </a:ext>
                  </a:extLst>
                </p:cNvPr>
                <p:cNvSpPr txBox="1"/>
                <p:nvPr/>
              </p:nvSpPr>
              <p:spPr>
                <a:xfrm>
                  <a:off x="837296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ar-MA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8B8D"/>
                      </a:solidFill>
                      <a:effectLst/>
                      <a:uLnTx/>
                      <a:uFillTx/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اختتام الحصة</a:t>
                  </a:r>
                  <a:endParaRPr kumimoji="0" lang="fr-FR" sz="15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8B8D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8" name="Organigramme : Connecteur 28">
                  <a:extLst>
                    <a:ext uri="{FF2B5EF4-FFF2-40B4-BE49-F238E27FC236}">
                      <a16:creationId xmlns:a16="http://schemas.microsoft.com/office/drawing/2014/main" id="{3F30B6AA-3CF1-D3CA-2E6B-203613CD4418}"/>
                    </a:ext>
                  </a:extLst>
                </p:cNvPr>
                <p:cNvSpPr/>
                <p:nvPr/>
              </p:nvSpPr>
              <p:spPr>
                <a:xfrm>
                  <a:off x="7685288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11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rPr>
                    <a:t>1</a:t>
                  </a:r>
                </a:p>
              </p:txBody>
            </p:sp>
          </p:grp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BDE304CB-FBAF-8C52-8D66-6EE7E5AA72CC}"/>
                  </a:ext>
                </a:extLst>
              </p:cNvPr>
              <p:cNvSpPr/>
              <p:nvPr/>
            </p:nvSpPr>
            <p:spPr>
              <a:xfrm>
                <a:off x="568393" y="159567"/>
                <a:ext cx="2540153" cy="323165"/>
              </a:xfrm>
              <a:prstGeom prst="rect">
                <a:avLst/>
              </a:prstGeom>
              <a:solidFill>
                <a:srgbClr val="B3D9CE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  <p:sp>
          <p:nvSpPr>
            <p:cNvPr id="8" name="Rectangle : coins arrondis 19">
              <a:extLst>
                <a:ext uri="{FF2B5EF4-FFF2-40B4-BE49-F238E27FC236}">
                  <a16:creationId xmlns:a16="http://schemas.microsoft.com/office/drawing/2014/main" id="{7D8EEB5A-25E4-E8D9-B1F8-168543CA1386}"/>
                </a:ext>
              </a:extLst>
            </p:cNvPr>
            <p:cNvSpPr/>
            <p:nvPr/>
          </p:nvSpPr>
          <p:spPr>
            <a:xfrm>
              <a:off x="5419914" y="61268"/>
              <a:ext cx="2616539" cy="323165"/>
            </a:xfrm>
            <a:prstGeom prst="roundRect">
              <a:avLst>
                <a:gd name="adj" fmla="val 50000"/>
              </a:avLst>
            </a:prstGeom>
            <a:solidFill>
              <a:srgbClr val="B3D9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BC3FA33-2C2D-7960-9309-17A260557875}"/>
              </a:ext>
            </a:extLst>
          </p:cNvPr>
          <p:cNvGrpSpPr/>
          <p:nvPr/>
        </p:nvGrpSpPr>
        <p:grpSpPr>
          <a:xfrm>
            <a:off x="882443" y="2051801"/>
            <a:ext cx="6906047" cy="4096322"/>
            <a:chOff x="1274968" y="1802423"/>
            <a:chExt cx="6906047" cy="4096322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06CDAD18-4CA4-9818-D18B-2EA1B4DD5EBE}"/>
                </a:ext>
              </a:extLst>
            </p:cNvPr>
            <p:cNvGrpSpPr/>
            <p:nvPr/>
          </p:nvGrpSpPr>
          <p:grpSpPr>
            <a:xfrm>
              <a:off x="1274968" y="1802423"/>
              <a:ext cx="6906047" cy="4096322"/>
              <a:chOff x="1434456" y="2170946"/>
              <a:chExt cx="6906047" cy="4096322"/>
            </a:xfrm>
          </p:grpSpPr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67F40AA1-E22C-0338-1EBC-C93C44955CA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325056" y="2170946"/>
                <a:ext cx="4906060" cy="4096322"/>
              </a:xfrm>
              <a:prstGeom prst="rect">
                <a:avLst/>
              </a:prstGeom>
            </p:spPr>
          </p:pic>
          <p:sp>
            <p:nvSpPr>
              <p:cNvPr id="23" name="ZoneTexte 6">
                <a:extLst>
                  <a:ext uri="{FF2B5EF4-FFF2-40B4-BE49-F238E27FC236}">
                    <a16:creationId xmlns:a16="http://schemas.microsoft.com/office/drawing/2014/main" id="{4B6DF23F-9A5F-6209-85A0-557E2AAD29E0}"/>
                  </a:ext>
                </a:extLst>
              </p:cNvPr>
              <p:cNvSpPr txBox="1"/>
              <p:nvPr/>
            </p:nvSpPr>
            <p:spPr>
              <a:xfrm>
                <a:off x="6875522" y="5455132"/>
                <a:ext cx="1464981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ar-MA" b="1" dirty="0">
                    <a:solidFill>
                      <a:srgbClr val="C0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اَلنّشاطُ الْمُفَضّلُ</a:t>
                </a:r>
                <a:endParaRPr lang="fr-FR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24" name="ZoneTexte 8">
                <a:extLst>
                  <a:ext uri="{FF2B5EF4-FFF2-40B4-BE49-F238E27FC236}">
                    <a16:creationId xmlns:a16="http://schemas.microsoft.com/office/drawing/2014/main" id="{21BE489D-A5CB-5CF9-4370-03759FB552A1}"/>
                  </a:ext>
                </a:extLst>
              </p:cNvPr>
              <p:cNvSpPr txBox="1"/>
              <p:nvPr/>
            </p:nvSpPr>
            <p:spPr>
              <a:xfrm>
                <a:off x="1434456" y="2269562"/>
                <a:ext cx="1231642" cy="369332"/>
              </a:xfrm>
              <a:prstGeom prst="rect">
                <a:avLst/>
              </a:prstGeom>
              <a:noFill/>
              <a:ln w="38100">
                <a:noFill/>
              </a:ln>
            </p:spPr>
            <p:txBody>
              <a:bodyPr wrap="square">
                <a:spAutoFit/>
              </a:bodyPr>
              <a:lstStyle/>
              <a:p>
                <a:r>
                  <a:rPr lang="ar-MA" b="1" dirty="0">
                    <a:solidFill>
                      <a:srgbClr val="C0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عَدَدُ التّلاميذِ</a:t>
                </a:r>
                <a:endParaRPr lang="fr-FR" dirty="0">
                  <a:solidFill>
                    <a:srgbClr val="C00000"/>
                  </a:solidFill>
                </a:endParaRPr>
              </a:p>
            </p:txBody>
          </p:sp>
        </p:grpSp>
        <p:sp>
          <p:nvSpPr>
            <p:cNvPr id="21" name="ZoneTexte 10">
              <a:extLst>
                <a:ext uri="{FF2B5EF4-FFF2-40B4-BE49-F238E27FC236}">
                  <a16:creationId xmlns:a16="http://schemas.microsoft.com/office/drawing/2014/main" id="{D7DA68F1-06F8-C06B-B0FE-1FB84CF70505}"/>
                </a:ext>
              </a:extLst>
            </p:cNvPr>
            <p:cNvSpPr txBox="1"/>
            <p:nvPr/>
          </p:nvSpPr>
          <p:spPr>
            <a:xfrm>
              <a:off x="2855253" y="1901039"/>
              <a:ext cx="4470220" cy="369332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>
              <a:spAutoFit/>
            </a:bodyPr>
            <a:lstStyle/>
            <a:p>
              <a:r>
                <a:rPr lang="ar-MA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تَوزيعُ تَلاميذِ الْمُسْتَوى الرّابعِ حَسَبَ أَنْشِطَتِهِم الْمُفَضَّلَة</a:t>
              </a:r>
              <a:r>
                <a:rPr lang="en-GB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endParaRPr lang="fr-FR" dirty="0">
                <a:solidFill>
                  <a:srgbClr val="C00000"/>
                </a:solidFill>
              </a:endParaRP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C8ABCAC1-25EE-34E7-F393-0886D5308D0D}"/>
              </a:ext>
            </a:extLst>
          </p:cNvPr>
          <p:cNvSpPr txBox="1"/>
          <p:nvPr/>
        </p:nvSpPr>
        <p:spPr>
          <a:xfrm>
            <a:off x="3221665" y="5335987"/>
            <a:ext cx="871870" cy="653944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endParaRPr lang="fr-MA" dirty="0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308077D6-1CA0-CC84-B996-2D5905C96216}"/>
              </a:ext>
            </a:extLst>
          </p:cNvPr>
          <p:cNvCxnSpPr>
            <a:cxnSpLocks/>
          </p:cNvCxnSpPr>
          <p:nvPr/>
        </p:nvCxnSpPr>
        <p:spPr>
          <a:xfrm>
            <a:off x="1853289" y="3115339"/>
            <a:ext cx="4470220" cy="0"/>
          </a:xfrm>
          <a:prstGeom prst="line">
            <a:avLst/>
          </a:prstGeom>
          <a:ln>
            <a:solidFill>
              <a:srgbClr val="C0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7754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CE8226-DD5E-0B6F-1BE4-540C90AB32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id="{A6F6EB9B-0AD2-B9B4-61D2-0458A13829A9}"/>
              </a:ext>
            </a:extLst>
          </p:cNvPr>
          <p:cNvSpPr txBox="1"/>
          <p:nvPr/>
        </p:nvSpPr>
        <p:spPr>
          <a:xfrm>
            <a:off x="2587252" y="908450"/>
            <a:ext cx="49726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ما النشاط الذي يفضله 20 طفلا؟</a:t>
            </a:r>
            <a:endParaRPr lang="fr-FR" dirty="0"/>
          </a:p>
        </p:txBody>
      </p:sp>
      <p:pic>
        <p:nvPicPr>
          <p:cNvPr id="10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F0A9BF7A-F826-318D-F276-09841F1026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grpSp>
        <p:nvGrpSpPr>
          <p:cNvPr id="2" name="Groupe 14">
            <a:extLst>
              <a:ext uri="{FF2B5EF4-FFF2-40B4-BE49-F238E27FC236}">
                <a16:creationId xmlns:a16="http://schemas.microsoft.com/office/drawing/2014/main" id="{4A73B920-92FE-5F36-8674-6FB6998F900B}"/>
              </a:ext>
            </a:extLst>
          </p:cNvPr>
          <p:cNvGrpSpPr/>
          <p:nvPr/>
        </p:nvGrpSpPr>
        <p:grpSpPr>
          <a:xfrm>
            <a:off x="373226" y="117254"/>
            <a:ext cx="7663227" cy="379774"/>
            <a:chOff x="373226" y="61268"/>
            <a:chExt cx="7663227" cy="379774"/>
          </a:xfrm>
        </p:grpSpPr>
        <p:grpSp>
          <p:nvGrpSpPr>
            <p:cNvPr id="4" name="Groupe 15">
              <a:extLst>
                <a:ext uri="{FF2B5EF4-FFF2-40B4-BE49-F238E27FC236}">
                  <a16:creationId xmlns:a16="http://schemas.microsoft.com/office/drawing/2014/main" id="{B951A58E-8608-51FB-B74E-1D0D4865FD9F}"/>
                </a:ext>
              </a:extLst>
            </p:cNvPr>
            <p:cNvGrpSpPr/>
            <p:nvPr/>
          </p:nvGrpSpPr>
          <p:grpSpPr>
            <a:xfrm>
              <a:off x="373226" y="108546"/>
              <a:ext cx="7604448" cy="332496"/>
              <a:chOff x="391887" y="155214"/>
              <a:chExt cx="7604448" cy="332496"/>
            </a:xfrm>
          </p:grpSpPr>
          <p:grpSp>
            <p:nvGrpSpPr>
              <p:cNvPr id="6" name="Groupe 20">
                <a:extLst>
                  <a:ext uri="{FF2B5EF4-FFF2-40B4-BE49-F238E27FC236}">
                    <a16:creationId xmlns:a16="http://schemas.microsoft.com/office/drawing/2014/main" id="{77B0B06E-A1D1-3BA2-3A42-739EDE05D329}"/>
                  </a:ext>
                </a:extLst>
              </p:cNvPr>
              <p:cNvGrpSpPr/>
              <p:nvPr/>
            </p:nvGrpSpPr>
            <p:grpSpPr>
              <a:xfrm>
                <a:off x="391887" y="155214"/>
                <a:ext cx="7604448" cy="332496"/>
                <a:chOff x="391887" y="155214"/>
                <a:chExt cx="7604448" cy="332496"/>
              </a:xfrm>
            </p:grpSpPr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929099A6-8138-5E58-BD67-7199155863BC}"/>
                    </a:ext>
                  </a:extLst>
                </p:cNvPr>
                <p:cNvSpPr/>
                <p:nvPr/>
              </p:nvSpPr>
              <p:spPr>
                <a:xfrm>
                  <a:off x="391887" y="155214"/>
                  <a:ext cx="7604448" cy="275887"/>
                </a:xfrm>
                <a:prstGeom prst="rect">
                  <a:avLst/>
                </a:prstGeom>
                <a:solidFill>
                  <a:srgbClr val="B3D9CE"/>
                </a:solidFill>
                <a:ln>
                  <a:solidFill>
                    <a:srgbClr val="B3D9CE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4" name="ZoneTexte 23">
                  <a:extLst>
                    <a:ext uri="{FF2B5EF4-FFF2-40B4-BE49-F238E27FC236}">
                      <a16:creationId xmlns:a16="http://schemas.microsoft.com/office/drawing/2014/main" id="{C252FC2A-4D34-A164-D868-D38831B585EF}"/>
                    </a:ext>
                  </a:extLst>
                </p:cNvPr>
                <p:cNvSpPr txBox="1"/>
                <p:nvPr/>
              </p:nvSpPr>
              <p:spPr>
                <a:xfrm>
                  <a:off x="6431013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ar-MA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8B8D"/>
                      </a:solidFill>
                      <a:effectLst/>
                      <a:uLnTx/>
                      <a:uFillTx/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افتتاح الحصة</a:t>
                  </a:r>
                  <a:endParaRPr kumimoji="0" lang="fr-FR" sz="15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8B8D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5" name="Organigramme : Connecteur 24">
                  <a:extLst>
                    <a:ext uri="{FF2B5EF4-FFF2-40B4-BE49-F238E27FC236}">
                      <a16:creationId xmlns:a16="http://schemas.microsoft.com/office/drawing/2014/main" id="{D222DF3F-B8D2-11C6-05B4-EDF7BFCF5681}"/>
                    </a:ext>
                  </a:extLst>
                </p:cNvPr>
                <p:cNvSpPr/>
                <p:nvPr/>
              </p:nvSpPr>
              <p:spPr>
                <a:xfrm>
                  <a:off x="4906502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11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rPr>
                    <a:t>2</a:t>
                  </a:r>
                </a:p>
              </p:txBody>
            </p:sp>
            <p:sp>
              <p:nvSpPr>
                <p:cNvPr id="16" name="ZoneTexte 25">
                  <a:extLst>
                    <a:ext uri="{FF2B5EF4-FFF2-40B4-BE49-F238E27FC236}">
                      <a16:creationId xmlns:a16="http://schemas.microsoft.com/office/drawing/2014/main" id="{1A48E10A-7883-5C13-C4DF-EBBD7D58E1F5}"/>
                    </a:ext>
                  </a:extLst>
                </p:cNvPr>
                <p:cNvSpPr txBox="1"/>
                <p:nvPr/>
              </p:nvSpPr>
              <p:spPr>
                <a:xfrm>
                  <a:off x="3634155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ar-MA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8B8D"/>
                      </a:solidFill>
                      <a:effectLst/>
                      <a:uLnTx/>
                      <a:uFillTx/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أنشطة المراجعة</a:t>
                  </a:r>
                  <a:endParaRPr kumimoji="0" lang="fr-FR" sz="15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8B8D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7" name="Organigramme : Connecteur 26">
                  <a:extLst>
                    <a:ext uri="{FF2B5EF4-FFF2-40B4-BE49-F238E27FC236}">
                      <a16:creationId xmlns:a16="http://schemas.microsoft.com/office/drawing/2014/main" id="{DBF3B299-13CE-2825-3CFF-37EA3515D6A8}"/>
                    </a:ext>
                  </a:extLst>
                </p:cNvPr>
                <p:cNvSpPr/>
                <p:nvPr/>
              </p:nvSpPr>
              <p:spPr>
                <a:xfrm>
                  <a:off x="2127717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11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rPr>
                    <a:t>3</a:t>
                  </a:r>
                </a:p>
              </p:txBody>
            </p:sp>
            <p:sp>
              <p:nvSpPr>
                <p:cNvPr id="18" name="ZoneTexte 27">
                  <a:extLst>
                    <a:ext uri="{FF2B5EF4-FFF2-40B4-BE49-F238E27FC236}">
                      <a16:creationId xmlns:a16="http://schemas.microsoft.com/office/drawing/2014/main" id="{19B074A7-A332-F905-A95C-04759C735BED}"/>
                    </a:ext>
                  </a:extLst>
                </p:cNvPr>
                <p:cNvSpPr txBox="1"/>
                <p:nvPr/>
              </p:nvSpPr>
              <p:spPr>
                <a:xfrm>
                  <a:off x="837296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ar-MA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8B8D"/>
                      </a:solidFill>
                      <a:effectLst/>
                      <a:uLnTx/>
                      <a:uFillTx/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اختتام الحصة</a:t>
                  </a:r>
                  <a:endParaRPr kumimoji="0" lang="fr-FR" sz="15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8B8D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9" name="Organigramme : Connecteur 28">
                  <a:extLst>
                    <a:ext uri="{FF2B5EF4-FFF2-40B4-BE49-F238E27FC236}">
                      <a16:creationId xmlns:a16="http://schemas.microsoft.com/office/drawing/2014/main" id="{D03B77C5-5FA5-D589-1DCA-CB3E432F11F5}"/>
                    </a:ext>
                  </a:extLst>
                </p:cNvPr>
                <p:cNvSpPr/>
                <p:nvPr/>
              </p:nvSpPr>
              <p:spPr>
                <a:xfrm>
                  <a:off x="7685288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11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rPr>
                    <a:t>1</a:t>
                  </a:r>
                </a:p>
              </p:txBody>
            </p:sp>
          </p:grp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9E9A0276-E4D9-2AE0-0227-0FA56CEEE0FB}"/>
                  </a:ext>
                </a:extLst>
              </p:cNvPr>
              <p:cNvSpPr/>
              <p:nvPr/>
            </p:nvSpPr>
            <p:spPr>
              <a:xfrm>
                <a:off x="568393" y="159567"/>
                <a:ext cx="2540153" cy="323165"/>
              </a:xfrm>
              <a:prstGeom prst="rect">
                <a:avLst/>
              </a:prstGeom>
              <a:solidFill>
                <a:srgbClr val="B3D9CE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  <p:sp>
          <p:nvSpPr>
            <p:cNvPr id="5" name="Rectangle : coins arrondis 19">
              <a:extLst>
                <a:ext uri="{FF2B5EF4-FFF2-40B4-BE49-F238E27FC236}">
                  <a16:creationId xmlns:a16="http://schemas.microsoft.com/office/drawing/2014/main" id="{70C679AC-D5A8-90CC-A2F5-14D2BD9F7E7C}"/>
                </a:ext>
              </a:extLst>
            </p:cNvPr>
            <p:cNvSpPr/>
            <p:nvPr/>
          </p:nvSpPr>
          <p:spPr>
            <a:xfrm>
              <a:off x="5419914" y="61268"/>
              <a:ext cx="2616539" cy="323165"/>
            </a:xfrm>
            <a:prstGeom prst="roundRect">
              <a:avLst>
                <a:gd name="adj" fmla="val 50000"/>
              </a:avLst>
            </a:prstGeom>
            <a:solidFill>
              <a:srgbClr val="B3D9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83BED63-4B8A-FFA7-C05A-C8BBC514015B}"/>
              </a:ext>
            </a:extLst>
          </p:cNvPr>
          <p:cNvGrpSpPr/>
          <p:nvPr/>
        </p:nvGrpSpPr>
        <p:grpSpPr>
          <a:xfrm>
            <a:off x="1028837" y="1802423"/>
            <a:ext cx="6906047" cy="4096322"/>
            <a:chOff x="1274968" y="1802423"/>
            <a:chExt cx="6906047" cy="4096322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CD3C9179-63D8-5987-AD24-B3563DCEFCCE}"/>
                </a:ext>
              </a:extLst>
            </p:cNvPr>
            <p:cNvGrpSpPr/>
            <p:nvPr/>
          </p:nvGrpSpPr>
          <p:grpSpPr>
            <a:xfrm>
              <a:off x="1274968" y="1802423"/>
              <a:ext cx="6906047" cy="4096322"/>
              <a:chOff x="1434456" y="2170946"/>
              <a:chExt cx="6906047" cy="4096322"/>
            </a:xfrm>
          </p:grpSpPr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7A21AD13-AB49-14C4-4543-C5F79F7914D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325056" y="2170946"/>
                <a:ext cx="4906060" cy="4096322"/>
              </a:xfrm>
              <a:prstGeom prst="rect">
                <a:avLst/>
              </a:prstGeom>
            </p:spPr>
          </p:pic>
          <p:sp>
            <p:nvSpPr>
              <p:cNvPr id="24" name="ZoneTexte 6">
                <a:extLst>
                  <a:ext uri="{FF2B5EF4-FFF2-40B4-BE49-F238E27FC236}">
                    <a16:creationId xmlns:a16="http://schemas.microsoft.com/office/drawing/2014/main" id="{FCFA8952-C567-57C6-80A8-7C16E220ADA7}"/>
                  </a:ext>
                </a:extLst>
              </p:cNvPr>
              <p:cNvSpPr txBox="1"/>
              <p:nvPr/>
            </p:nvSpPr>
            <p:spPr>
              <a:xfrm>
                <a:off x="6875522" y="5455132"/>
                <a:ext cx="1464981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ar-MA" b="1" dirty="0">
                    <a:solidFill>
                      <a:srgbClr val="C0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اَلنّشاطُ الْمُفَضّلُ</a:t>
                </a:r>
                <a:endParaRPr lang="fr-FR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25" name="ZoneTexte 8">
                <a:extLst>
                  <a:ext uri="{FF2B5EF4-FFF2-40B4-BE49-F238E27FC236}">
                    <a16:creationId xmlns:a16="http://schemas.microsoft.com/office/drawing/2014/main" id="{F0A68DB2-EF7F-B0DE-3A2F-B3E70130CCB1}"/>
                  </a:ext>
                </a:extLst>
              </p:cNvPr>
              <p:cNvSpPr txBox="1"/>
              <p:nvPr/>
            </p:nvSpPr>
            <p:spPr>
              <a:xfrm>
                <a:off x="1434456" y="2269562"/>
                <a:ext cx="1231642" cy="369332"/>
              </a:xfrm>
              <a:prstGeom prst="rect">
                <a:avLst/>
              </a:prstGeom>
              <a:noFill/>
              <a:ln w="38100">
                <a:noFill/>
              </a:ln>
            </p:spPr>
            <p:txBody>
              <a:bodyPr wrap="square">
                <a:spAutoFit/>
              </a:bodyPr>
              <a:lstStyle/>
              <a:p>
                <a:r>
                  <a:rPr lang="ar-MA" b="1" dirty="0">
                    <a:solidFill>
                      <a:srgbClr val="C0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عَدَدُ التّلاميذِ</a:t>
                </a:r>
                <a:endParaRPr lang="fr-FR" dirty="0">
                  <a:solidFill>
                    <a:srgbClr val="C00000"/>
                  </a:solidFill>
                </a:endParaRPr>
              </a:p>
            </p:txBody>
          </p:sp>
        </p:grpSp>
        <p:sp>
          <p:nvSpPr>
            <p:cNvPr id="22" name="ZoneTexte 10">
              <a:extLst>
                <a:ext uri="{FF2B5EF4-FFF2-40B4-BE49-F238E27FC236}">
                  <a16:creationId xmlns:a16="http://schemas.microsoft.com/office/drawing/2014/main" id="{D44D9909-D569-2F6F-326F-16D45AAFEFE1}"/>
                </a:ext>
              </a:extLst>
            </p:cNvPr>
            <p:cNvSpPr txBox="1"/>
            <p:nvPr/>
          </p:nvSpPr>
          <p:spPr>
            <a:xfrm>
              <a:off x="2855253" y="1901039"/>
              <a:ext cx="4470220" cy="369332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>
              <a:spAutoFit/>
            </a:bodyPr>
            <a:lstStyle/>
            <a:p>
              <a:r>
                <a:rPr lang="ar-MA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تَوزيعُ تَلاميذِ الْمُسْتَوى الرّابعِ حَسَبَ أَنْشِطَتِهِم الْمُفَضَّلَة</a:t>
              </a:r>
              <a:r>
                <a:rPr lang="en-GB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endParaRPr lang="fr-FR" dirty="0">
                <a:solidFill>
                  <a:srgbClr val="C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86842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807135-1AFC-7238-2B35-A2DB4AB383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2BC9342C-8372-F7B4-8918-0C08F964FD09}"/>
              </a:ext>
            </a:extLst>
          </p:cNvPr>
          <p:cNvSpPr txBox="1"/>
          <p:nvPr/>
        </p:nvSpPr>
        <p:spPr>
          <a:xfrm>
            <a:off x="1229109" y="935593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ألواحكم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fr-FR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E4E3A3E8-B6C0-B6F9-7045-2B469E45AF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55787" y="1872482"/>
            <a:ext cx="3832426" cy="3832426"/>
          </a:xfrm>
          <a:prstGeom prst="rect">
            <a:avLst/>
          </a:prstGeom>
        </p:spPr>
      </p:pic>
      <p:grpSp>
        <p:nvGrpSpPr>
          <p:cNvPr id="4" name="Groupe 14">
            <a:extLst>
              <a:ext uri="{FF2B5EF4-FFF2-40B4-BE49-F238E27FC236}">
                <a16:creationId xmlns:a16="http://schemas.microsoft.com/office/drawing/2014/main" id="{B3E33015-C791-CC63-6310-E6F52AB9E833}"/>
              </a:ext>
            </a:extLst>
          </p:cNvPr>
          <p:cNvGrpSpPr/>
          <p:nvPr/>
        </p:nvGrpSpPr>
        <p:grpSpPr>
          <a:xfrm>
            <a:off x="373226" y="117254"/>
            <a:ext cx="7663227" cy="379774"/>
            <a:chOff x="373226" y="61268"/>
            <a:chExt cx="7663227" cy="379774"/>
          </a:xfrm>
        </p:grpSpPr>
        <p:grpSp>
          <p:nvGrpSpPr>
            <p:cNvPr id="6" name="Groupe 15">
              <a:extLst>
                <a:ext uri="{FF2B5EF4-FFF2-40B4-BE49-F238E27FC236}">
                  <a16:creationId xmlns:a16="http://schemas.microsoft.com/office/drawing/2014/main" id="{489361FE-5165-7656-E716-90BF4E55817E}"/>
                </a:ext>
              </a:extLst>
            </p:cNvPr>
            <p:cNvGrpSpPr/>
            <p:nvPr/>
          </p:nvGrpSpPr>
          <p:grpSpPr>
            <a:xfrm>
              <a:off x="373226" y="108546"/>
              <a:ext cx="7604448" cy="332496"/>
              <a:chOff x="391887" y="155214"/>
              <a:chExt cx="7604448" cy="332496"/>
            </a:xfrm>
          </p:grpSpPr>
          <p:grpSp>
            <p:nvGrpSpPr>
              <p:cNvPr id="8" name="Groupe 20">
                <a:extLst>
                  <a:ext uri="{FF2B5EF4-FFF2-40B4-BE49-F238E27FC236}">
                    <a16:creationId xmlns:a16="http://schemas.microsoft.com/office/drawing/2014/main" id="{E6CF47C4-BDBE-F3A3-72F0-A50D283E36BC}"/>
                  </a:ext>
                </a:extLst>
              </p:cNvPr>
              <p:cNvGrpSpPr/>
              <p:nvPr/>
            </p:nvGrpSpPr>
            <p:grpSpPr>
              <a:xfrm>
                <a:off x="391887" y="155214"/>
                <a:ext cx="7604448" cy="332496"/>
                <a:chOff x="391887" y="155214"/>
                <a:chExt cx="7604448" cy="332496"/>
              </a:xfrm>
            </p:grpSpPr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7BA37259-DBF8-DDC4-407A-A3F3F1A1370B}"/>
                    </a:ext>
                  </a:extLst>
                </p:cNvPr>
                <p:cNvSpPr/>
                <p:nvPr/>
              </p:nvSpPr>
              <p:spPr>
                <a:xfrm>
                  <a:off x="391887" y="155214"/>
                  <a:ext cx="7604448" cy="275887"/>
                </a:xfrm>
                <a:prstGeom prst="rect">
                  <a:avLst/>
                </a:prstGeom>
                <a:solidFill>
                  <a:srgbClr val="B3D9CE"/>
                </a:solidFill>
                <a:ln>
                  <a:solidFill>
                    <a:srgbClr val="B3D9CE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2" name="ZoneTexte 23">
                  <a:extLst>
                    <a:ext uri="{FF2B5EF4-FFF2-40B4-BE49-F238E27FC236}">
                      <a16:creationId xmlns:a16="http://schemas.microsoft.com/office/drawing/2014/main" id="{4AF4B646-F1C5-DF23-B033-62B2DAF62791}"/>
                    </a:ext>
                  </a:extLst>
                </p:cNvPr>
                <p:cNvSpPr txBox="1"/>
                <p:nvPr/>
              </p:nvSpPr>
              <p:spPr>
                <a:xfrm>
                  <a:off x="6431013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ar-MA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8B8D"/>
                      </a:solidFill>
                      <a:effectLst/>
                      <a:uLnTx/>
                      <a:uFillTx/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افتتاح الحصة</a:t>
                  </a:r>
                  <a:endParaRPr kumimoji="0" lang="fr-FR" sz="15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8B8D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3" name="Organigramme : Connecteur 24">
                  <a:extLst>
                    <a:ext uri="{FF2B5EF4-FFF2-40B4-BE49-F238E27FC236}">
                      <a16:creationId xmlns:a16="http://schemas.microsoft.com/office/drawing/2014/main" id="{F98DCC4E-2BE8-27C0-FD20-74B47EF082A4}"/>
                    </a:ext>
                  </a:extLst>
                </p:cNvPr>
                <p:cNvSpPr/>
                <p:nvPr/>
              </p:nvSpPr>
              <p:spPr>
                <a:xfrm>
                  <a:off x="4906502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11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rPr>
                    <a:t>2</a:t>
                  </a:r>
                </a:p>
              </p:txBody>
            </p:sp>
            <p:sp>
              <p:nvSpPr>
                <p:cNvPr id="14" name="ZoneTexte 25">
                  <a:extLst>
                    <a:ext uri="{FF2B5EF4-FFF2-40B4-BE49-F238E27FC236}">
                      <a16:creationId xmlns:a16="http://schemas.microsoft.com/office/drawing/2014/main" id="{88BAC71D-9F10-7EF8-CDE5-53FE4E67736B}"/>
                    </a:ext>
                  </a:extLst>
                </p:cNvPr>
                <p:cNvSpPr txBox="1"/>
                <p:nvPr/>
              </p:nvSpPr>
              <p:spPr>
                <a:xfrm>
                  <a:off x="3634155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ar-MA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8B8D"/>
                      </a:solidFill>
                      <a:effectLst/>
                      <a:uLnTx/>
                      <a:uFillTx/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أنشطة المراجعة</a:t>
                  </a:r>
                  <a:endParaRPr kumimoji="0" lang="fr-FR" sz="15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8B8D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5" name="Organigramme : Connecteur 26">
                  <a:extLst>
                    <a:ext uri="{FF2B5EF4-FFF2-40B4-BE49-F238E27FC236}">
                      <a16:creationId xmlns:a16="http://schemas.microsoft.com/office/drawing/2014/main" id="{53890FA2-715B-F65B-3D0A-18AFAD675D3C}"/>
                    </a:ext>
                  </a:extLst>
                </p:cNvPr>
                <p:cNvSpPr/>
                <p:nvPr/>
              </p:nvSpPr>
              <p:spPr>
                <a:xfrm>
                  <a:off x="2127717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11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rPr>
                    <a:t>3</a:t>
                  </a:r>
                </a:p>
              </p:txBody>
            </p:sp>
            <p:sp>
              <p:nvSpPr>
                <p:cNvPr id="16" name="ZoneTexte 27">
                  <a:extLst>
                    <a:ext uri="{FF2B5EF4-FFF2-40B4-BE49-F238E27FC236}">
                      <a16:creationId xmlns:a16="http://schemas.microsoft.com/office/drawing/2014/main" id="{4ECCC132-876C-4C7C-1894-38997D264DF6}"/>
                    </a:ext>
                  </a:extLst>
                </p:cNvPr>
                <p:cNvSpPr txBox="1"/>
                <p:nvPr/>
              </p:nvSpPr>
              <p:spPr>
                <a:xfrm>
                  <a:off x="837296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ar-MA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8B8D"/>
                      </a:solidFill>
                      <a:effectLst/>
                      <a:uLnTx/>
                      <a:uFillTx/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اختتام الحصة</a:t>
                  </a:r>
                  <a:endParaRPr kumimoji="0" lang="fr-FR" sz="15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8B8D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7" name="Organigramme : Connecteur 28">
                  <a:extLst>
                    <a:ext uri="{FF2B5EF4-FFF2-40B4-BE49-F238E27FC236}">
                      <a16:creationId xmlns:a16="http://schemas.microsoft.com/office/drawing/2014/main" id="{EEAEF296-ECCF-DAFF-E4FD-99465439F8C2}"/>
                    </a:ext>
                  </a:extLst>
                </p:cNvPr>
                <p:cNvSpPr/>
                <p:nvPr/>
              </p:nvSpPr>
              <p:spPr>
                <a:xfrm>
                  <a:off x="7685288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11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rPr>
                    <a:t>1</a:t>
                  </a:r>
                </a:p>
              </p:txBody>
            </p:sp>
          </p:grp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5ADF8E41-473E-6EE4-449F-B241A7AB810D}"/>
                  </a:ext>
                </a:extLst>
              </p:cNvPr>
              <p:cNvSpPr/>
              <p:nvPr/>
            </p:nvSpPr>
            <p:spPr>
              <a:xfrm>
                <a:off x="568393" y="159567"/>
                <a:ext cx="2540153" cy="323165"/>
              </a:xfrm>
              <a:prstGeom prst="rect">
                <a:avLst/>
              </a:prstGeom>
              <a:solidFill>
                <a:srgbClr val="B3D9CE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  <p:sp>
          <p:nvSpPr>
            <p:cNvPr id="7" name="Rectangle : coins arrondis 19">
              <a:extLst>
                <a:ext uri="{FF2B5EF4-FFF2-40B4-BE49-F238E27FC236}">
                  <a16:creationId xmlns:a16="http://schemas.microsoft.com/office/drawing/2014/main" id="{C39267DE-EBF6-CADE-667E-CB79BAD401A6}"/>
                </a:ext>
              </a:extLst>
            </p:cNvPr>
            <p:cNvSpPr/>
            <p:nvPr/>
          </p:nvSpPr>
          <p:spPr>
            <a:xfrm>
              <a:off x="5419914" y="61268"/>
              <a:ext cx="2616539" cy="323165"/>
            </a:xfrm>
            <a:prstGeom prst="roundRect">
              <a:avLst>
                <a:gd name="adj" fmla="val 50000"/>
              </a:avLst>
            </a:prstGeom>
            <a:solidFill>
              <a:srgbClr val="B3D9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pic>
        <p:nvPicPr>
          <p:cNvPr id="18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7E353939-6539-CC34-3806-CCDCB1D2A8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74627" y="606975"/>
            <a:ext cx="1026568" cy="1026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223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EC3C39-C683-99CC-F230-0D143C662D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id="{BC5678A6-DB72-80EF-2DC9-606595867515}"/>
              </a:ext>
            </a:extLst>
          </p:cNvPr>
          <p:cNvSpPr txBox="1"/>
          <p:nvPr/>
        </p:nvSpPr>
        <p:spPr>
          <a:xfrm>
            <a:off x="2587252" y="908450"/>
            <a:ext cx="49726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صححوأ. </a:t>
            </a:r>
            <a:endParaRPr lang="fr-FR" dirty="0"/>
          </a:p>
        </p:txBody>
      </p:sp>
      <p:pic>
        <p:nvPicPr>
          <p:cNvPr id="10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9B79DFDB-B0B2-06CF-C67D-A0FDA11B8C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grpSp>
        <p:nvGrpSpPr>
          <p:cNvPr id="2" name="Groupe 14">
            <a:extLst>
              <a:ext uri="{FF2B5EF4-FFF2-40B4-BE49-F238E27FC236}">
                <a16:creationId xmlns:a16="http://schemas.microsoft.com/office/drawing/2014/main" id="{457FB37B-0644-589C-D92F-30148C3638D9}"/>
              </a:ext>
            </a:extLst>
          </p:cNvPr>
          <p:cNvGrpSpPr/>
          <p:nvPr/>
        </p:nvGrpSpPr>
        <p:grpSpPr>
          <a:xfrm>
            <a:off x="373226" y="117254"/>
            <a:ext cx="7663227" cy="379774"/>
            <a:chOff x="373226" y="61268"/>
            <a:chExt cx="7663227" cy="379774"/>
          </a:xfrm>
        </p:grpSpPr>
        <p:grpSp>
          <p:nvGrpSpPr>
            <p:cNvPr id="4" name="Groupe 15">
              <a:extLst>
                <a:ext uri="{FF2B5EF4-FFF2-40B4-BE49-F238E27FC236}">
                  <a16:creationId xmlns:a16="http://schemas.microsoft.com/office/drawing/2014/main" id="{D995D87A-96B5-B1C6-35B7-041AA3ED8354}"/>
                </a:ext>
              </a:extLst>
            </p:cNvPr>
            <p:cNvGrpSpPr/>
            <p:nvPr/>
          </p:nvGrpSpPr>
          <p:grpSpPr>
            <a:xfrm>
              <a:off x="373226" y="108546"/>
              <a:ext cx="7604448" cy="332496"/>
              <a:chOff x="391887" y="155214"/>
              <a:chExt cx="7604448" cy="332496"/>
            </a:xfrm>
          </p:grpSpPr>
          <p:grpSp>
            <p:nvGrpSpPr>
              <p:cNvPr id="6" name="Groupe 20">
                <a:extLst>
                  <a:ext uri="{FF2B5EF4-FFF2-40B4-BE49-F238E27FC236}">
                    <a16:creationId xmlns:a16="http://schemas.microsoft.com/office/drawing/2014/main" id="{D76D8A9B-0130-4B06-A2E7-601E11B9A040}"/>
                  </a:ext>
                </a:extLst>
              </p:cNvPr>
              <p:cNvGrpSpPr/>
              <p:nvPr/>
            </p:nvGrpSpPr>
            <p:grpSpPr>
              <a:xfrm>
                <a:off x="391887" y="155214"/>
                <a:ext cx="7604448" cy="332496"/>
                <a:chOff x="391887" y="155214"/>
                <a:chExt cx="7604448" cy="332496"/>
              </a:xfrm>
            </p:grpSpPr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A0FDFC2D-BF89-55AE-FA11-FAB57B036476}"/>
                    </a:ext>
                  </a:extLst>
                </p:cNvPr>
                <p:cNvSpPr/>
                <p:nvPr/>
              </p:nvSpPr>
              <p:spPr>
                <a:xfrm>
                  <a:off x="391887" y="155214"/>
                  <a:ext cx="7604448" cy="275887"/>
                </a:xfrm>
                <a:prstGeom prst="rect">
                  <a:avLst/>
                </a:prstGeom>
                <a:solidFill>
                  <a:srgbClr val="B3D9CE"/>
                </a:solidFill>
                <a:ln>
                  <a:solidFill>
                    <a:srgbClr val="B3D9CE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4" name="ZoneTexte 23">
                  <a:extLst>
                    <a:ext uri="{FF2B5EF4-FFF2-40B4-BE49-F238E27FC236}">
                      <a16:creationId xmlns:a16="http://schemas.microsoft.com/office/drawing/2014/main" id="{3022A94B-FCA9-218B-159E-20107FE4A1C4}"/>
                    </a:ext>
                  </a:extLst>
                </p:cNvPr>
                <p:cNvSpPr txBox="1"/>
                <p:nvPr/>
              </p:nvSpPr>
              <p:spPr>
                <a:xfrm>
                  <a:off x="6431013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ar-MA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8B8D"/>
                      </a:solidFill>
                      <a:effectLst/>
                      <a:uLnTx/>
                      <a:uFillTx/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افتتاح الحصة</a:t>
                  </a:r>
                  <a:endParaRPr kumimoji="0" lang="fr-FR" sz="15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8B8D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5" name="Organigramme : Connecteur 24">
                  <a:extLst>
                    <a:ext uri="{FF2B5EF4-FFF2-40B4-BE49-F238E27FC236}">
                      <a16:creationId xmlns:a16="http://schemas.microsoft.com/office/drawing/2014/main" id="{24D79BC5-4B5E-E512-F99A-261B92F637E4}"/>
                    </a:ext>
                  </a:extLst>
                </p:cNvPr>
                <p:cNvSpPr/>
                <p:nvPr/>
              </p:nvSpPr>
              <p:spPr>
                <a:xfrm>
                  <a:off x="4906502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11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rPr>
                    <a:t>2</a:t>
                  </a:r>
                </a:p>
              </p:txBody>
            </p:sp>
            <p:sp>
              <p:nvSpPr>
                <p:cNvPr id="16" name="ZoneTexte 25">
                  <a:extLst>
                    <a:ext uri="{FF2B5EF4-FFF2-40B4-BE49-F238E27FC236}">
                      <a16:creationId xmlns:a16="http://schemas.microsoft.com/office/drawing/2014/main" id="{7DE7ED32-DC90-EB92-74F1-0F30730289C5}"/>
                    </a:ext>
                  </a:extLst>
                </p:cNvPr>
                <p:cNvSpPr txBox="1"/>
                <p:nvPr/>
              </p:nvSpPr>
              <p:spPr>
                <a:xfrm>
                  <a:off x="3634155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ar-MA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8B8D"/>
                      </a:solidFill>
                      <a:effectLst/>
                      <a:uLnTx/>
                      <a:uFillTx/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أنشطة المراجعة</a:t>
                  </a:r>
                  <a:endParaRPr kumimoji="0" lang="fr-FR" sz="15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8B8D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7" name="Organigramme : Connecteur 26">
                  <a:extLst>
                    <a:ext uri="{FF2B5EF4-FFF2-40B4-BE49-F238E27FC236}">
                      <a16:creationId xmlns:a16="http://schemas.microsoft.com/office/drawing/2014/main" id="{FCD05321-57CA-98D2-56CB-3AD488E5DFC8}"/>
                    </a:ext>
                  </a:extLst>
                </p:cNvPr>
                <p:cNvSpPr/>
                <p:nvPr/>
              </p:nvSpPr>
              <p:spPr>
                <a:xfrm>
                  <a:off x="2127717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11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rPr>
                    <a:t>3</a:t>
                  </a:r>
                </a:p>
              </p:txBody>
            </p:sp>
            <p:sp>
              <p:nvSpPr>
                <p:cNvPr id="18" name="ZoneTexte 27">
                  <a:extLst>
                    <a:ext uri="{FF2B5EF4-FFF2-40B4-BE49-F238E27FC236}">
                      <a16:creationId xmlns:a16="http://schemas.microsoft.com/office/drawing/2014/main" id="{F2EBCA00-5E1C-08C8-B601-EF1774457112}"/>
                    </a:ext>
                  </a:extLst>
                </p:cNvPr>
                <p:cNvSpPr txBox="1"/>
                <p:nvPr/>
              </p:nvSpPr>
              <p:spPr>
                <a:xfrm>
                  <a:off x="837296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ar-MA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8B8D"/>
                      </a:solidFill>
                      <a:effectLst/>
                      <a:uLnTx/>
                      <a:uFillTx/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اختتام الحصة</a:t>
                  </a:r>
                  <a:endParaRPr kumimoji="0" lang="fr-FR" sz="15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8B8D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9" name="Organigramme : Connecteur 28">
                  <a:extLst>
                    <a:ext uri="{FF2B5EF4-FFF2-40B4-BE49-F238E27FC236}">
                      <a16:creationId xmlns:a16="http://schemas.microsoft.com/office/drawing/2014/main" id="{1A5E32CD-C7CC-FE2F-4383-F430AF4E9F88}"/>
                    </a:ext>
                  </a:extLst>
                </p:cNvPr>
                <p:cNvSpPr/>
                <p:nvPr/>
              </p:nvSpPr>
              <p:spPr>
                <a:xfrm>
                  <a:off x="7685288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11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rPr>
                    <a:t>1</a:t>
                  </a:r>
                </a:p>
              </p:txBody>
            </p:sp>
          </p:grp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D8B5CB7A-FC99-E8B0-D004-FDC988DEB59D}"/>
                  </a:ext>
                </a:extLst>
              </p:cNvPr>
              <p:cNvSpPr/>
              <p:nvPr/>
            </p:nvSpPr>
            <p:spPr>
              <a:xfrm>
                <a:off x="568393" y="159567"/>
                <a:ext cx="2540153" cy="323165"/>
              </a:xfrm>
              <a:prstGeom prst="rect">
                <a:avLst/>
              </a:prstGeom>
              <a:solidFill>
                <a:srgbClr val="B3D9CE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  <p:sp>
          <p:nvSpPr>
            <p:cNvPr id="5" name="Rectangle : coins arrondis 19">
              <a:extLst>
                <a:ext uri="{FF2B5EF4-FFF2-40B4-BE49-F238E27FC236}">
                  <a16:creationId xmlns:a16="http://schemas.microsoft.com/office/drawing/2014/main" id="{E0DD2106-9C3A-F706-62B1-3728CA062DEE}"/>
                </a:ext>
              </a:extLst>
            </p:cNvPr>
            <p:cNvSpPr/>
            <p:nvPr/>
          </p:nvSpPr>
          <p:spPr>
            <a:xfrm>
              <a:off x="5419914" y="61268"/>
              <a:ext cx="2616539" cy="323165"/>
            </a:xfrm>
            <a:prstGeom prst="roundRect">
              <a:avLst>
                <a:gd name="adj" fmla="val 50000"/>
              </a:avLst>
            </a:prstGeom>
            <a:solidFill>
              <a:srgbClr val="B3D9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7E44F9D-CB0E-2ACA-BCFE-A10691DE87D5}"/>
              </a:ext>
            </a:extLst>
          </p:cNvPr>
          <p:cNvGrpSpPr/>
          <p:nvPr/>
        </p:nvGrpSpPr>
        <p:grpSpPr>
          <a:xfrm>
            <a:off x="1028837" y="1802423"/>
            <a:ext cx="6906047" cy="4096322"/>
            <a:chOff x="1274968" y="1802423"/>
            <a:chExt cx="6906047" cy="4096322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0C6C4284-F533-1146-EE19-FC4DCD88597A}"/>
                </a:ext>
              </a:extLst>
            </p:cNvPr>
            <p:cNvGrpSpPr/>
            <p:nvPr/>
          </p:nvGrpSpPr>
          <p:grpSpPr>
            <a:xfrm>
              <a:off x="1274968" y="1802423"/>
              <a:ext cx="6906047" cy="4096322"/>
              <a:chOff x="1434456" y="2170946"/>
              <a:chExt cx="6906047" cy="4096322"/>
            </a:xfrm>
          </p:grpSpPr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2FCF7797-911F-BDC1-8F11-0E6D09B116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325056" y="2170946"/>
                <a:ext cx="4906060" cy="4096322"/>
              </a:xfrm>
              <a:prstGeom prst="rect">
                <a:avLst/>
              </a:prstGeom>
            </p:spPr>
          </p:pic>
          <p:sp>
            <p:nvSpPr>
              <p:cNvPr id="24" name="ZoneTexte 6">
                <a:extLst>
                  <a:ext uri="{FF2B5EF4-FFF2-40B4-BE49-F238E27FC236}">
                    <a16:creationId xmlns:a16="http://schemas.microsoft.com/office/drawing/2014/main" id="{EB08DDD0-9007-CDC2-5C6B-B71A16D24B2F}"/>
                  </a:ext>
                </a:extLst>
              </p:cNvPr>
              <p:cNvSpPr txBox="1"/>
              <p:nvPr/>
            </p:nvSpPr>
            <p:spPr>
              <a:xfrm>
                <a:off x="6875522" y="5455132"/>
                <a:ext cx="1464981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ar-MA" b="1" dirty="0">
                    <a:solidFill>
                      <a:srgbClr val="C0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اَلنّشاطُ الْمُفَضّلُ</a:t>
                </a:r>
                <a:endParaRPr lang="fr-FR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25" name="ZoneTexte 8">
                <a:extLst>
                  <a:ext uri="{FF2B5EF4-FFF2-40B4-BE49-F238E27FC236}">
                    <a16:creationId xmlns:a16="http://schemas.microsoft.com/office/drawing/2014/main" id="{BCE1B950-E746-CF88-9CBF-75988592BAF1}"/>
                  </a:ext>
                </a:extLst>
              </p:cNvPr>
              <p:cNvSpPr txBox="1"/>
              <p:nvPr/>
            </p:nvSpPr>
            <p:spPr>
              <a:xfrm>
                <a:off x="1434456" y="2269562"/>
                <a:ext cx="1231642" cy="369332"/>
              </a:xfrm>
              <a:prstGeom prst="rect">
                <a:avLst/>
              </a:prstGeom>
              <a:noFill/>
              <a:ln w="38100">
                <a:noFill/>
              </a:ln>
            </p:spPr>
            <p:txBody>
              <a:bodyPr wrap="square">
                <a:spAutoFit/>
              </a:bodyPr>
              <a:lstStyle/>
              <a:p>
                <a:r>
                  <a:rPr lang="ar-MA" b="1" dirty="0">
                    <a:solidFill>
                      <a:srgbClr val="C0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عَدَدُ التّلاميذِ</a:t>
                </a:r>
                <a:endParaRPr lang="fr-FR" dirty="0">
                  <a:solidFill>
                    <a:srgbClr val="C00000"/>
                  </a:solidFill>
                </a:endParaRPr>
              </a:p>
            </p:txBody>
          </p:sp>
        </p:grpSp>
        <p:sp>
          <p:nvSpPr>
            <p:cNvPr id="22" name="ZoneTexte 10">
              <a:extLst>
                <a:ext uri="{FF2B5EF4-FFF2-40B4-BE49-F238E27FC236}">
                  <a16:creationId xmlns:a16="http://schemas.microsoft.com/office/drawing/2014/main" id="{1E1C42D5-EAEC-2CB6-1E0F-DB6C2C91D4C3}"/>
                </a:ext>
              </a:extLst>
            </p:cNvPr>
            <p:cNvSpPr txBox="1"/>
            <p:nvPr/>
          </p:nvSpPr>
          <p:spPr>
            <a:xfrm>
              <a:off x="2855253" y="1901039"/>
              <a:ext cx="4470220" cy="369332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>
              <a:spAutoFit/>
            </a:bodyPr>
            <a:lstStyle/>
            <a:p>
              <a:r>
                <a:rPr lang="ar-MA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تَوزيعُ تَلاميذِ الْمُسْتَوى الرّابعِ حَسَبَ أَنْشِطَتِهِم الْمُفَضَّلَة</a:t>
              </a:r>
              <a:r>
                <a:rPr lang="en-GB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endParaRPr lang="fr-FR" dirty="0">
                <a:solidFill>
                  <a:srgbClr val="C00000"/>
                </a:solidFill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FB799028-2154-297C-A753-99309DEB7B56}"/>
              </a:ext>
            </a:extLst>
          </p:cNvPr>
          <p:cNvSpPr txBox="1"/>
          <p:nvPr/>
        </p:nvSpPr>
        <p:spPr>
          <a:xfrm>
            <a:off x="5073598" y="5086609"/>
            <a:ext cx="871870" cy="653944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72865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C30B1B-2530-4B3E-CE0F-3B3AAE494C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id="{EB8A35F1-6C5A-13B7-A619-D865D7DEE2FE}"/>
              </a:ext>
            </a:extLst>
          </p:cNvPr>
          <p:cNvSpPr txBox="1"/>
          <p:nvPr/>
        </p:nvSpPr>
        <p:spPr>
          <a:xfrm>
            <a:off x="2587252" y="908450"/>
            <a:ext cx="49726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صححوأ. من يشرح كيف حصل على الجواب الصحيح.</a:t>
            </a:r>
            <a:endParaRPr lang="fr-FR" dirty="0"/>
          </a:p>
        </p:txBody>
      </p:sp>
      <p:pic>
        <p:nvPicPr>
          <p:cNvPr id="10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EC822FBF-ED3C-A1F4-8973-605999D2E2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grpSp>
        <p:nvGrpSpPr>
          <p:cNvPr id="2" name="Groupe 14">
            <a:extLst>
              <a:ext uri="{FF2B5EF4-FFF2-40B4-BE49-F238E27FC236}">
                <a16:creationId xmlns:a16="http://schemas.microsoft.com/office/drawing/2014/main" id="{E7AEA55B-6AEE-822F-C8B0-79F3FE623AE8}"/>
              </a:ext>
            </a:extLst>
          </p:cNvPr>
          <p:cNvGrpSpPr/>
          <p:nvPr/>
        </p:nvGrpSpPr>
        <p:grpSpPr>
          <a:xfrm>
            <a:off x="373226" y="117254"/>
            <a:ext cx="7663227" cy="379774"/>
            <a:chOff x="373226" y="61268"/>
            <a:chExt cx="7663227" cy="379774"/>
          </a:xfrm>
        </p:grpSpPr>
        <p:grpSp>
          <p:nvGrpSpPr>
            <p:cNvPr id="4" name="Groupe 15">
              <a:extLst>
                <a:ext uri="{FF2B5EF4-FFF2-40B4-BE49-F238E27FC236}">
                  <a16:creationId xmlns:a16="http://schemas.microsoft.com/office/drawing/2014/main" id="{F3DED39E-5226-9652-7EAE-9F1934D9F2E6}"/>
                </a:ext>
              </a:extLst>
            </p:cNvPr>
            <p:cNvGrpSpPr/>
            <p:nvPr/>
          </p:nvGrpSpPr>
          <p:grpSpPr>
            <a:xfrm>
              <a:off x="373226" y="108546"/>
              <a:ext cx="7604448" cy="332496"/>
              <a:chOff x="391887" y="155214"/>
              <a:chExt cx="7604448" cy="332496"/>
            </a:xfrm>
          </p:grpSpPr>
          <p:grpSp>
            <p:nvGrpSpPr>
              <p:cNvPr id="6" name="Groupe 20">
                <a:extLst>
                  <a:ext uri="{FF2B5EF4-FFF2-40B4-BE49-F238E27FC236}">
                    <a16:creationId xmlns:a16="http://schemas.microsoft.com/office/drawing/2014/main" id="{E774A096-86B1-43A7-9247-22D743252F53}"/>
                  </a:ext>
                </a:extLst>
              </p:cNvPr>
              <p:cNvGrpSpPr/>
              <p:nvPr/>
            </p:nvGrpSpPr>
            <p:grpSpPr>
              <a:xfrm>
                <a:off x="391887" y="155214"/>
                <a:ext cx="7604448" cy="332496"/>
                <a:chOff x="391887" y="155214"/>
                <a:chExt cx="7604448" cy="332496"/>
              </a:xfrm>
            </p:grpSpPr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2D64B47E-7086-2D83-8C9C-387A7B94D260}"/>
                    </a:ext>
                  </a:extLst>
                </p:cNvPr>
                <p:cNvSpPr/>
                <p:nvPr/>
              </p:nvSpPr>
              <p:spPr>
                <a:xfrm>
                  <a:off x="391887" y="155214"/>
                  <a:ext cx="7604448" cy="275887"/>
                </a:xfrm>
                <a:prstGeom prst="rect">
                  <a:avLst/>
                </a:prstGeom>
                <a:solidFill>
                  <a:srgbClr val="B3D9CE"/>
                </a:solidFill>
                <a:ln>
                  <a:solidFill>
                    <a:srgbClr val="B3D9CE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4" name="ZoneTexte 23">
                  <a:extLst>
                    <a:ext uri="{FF2B5EF4-FFF2-40B4-BE49-F238E27FC236}">
                      <a16:creationId xmlns:a16="http://schemas.microsoft.com/office/drawing/2014/main" id="{17A7F149-4352-11A5-9C2E-AC7E5CB3E9C2}"/>
                    </a:ext>
                  </a:extLst>
                </p:cNvPr>
                <p:cNvSpPr txBox="1"/>
                <p:nvPr/>
              </p:nvSpPr>
              <p:spPr>
                <a:xfrm>
                  <a:off x="6431013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ar-MA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8B8D"/>
                      </a:solidFill>
                      <a:effectLst/>
                      <a:uLnTx/>
                      <a:uFillTx/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افتتاح الحصة</a:t>
                  </a:r>
                  <a:endParaRPr kumimoji="0" lang="fr-FR" sz="15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8B8D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5" name="Organigramme : Connecteur 24">
                  <a:extLst>
                    <a:ext uri="{FF2B5EF4-FFF2-40B4-BE49-F238E27FC236}">
                      <a16:creationId xmlns:a16="http://schemas.microsoft.com/office/drawing/2014/main" id="{F07E9348-318E-C5A1-8CB6-AECBFA8B93DD}"/>
                    </a:ext>
                  </a:extLst>
                </p:cNvPr>
                <p:cNvSpPr/>
                <p:nvPr/>
              </p:nvSpPr>
              <p:spPr>
                <a:xfrm>
                  <a:off x="4906502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11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rPr>
                    <a:t>2</a:t>
                  </a:r>
                </a:p>
              </p:txBody>
            </p:sp>
            <p:sp>
              <p:nvSpPr>
                <p:cNvPr id="16" name="ZoneTexte 25">
                  <a:extLst>
                    <a:ext uri="{FF2B5EF4-FFF2-40B4-BE49-F238E27FC236}">
                      <a16:creationId xmlns:a16="http://schemas.microsoft.com/office/drawing/2014/main" id="{EF6D2E4C-B341-A820-3D24-5E95FFA3CADA}"/>
                    </a:ext>
                  </a:extLst>
                </p:cNvPr>
                <p:cNvSpPr txBox="1"/>
                <p:nvPr/>
              </p:nvSpPr>
              <p:spPr>
                <a:xfrm>
                  <a:off x="3634155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ar-MA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8B8D"/>
                      </a:solidFill>
                      <a:effectLst/>
                      <a:uLnTx/>
                      <a:uFillTx/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أنشطة المراجعة</a:t>
                  </a:r>
                  <a:endParaRPr kumimoji="0" lang="fr-FR" sz="15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8B8D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7" name="Organigramme : Connecteur 26">
                  <a:extLst>
                    <a:ext uri="{FF2B5EF4-FFF2-40B4-BE49-F238E27FC236}">
                      <a16:creationId xmlns:a16="http://schemas.microsoft.com/office/drawing/2014/main" id="{D17B0A81-CF74-CB30-E8F1-54B47C0EA158}"/>
                    </a:ext>
                  </a:extLst>
                </p:cNvPr>
                <p:cNvSpPr/>
                <p:nvPr/>
              </p:nvSpPr>
              <p:spPr>
                <a:xfrm>
                  <a:off x="2127717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11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rPr>
                    <a:t>3</a:t>
                  </a:r>
                </a:p>
              </p:txBody>
            </p:sp>
            <p:sp>
              <p:nvSpPr>
                <p:cNvPr id="18" name="ZoneTexte 27">
                  <a:extLst>
                    <a:ext uri="{FF2B5EF4-FFF2-40B4-BE49-F238E27FC236}">
                      <a16:creationId xmlns:a16="http://schemas.microsoft.com/office/drawing/2014/main" id="{3B009A0D-0841-1FDB-DF34-C6C078555DAA}"/>
                    </a:ext>
                  </a:extLst>
                </p:cNvPr>
                <p:cNvSpPr txBox="1"/>
                <p:nvPr/>
              </p:nvSpPr>
              <p:spPr>
                <a:xfrm>
                  <a:off x="837296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ar-MA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8B8D"/>
                      </a:solidFill>
                      <a:effectLst/>
                      <a:uLnTx/>
                      <a:uFillTx/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اختتام الحصة</a:t>
                  </a:r>
                  <a:endParaRPr kumimoji="0" lang="fr-FR" sz="15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8B8D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9" name="Organigramme : Connecteur 28">
                  <a:extLst>
                    <a:ext uri="{FF2B5EF4-FFF2-40B4-BE49-F238E27FC236}">
                      <a16:creationId xmlns:a16="http://schemas.microsoft.com/office/drawing/2014/main" id="{ACC9DB0C-82FF-E86F-72BB-0D25CFF48B6A}"/>
                    </a:ext>
                  </a:extLst>
                </p:cNvPr>
                <p:cNvSpPr/>
                <p:nvPr/>
              </p:nvSpPr>
              <p:spPr>
                <a:xfrm>
                  <a:off x="7685288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11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rPr>
                    <a:t>1</a:t>
                  </a:r>
                </a:p>
              </p:txBody>
            </p:sp>
          </p:grp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288F80E9-2C25-40DA-F99F-8ABDB0D9D6A9}"/>
                  </a:ext>
                </a:extLst>
              </p:cNvPr>
              <p:cNvSpPr/>
              <p:nvPr/>
            </p:nvSpPr>
            <p:spPr>
              <a:xfrm>
                <a:off x="568393" y="159567"/>
                <a:ext cx="2540153" cy="323165"/>
              </a:xfrm>
              <a:prstGeom prst="rect">
                <a:avLst/>
              </a:prstGeom>
              <a:solidFill>
                <a:srgbClr val="B3D9CE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  <p:sp>
          <p:nvSpPr>
            <p:cNvPr id="5" name="Rectangle : coins arrondis 19">
              <a:extLst>
                <a:ext uri="{FF2B5EF4-FFF2-40B4-BE49-F238E27FC236}">
                  <a16:creationId xmlns:a16="http://schemas.microsoft.com/office/drawing/2014/main" id="{746156F5-B661-BC38-F3C1-E793FDAEF397}"/>
                </a:ext>
              </a:extLst>
            </p:cNvPr>
            <p:cNvSpPr/>
            <p:nvPr/>
          </p:nvSpPr>
          <p:spPr>
            <a:xfrm>
              <a:off x="5419914" y="61268"/>
              <a:ext cx="2616539" cy="323165"/>
            </a:xfrm>
            <a:prstGeom prst="roundRect">
              <a:avLst>
                <a:gd name="adj" fmla="val 50000"/>
              </a:avLst>
            </a:prstGeom>
            <a:solidFill>
              <a:srgbClr val="B3D9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675D274-31D3-30D2-C521-9229AA31D4A5}"/>
              </a:ext>
            </a:extLst>
          </p:cNvPr>
          <p:cNvGrpSpPr/>
          <p:nvPr/>
        </p:nvGrpSpPr>
        <p:grpSpPr>
          <a:xfrm>
            <a:off x="1028837" y="1802423"/>
            <a:ext cx="6906047" cy="4096322"/>
            <a:chOff x="1274968" y="1802423"/>
            <a:chExt cx="6906047" cy="4096322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9D89FD0D-40FC-45CD-C053-5272BEB1AFD6}"/>
                </a:ext>
              </a:extLst>
            </p:cNvPr>
            <p:cNvGrpSpPr/>
            <p:nvPr/>
          </p:nvGrpSpPr>
          <p:grpSpPr>
            <a:xfrm>
              <a:off x="1274968" y="1802423"/>
              <a:ext cx="6906047" cy="4096322"/>
              <a:chOff x="1434456" y="2170946"/>
              <a:chExt cx="6906047" cy="4096322"/>
            </a:xfrm>
          </p:grpSpPr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F998B143-F1AF-4FA4-3020-EA7C0E7338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325056" y="2170946"/>
                <a:ext cx="4906060" cy="4096322"/>
              </a:xfrm>
              <a:prstGeom prst="rect">
                <a:avLst/>
              </a:prstGeom>
            </p:spPr>
          </p:pic>
          <p:sp>
            <p:nvSpPr>
              <p:cNvPr id="24" name="ZoneTexte 6">
                <a:extLst>
                  <a:ext uri="{FF2B5EF4-FFF2-40B4-BE49-F238E27FC236}">
                    <a16:creationId xmlns:a16="http://schemas.microsoft.com/office/drawing/2014/main" id="{10D06B56-BD03-243B-5859-44E004F25994}"/>
                  </a:ext>
                </a:extLst>
              </p:cNvPr>
              <p:cNvSpPr txBox="1"/>
              <p:nvPr/>
            </p:nvSpPr>
            <p:spPr>
              <a:xfrm>
                <a:off x="6875522" y="5455132"/>
                <a:ext cx="1464981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ar-MA" b="1" dirty="0">
                    <a:solidFill>
                      <a:srgbClr val="C0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اَلنّشاطُ الْمُفَضّلُ</a:t>
                </a:r>
                <a:endParaRPr lang="fr-FR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25" name="ZoneTexte 8">
                <a:extLst>
                  <a:ext uri="{FF2B5EF4-FFF2-40B4-BE49-F238E27FC236}">
                    <a16:creationId xmlns:a16="http://schemas.microsoft.com/office/drawing/2014/main" id="{3DDD74E3-D3CA-2FA5-1944-95DACEC9670E}"/>
                  </a:ext>
                </a:extLst>
              </p:cNvPr>
              <p:cNvSpPr txBox="1"/>
              <p:nvPr/>
            </p:nvSpPr>
            <p:spPr>
              <a:xfrm>
                <a:off x="1434456" y="2269562"/>
                <a:ext cx="1231642" cy="369332"/>
              </a:xfrm>
              <a:prstGeom prst="rect">
                <a:avLst/>
              </a:prstGeom>
              <a:noFill/>
              <a:ln w="38100">
                <a:noFill/>
              </a:ln>
            </p:spPr>
            <p:txBody>
              <a:bodyPr wrap="square">
                <a:spAutoFit/>
              </a:bodyPr>
              <a:lstStyle/>
              <a:p>
                <a:r>
                  <a:rPr lang="ar-MA" b="1" dirty="0">
                    <a:solidFill>
                      <a:srgbClr val="C0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عَدَدُ التّلاميذِ</a:t>
                </a:r>
                <a:endParaRPr lang="fr-FR" dirty="0">
                  <a:solidFill>
                    <a:srgbClr val="C00000"/>
                  </a:solidFill>
                </a:endParaRPr>
              </a:p>
            </p:txBody>
          </p:sp>
        </p:grpSp>
        <p:sp>
          <p:nvSpPr>
            <p:cNvPr id="22" name="ZoneTexte 10">
              <a:extLst>
                <a:ext uri="{FF2B5EF4-FFF2-40B4-BE49-F238E27FC236}">
                  <a16:creationId xmlns:a16="http://schemas.microsoft.com/office/drawing/2014/main" id="{5749F5BF-EC64-725A-98F8-A1713DB82A64}"/>
                </a:ext>
              </a:extLst>
            </p:cNvPr>
            <p:cNvSpPr txBox="1"/>
            <p:nvPr/>
          </p:nvSpPr>
          <p:spPr>
            <a:xfrm>
              <a:off x="2855253" y="1901039"/>
              <a:ext cx="4470220" cy="369332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>
              <a:spAutoFit/>
            </a:bodyPr>
            <a:lstStyle/>
            <a:p>
              <a:r>
                <a:rPr lang="ar-MA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تَوزيعُ تَلاميذِ الْمُسْتَوى الرّابعِ حَسَبَ أَنْشِطَتِهِم الْمُفَضَّلَة</a:t>
              </a:r>
              <a:r>
                <a:rPr lang="en-GB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endParaRPr lang="fr-FR" dirty="0">
                <a:solidFill>
                  <a:srgbClr val="C00000"/>
                </a:solidFill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11324BCE-3DFE-E380-0F01-7E212E8078BF}"/>
              </a:ext>
            </a:extLst>
          </p:cNvPr>
          <p:cNvSpPr txBox="1"/>
          <p:nvPr/>
        </p:nvSpPr>
        <p:spPr>
          <a:xfrm>
            <a:off x="5073598" y="5086609"/>
            <a:ext cx="871870" cy="653944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endParaRPr lang="fr-MA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549FA3E-35AA-74C5-1A26-C181C0ADA504}"/>
              </a:ext>
            </a:extLst>
          </p:cNvPr>
          <p:cNvCxnSpPr>
            <a:cxnSpLocks/>
          </p:cNvCxnSpPr>
          <p:nvPr/>
        </p:nvCxnSpPr>
        <p:spPr>
          <a:xfrm>
            <a:off x="2355277" y="3349255"/>
            <a:ext cx="3322509" cy="0"/>
          </a:xfrm>
          <a:prstGeom prst="line">
            <a:avLst/>
          </a:prstGeom>
          <a:ln>
            <a:solidFill>
              <a:srgbClr val="C0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6457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AEFE98B-EA7C-06D8-BAEC-F373610FA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3708" y="1235104"/>
            <a:ext cx="6581161" cy="667025"/>
          </a:xfrm>
        </p:spPr>
        <p:txBody>
          <a:bodyPr/>
          <a:lstStyle/>
          <a:p>
            <a:pPr algn="ctr"/>
            <a:r>
              <a:rPr lang="ar-MA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الأسبوع </a:t>
            </a:r>
            <a:r>
              <a:rPr lang="ar-SA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السادس </a:t>
            </a:r>
            <a:br>
              <a:rPr lang="fr-FR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fr-FR" sz="3600" dirty="0">
              <a:solidFill>
                <a:srgbClr val="17AB98"/>
              </a:solidFill>
            </a:endParaRPr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3E668AC7-CB80-9A2E-E964-4CCAE654933A}"/>
              </a:ext>
            </a:extLst>
          </p:cNvPr>
          <p:cNvGrpSpPr/>
          <p:nvPr/>
        </p:nvGrpSpPr>
        <p:grpSpPr>
          <a:xfrm>
            <a:off x="514289" y="2448595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17" name="Rectangle : coins arrondis 16">
              <a:extLst>
                <a:ext uri="{FF2B5EF4-FFF2-40B4-BE49-F238E27FC236}">
                  <a16:creationId xmlns:a16="http://schemas.microsoft.com/office/drawing/2014/main" id="{27C81966-C6B3-F7D1-9287-616A8C28EDA7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anchor="ctr"/>
            <a:lstStyle/>
            <a:p>
              <a:pPr algn="ctr" defTabSz="609630" rtl="1">
                <a:lnSpc>
                  <a:spcPts val="3426"/>
                </a:lnSpc>
                <a:spcBef>
                  <a:spcPts val="300"/>
                </a:spcBef>
              </a:pPr>
              <a:endParaRPr lang="fr-MA" sz="1600" b="1" kern="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" name="Organigramme : Terminateur 21">
              <a:extLst>
                <a:ext uri="{FF2B5EF4-FFF2-40B4-BE49-F238E27FC236}">
                  <a16:creationId xmlns:a16="http://schemas.microsoft.com/office/drawing/2014/main" id="{9FB35922-FF9D-02D1-C513-D8AE6CB30C8A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anchor="ctr"/>
            <a:lstStyle/>
            <a:p>
              <a:pPr algn="ctr" defTabSz="609630" rtl="1">
                <a:defRPr/>
              </a:pPr>
              <a:r>
                <a:rPr lang="ar-MA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الحصة2</a:t>
              </a:r>
              <a:r>
                <a:rPr lang="ar-MA" sz="16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endParaRPr lang="fr-FR" sz="16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9" name="Espace réservé du texte 5">
              <a:extLst>
                <a:ext uri="{FF2B5EF4-FFF2-40B4-BE49-F238E27FC236}">
                  <a16:creationId xmlns:a16="http://schemas.microsoft.com/office/drawing/2014/main" id="{6AE66BB3-33A5-C801-F372-C8FCC6320002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txBody>
            <a:bodyPr anchor="ctr"/>
            <a:lstStyle>
              <a:defPPr>
                <a:defRPr lang="fr-FR"/>
              </a:defPPr>
              <a:lvl1pPr indent="0" algn="ctr" defTabSz="609630" rtl="1">
                <a:lnSpc>
                  <a:spcPts val="3426"/>
                </a:lnSpc>
                <a:spcBef>
                  <a:spcPts val="300"/>
                </a:spcBef>
                <a:buFont typeface="Wingdings" panose="05000000000000000000" pitchFamily="2" charset="2"/>
                <a:buNone/>
                <a:defRPr sz="1600" b="1" kern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defRPr>
              </a:lvl1pPr>
              <a:lvl2pPr marL="685800" indent="-228600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>
                  <a:solidFill>
                    <a:srgbClr val="757575"/>
                  </a:solidFill>
                  <a:latin typeface="Dosis SemiBold" pitchFamily="2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>
                  <a:solidFill>
                    <a:srgbClr val="474F71"/>
                  </a:solidFill>
                  <a:latin typeface="Dosis SemiBold" pitchFamily="2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>
                  <a:solidFill>
                    <a:srgbClr val="474F71"/>
                  </a:solidFill>
                  <a:latin typeface="Dosis SemiBold" pitchFamily="2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>
                  <a:solidFill>
                    <a:srgbClr val="474F71"/>
                  </a:solidFill>
                  <a:latin typeface="Dosis SemiBold" pitchFamily="2" charset="0"/>
                </a:defRPr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</a:defRPr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</a:defRPr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</a:defRPr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</a:defRPr>
              </a:lvl9pPr>
            </a:lstStyle>
            <a:p>
              <a:pPr>
                <a:lnSpc>
                  <a:spcPct val="100000"/>
                </a:lnSpc>
                <a:defRPr/>
              </a:pPr>
              <a:r>
                <a:rPr lang="ar-MA" sz="2000" kern="1200" dirty="0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</a:rPr>
                <a:t>مراجعة 2</a:t>
              </a:r>
            </a:p>
          </p:txBody>
        </p:sp>
      </p:grp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EA1B1189-AF18-4BA2-25D7-67905EF8A7FA}"/>
              </a:ext>
            </a:extLst>
          </p:cNvPr>
          <p:cNvGrpSpPr/>
          <p:nvPr/>
        </p:nvGrpSpPr>
        <p:grpSpPr>
          <a:xfrm>
            <a:off x="4653712" y="2291522"/>
            <a:ext cx="3975997" cy="1170438"/>
            <a:chOff x="1111795" y="2183196"/>
            <a:chExt cx="3316205" cy="721718"/>
          </a:xfrm>
          <a:solidFill>
            <a:schemeClr val="bg1">
              <a:lumMod val="65000"/>
            </a:schemeClr>
          </a:solidFill>
        </p:grpSpPr>
        <p:sp>
          <p:nvSpPr>
            <p:cNvPr id="28" name="Rectangle : coins arrondis 27">
              <a:extLst>
                <a:ext uri="{FF2B5EF4-FFF2-40B4-BE49-F238E27FC236}">
                  <a16:creationId xmlns:a16="http://schemas.microsoft.com/office/drawing/2014/main" id="{29D40F4D-751C-8593-FB38-864B9117CCE4}"/>
                </a:ext>
              </a:extLst>
            </p:cNvPr>
            <p:cNvSpPr/>
            <p:nvPr/>
          </p:nvSpPr>
          <p:spPr>
            <a:xfrm>
              <a:off x="1111795" y="2370619"/>
              <a:ext cx="3316205" cy="534295"/>
            </a:xfrm>
            <a:prstGeom prst="roundRect">
              <a:avLst/>
            </a:prstGeom>
            <a:solidFill>
              <a:srgbClr val="A6A6A6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 dirty="0">
                <a:latin typeface="Calibri" panose="020F0502020204030204" pitchFamily="34" charset="0"/>
              </a:endParaRPr>
            </a:p>
          </p:txBody>
        </p:sp>
        <p:sp>
          <p:nvSpPr>
            <p:cNvPr id="29" name="Organigramme : Terminateur 21">
              <a:extLst>
                <a:ext uri="{FF2B5EF4-FFF2-40B4-BE49-F238E27FC236}">
                  <a16:creationId xmlns:a16="http://schemas.microsoft.com/office/drawing/2014/main" id="{E65D0AC4-1110-15B5-60EE-18BFB6BF000F}"/>
                </a:ext>
              </a:extLst>
            </p:cNvPr>
            <p:cNvSpPr/>
            <p:nvPr/>
          </p:nvSpPr>
          <p:spPr>
            <a:xfrm>
              <a:off x="3076269" y="2183196"/>
              <a:ext cx="1260000" cy="233975"/>
            </a:xfrm>
            <a:prstGeom prst="flowChartTerminator">
              <a:avLst/>
            </a:prstGeom>
            <a:solidFill>
              <a:srgbClr val="A6A6A6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الح</a:t>
              </a:r>
              <a:r>
                <a:rPr lang="ar-MA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صة1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0" name="Espace réservé du texte 5">
              <a:extLst>
                <a:ext uri="{FF2B5EF4-FFF2-40B4-BE49-F238E27FC236}">
                  <a16:creationId xmlns:a16="http://schemas.microsoft.com/office/drawing/2014/main" id="{FFB4C9B3-E09A-1D96-45D0-9103463568D1}"/>
                </a:ext>
              </a:extLst>
            </p:cNvPr>
            <p:cNvSpPr txBox="1">
              <a:spLocks/>
            </p:cNvSpPr>
            <p:nvPr/>
          </p:nvSpPr>
          <p:spPr>
            <a:xfrm>
              <a:off x="1343676" y="2445685"/>
              <a:ext cx="2852441" cy="380305"/>
            </a:xfrm>
            <a:prstGeom prst="roundRect">
              <a:avLst/>
            </a:prstGeom>
            <a:solidFill>
              <a:srgbClr val="F2F2F2"/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  <a:defRPr/>
              </a:pPr>
              <a:r>
                <a:rPr lang="ar-MA" sz="20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مراجعة</a:t>
              </a:r>
              <a:r>
                <a:rPr lang="ar-MA" sz="2000" dirty="0"/>
                <a:t>1</a:t>
              </a:r>
            </a:p>
          </p:txBody>
        </p:sp>
      </p:grpSp>
      <p:grpSp>
        <p:nvGrpSpPr>
          <p:cNvPr id="3" name="Groupe 2">
            <a:extLst>
              <a:ext uri="{FF2B5EF4-FFF2-40B4-BE49-F238E27FC236}">
                <a16:creationId xmlns:a16="http://schemas.microsoft.com/office/drawing/2014/main" id="{B8408CF2-CE37-95E1-B368-EA488D100D7F}"/>
              </a:ext>
            </a:extLst>
          </p:cNvPr>
          <p:cNvGrpSpPr/>
          <p:nvPr/>
        </p:nvGrpSpPr>
        <p:grpSpPr>
          <a:xfrm>
            <a:off x="694289" y="3986382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4" name="Rectangle : coins arrondis 3">
              <a:extLst>
                <a:ext uri="{FF2B5EF4-FFF2-40B4-BE49-F238E27FC236}">
                  <a16:creationId xmlns:a16="http://schemas.microsoft.com/office/drawing/2014/main" id="{59C73262-6EDD-081A-C026-11A95728A9AC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rgbClr val="A6A6A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/>
              <a:endParaRPr lang="fr-MA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" name="Organigramme : Terminateur 21">
              <a:extLst>
                <a:ext uri="{FF2B5EF4-FFF2-40B4-BE49-F238E27FC236}">
                  <a16:creationId xmlns:a16="http://schemas.microsoft.com/office/drawing/2014/main" id="{B8528A7D-CC01-7599-0846-FC2E2041C809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rgbClr val="A6A6A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/>
              <a:r>
                <a:rPr lang="ar-MA" sz="16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الحصة</a:t>
              </a:r>
              <a:r>
                <a:rPr lang="ar-MA" sz="1600" b="1" kern="0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4</a:t>
              </a:r>
              <a:endParaRPr lang="fr-FR" sz="1600" b="1" kern="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" name="Espace réservé du texte 5">
              <a:extLst>
                <a:ext uri="{FF2B5EF4-FFF2-40B4-BE49-F238E27FC236}">
                  <a16:creationId xmlns:a16="http://schemas.microsoft.com/office/drawing/2014/main" id="{32BBFDE1-E352-522F-DC6A-73F4154EBB52}"/>
                </a:ext>
              </a:extLst>
            </p:cNvPr>
            <p:cNvSpPr txBox="1">
              <a:spLocks/>
            </p:cNvSpPr>
            <p:nvPr/>
          </p:nvSpPr>
          <p:spPr>
            <a:xfrm>
              <a:off x="735858" y="2318969"/>
              <a:ext cx="3601428" cy="597078"/>
            </a:xfrm>
            <a:prstGeom prst="roundRect">
              <a:avLst/>
            </a:prstGeom>
            <a:solidFill>
              <a:srgbClr val="F2F2F2"/>
            </a:solidFill>
            <a:ln>
              <a:noFill/>
            </a:ln>
          </p:spPr>
          <p:txBody>
            <a:bodyPr anchor="ctr"/>
            <a:lstStyle>
              <a:defPPr>
                <a:defRPr lang="fr-FR"/>
              </a:defPPr>
              <a:lvl1pPr indent="0" algn="ctr" defTabSz="609630" rtl="1">
                <a:lnSpc>
                  <a:spcPts val="3426"/>
                </a:lnSpc>
                <a:spcBef>
                  <a:spcPts val="300"/>
                </a:spcBef>
                <a:buFont typeface="Wingdings" panose="05000000000000000000" pitchFamily="2" charset="2"/>
                <a:buNone/>
                <a:defRPr sz="1600" b="1" kern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defRPr>
              </a:lvl1pPr>
              <a:lvl2pPr marL="685800" indent="-228600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>
                  <a:solidFill>
                    <a:srgbClr val="757575"/>
                  </a:solidFill>
                  <a:latin typeface="Dosis SemiBold" pitchFamily="2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>
                  <a:solidFill>
                    <a:srgbClr val="474F71"/>
                  </a:solidFill>
                  <a:latin typeface="Dosis SemiBold" pitchFamily="2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>
                  <a:solidFill>
                    <a:srgbClr val="474F71"/>
                  </a:solidFill>
                  <a:latin typeface="Dosis SemiBold" pitchFamily="2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>
                  <a:solidFill>
                    <a:srgbClr val="474F71"/>
                  </a:solidFill>
                  <a:latin typeface="Dosis SemiBold" pitchFamily="2" charset="0"/>
                </a:defRPr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</a:defRPr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</a:defRPr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</a:defRPr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</a:defRPr>
              </a:lvl9pPr>
            </a:lstStyle>
            <a:p>
              <a:pPr>
                <a:lnSpc>
                  <a:spcPct val="100000"/>
                </a:lnSpc>
                <a:defRPr/>
              </a:pPr>
              <a:r>
                <a:rPr lang="fr-MA" sz="2000" kern="1200" dirty="0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</a:rPr>
                <a:t>تمرير الرائز</a:t>
              </a:r>
            </a:p>
          </p:txBody>
        </p:sp>
      </p:grpSp>
      <p:grpSp>
        <p:nvGrpSpPr>
          <p:cNvPr id="31" name="Groupe 30">
            <a:extLst>
              <a:ext uri="{FF2B5EF4-FFF2-40B4-BE49-F238E27FC236}">
                <a16:creationId xmlns:a16="http://schemas.microsoft.com/office/drawing/2014/main" id="{BE2A4A4D-0E69-E3AB-669D-42A7F16A28BF}"/>
              </a:ext>
            </a:extLst>
          </p:cNvPr>
          <p:cNvGrpSpPr/>
          <p:nvPr/>
        </p:nvGrpSpPr>
        <p:grpSpPr>
          <a:xfrm>
            <a:off x="4751711" y="3775213"/>
            <a:ext cx="3780000" cy="1252218"/>
            <a:chOff x="1042221" y="1979584"/>
            <a:chExt cx="3780000" cy="1252218"/>
          </a:xfrm>
          <a:solidFill>
            <a:srgbClr val="FFC000"/>
          </a:solidFill>
        </p:grpSpPr>
        <p:sp>
          <p:nvSpPr>
            <p:cNvPr id="32" name="Rectangle : coins arrondis 31">
              <a:extLst>
                <a:ext uri="{FF2B5EF4-FFF2-40B4-BE49-F238E27FC236}">
                  <a16:creationId xmlns:a16="http://schemas.microsoft.com/office/drawing/2014/main" id="{85A2F114-D2FF-43A5-1BC5-C728126D6DED}"/>
                </a:ext>
              </a:extLst>
            </p:cNvPr>
            <p:cNvSpPr/>
            <p:nvPr/>
          </p:nvSpPr>
          <p:spPr>
            <a:xfrm>
              <a:off x="1042221" y="2354724"/>
              <a:ext cx="3780000" cy="877078"/>
            </a:xfrm>
            <a:prstGeom prst="roundRect">
              <a:avLst/>
            </a:prstGeom>
            <a:solidFill>
              <a:srgbClr val="F6BB00"/>
            </a:solidFill>
            <a:ln>
              <a:noFill/>
            </a:ln>
          </p:spPr>
          <p:txBody>
            <a:bodyPr anchor="ctr"/>
            <a:lstStyle/>
            <a:p>
              <a:pPr algn="ctr" defTabSz="609630" rtl="1">
                <a:lnSpc>
                  <a:spcPts val="3426"/>
                </a:lnSpc>
                <a:spcBef>
                  <a:spcPts val="300"/>
                </a:spcBef>
              </a:pPr>
              <a:endParaRPr lang="fr-MA" sz="1600" b="1" kern="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3" name="Organigramme : Terminateur 21">
              <a:extLst>
                <a:ext uri="{FF2B5EF4-FFF2-40B4-BE49-F238E27FC236}">
                  <a16:creationId xmlns:a16="http://schemas.microsoft.com/office/drawing/2014/main" id="{09DF9E9A-581D-14F9-24EC-3567A55C3816}"/>
                </a:ext>
              </a:extLst>
            </p:cNvPr>
            <p:cNvSpPr/>
            <p:nvPr/>
          </p:nvSpPr>
          <p:spPr>
            <a:xfrm>
              <a:off x="3562221" y="1979584"/>
              <a:ext cx="1260000" cy="360000"/>
            </a:xfrm>
            <a:prstGeom prst="flowChartTerminator">
              <a:avLst/>
            </a:prstGeom>
            <a:solidFill>
              <a:srgbClr val="F6BB00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anchor="ctr"/>
            <a:lstStyle/>
            <a:p>
              <a:pPr algn="ctr" defTabSz="609630" rtl="1">
                <a:lnSpc>
                  <a:spcPts val="3426"/>
                </a:lnSpc>
                <a:spcBef>
                  <a:spcPts val="300"/>
                </a:spcBef>
              </a:pPr>
              <a:r>
                <a:rPr lang="ar-MA" sz="1600" b="1" dirty="0">
                  <a:solidFill>
                    <a:srgbClr val="F2F2F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الحصة 3 </a:t>
              </a:r>
              <a:endParaRPr lang="fr-FR" sz="1600" b="1" kern="0" dirty="0">
                <a:solidFill>
                  <a:srgbClr val="F2F2F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4" name="Espace réservé du texte 5">
              <a:extLst>
                <a:ext uri="{FF2B5EF4-FFF2-40B4-BE49-F238E27FC236}">
                  <a16:creationId xmlns:a16="http://schemas.microsoft.com/office/drawing/2014/main" id="{94D48129-9BCD-EF1D-897A-44B36367D037}"/>
                </a:ext>
              </a:extLst>
            </p:cNvPr>
            <p:cNvSpPr txBox="1">
              <a:spLocks/>
            </p:cNvSpPr>
            <p:nvPr/>
          </p:nvSpPr>
          <p:spPr>
            <a:xfrm>
              <a:off x="1222221" y="2437102"/>
              <a:ext cx="3420000" cy="631140"/>
            </a:xfrm>
            <a:prstGeom prst="roundRect">
              <a:avLst/>
            </a:prstGeom>
            <a:solidFill>
              <a:srgbClr val="FAE496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anchor="ctr"/>
            <a:lstStyle>
              <a:defPPr>
                <a:defRPr lang="fr-FR"/>
              </a:defPPr>
              <a:lvl1pPr algn="ctr" defTabSz="609630" rtl="1">
                <a:lnSpc>
                  <a:spcPts val="3426"/>
                </a:lnSpc>
                <a:spcBef>
                  <a:spcPts val="300"/>
                </a:spcBef>
                <a:defRPr sz="1600" b="1" kern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defRPr>
              </a:lvl1pPr>
              <a:lvl2pPr marL="685800" indent="-228600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>
                  <a:solidFill>
                    <a:srgbClr val="757575"/>
                  </a:solidFill>
                  <a:latin typeface="Dosis SemiBold" pitchFamily="2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>
                  <a:solidFill>
                    <a:srgbClr val="474F71"/>
                  </a:solidFill>
                  <a:latin typeface="Dosis SemiBold" pitchFamily="2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>
                  <a:solidFill>
                    <a:srgbClr val="474F71"/>
                  </a:solidFill>
                  <a:latin typeface="Dosis SemiBold" pitchFamily="2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>
                  <a:solidFill>
                    <a:srgbClr val="474F71"/>
                  </a:solidFill>
                  <a:latin typeface="Dosis SemiBold" pitchFamily="2" charset="0"/>
                </a:defRPr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pPr>
                <a:lnSpc>
                  <a:spcPct val="100000"/>
                </a:lnSpc>
                <a:defRPr/>
              </a:pPr>
              <a:r>
                <a:rPr lang="ar-MA" sz="2000" kern="1200" dirty="0">
                  <a:solidFill>
                    <a:schemeClr val="tx1"/>
                  </a:solidFill>
                  <a:ea typeface="Calibri" panose="020F0502020204030204" pitchFamily="34" charset="0"/>
                </a:rPr>
                <a:t>مراجعة</a:t>
              </a:r>
              <a:r>
                <a:rPr lang="fr-MA" sz="2000" kern="1200" dirty="0">
                  <a:solidFill>
                    <a:schemeClr val="tx1"/>
                  </a:solidFill>
                  <a:latin typeface="Dosis SemiBold" pitchFamily="2" charset="0"/>
                  <a:cs typeface="+mn-cs"/>
                </a:rPr>
                <a:t> </a:t>
              </a:r>
              <a:r>
                <a:rPr lang="ar-MA" sz="2000" kern="1200" dirty="0">
                  <a:solidFill>
                    <a:schemeClr val="tx1"/>
                  </a:solidFill>
                  <a:latin typeface="Dosis SemiBold" pitchFamily="2" charset="0"/>
                  <a:cs typeface="+mn-cs"/>
                </a:rPr>
                <a:t>3</a:t>
              </a:r>
            </a:p>
          </p:txBody>
        </p:sp>
      </p:grpSp>
      <p:grpSp>
        <p:nvGrpSpPr>
          <p:cNvPr id="35" name="Groupe 34">
            <a:extLst>
              <a:ext uri="{FF2B5EF4-FFF2-40B4-BE49-F238E27FC236}">
                <a16:creationId xmlns:a16="http://schemas.microsoft.com/office/drawing/2014/main" id="{72F3C907-F2CF-83B3-E160-54BF64EFB75B}"/>
              </a:ext>
            </a:extLst>
          </p:cNvPr>
          <p:cNvGrpSpPr/>
          <p:nvPr/>
        </p:nvGrpSpPr>
        <p:grpSpPr>
          <a:xfrm>
            <a:off x="2439564" y="5221918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36" name="Rectangle : coins arrondis 35">
              <a:extLst>
                <a:ext uri="{FF2B5EF4-FFF2-40B4-BE49-F238E27FC236}">
                  <a16:creationId xmlns:a16="http://schemas.microsoft.com/office/drawing/2014/main" id="{98C62966-8FD2-A668-3D21-B98E06297E7D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0" eaLnBrk="1" latinLnBrk="0" hangingPunct="1"/>
              <a:endParaRPr lang="fr-MA" dirty="0">
                <a:latin typeface="Calibri" panose="020F0502020204030204" pitchFamily="34" charset="0"/>
              </a:endParaRPr>
            </a:p>
          </p:txBody>
        </p:sp>
        <p:sp>
          <p:nvSpPr>
            <p:cNvPr id="37" name="Organigramme : Terminateur 21">
              <a:extLst>
                <a:ext uri="{FF2B5EF4-FFF2-40B4-BE49-F238E27FC236}">
                  <a16:creationId xmlns:a16="http://schemas.microsoft.com/office/drawing/2014/main" id="{643F8C6E-3B63-B3F4-94CE-FA2BB7EAE5C0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8" name="Espace réservé du texte 5">
              <a:extLst>
                <a:ext uri="{FF2B5EF4-FFF2-40B4-BE49-F238E27FC236}">
                  <a16:creationId xmlns:a16="http://schemas.microsoft.com/office/drawing/2014/main" id="{2BBD08C9-A6E2-7ABC-8477-72E6B48FA0F5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609630" rtl="1">
                <a:buNone/>
                <a:defRPr/>
              </a:pPr>
              <a:r>
                <a:rPr lang="fr-MA" sz="2000" b="1" dirty="0" err="1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تَصحيح</a:t>
              </a:r>
              <a:r>
                <a:rPr lang="fr-MA" sz="20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الرائز</a:t>
              </a:r>
            </a:p>
          </p:txBody>
        </p:sp>
      </p:grpSp>
      <p:sp>
        <p:nvSpPr>
          <p:cNvPr id="39" name="Titre 1">
            <a:extLst>
              <a:ext uri="{FF2B5EF4-FFF2-40B4-BE49-F238E27FC236}">
                <a16:creationId xmlns:a16="http://schemas.microsoft.com/office/drawing/2014/main" id="{2A22125F-9825-477B-4932-6EE77888E7A0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3673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66BF44-2E8C-B8FB-5F04-ECEE03C2E5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oneTexte 16">
            <a:extLst>
              <a:ext uri="{FF2B5EF4-FFF2-40B4-BE49-F238E27FC236}">
                <a16:creationId xmlns:a16="http://schemas.microsoft.com/office/drawing/2014/main" id="{B6E27376-4AD2-1D79-709B-9C1481E8AE8E}"/>
              </a:ext>
            </a:extLst>
          </p:cNvPr>
          <p:cNvSpPr txBox="1"/>
          <p:nvPr/>
        </p:nvSpPr>
        <p:spPr>
          <a:xfrm>
            <a:off x="677008" y="929877"/>
            <a:ext cx="67665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 كراساتكم صفحة 61، ستشتغلون فرديا على النشاط 10؟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F8A2A83-BF9A-E7ED-E9AA-033CD612F7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0960" y="1534161"/>
            <a:ext cx="3942080" cy="5110480"/>
          </a:xfrm>
          <a:prstGeom prst="rect">
            <a:avLst/>
          </a:prstGeom>
        </p:spPr>
      </p:pic>
      <p:pic>
        <p:nvPicPr>
          <p:cNvPr id="3" name="Image 2" descr="Une image contenant Dessin d’enfant&#10;&#10;Le contenu généré par l’IA peut être incorrect.">
            <a:extLst>
              <a:ext uri="{FF2B5EF4-FFF2-40B4-BE49-F238E27FC236}">
                <a16:creationId xmlns:a16="http://schemas.microsoft.com/office/drawing/2014/main" id="{B820ADAC-3955-4BFC-E1FD-C1851E752E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45362" y="757961"/>
            <a:ext cx="757857" cy="744268"/>
          </a:xfrm>
          <a:prstGeom prst="rect">
            <a:avLst/>
          </a:prstGeom>
        </p:spPr>
      </p:pic>
      <p:grpSp>
        <p:nvGrpSpPr>
          <p:cNvPr id="16" name="Groupe 14">
            <a:extLst>
              <a:ext uri="{FF2B5EF4-FFF2-40B4-BE49-F238E27FC236}">
                <a16:creationId xmlns:a16="http://schemas.microsoft.com/office/drawing/2014/main" id="{62A7EC80-9003-15D5-5869-0E061D767430}"/>
              </a:ext>
            </a:extLst>
          </p:cNvPr>
          <p:cNvGrpSpPr/>
          <p:nvPr/>
        </p:nvGrpSpPr>
        <p:grpSpPr>
          <a:xfrm>
            <a:off x="373226" y="117254"/>
            <a:ext cx="7663227" cy="379774"/>
            <a:chOff x="373226" y="61268"/>
            <a:chExt cx="7663227" cy="379774"/>
          </a:xfrm>
        </p:grpSpPr>
        <p:grpSp>
          <p:nvGrpSpPr>
            <p:cNvPr id="18" name="Groupe 15">
              <a:extLst>
                <a:ext uri="{FF2B5EF4-FFF2-40B4-BE49-F238E27FC236}">
                  <a16:creationId xmlns:a16="http://schemas.microsoft.com/office/drawing/2014/main" id="{4F6FE14A-A59E-992F-6280-CACC288EF16B}"/>
                </a:ext>
              </a:extLst>
            </p:cNvPr>
            <p:cNvGrpSpPr/>
            <p:nvPr/>
          </p:nvGrpSpPr>
          <p:grpSpPr>
            <a:xfrm>
              <a:off x="373226" y="108546"/>
              <a:ext cx="7604448" cy="332496"/>
              <a:chOff x="391887" y="155214"/>
              <a:chExt cx="7604448" cy="332496"/>
            </a:xfrm>
          </p:grpSpPr>
          <p:grpSp>
            <p:nvGrpSpPr>
              <p:cNvPr id="20" name="Groupe 20">
                <a:extLst>
                  <a:ext uri="{FF2B5EF4-FFF2-40B4-BE49-F238E27FC236}">
                    <a16:creationId xmlns:a16="http://schemas.microsoft.com/office/drawing/2014/main" id="{4221C4B6-8D1B-1C18-E0B0-31045B4B3DF9}"/>
                  </a:ext>
                </a:extLst>
              </p:cNvPr>
              <p:cNvGrpSpPr/>
              <p:nvPr/>
            </p:nvGrpSpPr>
            <p:grpSpPr>
              <a:xfrm>
                <a:off x="391887" y="155214"/>
                <a:ext cx="7604448" cy="332496"/>
                <a:chOff x="391887" y="155214"/>
                <a:chExt cx="7604448" cy="332496"/>
              </a:xfrm>
            </p:grpSpPr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5ACCFA89-CA8F-CB5A-E430-8B95F8FE6961}"/>
                    </a:ext>
                  </a:extLst>
                </p:cNvPr>
                <p:cNvSpPr/>
                <p:nvPr/>
              </p:nvSpPr>
              <p:spPr>
                <a:xfrm>
                  <a:off x="391887" y="155214"/>
                  <a:ext cx="7604448" cy="275887"/>
                </a:xfrm>
                <a:prstGeom prst="rect">
                  <a:avLst/>
                </a:prstGeom>
                <a:solidFill>
                  <a:srgbClr val="B3D9CE"/>
                </a:solidFill>
                <a:ln>
                  <a:solidFill>
                    <a:srgbClr val="B3D9CE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3" name="ZoneTexte 23">
                  <a:extLst>
                    <a:ext uri="{FF2B5EF4-FFF2-40B4-BE49-F238E27FC236}">
                      <a16:creationId xmlns:a16="http://schemas.microsoft.com/office/drawing/2014/main" id="{BAE54722-F4D7-528B-3A3B-325935221249}"/>
                    </a:ext>
                  </a:extLst>
                </p:cNvPr>
                <p:cNvSpPr txBox="1"/>
                <p:nvPr/>
              </p:nvSpPr>
              <p:spPr>
                <a:xfrm>
                  <a:off x="6431013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ar-MA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8B8D"/>
                      </a:solidFill>
                      <a:effectLst/>
                      <a:uLnTx/>
                      <a:uFillTx/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افتتاح الحصة</a:t>
                  </a:r>
                  <a:endParaRPr kumimoji="0" lang="fr-FR" sz="15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8B8D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4" name="Organigramme : Connecteur 24">
                  <a:extLst>
                    <a:ext uri="{FF2B5EF4-FFF2-40B4-BE49-F238E27FC236}">
                      <a16:creationId xmlns:a16="http://schemas.microsoft.com/office/drawing/2014/main" id="{6C634EB2-1567-92FD-8D16-28AAE8A51DCC}"/>
                    </a:ext>
                  </a:extLst>
                </p:cNvPr>
                <p:cNvSpPr/>
                <p:nvPr/>
              </p:nvSpPr>
              <p:spPr>
                <a:xfrm>
                  <a:off x="4906502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11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rPr>
                    <a:t>2</a:t>
                  </a:r>
                </a:p>
              </p:txBody>
            </p:sp>
            <p:sp>
              <p:nvSpPr>
                <p:cNvPr id="25" name="ZoneTexte 25">
                  <a:extLst>
                    <a:ext uri="{FF2B5EF4-FFF2-40B4-BE49-F238E27FC236}">
                      <a16:creationId xmlns:a16="http://schemas.microsoft.com/office/drawing/2014/main" id="{07AC4A1D-2BA2-02DC-AF37-5C906C430B53}"/>
                    </a:ext>
                  </a:extLst>
                </p:cNvPr>
                <p:cNvSpPr txBox="1"/>
                <p:nvPr/>
              </p:nvSpPr>
              <p:spPr>
                <a:xfrm>
                  <a:off x="3634155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ar-MA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8B8D"/>
                      </a:solidFill>
                      <a:effectLst/>
                      <a:uLnTx/>
                      <a:uFillTx/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أنشطة المراجعة</a:t>
                  </a:r>
                  <a:endParaRPr kumimoji="0" lang="fr-FR" sz="15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8B8D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6" name="Organigramme : Connecteur 26">
                  <a:extLst>
                    <a:ext uri="{FF2B5EF4-FFF2-40B4-BE49-F238E27FC236}">
                      <a16:creationId xmlns:a16="http://schemas.microsoft.com/office/drawing/2014/main" id="{65022168-D378-8BE5-C3F8-2001B9F2D86C}"/>
                    </a:ext>
                  </a:extLst>
                </p:cNvPr>
                <p:cNvSpPr/>
                <p:nvPr/>
              </p:nvSpPr>
              <p:spPr>
                <a:xfrm>
                  <a:off x="2127717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11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rPr>
                    <a:t>3</a:t>
                  </a:r>
                </a:p>
              </p:txBody>
            </p:sp>
            <p:sp>
              <p:nvSpPr>
                <p:cNvPr id="27" name="ZoneTexte 27">
                  <a:extLst>
                    <a:ext uri="{FF2B5EF4-FFF2-40B4-BE49-F238E27FC236}">
                      <a16:creationId xmlns:a16="http://schemas.microsoft.com/office/drawing/2014/main" id="{D4D6EAE3-BDBA-BB01-3ACB-0DD14C0F1CD8}"/>
                    </a:ext>
                  </a:extLst>
                </p:cNvPr>
                <p:cNvSpPr txBox="1"/>
                <p:nvPr/>
              </p:nvSpPr>
              <p:spPr>
                <a:xfrm>
                  <a:off x="837296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ar-MA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8B8D"/>
                      </a:solidFill>
                      <a:effectLst/>
                      <a:uLnTx/>
                      <a:uFillTx/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اختتام الحصة</a:t>
                  </a:r>
                  <a:endParaRPr kumimoji="0" lang="fr-FR" sz="15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8B8D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8" name="Organigramme : Connecteur 28">
                  <a:extLst>
                    <a:ext uri="{FF2B5EF4-FFF2-40B4-BE49-F238E27FC236}">
                      <a16:creationId xmlns:a16="http://schemas.microsoft.com/office/drawing/2014/main" id="{F314A02F-647C-57C9-D496-6E9A295D38A1}"/>
                    </a:ext>
                  </a:extLst>
                </p:cNvPr>
                <p:cNvSpPr/>
                <p:nvPr/>
              </p:nvSpPr>
              <p:spPr>
                <a:xfrm>
                  <a:off x="7685288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11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rPr>
                    <a:t>1</a:t>
                  </a:r>
                </a:p>
              </p:txBody>
            </p:sp>
          </p:grp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B151B527-9D53-BBD5-E244-7A8FC3D55A1B}"/>
                  </a:ext>
                </a:extLst>
              </p:cNvPr>
              <p:cNvSpPr/>
              <p:nvPr/>
            </p:nvSpPr>
            <p:spPr>
              <a:xfrm>
                <a:off x="568393" y="159567"/>
                <a:ext cx="2540153" cy="323165"/>
              </a:xfrm>
              <a:prstGeom prst="rect">
                <a:avLst/>
              </a:prstGeom>
              <a:solidFill>
                <a:srgbClr val="B3D9CE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  <p:sp>
          <p:nvSpPr>
            <p:cNvPr id="19" name="Rectangle : coins arrondis 19">
              <a:extLst>
                <a:ext uri="{FF2B5EF4-FFF2-40B4-BE49-F238E27FC236}">
                  <a16:creationId xmlns:a16="http://schemas.microsoft.com/office/drawing/2014/main" id="{2248E76D-67A8-F203-8845-610DFC026F1B}"/>
                </a:ext>
              </a:extLst>
            </p:cNvPr>
            <p:cNvSpPr/>
            <p:nvPr/>
          </p:nvSpPr>
          <p:spPr>
            <a:xfrm>
              <a:off x="5419914" y="61268"/>
              <a:ext cx="2616539" cy="323165"/>
            </a:xfrm>
            <a:prstGeom prst="roundRect">
              <a:avLst>
                <a:gd name="adj" fmla="val 50000"/>
              </a:avLst>
            </a:prstGeom>
            <a:solidFill>
              <a:srgbClr val="B3D9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75129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texte, capture d’écran, Police, nombre&#10;&#10;Le contenu généré par l’IA peut être incorrect.">
            <a:extLst>
              <a:ext uri="{FF2B5EF4-FFF2-40B4-BE49-F238E27FC236}">
                <a16:creationId xmlns:a16="http://schemas.microsoft.com/office/drawing/2014/main" id="{28B263E5-0D68-49BB-752C-682FA06417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8" r="6137" b="5787"/>
          <a:stretch>
            <a:fillRect/>
          </a:stretch>
        </p:blipFill>
        <p:spPr>
          <a:xfrm>
            <a:off x="769825" y="1639630"/>
            <a:ext cx="7380830" cy="4419024"/>
          </a:xfrm>
          <a:prstGeom prst="rect">
            <a:avLst/>
          </a:prstGeom>
        </p:spPr>
      </p:pic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C44F4A9-E60D-3B1D-2501-B48A95F779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sp>
        <p:nvSpPr>
          <p:cNvPr id="3" name="ZoneTexte 8">
            <a:extLst>
              <a:ext uri="{FF2B5EF4-FFF2-40B4-BE49-F238E27FC236}">
                <a16:creationId xmlns:a16="http://schemas.microsoft.com/office/drawing/2014/main" id="{7D11FEDF-55B4-97E3-ED79-5FFFD994847A}"/>
              </a:ext>
            </a:extLst>
          </p:cNvPr>
          <p:cNvSpPr txBox="1"/>
          <p:nvPr/>
        </p:nvSpPr>
        <p:spPr>
          <a:xfrm>
            <a:off x="1243049" y="881801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اكتبوا عنوان المبيان الآتي. </a:t>
            </a:r>
            <a:endParaRPr lang="fr-FR" b="1" i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8E25C71-7BE9-6931-C633-0D528B0EC376}"/>
              </a:ext>
            </a:extLst>
          </p:cNvPr>
          <p:cNvSpPr/>
          <p:nvPr/>
        </p:nvSpPr>
        <p:spPr>
          <a:xfrm>
            <a:off x="1513840" y="2799080"/>
            <a:ext cx="3982720" cy="53340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grpSp>
        <p:nvGrpSpPr>
          <p:cNvPr id="18" name="Groupe 14">
            <a:extLst>
              <a:ext uri="{FF2B5EF4-FFF2-40B4-BE49-F238E27FC236}">
                <a16:creationId xmlns:a16="http://schemas.microsoft.com/office/drawing/2014/main" id="{B77D8BED-A831-6CF7-8FCA-AF94F31C6F15}"/>
              </a:ext>
            </a:extLst>
          </p:cNvPr>
          <p:cNvGrpSpPr/>
          <p:nvPr/>
        </p:nvGrpSpPr>
        <p:grpSpPr>
          <a:xfrm>
            <a:off x="373226" y="117254"/>
            <a:ext cx="7663227" cy="379774"/>
            <a:chOff x="373226" y="61268"/>
            <a:chExt cx="7663227" cy="379774"/>
          </a:xfrm>
        </p:grpSpPr>
        <p:grpSp>
          <p:nvGrpSpPr>
            <p:cNvPr id="19" name="Groupe 15">
              <a:extLst>
                <a:ext uri="{FF2B5EF4-FFF2-40B4-BE49-F238E27FC236}">
                  <a16:creationId xmlns:a16="http://schemas.microsoft.com/office/drawing/2014/main" id="{55A1827B-5287-3ECB-4C3A-0DB877D9119A}"/>
                </a:ext>
              </a:extLst>
            </p:cNvPr>
            <p:cNvGrpSpPr/>
            <p:nvPr/>
          </p:nvGrpSpPr>
          <p:grpSpPr>
            <a:xfrm>
              <a:off x="373226" y="108546"/>
              <a:ext cx="7604448" cy="332496"/>
              <a:chOff x="391887" y="155214"/>
              <a:chExt cx="7604448" cy="332496"/>
            </a:xfrm>
          </p:grpSpPr>
          <p:grpSp>
            <p:nvGrpSpPr>
              <p:cNvPr id="21" name="Groupe 20">
                <a:extLst>
                  <a:ext uri="{FF2B5EF4-FFF2-40B4-BE49-F238E27FC236}">
                    <a16:creationId xmlns:a16="http://schemas.microsoft.com/office/drawing/2014/main" id="{F6B72FDD-A9F1-1925-08FB-E8E1B8EB090E}"/>
                  </a:ext>
                </a:extLst>
              </p:cNvPr>
              <p:cNvGrpSpPr/>
              <p:nvPr/>
            </p:nvGrpSpPr>
            <p:grpSpPr>
              <a:xfrm>
                <a:off x="391887" y="155214"/>
                <a:ext cx="7604448" cy="332496"/>
                <a:chOff x="391887" y="155214"/>
                <a:chExt cx="7604448" cy="332496"/>
              </a:xfrm>
            </p:grpSpPr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6A4AB7DA-A506-9544-7C90-647BE7255427}"/>
                    </a:ext>
                  </a:extLst>
                </p:cNvPr>
                <p:cNvSpPr/>
                <p:nvPr/>
              </p:nvSpPr>
              <p:spPr>
                <a:xfrm>
                  <a:off x="391887" y="155214"/>
                  <a:ext cx="7604448" cy="275887"/>
                </a:xfrm>
                <a:prstGeom prst="rect">
                  <a:avLst/>
                </a:prstGeom>
                <a:solidFill>
                  <a:srgbClr val="B3D9CE"/>
                </a:solidFill>
                <a:ln>
                  <a:solidFill>
                    <a:srgbClr val="B3D9CE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4" name="ZoneTexte 23">
                  <a:extLst>
                    <a:ext uri="{FF2B5EF4-FFF2-40B4-BE49-F238E27FC236}">
                      <a16:creationId xmlns:a16="http://schemas.microsoft.com/office/drawing/2014/main" id="{9F0308CE-0EC6-D311-7F8B-F3B36258636A}"/>
                    </a:ext>
                  </a:extLst>
                </p:cNvPr>
                <p:cNvSpPr txBox="1"/>
                <p:nvPr/>
              </p:nvSpPr>
              <p:spPr>
                <a:xfrm>
                  <a:off x="6431013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ar-MA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8B8D"/>
                      </a:solidFill>
                      <a:effectLst/>
                      <a:uLnTx/>
                      <a:uFillTx/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افتتاح الحصة</a:t>
                  </a:r>
                  <a:endParaRPr kumimoji="0" lang="fr-FR" sz="15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8B8D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5" name="Organigramme : Connecteur 24">
                  <a:extLst>
                    <a:ext uri="{FF2B5EF4-FFF2-40B4-BE49-F238E27FC236}">
                      <a16:creationId xmlns:a16="http://schemas.microsoft.com/office/drawing/2014/main" id="{7C62D5FB-0446-7151-1D47-9A10FE8A743D}"/>
                    </a:ext>
                  </a:extLst>
                </p:cNvPr>
                <p:cNvSpPr/>
                <p:nvPr/>
              </p:nvSpPr>
              <p:spPr>
                <a:xfrm>
                  <a:off x="4906502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11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rPr>
                    <a:t>2</a:t>
                  </a:r>
                </a:p>
              </p:txBody>
            </p:sp>
            <p:sp>
              <p:nvSpPr>
                <p:cNvPr id="26" name="ZoneTexte 25">
                  <a:extLst>
                    <a:ext uri="{FF2B5EF4-FFF2-40B4-BE49-F238E27FC236}">
                      <a16:creationId xmlns:a16="http://schemas.microsoft.com/office/drawing/2014/main" id="{9FF7A147-DDFC-BE80-2132-572BA17251F4}"/>
                    </a:ext>
                  </a:extLst>
                </p:cNvPr>
                <p:cNvSpPr txBox="1"/>
                <p:nvPr/>
              </p:nvSpPr>
              <p:spPr>
                <a:xfrm>
                  <a:off x="3634155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ar-MA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8B8D"/>
                      </a:solidFill>
                      <a:effectLst/>
                      <a:uLnTx/>
                      <a:uFillTx/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أنشطة المراجعة</a:t>
                  </a:r>
                  <a:endParaRPr kumimoji="0" lang="fr-FR" sz="15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8B8D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7" name="Organigramme : Connecteur 26">
                  <a:extLst>
                    <a:ext uri="{FF2B5EF4-FFF2-40B4-BE49-F238E27FC236}">
                      <a16:creationId xmlns:a16="http://schemas.microsoft.com/office/drawing/2014/main" id="{8A16AB26-FF2D-79B1-16F0-06B35F22F958}"/>
                    </a:ext>
                  </a:extLst>
                </p:cNvPr>
                <p:cNvSpPr/>
                <p:nvPr/>
              </p:nvSpPr>
              <p:spPr>
                <a:xfrm>
                  <a:off x="2127717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11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rPr>
                    <a:t>3</a:t>
                  </a:r>
                </a:p>
              </p:txBody>
            </p:sp>
            <p:sp>
              <p:nvSpPr>
                <p:cNvPr id="28" name="ZoneTexte 27">
                  <a:extLst>
                    <a:ext uri="{FF2B5EF4-FFF2-40B4-BE49-F238E27FC236}">
                      <a16:creationId xmlns:a16="http://schemas.microsoft.com/office/drawing/2014/main" id="{A8186218-A71E-A9AD-6CDF-78FFCD4B8CA9}"/>
                    </a:ext>
                  </a:extLst>
                </p:cNvPr>
                <p:cNvSpPr txBox="1"/>
                <p:nvPr/>
              </p:nvSpPr>
              <p:spPr>
                <a:xfrm>
                  <a:off x="837296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ar-MA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8B8D"/>
                      </a:solidFill>
                      <a:effectLst/>
                      <a:uLnTx/>
                      <a:uFillTx/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اختتام الحصة</a:t>
                  </a:r>
                  <a:endParaRPr kumimoji="0" lang="fr-FR" sz="15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8B8D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9" name="Organigramme : Connecteur 28">
                  <a:extLst>
                    <a:ext uri="{FF2B5EF4-FFF2-40B4-BE49-F238E27FC236}">
                      <a16:creationId xmlns:a16="http://schemas.microsoft.com/office/drawing/2014/main" id="{99FC371D-49A9-C5F1-03CD-073A5369F9BA}"/>
                    </a:ext>
                  </a:extLst>
                </p:cNvPr>
                <p:cNvSpPr/>
                <p:nvPr/>
              </p:nvSpPr>
              <p:spPr>
                <a:xfrm>
                  <a:off x="7685288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11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rPr>
                    <a:t>1</a:t>
                  </a:r>
                </a:p>
              </p:txBody>
            </p:sp>
          </p:grp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4AB816CB-A5FE-D3BB-0381-69905FB66E8F}"/>
                  </a:ext>
                </a:extLst>
              </p:cNvPr>
              <p:cNvSpPr/>
              <p:nvPr/>
            </p:nvSpPr>
            <p:spPr>
              <a:xfrm>
                <a:off x="568393" y="159567"/>
                <a:ext cx="2540153" cy="323165"/>
              </a:xfrm>
              <a:prstGeom prst="rect">
                <a:avLst/>
              </a:prstGeom>
              <a:solidFill>
                <a:srgbClr val="B3D9CE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12B25254-934D-3771-4B27-26BD6415C5F6}"/>
                </a:ext>
              </a:extLst>
            </p:cNvPr>
            <p:cNvSpPr/>
            <p:nvPr/>
          </p:nvSpPr>
          <p:spPr>
            <a:xfrm>
              <a:off x="5419914" y="61268"/>
              <a:ext cx="2616539" cy="323165"/>
            </a:xfrm>
            <a:prstGeom prst="roundRect">
              <a:avLst>
                <a:gd name="adj" fmla="val 50000"/>
              </a:avLst>
            </a:prstGeom>
            <a:solidFill>
              <a:srgbClr val="B3D9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0260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4" descr="Une image contenant texte, capture d’écran, Police, nombre&#10;&#10;Le contenu généré par l’IA peut être incorrect.">
            <a:extLst>
              <a:ext uri="{FF2B5EF4-FFF2-40B4-BE49-F238E27FC236}">
                <a16:creationId xmlns:a16="http://schemas.microsoft.com/office/drawing/2014/main" id="{EF4CE5EC-D6A1-1C94-1376-9B6D3C5F2A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8" r="6137" b="5787"/>
          <a:stretch>
            <a:fillRect/>
          </a:stretch>
        </p:blipFill>
        <p:spPr>
          <a:xfrm>
            <a:off x="793901" y="1791775"/>
            <a:ext cx="7380830" cy="4419024"/>
          </a:xfrm>
          <a:prstGeom prst="rect">
            <a:avLst/>
          </a:prstGeom>
        </p:spPr>
      </p:pic>
      <p:sp>
        <p:nvSpPr>
          <p:cNvPr id="2" name="ZoneTexte 8">
            <a:extLst>
              <a:ext uri="{FF2B5EF4-FFF2-40B4-BE49-F238E27FC236}">
                <a16:creationId xmlns:a16="http://schemas.microsoft.com/office/drawing/2014/main" id="{FBC18951-E5E3-5C0D-8CF6-9B38F7DAC0FD}"/>
              </a:ext>
            </a:extLst>
          </p:cNvPr>
          <p:cNvSpPr txBox="1"/>
          <p:nvPr/>
        </p:nvSpPr>
        <p:spPr>
          <a:xfrm>
            <a:off x="1243049" y="881801"/>
            <a:ext cx="62738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 من يشرح لنا كيف توصل إلى الجواب؟</a:t>
            </a:r>
          </a:p>
          <a:p>
            <a:pPr algn="r"/>
            <a:r>
              <a:rPr lang="ar-MA" i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المرور بين الصفوف وتسجيل النسبة المئوية لعدد الإجابات الصحيحة.</a:t>
            </a:r>
          </a:p>
        </p:txBody>
      </p:sp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A8BEE0B8-D454-B0F5-D40D-9C1ED4F944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C2C83B8-FFB3-3E46-169C-872511F1981C}"/>
              </a:ext>
            </a:extLst>
          </p:cNvPr>
          <p:cNvSpPr txBox="1"/>
          <p:nvPr/>
        </p:nvSpPr>
        <p:spPr>
          <a:xfrm>
            <a:off x="1727200" y="2762349"/>
            <a:ext cx="3251200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ar-SA" sz="1400" dirty="0">
                <a:solidFill>
                  <a:srgbClr val="FF0000"/>
                </a:solidFill>
              </a:rPr>
              <a:t> </a:t>
            </a:r>
            <a:r>
              <a:rPr lang="ar-SA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د</a:t>
            </a:r>
            <a:r>
              <a:rPr lang="ar-MA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َ</a:t>
            </a:r>
            <a:r>
              <a:rPr lang="ar-SA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رجات</a:t>
            </a:r>
            <a:r>
              <a:rPr lang="ar-MA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ُ</a:t>
            </a:r>
            <a:r>
              <a:rPr lang="ar-SA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ال</a:t>
            </a:r>
            <a:r>
              <a:rPr lang="ar-MA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حَ</a:t>
            </a:r>
            <a:r>
              <a:rPr lang="ar-SA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رار</a:t>
            </a:r>
            <a:r>
              <a:rPr lang="ar-MA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َ</a:t>
            </a:r>
            <a:r>
              <a:rPr lang="ar-SA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ar-MA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ِ</a:t>
            </a:r>
            <a:r>
              <a:rPr lang="ar-SA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ال</a:t>
            </a:r>
            <a:r>
              <a:rPr lang="ar-MA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ْ</a:t>
            </a:r>
            <a:r>
              <a:rPr lang="ar-SA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</a:t>
            </a:r>
            <a:r>
              <a:rPr lang="ar-MA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ُ</a:t>
            </a:r>
            <a:r>
              <a:rPr lang="ar-SA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س</a:t>
            </a:r>
            <a:r>
              <a:rPr lang="ar-MA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َ</a:t>
            </a:r>
            <a:r>
              <a:rPr lang="ar-SA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ج</a:t>
            </a:r>
            <a:r>
              <a:rPr lang="ar-MA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َّ</a:t>
            </a:r>
            <a:r>
              <a:rPr lang="ar-SA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ل</a:t>
            </a:r>
            <a:r>
              <a:rPr lang="ar-MA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َ</a:t>
            </a:r>
            <a:r>
              <a:rPr lang="ar-SA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ar-MA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ِ</a:t>
            </a:r>
            <a:r>
              <a:rPr lang="ar-SA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خ</a:t>
            </a:r>
            <a:r>
              <a:rPr lang="ar-MA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ِ</a:t>
            </a:r>
            <a:r>
              <a:rPr lang="ar-SA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لال</a:t>
            </a:r>
            <a:r>
              <a:rPr lang="ar-MA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َ</a:t>
            </a:r>
            <a:r>
              <a:rPr lang="ar-SA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ش</a:t>
            </a:r>
            <a:r>
              <a:rPr lang="ar-MA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َ</a:t>
            </a:r>
            <a:r>
              <a:rPr lang="ar-SA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ه</a:t>
            </a:r>
            <a:r>
              <a:rPr lang="ar-MA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ْ</a:t>
            </a:r>
            <a:r>
              <a:rPr lang="ar-SA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ر</a:t>
            </a:r>
            <a:r>
              <a:rPr lang="ar-MA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ِ</a:t>
            </a:r>
            <a:r>
              <a:rPr lang="ar-SA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د</a:t>
            </a:r>
            <a:r>
              <a:rPr lang="ar-MA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ُ</a:t>
            </a:r>
            <a:r>
              <a:rPr lang="ar-SA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ج</a:t>
            </a:r>
            <a:r>
              <a:rPr lang="ar-MA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َ</a:t>
            </a:r>
            <a:r>
              <a:rPr lang="ar-SA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ن</a:t>
            </a:r>
            <a:r>
              <a:rPr lang="ar-MA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ْ</a:t>
            </a:r>
            <a:r>
              <a:rPr lang="ar-SA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 ب</a:t>
            </a:r>
            <a:r>
              <a:rPr lang="ar-MA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ِ</a:t>
            </a:r>
            <a:r>
              <a:rPr lang="ar-SA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</a:t>
            </a:r>
            <a:r>
              <a:rPr lang="ar-MA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َ</a:t>
            </a:r>
            <a:r>
              <a:rPr lang="ar-SA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ع</a:t>
            </a:r>
            <a:r>
              <a:rPr lang="ar-MA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ْ</a:t>
            </a:r>
            <a:r>
              <a:rPr lang="ar-SA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ض</a:t>
            </a:r>
            <a:r>
              <a:rPr lang="ar-MA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ِ</a:t>
            </a:r>
            <a:r>
              <a:rPr lang="ar-SA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ال</a:t>
            </a:r>
            <a:r>
              <a:rPr lang="ar-MA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ْ</a:t>
            </a:r>
            <a:r>
              <a:rPr lang="ar-SA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</a:t>
            </a:r>
            <a:r>
              <a:rPr lang="ar-MA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ُ</a:t>
            </a:r>
            <a:r>
              <a:rPr lang="ar-SA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د</a:t>
            </a:r>
            <a:r>
              <a:rPr lang="ar-MA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ُ</a:t>
            </a:r>
            <a:r>
              <a:rPr lang="ar-SA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ن</a:t>
            </a:r>
            <a:r>
              <a:rPr lang="ar-MA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ِ</a:t>
            </a:r>
            <a:r>
              <a:rPr lang="ar-SA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ال</a:t>
            </a:r>
            <a:r>
              <a:rPr lang="ar-MA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ْ</a:t>
            </a:r>
            <a:r>
              <a:rPr lang="ar-SA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</a:t>
            </a:r>
            <a:r>
              <a:rPr lang="ar-MA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َ</a:t>
            </a:r>
            <a:r>
              <a:rPr lang="ar-SA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غ</a:t>
            </a:r>
            <a:r>
              <a:rPr lang="ar-MA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رِ</a:t>
            </a:r>
            <a:r>
              <a:rPr lang="ar-SA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</a:t>
            </a:r>
            <a:r>
              <a:rPr lang="ar-MA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ِ</a:t>
            </a:r>
            <a:r>
              <a:rPr lang="ar-SA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ي</a:t>
            </a:r>
            <a:r>
              <a:rPr lang="ar-MA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َّ</a:t>
            </a:r>
            <a:r>
              <a:rPr lang="ar-SA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ar-MA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ِ</a:t>
            </a:r>
            <a:r>
              <a:rPr lang="ar-SA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fr-MA" sz="1400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19EC649-CBEA-C43E-3C3C-4E2D76FAC142}"/>
              </a:ext>
            </a:extLst>
          </p:cNvPr>
          <p:cNvSpPr/>
          <p:nvPr/>
        </p:nvSpPr>
        <p:spPr>
          <a:xfrm>
            <a:off x="1513840" y="2799080"/>
            <a:ext cx="3982720" cy="53340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grpSp>
        <p:nvGrpSpPr>
          <p:cNvPr id="19" name="Groupe 14">
            <a:extLst>
              <a:ext uri="{FF2B5EF4-FFF2-40B4-BE49-F238E27FC236}">
                <a16:creationId xmlns:a16="http://schemas.microsoft.com/office/drawing/2014/main" id="{EA65BA65-46ED-9161-A27F-56BA84358B6F}"/>
              </a:ext>
            </a:extLst>
          </p:cNvPr>
          <p:cNvGrpSpPr/>
          <p:nvPr/>
        </p:nvGrpSpPr>
        <p:grpSpPr>
          <a:xfrm>
            <a:off x="373226" y="117254"/>
            <a:ext cx="7663227" cy="379774"/>
            <a:chOff x="373226" y="61268"/>
            <a:chExt cx="7663227" cy="379774"/>
          </a:xfrm>
        </p:grpSpPr>
        <p:grpSp>
          <p:nvGrpSpPr>
            <p:cNvPr id="20" name="Groupe 15">
              <a:extLst>
                <a:ext uri="{FF2B5EF4-FFF2-40B4-BE49-F238E27FC236}">
                  <a16:creationId xmlns:a16="http://schemas.microsoft.com/office/drawing/2014/main" id="{A229AEC7-D687-DB1F-4700-8769401E7CB9}"/>
                </a:ext>
              </a:extLst>
            </p:cNvPr>
            <p:cNvGrpSpPr/>
            <p:nvPr/>
          </p:nvGrpSpPr>
          <p:grpSpPr>
            <a:xfrm>
              <a:off x="373226" y="108546"/>
              <a:ext cx="7604448" cy="332496"/>
              <a:chOff x="391887" y="155214"/>
              <a:chExt cx="7604448" cy="332496"/>
            </a:xfrm>
          </p:grpSpPr>
          <p:grpSp>
            <p:nvGrpSpPr>
              <p:cNvPr id="22" name="Groupe 20">
                <a:extLst>
                  <a:ext uri="{FF2B5EF4-FFF2-40B4-BE49-F238E27FC236}">
                    <a16:creationId xmlns:a16="http://schemas.microsoft.com/office/drawing/2014/main" id="{D9807B17-24FE-707F-7AC8-246D6EB3A115}"/>
                  </a:ext>
                </a:extLst>
              </p:cNvPr>
              <p:cNvGrpSpPr/>
              <p:nvPr/>
            </p:nvGrpSpPr>
            <p:grpSpPr>
              <a:xfrm>
                <a:off x="391887" y="155214"/>
                <a:ext cx="7604448" cy="332496"/>
                <a:chOff x="391887" y="155214"/>
                <a:chExt cx="7604448" cy="332496"/>
              </a:xfrm>
            </p:grpSpPr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32AD23D8-5332-904B-12DE-F8CC89D20E40}"/>
                    </a:ext>
                  </a:extLst>
                </p:cNvPr>
                <p:cNvSpPr/>
                <p:nvPr/>
              </p:nvSpPr>
              <p:spPr>
                <a:xfrm>
                  <a:off x="391887" y="155214"/>
                  <a:ext cx="7604448" cy="275887"/>
                </a:xfrm>
                <a:prstGeom prst="rect">
                  <a:avLst/>
                </a:prstGeom>
                <a:solidFill>
                  <a:srgbClr val="B3D9CE"/>
                </a:solidFill>
                <a:ln>
                  <a:solidFill>
                    <a:srgbClr val="B3D9CE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5" name="ZoneTexte 23">
                  <a:extLst>
                    <a:ext uri="{FF2B5EF4-FFF2-40B4-BE49-F238E27FC236}">
                      <a16:creationId xmlns:a16="http://schemas.microsoft.com/office/drawing/2014/main" id="{ED3A1AC9-4188-2C67-EA26-829A522C38E8}"/>
                    </a:ext>
                  </a:extLst>
                </p:cNvPr>
                <p:cNvSpPr txBox="1"/>
                <p:nvPr/>
              </p:nvSpPr>
              <p:spPr>
                <a:xfrm>
                  <a:off x="6431013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ar-MA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8B8D"/>
                      </a:solidFill>
                      <a:effectLst/>
                      <a:uLnTx/>
                      <a:uFillTx/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افتتاح الحصة</a:t>
                  </a:r>
                  <a:endParaRPr kumimoji="0" lang="fr-FR" sz="15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8B8D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6" name="Organigramme : Connecteur 24">
                  <a:extLst>
                    <a:ext uri="{FF2B5EF4-FFF2-40B4-BE49-F238E27FC236}">
                      <a16:creationId xmlns:a16="http://schemas.microsoft.com/office/drawing/2014/main" id="{4BE9AEAC-87DD-AD59-C9DF-A6B4BB2DE90B}"/>
                    </a:ext>
                  </a:extLst>
                </p:cNvPr>
                <p:cNvSpPr/>
                <p:nvPr/>
              </p:nvSpPr>
              <p:spPr>
                <a:xfrm>
                  <a:off x="4906502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11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rPr>
                    <a:t>2</a:t>
                  </a:r>
                </a:p>
              </p:txBody>
            </p:sp>
            <p:sp>
              <p:nvSpPr>
                <p:cNvPr id="27" name="ZoneTexte 25">
                  <a:extLst>
                    <a:ext uri="{FF2B5EF4-FFF2-40B4-BE49-F238E27FC236}">
                      <a16:creationId xmlns:a16="http://schemas.microsoft.com/office/drawing/2014/main" id="{F0202436-AFEF-CA12-1D20-BC93753FB69C}"/>
                    </a:ext>
                  </a:extLst>
                </p:cNvPr>
                <p:cNvSpPr txBox="1"/>
                <p:nvPr/>
              </p:nvSpPr>
              <p:spPr>
                <a:xfrm>
                  <a:off x="3634155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ar-MA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8B8D"/>
                      </a:solidFill>
                      <a:effectLst/>
                      <a:uLnTx/>
                      <a:uFillTx/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أنشطة المراجعة</a:t>
                  </a:r>
                  <a:endParaRPr kumimoji="0" lang="fr-FR" sz="15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8B8D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8" name="Organigramme : Connecteur 26">
                  <a:extLst>
                    <a:ext uri="{FF2B5EF4-FFF2-40B4-BE49-F238E27FC236}">
                      <a16:creationId xmlns:a16="http://schemas.microsoft.com/office/drawing/2014/main" id="{00672D32-EBC7-FB57-8DE8-EA76C6AB8EC9}"/>
                    </a:ext>
                  </a:extLst>
                </p:cNvPr>
                <p:cNvSpPr/>
                <p:nvPr/>
              </p:nvSpPr>
              <p:spPr>
                <a:xfrm>
                  <a:off x="2127717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11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rPr>
                    <a:t>3</a:t>
                  </a:r>
                </a:p>
              </p:txBody>
            </p:sp>
            <p:sp>
              <p:nvSpPr>
                <p:cNvPr id="29" name="ZoneTexte 27">
                  <a:extLst>
                    <a:ext uri="{FF2B5EF4-FFF2-40B4-BE49-F238E27FC236}">
                      <a16:creationId xmlns:a16="http://schemas.microsoft.com/office/drawing/2014/main" id="{BF9B5C6D-B503-BE7F-F576-B87A8548D1A8}"/>
                    </a:ext>
                  </a:extLst>
                </p:cNvPr>
                <p:cNvSpPr txBox="1"/>
                <p:nvPr/>
              </p:nvSpPr>
              <p:spPr>
                <a:xfrm>
                  <a:off x="837296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ar-MA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8B8D"/>
                      </a:solidFill>
                      <a:effectLst/>
                      <a:uLnTx/>
                      <a:uFillTx/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اختتام الحصة</a:t>
                  </a:r>
                  <a:endParaRPr kumimoji="0" lang="fr-FR" sz="15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8B8D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0" name="Organigramme : Connecteur 28">
                  <a:extLst>
                    <a:ext uri="{FF2B5EF4-FFF2-40B4-BE49-F238E27FC236}">
                      <a16:creationId xmlns:a16="http://schemas.microsoft.com/office/drawing/2014/main" id="{B9F2F974-4598-3B3B-31D2-D7634283970D}"/>
                    </a:ext>
                  </a:extLst>
                </p:cNvPr>
                <p:cNvSpPr/>
                <p:nvPr/>
              </p:nvSpPr>
              <p:spPr>
                <a:xfrm>
                  <a:off x="7685288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11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rPr>
                    <a:t>1</a:t>
                  </a:r>
                </a:p>
              </p:txBody>
            </p:sp>
          </p:grp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C47E01E5-FD22-6146-5E75-AA495B4520F0}"/>
                  </a:ext>
                </a:extLst>
              </p:cNvPr>
              <p:cNvSpPr/>
              <p:nvPr/>
            </p:nvSpPr>
            <p:spPr>
              <a:xfrm>
                <a:off x="568393" y="159567"/>
                <a:ext cx="2540153" cy="323165"/>
              </a:xfrm>
              <a:prstGeom prst="rect">
                <a:avLst/>
              </a:prstGeom>
              <a:solidFill>
                <a:srgbClr val="B3D9CE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  <p:sp>
          <p:nvSpPr>
            <p:cNvPr id="21" name="Rectangle : coins arrondis 19">
              <a:extLst>
                <a:ext uri="{FF2B5EF4-FFF2-40B4-BE49-F238E27FC236}">
                  <a16:creationId xmlns:a16="http://schemas.microsoft.com/office/drawing/2014/main" id="{C39EBCFB-BD4A-EC2F-89CD-832DA707FD4F}"/>
                </a:ext>
              </a:extLst>
            </p:cNvPr>
            <p:cNvSpPr/>
            <p:nvPr/>
          </p:nvSpPr>
          <p:spPr>
            <a:xfrm>
              <a:off x="5419914" y="61268"/>
              <a:ext cx="2616539" cy="323165"/>
            </a:xfrm>
            <a:prstGeom prst="roundRect">
              <a:avLst>
                <a:gd name="adj" fmla="val 50000"/>
              </a:avLst>
            </a:prstGeom>
            <a:solidFill>
              <a:srgbClr val="B3D9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37829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D17072-DD37-0F4C-D7FE-80C68E21F2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4" descr="Une image contenant texte, capture d’écran, Police, nombre&#10;&#10;Le contenu généré par l’IA peut être incorrect.">
            <a:extLst>
              <a:ext uri="{FF2B5EF4-FFF2-40B4-BE49-F238E27FC236}">
                <a16:creationId xmlns:a16="http://schemas.microsoft.com/office/drawing/2014/main" id="{F911BC6D-2901-1EE5-D70C-9F756E7E93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8" r="6137" b="5787"/>
          <a:stretch>
            <a:fillRect/>
          </a:stretch>
        </p:blipFill>
        <p:spPr>
          <a:xfrm>
            <a:off x="793901" y="1791775"/>
            <a:ext cx="7380830" cy="4419024"/>
          </a:xfrm>
          <a:prstGeom prst="rect">
            <a:avLst/>
          </a:prstGeom>
        </p:spPr>
      </p:pic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4F163A03-BA22-1563-1559-565594B6F8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9149C9A-7F66-D47F-4975-C0047315A469}"/>
              </a:ext>
            </a:extLst>
          </p:cNvPr>
          <p:cNvSpPr txBox="1"/>
          <p:nvPr/>
        </p:nvSpPr>
        <p:spPr>
          <a:xfrm>
            <a:off x="1727200" y="2762349"/>
            <a:ext cx="3251200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ar-SA" sz="1400" dirty="0">
                <a:solidFill>
                  <a:srgbClr val="FF0000"/>
                </a:solidFill>
              </a:rPr>
              <a:t> </a:t>
            </a:r>
            <a:r>
              <a:rPr lang="ar-SA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د</a:t>
            </a:r>
            <a:r>
              <a:rPr lang="ar-MA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َ</a:t>
            </a:r>
            <a:r>
              <a:rPr lang="ar-SA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رجات</a:t>
            </a:r>
            <a:r>
              <a:rPr lang="ar-MA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ُ</a:t>
            </a:r>
            <a:r>
              <a:rPr lang="ar-SA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ال</a:t>
            </a:r>
            <a:r>
              <a:rPr lang="ar-MA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حَ</a:t>
            </a:r>
            <a:r>
              <a:rPr lang="ar-SA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رار</a:t>
            </a:r>
            <a:r>
              <a:rPr lang="ar-MA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َ</a:t>
            </a:r>
            <a:r>
              <a:rPr lang="ar-SA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ar-MA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ِ</a:t>
            </a:r>
            <a:r>
              <a:rPr lang="ar-SA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ال</a:t>
            </a:r>
            <a:r>
              <a:rPr lang="ar-MA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ْ</a:t>
            </a:r>
            <a:r>
              <a:rPr lang="ar-SA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</a:t>
            </a:r>
            <a:r>
              <a:rPr lang="ar-MA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ُ</a:t>
            </a:r>
            <a:r>
              <a:rPr lang="ar-SA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س</a:t>
            </a:r>
            <a:r>
              <a:rPr lang="ar-MA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َ</a:t>
            </a:r>
            <a:r>
              <a:rPr lang="ar-SA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ج</a:t>
            </a:r>
            <a:r>
              <a:rPr lang="ar-MA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َّ</a:t>
            </a:r>
            <a:r>
              <a:rPr lang="ar-SA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ل</a:t>
            </a:r>
            <a:r>
              <a:rPr lang="ar-MA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َ</a:t>
            </a:r>
            <a:r>
              <a:rPr lang="ar-SA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ar-MA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ِ</a:t>
            </a:r>
            <a:r>
              <a:rPr lang="ar-SA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خ</a:t>
            </a:r>
            <a:r>
              <a:rPr lang="ar-MA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ِ</a:t>
            </a:r>
            <a:r>
              <a:rPr lang="ar-SA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لال</a:t>
            </a:r>
            <a:r>
              <a:rPr lang="ar-MA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َ</a:t>
            </a:r>
            <a:r>
              <a:rPr lang="ar-SA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ش</a:t>
            </a:r>
            <a:r>
              <a:rPr lang="ar-MA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َ</a:t>
            </a:r>
            <a:r>
              <a:rPr lang="ar-SA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ه</a:t>
            </a:r>
            <a:r>
              <a:rPr lang="ar-MA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ْ</a:t>
            </a:r>
            <a:r>
              <a:rPr lang="ar-SA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ر</a:t>
            </a:r>
            <a:r>
              <a:rPr lang="ar-MA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ِ</a:t>
            </a:r>
            <a:r>
              <a:rPr lang="ar-SA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د</a:t>
            </a:r>
            <a:r>
              <a:rPr lang="ar-MA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ُ</a:t>
            </a:r>
            <a:r>
              <a:rPr lang="ar-SA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ج</a:t>
            </a:r>
            <a:r>
              <a:rPr lang="ar-MA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َ</a:t>
            </a:r>
            <a:r>
              <a:rPr lang="ar-SA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ن</a:t>
            </a:r>
            <a:r>
              <a:rPr lang="ar-MA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ْ</a:t>
            </a:r>
            <a:r>
              <a:rPr lang="ar-SA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 ب</a:t>
            </a:r>
            <a:r>
              <a:rPr lang="ar-MA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ِ</a:t>
            </a:r>
            <a:r>
              <a:rPr lang="ar-SA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</a:t>
            </a:r>
            <a:r>
              <a:rPr lang="ar-MA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َ</a:t>
            </a:r>
            <a:r>
              <a:rPr lang="ar-SA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ع</a:t>
            </a:r>
            <a:r>
              <a:rPr lang="ar-MA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ْ</a:t>
            </a:r>
            <a:r>
              <a:rPr lang="ar-SA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ض</a:t>
            </a:r>
            <a:r>
              <a:rPr lang="ar-MA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ِ</a:t>
            </a:r>
            <a:r>
              <a:rPr lang="ar-SA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ال</a:t>
            </a:r>
            <a:r>
              <a:rPr lang="ar-MA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ْ</a:t>
            </a:r>
            <a:r>
              <a:rPr lang="ar-SA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</a:t>
            </a:r>
            <a:r>
              <a:rPr lang="ar-MA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ُ</a:t>
            </a:r>
            <a:r>
              <a:rPr lang="ar-SA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د</a:t>
            </a:r>
            <a:r>
              <a:rPr lang="ar-MA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ُ</a:t>
            </a:r>
            <a:r>
              <a:rPr lang="ar-SA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ن</a:t>
            </a:r>
            <a:r>
              <a:rPr lang="ar-MA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ِ</a:t>
            </a:r>
            <a:r>
              <a:rPr lang="ar-SA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ال</a:t>
            </a:r>
            <a:r>
              <a:rPr lang="ar-MA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ْ</a:t>
            </a:r>
            <a:r>
              <a:rPr lang="ar-SA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</a:t>
            </a:r>
            <a:r>
              <a:rPr lang="ar-MA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َ</a:t>
            </a:r>
            <a:r>
              <a:rPr lang="ar-SA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غ</a:t>
            </a:r>
            <a:r>
              <a:rPr lang="ar-MA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رِ</a:t>
            </a:r>
            <a:r>
              <a:rPr lang="ar-SA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</a:t>
            </a:r>
            <a:r>
              <a:rPr lang="ar-MA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ِ</a:t>
            </a:r>
            <a:r>
              <a:rPr lang="ar-SA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ي</a:t>
            </a:r>
            <a:r>
              <a:rPr lang="ar-MA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َّ</a:t>
            </a:r>
            <a:r>
              <a:rPr lang="ar-SA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ar-MA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ِ</a:t>
            </a:r>
            <a:r>
              <a:rPr lang="ar-SA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fr-MA" sz="1400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2549976-7FBD-138D-2EC7-38A603C87754}"/>
              </a:ext>
            </a:extLst>
          </p:cNvPr>
          <p:cNvSpPr/>
          <p:nvPr/>
        </p:nvSpPr>
        <p:spPr>
          <a:xfrm>
            <a:off x="1513840" y="2799080"/>
            <a:ext cx="3982720" cy="53340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6F20598C-448E-26F4-ADCF-48CE20F3F4A8}"/>
              </a:ext>
            </a:extLst>
          </p:cNvPr>
          <p:cNvSpPr txBox="1"/>
          <p:nvPr/>
        </p:nvSpPr>
        <p:spPr>
          <a:xfrm>
            <a:off x="1243049" y="881801"/>
            <a:ext cx="62738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اكتبوا ما يمثله المحوران الأفقي والعمودي.</a:t>
            </a:r>
          </a:p>
          <a:p>
            <a:pPr algn="r"/>
            <a:r>
              <a:rPr lang="ar-MA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تقديم المساعدة للمتعثرين.</a:t>
            </a:r>
          </a:p>
        </p:txBody>
      </p:sp>
      <p:grpSp>
        <p:nvGrpSpPr>
          <p:cNvPr id="19" name="Groupe 14">
            <a:extLst>
              <a:ext uri="{FF2B5EF4-FFF2-40B4-BE49-F238E27FC236}">
                <a16:creationId xmlns:a16="http://schemas.microsoft.com/office/drawing/2014/main" id="{A1C51226-598F-22F1-5D91-1BFEE17B762A}"/>
              </a:ext>
            </a:extLst>
          </p:cNvPr>
          <p:cNvGrpSpPr/>
          <p:nvPr/>
        </p:nvGrpSpPr>
        <p:grpSpPr>
          <a:xfrm>
            <a:off x="373226" y="117254"/>
            <a:ext cx="7663227" cy="379774"/>
            <a:chOff x="373226" y="61268"/>
            <a:chExt cx="7663227" cy="379774"/>
          </a:xfrm>
        </p:grpSpPr>
        <p:grpSp>
          <p:nvGrpSpPr>
            <p:cNvPr id="20" name="Groupe 15">
              <a:extLst>
                <a:ext uri="{FF2B5EF4-FFF2-40B4-BE49-F238E27FC236}">
                  <a16:creationId xmlns:a16="http://schemas.microsoft.com/office/drawing/2014/main" id="{DD543D64-F72F-A6A9-168F-335342993A6D}"/>
                </a:ext>
              </a:extLst>
            </p:cNvPr>
            <p:cNvGrpSpPr/>
            <p:nvPr/>
          </p:nvGrpSpPr>
          <p:grpSpPr>
            <a:xfrm>
              <a:off x="373226" y="108546"/>
              <a:ext cx="7604448" cy="332496"/>
              <a:chOff x="391887" y="155214"/>
              <a:chExt cx="7604448" cy="332496"/>
            </a:xfrm>
          </p:grpSpPr>
          <p:grpSp>
            <p:nvGrpSpPr>
              <p:cNvPr id="22" name="Groupe 20">
                <a:extLst>
                  <a:ext uri="{FF2B5EF4-FFF2-40B4-BE49-F238E27FC236}">
                    <a16:creationId xmlns:a16="http://schemas.microsoft.com/office/drawing/2014/main" id="{E33F5D9F-5E1B-52F3-D02A-C9E0438D752E}"/>
                  </a:ext>
                </a:extLst>
              </p:cNvPr>
              <p:cNvGrpSpPr/>
              <p:nvPr/>
            </p:nvGrpSpPr>
            <p:grpSpPr>
              <a:xfrm>
                <a:off x="391887" y="155214"/>
                <a:ext cx="7604448" cy="332496"/>
                <a:chOff x="391887" y="155214"/>
                <a:chExt cx="7604448" cy="332496"/>
              </a:xfrm>
            </p:grpSpPr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38430990-C2AD-9099-D7D3-B7F86C13DB7B}"/>
                    </a:ext>
                  </a:extLst>
                </p:cNvPr>
                <p:cNvSpPr/>
                <p:nvPr/>
              </p:nvSpPr>
              <p:spPr>
                <a:xfrm>
                  <a:off x="391887" y="155214"/>
                  <a:ext cx="7604448" cy="275887"/>
                </a:xfrm>
                <a:prstGeom prst="rect">
                  <a:avLst/>
                </a:prstGeom>
                <a:solidFill>
                  <a:srgbClr val="B3D9CE"/>
                </a:solidFill>
                <a:ln>
                  <a:solidFill>
                    <a:srgbClr val="B3D9CE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5" name="ZoneTexte 23">
                  <a:extLst>
                    <a:ext uri="{FF2B5EF4-FFF2-40B4-BE49-F238E27FC236}">
                      <a16:creationId xmlns:a16="http://schemas.microsoft.com/office/drawing/2014/main" id="{15B3AFD4-83A1-3087-ADA5-A607AAD608B9}"/>
                    </a:ext>
                  </a:extLst>
                </p:cNvPr>
                <p:cNvSpPr txBox="1"/>
                <p:nvPr/>
              </p:nvSpPr>
              <p:spPr>
                <a:xfrm>
                  <a:off x="6431013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ar-MA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8B8D"/>
                      </a:solidFill>
                      <a:effectLst/>
                      <a:uLnTx/>
                      <a:uFillTx/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افتتاح الحصة</a:t>
                  </a:r>
                  <a:endParaRPr kumimoji="0" lang="fr-FR" sz="15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8B8D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6" name="Organigramme : Connecteur 24">
                  <a:extLst>
                    <a:ext uri="{FF2B5EF4-FFF2-40B4-BE49-F238E27FC236}">
                      <a16:creationId xmlns:a16="http://schemas.microsoft.com/office/drawing/2014/main" id="{FD18B6DA-C7A7-B94B-1A53-0E6D81F6A7D4}"/>
                    </a:ext>
                  </a:extLst>
                </p:cNvPr>
                <p:cNvSpPr/>
                <p:nvPr/>
              </p:nvSpPr>
              <p:spPr>
                <a:xfrm>
                  <a:off x="4906502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11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rPr>
                    <a:t>2</a:t>
                  </a:r>
                </a:p>
              </p:txBody>
            </p:sp>
            <p:sp>
              <p:nvSpPr>
                <p:cNvPr id="27" name="ZoneTexte 25">
                  <a:extLst>
                    <a:ext uri="{FF2B5EF4-FFF2-40B4-BE49-F238E27FC236}">
                      <a16:creationId xmlns:a16="http://schemas.microsoft.com/office/drawing/2014/main" id="{930836F2-607E-CE4F-532E-17218EE69604}"/>
                    </a:ext>
                  </a:extLst>
                </p:cNvPr>
                <p:cNvSpPr txBox="1"/>
                <p:nvPr/>
              </p:nvSpPr>
              <p:spPr>
                <a:xfrm>
                  <a:off x="3634155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ar-MA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8B8D"/>
                      </a:solidFill>
                      <a:effectLst/>
                      <a:uLnTx/>
                      <a:uFillTx/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أنشطة المراجعة</a:t>
                  </a:r>
                  <a:endParaRPr kumimoji="0" lang="fr-FR" sz="15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8B8D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8" name="Organigramme : Connecteur 26">
                  <a:extLst>
                    <a:ext uri="{FF2B5EF4-FFF2-40B4-BE49-F238E27FC236}">
                      <a16:creationId xmlns:a16="http://schemas.microsoft.com/office/drawing/2014/main" id="{261C7A21-3C54-065E-ADE5-B064FB822280}"/>
                    </a:ext>
                  </a:extLst>
                </p:cNvPr>
                <p:cNvSpPr/>
                <p:nvPr/>
              </p:nvSpPr>
              <p:spPr>
                <a:xfrm>
                  <a:off x="2127717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11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rPr>
                    <a:t>3</a:t>
                  </a:r>
                </a:p>
              </p:txBody>
            </p:sp>
            <p:sp>
              <p:nvSpPr>
                <p:cNvPr id="29" name="ZoneTexte 27">
                  <a:extLst>
                    <a:ext uri="{FF2B5EF4-FFF2-40B4-BE49-F238E27FC236}">
                      <a16:creationId xmlns:a16="http://schemas.microsoft.com/office/drawing/2014/main" id="{F2BE1672-56FA-6353-66F9-8211615A7743}"/>
                    </a:ext>
                  </a:extLst>
                </p:cNvPr>
                <p:cNvSpPr txBox="1"/>
                <p:nvPr/>
              </p:nvSpPr>
              <p:spPr>
                <a:xfrm>
                  <a:off x="837296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ar-MA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8B8D"/>
                      </a:solidFill>
                      <a:effectLst/>
                      <a:uLnTx/>
                      <a:uFillTx/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اختتام الحصة</a:t>
                  </a:r>
                  <a:endParaRPr kumimoji="0" lang="fr-FR" sz="15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8B8D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0" name="Organigramme : Connecteur 28">
                  <a:extLst>
                    <a:ext uri="{FF2B5EF4-FFF2-40B4-BE49-F238E27FC236}">
                      <a16:creationId xmlns:a16="http://schemas.microsoft.com/office/drawing/2014/main" id="{33531EAF-7EBB-8241-0EAA-3E741231C913}"/>
                    </a:ext>
                  </a:extLst>
                </p:cNvPr>
                <p:cNvSpPr/>
                <p:nvPr/>
              </p:nvSpPr>
              <p:spPr>
                <a:xfrm>
                  <a:off x="7685288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11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rPr>
                    <a:t>1</a:t>
                  </a:r>
                </a:p>
              </p:txBody>
            </p:sp>
          </p:grp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93847403-8662-9EFC-85B9-D0F1D39DE9FA}"/>
                  </a:ext>
                </a:extLst>
              </p:cNvPr>
              <p:cNvSpPr/>
              <p:nvPr/>
            </p:nvSpPr>
            <p:spPr>
              <a:xfrm>
                <a:off x="568393" y="159567"/>
                <a:ext cx="2540153" cy="323165"/>
              </a:xfrm>
              <a:prstGeom prst="rect">
                <a:avLst/>
              </a:prstGeom>
              <a:solidFill>
                <a:srgbClr val="B3D9CE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  <p:sp>
          <p:nvSpPr>
            <p:cNvPr id="21" name="Rectangle : coins arrondis 19">
              <a:extLst>
                <a:ext uri="{FF2B5EF4-FFF2-40B4-BE49-F238E27FC236}">
                  <a16:creationId xmlns:a16="http://schemas.microsoft.com/office/drawing/2014/main" id="{83A105C2-1B54-B387-649F-C3D1A39FC4CB}"/>
                </a:ext>
              </a:extLst>
            </p:cNvPr>
            <p:cNvSpPr/>
            <p:nvPr/>
          </p:nvSpPr>
          <p:spPr>
            <a:xfrm>
              <a:off x="5419914" y="61268"/>
              <a:ext cx="2616539" cy="323165"/>
            </a:xfrm>
            <a:prstGeom prst="roundRect">
              <a:avLst>
                <a:gd name="adj" fmla="val 50000"/>
              </a:avLst>
            </a:prstGeom>
            <a:solidFill>
              <a:srgbClr val="B3D9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1663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8B7337-EAFC-8699-A7C6-09AE8B6E24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4" descr="Une image contenant texte, capture d’écran, Police, nombre&#10;&#10;Le contenu généré par l’IA peut être incorrect.">
            <a:extLst>
              <a:ext uri="{FF2B5EF4-FFF2-40B4-BE49-F238E27FC236}">
                <a16:creationId xmlns:a16="http://schemas.microsoft.com/office/drawing/2014/main" id="{640C1CE5-F574-9B02-4D3B-E5393FA98D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8" r="6137" b="5787"/>
          <a:stretch>
            <a:fillRect/>
          </a:stretch>
        </p:blipFill>
        <p:spPr>
          <a:xfrm>
            <a:off x="793901" y="1791775"/>
            <a:ext cx="7380830" cy="4419024"/>
          </a:xfrm>
          <a:prstGeom prst="rect">
            <a:avLst/>
          </a:prstGeom>
        </p:spPr>
      </p:pic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656C2B1-5C9B-D7AA-1DED-CB53C151E8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B6D8240-DC00-127B-AE4C-C61B72E714EB}"/>
              </a:ext>
            </a:extLst>
          </p:cNvPr>
          <p:cNvSpPr txBox="1"/>
          <p:nvPr/>
        </p:nvSpPr>
        <p:spPr>
          <a:xfrm>
            <a:off x="1727200" y="2762349"/>
            <a:ext cx="3251200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ar-SA" sz="1400" dirty="0">
                <a:solidFill>
                  <a:srgbClr val="FF0000"/>
                </a:solidFill>
              </a:rPr>
              <a:t> </a:t>
            </a:r>
            <a:r>
              <a:rPr lang="ar-SA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د</a:t>
            </a:r>
            <a:r>
              <a:rPr lang="ar-MA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َ</a:t>
            </a:r>
            <a:r>
              <a:rPr lang="ar-SA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رجات</a:t>
            </a:r>
            <a:r>
              <a:rPr lang="ar-MA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ُ</a:t>
            </a:r>
            <a:r>
              <a:rPr lang="ar-SA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ال</a:t>
            </a:r>
            <a:r>
              <a:rPr lang="ar-MA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حَ</a:t>
            </a:r>
            <a:r>
              <a:rPr lang="ar-SA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رار</a:t>
            </a:r>
            <a:r>
              <a:rPr lang="ar-MA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َ</a:t>
            </a:r>
            <a:r>
              <a:rPr lang="ar-SA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ar-MA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ِ</a:t>
            </a:r>
            <a:r>
              <a:rPr lang="ar-SA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ال</a:t>
            </a:r>
            <a:r>
              <a:rPr lang="ar-MA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ْ</a:t>
            </a:r>
            <a:r>
              <a:rPr lang="ar-SA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</a:t>
            </a:r>
            <a:r>
              <a:rPr lang="ar-MA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ُ</a:t>
            </a:r>
            <a:r>
              <a:rPr lang="ar-SA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س</a:t>
            </a:r>
            <a:r>
              <a:rPr lang="ar-MA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َ</a:t>
            </a:r>
            <a:r>
              <a:rPr lang="ar-SA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ج</a:t>
            </a:r>
            <a:r>
              <a:rPr lang="ar-MA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َّ</a:t>
            </a:r>
            <a:r>
              <a:rPr lang="ar-SA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ل</a:t>
            </a:r>
            <a:r>
              <a:rPr lang="ar-MA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َ</a:t>
            </a:r>
            <a:r>
              <a:rPr lang="ar-SA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ar-MA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ِ</a:t>
            </a:r>
            <a:r>
              <a:rPr lang="ar-SA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خ</a:t>
            </a:r>
            <a:r>
              <a:rPr lang="ar-MA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ِ</a:t>
            </a:r>
            <a:r>
              <a:rPr lang="ar-SA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لال</a:t>
            </a:r>
            <a:r>
              <a:rPr lang="ar-MA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َ</a:t>
            </a:r>
            <a:r>
              <a:rPr lang="ar-SA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ش</a:t>
            </a:r>
            <a:r>
              <a:rPr lang="ar-MA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َ</a:t>
            </a:r>
            <a:r>
              <a:rPr lang="ar-SA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ه</a:t>
            </a:r>
            <a:r>
              <a:rPr lang="ar-MA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ْ</a:t>
            </a:r>
            <a:r>
              <a:rPr lang="ar-SA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ر</a:t>
            </a:r>
            <a:r>
              <a:rPr lang="ar-MA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ِ</a:t>
            </a:r>
            <a:r>
              <a:rPr lang="ar-SA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د</a:t>
            </a:r>
            <a:r>
              <a:rPr lang="ar-MA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ُ</a:t>
            </a:r>
            <a:r>
              <a:rPr lang="ar-SA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ج</a:t>
            </a:r>
            <a:r>
              <a:rPr lang="ar-MA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َ</a:t>
            </a:r>
            <a:r>
              <a:rPr lang="ar-SA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ن</a:t>
            </a:r>
            <a:r>
              <a:rPr lang="ar-MA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ْ</a:t>
            </a:r>
            <a:r>
              <a:rPr lang="ar-SA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 ب</a:t>
            </a:r>
            <a:r>
              <a:rPr lang="ar-MA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ِ</a:t>
            </a:r>
            <a:r>
              <a:rPr lang="ar-SA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</a:t>
            </a:r>
            <a:r>
              <a:rPr lang="ar-MA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َ</a:t>
            </a:r>
            <a:r>
              <a:rPr lang="ar-SA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ع</a:t>
            </a:r>
            <a:r>
              <a:rPr lang="ar-MA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ْ</a:t>
            </a:r>
            <a:r>
              <a:rPr lang="ar-SA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ض</a:t>
            </a:r>
            <a:r>
              <a:rPr lang="ar-MA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ِ</a:t>
            </a:r>
            <a:r>
              <a:rPr lang="ar-SA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ال</a:t>
            </a:r>
            <a:r>
              <a:rPr lang="ar-MA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ْ</a:t>
            </a:r>
            <a:r>
              <a:rPr lang="ar-SA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</a:t>
            </a:r>
            <a:r>
              <a:rPr lang="ar-MA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ُ</a:t>
            </a:r>
            <a:r>
              <a:rPr lang="ar-SA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د</a:t>
            </a:r>
            <a:r>
              <a:rPr lang="ar-MA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ُ</a:t>
            </a:r>
            <a:r>
              <a:rPr lang="ar-SA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ن</a:t>
            </a:r>
            <a:r>
              <a:rPr lang="ar-MA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ِ</a:t>
            </a:r>
            <a:r>
              <a:rPr lang="ar-SA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ال</a:t>
            </a:r>
            <a:r>
              <a:rPr lang="ar-MA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ْ</a:t>
            </a:r>
            <a:r>
              <a:rPr lang="ar-SA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</a:t>
            </a:r>
            <a:r>
              <a:rPr lang="ar-MA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َ</a:t>
            </a:r>
            <a:r>
              <a:rPr lang="ar-SA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غ</a:t>
            </a:r>
            <a:r>
              <a:rPr lang="ar-MA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رِ</a:t>
            </a:r>
            <a:r>
              <a:rPr lang="ar-SA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</a:t>
            </a:r>
            <a:r>
              <a:rPr lang="ar-MA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ِ</a:t>
            </a:r>
            <a:r>
              <a:rPr lang="ar-SA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ي</a:t>
            </a:r>
            <a:r>
              <a:rPr lang="ar-MA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َّ</a:t>
            </a:r>
            <a:r>
              <a:rPr lang="ar-SA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ar-MA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ِ</a:t>
            </a:r>
            <a:r>
              <a:rPr lang="ar-SA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fr-MA" sz="1400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1734A07-21D6-D23F-7CED-7617EAEE5B0E}"/>
              </a:ext>
            </a:extLst>
          </p:cNvPr>
          <p:cNvSpPr/>
          <p:nvPr/>
        </p:nvSpPr>
        <p:spPr>
          <a:xfrm>
            <a:off x="1513840" y="2799080"/>
            <a:ext cx="3982720" cy="53340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4CF2890D-2F3A-A7C8-11CF-6A3F4307E417}"/>
              </a:ext>
            </a:extLst>
          </p:cNvPr>
          <p:cNvSpPr txBox="1"/>
          <p:nvPr/>
        </p:nvSpPr>
        <p:spPr>
          <a:xfrm>
            <a:off x="1243049" y="881801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b="1" i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</a:t>
            </a:r>
            <a:endParaRPr lang="ar-MA" i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ZoneTexte 7">
            <a:extLst>
              <a:ext uri="{FF2B5EF4-FFF2-40B4-BE49-F238E27FC236}">
                <a16:creationId xmlns:a16="http://schemas.microsoft.com/office/drawing/2014/main" id="{A26C27A9-6D79-DFB7-A0DF-42AE90A130BF}"/>
              </a:ext>
            </a:extLst>
          </p:cNvPr>
          <p:cNvSpPr txBox="1"/>
          <p:nvPr/>
        </p:nvSpPr>
        <p:spPr>
          <a:xfrm>
            <a:off x="544751" y="2335034"/>
            <a:ext cx="11533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000" b="1" dirty="0">
                <a:solidFill>
                  <a:srgbClr val="FF000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دَرَ</a:t>
            </a:r>
            <a:r>
              <a:rPr lang="ar-SA" sz="20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جات</a:t>
            </a:r>
            <a:r>
              <a:rPr lang="ar-MA" sz="20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ُ</a:t>
            </a:r>
            <a:r>
              <a:rPr lang="ar-SA" sz="20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ال</a:t>
            </a:r>
            <a:r>
              <a:rPr lang="ar-MA" sz="20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ْ</a:t>
            </a:r>
            <a:r>
              <a:rPr lang="ar-SA" sz="20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ح</a:t>
            </a:r>
            <a:r>
              <a:rPr lang="ar-MA" sz="20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َ</a:t>
            </a:r>
            <a:r>
              <a:rPr lang="ar-SA" sz="20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رار</a:t>
            </a:r>
            <a:r>
              <a:rPr lang="ar-MA" sz="20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َ</a:t>
            </a:r>
            <a:r>
              <a:rPr lang="ar-SA" sz="20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ar-MA" sz="20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ِ</a:t>
            </a:r>
            <a:r>
              <a:rPr lang="ar-SA" sz="20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fr-MA" sz="2000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C531597D-1049-216A-3AD9-7F9FAE609A64}"/>
              </a:ext>
            </a:extLst>
          </p:cNvPr>
          <p:cNvSpPr txBox="1"/>
          <p:nvPr/>
        </p:nvSpPr>
        <p:spPr>
          <a:xfrm>
            <a:off x="5287606" y="5502913"/>
            <a:ext cx="7271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0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اَلْمُدُنُ</a:t>
            </a:r>
            <a:endParaRPr lang="fr-MA" sz="2000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1" name="Groupe 14">
            <a:extLst>
              <a:ext uri="{FF2B5EF4-FFF2-40B4-BE49-F238E27FC236}">
                <a16:creationId xmlns:a16="http://schemas.microsoft.com/office/drawing/2014/main" id="{32289133-0196-F5A6-F5E6-843CEEA5339B}"/>
              </a:ext>
            </a:extLst>
          </p:cNvPr>
          <p:cNvGrpSpPr/>
          <p:nvPr/>
        </p:nvGrpSpPr>
        <p:grpSpPr>
          <a:xfrm>
            <a:off x="373226" y="117254"/>
            <a:ext cx="7663227" cy="379774"/>
            <a:chOff x="373226" y="61268"/>
            <a:chExt cx="7663227" cy="379774"/>
          </a:xfrm>
        </p:grpSpPr>
        <p:grpSp>
          <p:nvGrpSpPr>
            <p:cNvPr id="22" name="Groupe 15">
              <a:extLst>
                <a:ext uri="{FF2B5EF4-FFF2-40B4-BE49-F238E27FC236}">
                  <a16:creationId xmlns:a16="http://schemas.microsoft.com/office/drawing/2014/main" id="{65C9C743-1DD3-00D3-9617-C339CEFA92A1}"/>
                </a:ext>
              </a:extLst>
            </p:cNvPr>
            <p:cNvGrpSpPr/>
            <p:nvPr/>
          </p:nvGrpSpPr>
          <p:grpSpPr>
            <a:xfrm>
              <a:off x="373226" y="108546"/>
              <a:ext cx="7604448" cy="332496"/>
              <a:chOff x="391887" y="155214"/>
              <a:chExt cx="7604448" cy="332496"/>
            </a:xfrm>
          </p:grpSpPr>
          <p:grpSp>
            <p:nvGrpSpPr>
              <p:cNvPr id="24" name="Groupe 20">
                <a:extLst>
                  <a:ext uri="{FF2B5EF4-FFF2-40B4-BE49-F238E27FC236}">
                    <a16:creationId xmlns:a16="http://schemas.microsoft.com/office/drawing/2014/main" id="{38FF3E09-66C6-D354-0FB1-D0FFC42164B5}"/>
                  </a:ext>
                </a:extLst>
              </p:cNvPr>
              <p:cNvGrpSpPr/>
              <p:nvPr/>
            </p:nvGrpSpPr>
            <p:grpSpPr>
              <a:xfrm>
                <a:off x="391887" y="155214"/>
                <a:ext cx="7604448" cy="332496"/>
                <a:chOff x="391887" y="155214"/>
                <a:chExt cx="7604448" cy="332496"/>
              </a:xfrm>
            </p:grpSpPr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23103EAD-6ABF-A18D-1D55-2B452870E54C}"/>
                    </a:ext>
                  </a:extLst>
                </p:cNvPr>
                <p:cNvSpPr/>
                <p:nvPr/>
              </p:nvSpPr>
              <p:spPr>
                <a:xfrm>
                  <a:off x="391887" y="155214"/>
                  <a:ext cx="7604448" cy="275887"/>
                </a:xfrm>
                <a:prstGeom prst="rect">
                  <a:avLst/>
                </a:prstGeom>
                <a:solidFill>
                  <a:srgbClr val="B3D9CE"/>
                </a:solidFill>
                <a:ln>
                  <a:solidFill>
                    <a:srgbClr val="B3D9CE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7" name="ZoneTexte 23">
                  <a:extLst>
                    <a:ext uri="{FF2B5EF4-FFF2-40B4-BE49-F238E27FC236}">
                      <a16:creationId xmlns:a16="http://schemas.microsoft.com/office/drawing/2014/main" id="{494724F9-9D78-11CA-664E-BF5CA2FA2CFE}"/>
                    </a:ext>
                  </a:extLst>
                </p:cNvPr>
                <p:cNvSpPr txBox="1"/>
                <p:nvPr/>
              </p:nvSpPr>
              <p:spPr>
                <a:xfrm>
                  <a:off x="6431013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ar-MA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8B8D"/>
                      </a:solidFill>
                      <a:effectLst/>
                      <a:uLnTx/>
                      <a:uFillTx/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افتتاح الحصة</a:t>
                  </a:r>
                  <a:endParaRPr kumimoji="0" lang="fr-FR" sz="15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8B8D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8" name="Organigramme : Connecteur 24">
                  <a:extLst>
                    <a:ext uri="{FF2B5EF4-FFF2-40B4-BE49-F238E27FC236}">
                      <a16:creationId xmlns:a16="http://schemas.microsoft.com/office/drawing/2014/main" id="{0BFF6DF2-429C-60D4-662B-DD633CCFEA60}"/>
                    </a:ext>
                  </a:extLst>
                </p:cNvPr>
                <p:cNvSpPr/>
                <p:nvPr/>
              </p:nvSpPr>
              <p:spPr>
                <a:xfrm>
                  <a:off x="4906502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11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rPr>
                    <a:t>2</a:t>
                  </a:r>
                </a:p>
              </p:txBody>
            </p:sp>
            <p:sp>
              <p:nvSpPr>
                <p:cNvPr id="29" name="ZoneTexte 25">
                  <a:extLst>
                    <a:ext uri="{FF2B5EF4-FFF2-40B4-BE49-F238E27FC236}">
                      <a16:creationId xmlns:a16="http://schemas.microsoft.com/office/drawing/2014/main" id="{1934A076-4733-F3FB-17F6-35CA1DE064F2}"/>
                    </a:ext>
                  </a:extLst>
                </p:cNvPr>
                <p:cNvSpPr txBox="1"/>
                <p:nvPr/>
              </p:nvSpPr>
              <p:spPr>
                <a:xfrm>
                  <a:off x="3634155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ar-MA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8B8D"/>
                      </a:solidFill>
                      <a:effectLst/>
                      <a:uLnTx/>
                      <a:uFillTx/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أنشطة المراجعة</a:t>
                  </a:r>
                  <a:endParaRPr kumimoji="0" lang="fr-FR" sz="15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8B8D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0" name="Organigramme : Connecteur 26">
                  <a:extLst>
                    <a:ext uri="{FF2B5EF4-FFF2-40B4-BE49-F238E27FC236}">
                      <a16:creationId xmlns:a16="http://schemas.microsoft.com/office/drawing/2014/main" id="{293A1ABD-29FE-5B46-B340-8A528147E717}"/>
                    </a:ext>
                  </a:extLst>
                </p:cNvPr>
                <p:cNvSpPr/>
                <p:nvPr/>
              </p:nvSpPr>
              <p:spPr>
                <a:xfrm>
                  <a:off x="2127717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11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rPr>
                    <a:t>3</a:t>
                  </a:r>
                </a:p>
              </p:txBody>
            </p:sp>
            <p:sp>
              <p:nvSpPr>
                <p:cNvPr id="31" name="ZoneTexte 27">
                  <a:extLst>
                    <a:ext uri="{FF2B5EF4-FFF2-40B4-BE49-F238E27FC236}">
                      <a16:creationId xmlns:a16="http://schemas.microsoft.com/office/drawing/2014/main" id="{499AC40A-3EBA-AB9B-495F-694B3BB0DCD4}"/>
                    </a:ext>
                  </a:extLst>
                </p:cNvPr>
                <p:cNvSpPr txBox="1"/>
                <p:nvPr/>
              </p:nvSpPr>
              <p:spPr>
                <a:xfrm>
                  <a:off x="837296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ar-MA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8B8D"/>
                      </a:solidFill>
                      <a:effectLst/>
                      <a:uLnTx/>
                      <a:uFillTx/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اختتام الحصة</a:t>
                  </a:r>
                  <a:endParaRPr kumimoji="0" lang="fr-FR" sz="15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8B8D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2" name="Organigramme : Connecteur 28">
                  <a:extLst>
                    <a:ext uri="{FF2B5EF4-FFF2-40B4-BE49-F238E27FC236}">
                      <a16:creationId xmlns:a16="http://schemas.microsoft.com/office/drawing/2014/main" id="{12F34EFF-FDB4-61BE-405E-D1F4B34FAEF2}"/>
                    </a:ext>
                  </a:extLst>
                </p:cNvPr>
                <p:cNvSpPr/>
                <p:nvPr/>
              </p:nvSpPr>
              <p:spPr>
                <a:xfrm>
                  <a:off x="7685288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11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rPr>
                    <a:t>1</a:t>
                  </a:r>
                </a:p>
              </p:txBody>
            </p:sp>
          </p:grp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412BD8B6-DD4C-7EE4-5F3B-9A683550261C}"/>
                  </a:ext>
                </a:extLst>
              </p:cNvPr>
              <p:cNvSpPr/>
              <p:nvPr/>
            </p:nvSpPr>
            <p:spPr>
              <a:xfrm>
                <a:off x="568393" y="159567"/>
                <a:ext cx="2540153" cy="323165"/>
              </a:xfrm>
              <a:prstGeom prst="rect">
                <a:avLst/>
              </a:prstGeom>
              <a:solidFill>
                <a:srgbClr val="B3D9CE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  <p:sp>
          <p:nvSpPr>
            <p:cNvPr id="23" name="Rectangle : coins arrondis 19">
              <a:extLst>
                <a:ext uri="{FF2B5EF4-FFF2-40B4-BE49-F238E27FC236}">
                  <a16:creationId xmlns:a16="http://schemas.microsoft.com/office/drawing/2014/main" id="{165EE28F-B74A-8DF1-3602-468448F397B0}"/>
                </a:ext>
              </a:extLst>
            </p:cNvPr>
            <p:cNvSpPr/>
            <p:nvPr/>
          </p:nvSpPr>
          <p:spPr>
            <a:xfrm>
              <a:off x="5419914" y="61268"/>
              <a:ext cx="2616539" cy="323165"/>
            </a:xfrm>
            <a:prstGeom prst="roundRect">
              <a:avLst>
                <a:gd name="adj" fmla="val 50000"/>
              </a:avLst>
            </a:prstGeom>
            <a:solidFill>
              <a:srgbClr val="B3D9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90244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4FAB46-CCD8-B866-0F36-3EFF380628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4" descr="Une image contenant texte, capture d’écran, Police, nombre&#10;&#10;Le contenu généré par l’IA peut être incorrect.">
            <a:extLst>
              <a:ext uri="{FF2B5EF4-FFF2-40B4-BE49-F238E27FC236}">
                <a16:creationId xmlns:a16="http://schemas.microsoft.com/office/drawing/2014/main" id="{DA1ABFF3-1B4C-DF34-C306-DBE8621A05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8" r="6137" b="5787"/>
          <a:stretch>
            <a:fillRect/>
          </a:stretch>
        </p:blipFill>
        <p:spPr>
          <a:xfrm>
            <a:off x="793901" y="1791775"/>
            <a:ext cx="7380830" cy="4419024"/>
          </a:xfrm>
          <a:prstGeom prst="rect">
            <a:avLst/>
          </a:prstGeom>
        </p:spPr>
      </p:pic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A7EB6184-E709-B9F7-E7D2-6F6C2590E7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4984B8E-204F-1B56-5434-185AD7DC5FBA}"/>
              </a:ext>
            </a:extLst>
          </p:cNvPr>
          <p:cNvSpPr txBox="1"/>
          <p:nvPr/>
        </p:nvSpPr>
        <p:spPr>
          <a:xfrm>
            <a:off x="1727200" y="2762349"/>
            <a:ext cx="3251200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ar-SA" sz="1400" dirty="0">
                <a:solidFill>
                  <a:srgbClr val="FF0000"/>
                </a:solidFill>
              </a:rPr>
              <a:t> </a:t>
            </a:r>
            <a:r>
              <a:rPr lang="ar-SA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د</a:t>
            </a:r>
            <a:r>
              <a:rPr lang="ar-MA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َ</a:t>
            </a:r>
            <a:r>
              <a:rPr lang="ar-SA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رجات</a:t>
            </a:r>
            <a:r>
              <a:rPr lang="ar-MA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ُ</a:t>
            </a:r>
            <a:r>
              <a:rPr lang="ar-SA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ال</a:t>
            </a:r>
            <a:r>
              <a:rPr lang="ar-MA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حَ</a:t>
            </a:r>
            <a:r>
              <a:rPr lang="ar-SA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رار</a:t>
            </a:r>
            <a:r>
              <a:rPr lang="ar-MA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َ</a:t>
            </a:r>
            <a:r>
              <a:rPr lang="ar-SA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ar-MA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ِ</a:t>
            </a:r>
            <a:r>
              <a:rPr lang="ar-SA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ال</a:t>
            </a:r>
            <a:r>
              <a:rPr lang="ar-MA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ْ</a:t>
            </a:r>
            <a:r>
              <a:rPr lang="ar-SA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</a:t>
            </a:r>
            <a:r>
              <a:rPr lang="ar-MA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ُ</a:t>
            </a:r>
            <a:r>
              <a:rPr lang="ar-SA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س</a:t>
            </a:r>
            <a:r>
              <a:rPr lang="ar-MA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َ</a:t>
            </a:r>
            <a:r>
              <a:rPr lang="ar-SA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ج</a:t>
            </a:r>
            <a:r>
              <a:rPr lang="ar-MA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َّ</a:t>
            </a:r>
            <a:r>
              <a:rPr lang="ar-SA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ل</a:t>
            </a:r>
            <a:r>
              <a:rPr lang="ar-MA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َ</a:t>
            </a:r>
            <a:r>
              <a:rPr lang="ar-SA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ar-MA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ِ</a:t>
            </a:r>
            <a:r>
              <a:rPr lang="ar-SA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خ</a:t>
            </a:r>
            <a:r>
              <a:rPr lang="ar-MA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ِ</a:t>
            </a:r>
            <a:r>
              <a:rPr lang="ar-SA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لال</a:t>
            </a:r>
            <a:r>
              <a:rPr lang="ar-MA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َ</a:t>
            </a:r>
            <a:r>
              <a:rPr lang="ar-SA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ش</a:t>
            </a:r>
            <a:r>
              <a:rPr lang="ar-MA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َ</a:t>
            </a:r>
            <a:r>
              <a:rPr lang="ar-SA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ه</a:t>
            </a:r>
            <a:r>
              <a:rPr lang="ar-MA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ْ</a:t>
            </a:r>
            <a:r>
              <a:rPr lang="ar-SA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ر</a:t>
            </a:r>
            <a:r>
              <a:rPr lang="ar-MA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ِ</a:t>
            </a:r>
            <a:r>
              <a:rPr lang="ar-SA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د</a:t>
            </a:r>
            <a:r>
              <a:rPr lang="ar-MA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ُ</a:t>
            </a:r>
            <a:r>
              <a:rPr lang="ar-SA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ج</a:t>
            </a:r>
            <a:r>
              <a:rPr lang="ar-MA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َ</a:t>
            </a:r>
            <a:r>
              <a:rPr lang="ar-SA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ن</a:t>
            </a:r>
            <a:r>
              <a:rPr lang="ar-MA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ْ</a:t>
            </a:r>
            <a:r>
              <a:rPr lang="ar-SA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 ب</a:t>
            </a:r>
            <a:r>
              <a:rPr lang="ar-MA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ِ</a:t>
            </a:r>
            <a:r>
              <a:rPr lang="ar-SA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</a:t>
            </a:r>
            <a:r>
              <a:rPr lang="ar-MA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َ</a:t>
            </a:r>
            <a:r>
              <a:rPr lang="ar-SA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ع</a:t>
            </a:r>
            <a:r>
              <a:rPr lang="ar-MA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ْ</a:t>
            </a:r>
            <a:r>
              <a:rPr lang="ar-SA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ض</a:t>
            </a:r>
            <a:r>
              <a:rPr lang="ar-MA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ِ</a:t>
            </a:r>
            <a:r>
              <a:rPr lang="ar-SA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ال</a:t>
            </a:r>
            <a:r>
              <a:rPr lang="ar-MA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ْ</a:t>
            </a:r>
            <a:r>
              <a:rPr lang="ar-SA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</a:t>
            </a:r>
            <a:r>
              <a:rPr lang="ar-MA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ُ</a:t>
            </a:r>
            <a:r>
              <a:rPr lang="ar-SA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د</a:t>
            </a:r>
            <a:r>
              <a:rPr lang="ar-MA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ُ</a:t>
            </a:r>
            <a:r>
              <a:rPr lang="ar-SA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ن</a:t>
            </a:r>
            <a:r>
              <a:rPr lang="ar-MA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ِ</a:t>
            </a:r>
            <a:r>
              <a:rPr lang="ar-SA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ال</a:t>
            </a:r>
            <a:r>
              <a:rPr lang="ar-MA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ْ</a:t>
            </a:r>
            <a:r>
              <a:rPr lang="ar-SA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</a:t>
            </a:r>
            <a:r>
              <a:rPr lang="ar-MA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َ</a:t>
            </a:r>
            <a:r>
              <a:rPr lang="ar-SA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غ</a:t>
            </a:r>
            <a:r>
              <a:rPr lang="ar-MA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رِ</a:t>
            </a:r>
            <a:r>
              <a:rPr lang="ar-SA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</a:t>
            </a:r>
            <a:r>
              <a:rPr lang="ar-MA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ِ</a:t>
            </a:r>
            <a:r>
              <a:rPr lang="ar-SA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ي</a:t>
            </a:r>
            <a:r>
              <a:rPr lang="ar-MA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َّ</a:t>
            </a:r>
            <a:r>
              <a:rPr lang="ar-SA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ar-MA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ِ</a:t>
            </a:r>
            <a:r>
              <a:rPr lang="ar-SA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fr-MA" sz="1400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8CCE3AF-19C4-C6CF-B6B8-9B9B453B222C}"/>
              </a:ext>
            </a:extLst>
          </p:cNvPr>
          <p:cNvSpPr/>
          <p:nvPr/>
        </p:nvSpPr>
        <p:spPr>
          <a:xfrm>
            <a:off x="1513840" y="2799080"/>
            <a:ext cx="3982720" cy="53340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0E4D0C78-A269-0DB3-C8A8-AED70CD88EE7}"/>
              </a:ext>
            </a:extLst>
          </p:cNvPr>
          <p:cNvSpPr txBox="1"/>
          <p:nvPr/>
        </p:nvSpPr>
        <p:spPr>
          <a:xfrm>
            <a:off x="1243049" y="881801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أجيبوا على الأسئلة المتبقية.</a:t>
            </a:r>
            <a:endParaRPr lang="ar-MA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ZoneTexte 7">
            <a:extLst>
              <a:ext uri="{FF2B5EF4-FFF2-40B4-BE49-F238E27FC236}">
                <a16:creationId xmlns:a16="http://schemas.microsoft.com/office/drawing/2014/main" id="{913A2409-15F6-2F7A-2948-301090EF7F49}"/>
              </a:ext>
            </a:extLst>
          </p:cNvPr>
          <p:cNvSpPr txBox="1"/>
          <p:nvPr/>
        </p:nvSpPr>
        <p:spPr>
          <a:xfrm>
            <a:off x="544751" y="2335034"/>
            <a:ext cx="11533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000" b="1" dirty="0">
                <a:solidFill>
                  <a:srgbClr val="FF000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دَرَ</a:t>
            </a:r>
            <a:r>
              <a:rPr lang="ar-SA" sz="20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جات</a:t>
            </a:r>
            <a:r>
              <a:rPr lang="ar-MA" sz="20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ُ</a:t>
            </a:r>
            <a:r>
              <a:rPr lang="ar-SA" sz="20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ال</a:t>
            </a:r>
            <a:r>
              <a:rPr lang="ar-MA" sz="20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ْ</a:t>
            </a:r>
            <a:r>
              <a:rPr lang="ar-SA" sz="20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ح</a:t>
            </a:r>
            <a:r>
              <a:rPr lang="ar-MA" sz="20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َ</a:t>
            </a:r>
            <a:r>
              <a:rPr lang="ar-SA" sz="20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رار</a:t>
            </a:r>
            <a:r>
              <a:rPr lang="ar-MA" sz="20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َ</a:t>
            </a:r>
            <a:r>
              <a:rPr lang="ar-SA" sz="20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ar-MA" sz="20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ِ</a:t>
            </a:r>
            <a:r>
              <a:rPr lang="ar-SA" sz="20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fr-MA" sz="2000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CDA2F2CE-9FEF-7A28-9E59-86E8B0700BF1}"/>
              </a:ext>
            </a:extLst>
          </p:cNvPr>
          <p:cNvSpPr txBox="1"/>
          <p:nvPr/>
        </p:nvSpPr>
        <p:spPr>
          <a:xfrm>
            <a:off x="5287606" y="5502913"/>
            <a:ext cx="7271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0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اَلْمُدُنُ</a:t>
            </a:r>
            <a:endParaRPr lang="fr-MA" sz="2000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1" name="Groupe 14">
            <a:extLst>
              <a:ext uri="{FF2B5EF4-FFF2-40B4-BE49-F238E27FC236}">
                <a16:creationId xmlns:a16="http://schemas.microsoft.com/office/drawing/2014/main" id="{F17ADECE-542D-CE26-0A3E-0F0962016F76}"/>
              </a:ext>
            </a:extLst>
          </p:cNvPr>
          <p:cNvGrpSpPr/>
          <p:nvPr/>
        </p:nvGrpSpPr>
        <p:grpSpPr>
          <a:xfrm>
            <a:off x="373226" y="117254"/>
            <a:ext cx="7663227" cy="379774"/>
            <a:chOff x="373226" y="61268"/>
            <a:chExt cx="7663227" cy="379774"/>
          </a:xfrm>
        </p:grpSpPr>
        <p:grpSp>
          <p:nvGrpSpPr>
            <p:cNvPr id="22" name="Groupe 15">
              <a:extLst>
                <a:ext uri="{FF2B5EF4-FFF2-40B4-BE49-F238E27FC236}">
                  <a16:creationId xmlns:a16="http://schemas.microsoft.com/office/drawing/2014/main" id="{68D64A43-7B1A-A118-663E-55404563AF4D}"/>
                </a:ext>
              </a:extLst>
            </p:cNvPr>
            <p:cNvGrpSpPr/>
            <p:nvPr/>
          </p:nvGrpSpPr>
          <p:grpSpPr>
            <a:xfrm>
              <a:off x="373226" y="108546"/>
              <a:ext cx="7604448" cy="332496"/>
              <a:chOff x="391887" y="155214"/>
              <a:chExt cx="7604448" cy="332496"/>
            </a:xfrm>
          </p:grpSpPr>
          <p:grpSp>
            <p:nvGrpSpPr>
              <p:cNvPr id="24" name="Groupe 20">
                <a:extLst>
                  <a:ext uri="{FF2B5EF4-FFF2-40B4-BE49-F238E27FC236}">
                    <a16:creationId xmlns:a16="http://schemas.microsoft.com/office/drawing/2014/main" id="{F7F914D2-D1D3-6669-0D69-02B0CC7FD255}"/>
                  </a:ext>
                </a:extLst>
              </p:cNvPr>
              <p:cNvGrpSpPr/>
              <p:nvPr/>
            </p:nvGrpSpPr>
            <p:grpSpPr>
              <a:xfrm>
                <a:off x="391887" y="155214"/>
                <a:ext cx="7604448" cy="332496"/>
                <a:chOff x="391887" y="155214"/>
                <a:chExt cx="7604448" cy="332496"/>
              </a:xfrm>
            </p:grpSpPr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3CB605CD-98B9-0340-57BA-F01222E60D31}"/>
                    </a:ext>
                  </a:extLst>
                </p:cNvPr>
                <p:cNvSpPr/>
                <p:nvPr/>
              </p:nvSpPr>
              <p:spPr>
                <a:xfrm>
                  <a:off x="391887" y="155214"/>
                  <a:ext cx="7604448" cy="275887"/>
                </a:xfrm>
                <a:prstGeom prst="rect">
                  <a:avLst/>
                </a:prstGeom>
                <a:solidFill>
                  <a:srgbClr val="B3D9CE"/>
                </a:solidFill>
                <a:ln>
                  <a:solidFill>
                    <a:srgbClr val="B3D9CE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7" name="ZoneTexte 23">
                  <a:extLst>
                    <a:ext uri="{FF2B5EF4-FFF2-40B4-BE49-F238E27FC236}">
                      <a16:creationId xmlns:a16="http://schemas.microsoft.com/office/drawing/2014/main" id="{2CDEAEE5-BBE3-FDB4-6523-DC33F843DA1C}"/>
                    </a:ext>
                  </a:extLst>
                </p:cNvPr>
                <p:cNvSpPr txBox="1"/>
                <p:nvPr/>
              </p:nvSpPr>
              <p:spPr>
                <a:xfrm>
                  <a:off x="6431013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ar-MA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8B8D"/>
                      </a:solidFill>
                      <a:effectLst/>
                      <a:uLnTx/>
                      <a:uFillTx/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افتتاح الحصة</a:t>
                  </a:r>
                  <a:endParaRPr kumimoji="0" lang="fr-FR" sz="15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8B8D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8" name="Organigramme : Connecteur 24">
                  <a:extLst>
                    <a:ext uri="{FF2B5EF4-FFF2-40B4-BE49-F238E27FC236}">
                      <a16:creationId xmlns:a16="http://schemas.microsoft.com/office/drawing/2014/main" id="{D13EE6DA-37FA-1B96-EF29-6CA2E86486E8}"/>
                    </a:ext>
                  </a:extLst>
                </p:cNvPr>
                <p:cNvSpPr/>
                <p:nvPr/>
              </p:nvSpPr>
              <p:spPr>
                <a:xfrm>
                  <a:off x="4906502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11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rPr>
                    <a:t>2</a:t>
                  </a:r>
                </a:p>
              </p:txBody>
            </p:sp>
            <p:sp>
              <p:nvSpPr>
                <p:cNvPr id="29" name="ZoneTexte 25">
                  <a:extLst>
                    <a:ext uri="{FF2B5EF4-FFF2-40B4-BE49-F238E27FC236}">
                      <a16:creationId xmlns:a16="http://schemas.microsoft.com/office/drawing/2014/main" id="{195E674F-DB69-3105-CCCD-8BAF6F8739E6}"/>
                    </a:ext>
                  </a:extLst>
                </p:cNvPr>
                <p:cNvSpPr txBox="1"/>
                <p:nvPr/>
              </p:nvSpPr>
              <p:spPr>
                <a:xfrm>
                  <a:off x="3634155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ar-MA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8B8D"/>
                      </a:solidFill>
                      <a:effectLst/>
                      <a:uLnTx/>
                      <a:uFillTx/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أنشطة المراجعة</a:t>
                  </a:r>
                  <a:endParaRPr kumimoji="0" lang="fr-FR" sz="15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8B8D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0" name="Organigramme : Connecteur 26">
                  <a:extLst>
                    <a:ext uri="{FF2B5EF4-FFF2-40B4-BE49-F238E27FC236}">
                      <a16:creationId xmlns:a16="http://schemas.microsoft.com/office/drawing/2014/main" id="{12CA5DBF-C345-79A6-03E3-2F4AF08669D3}"/>
                    </a:ext>
                  </a:extLst>
                </p:cNvPr>
                <p:cNvSpPr/>
                <p:nvPr/>
              </p:nvSpPr>
              <p:spPr>
                <a:xfrm>
                  <a:off x="2127717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11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rPr>
                    <a:t>3</a:t>
                  </a:r>
                </a:p>
              </p:txBody>
            </p:sp>
            <p:sp>
              <p:nvSpPr>
                <p:cNvPr id="31" name="ZoneTexte 27">
                  <a:extLst>
                    <a:ext uri="{FF2B5EF4-FFF2-40B4-BE49-F238E27FC236}">
                      <a16:creationId xmlns:a16="http://schemas.microsoft.com/office/drawing/2014/main" id="{938F6963-0C05-67C4-C8D8-EDE4C136BD01}"/>
                    </a:ext>
                  </a:extLst>
                </p:cNvPr>
                <p:cNvSpPr txBox="1"/>
                <p:nvPr/>
              </p:nvSpPr>
              <p:spPr>
                <a:xfrm>
                  <a:off x="837296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ar-MA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8B8D"/>
                      </a:solidFill>
                      <a:effectLst/>
                      <a:uLnTx/>
                      <a:uFillTx/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اختتام الحصة</a:t>
                  </a:r>
                  <a:endParaRPr kumimoji="0" lang="fr-FR" sz="15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8B8D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2" name="Organigramme : Connecteur 28">
                  <a:extLst>
                    <a:ext uri="{FF2B5EF4-FFF2-40B4-BE49-F238E27FC236}">
                      <a16:creationId xmlns:a16="http://schemas.microsoft.com/office/drawing/2014/main" id="{E5BF0A95-FFC3-004F-49EA-4902154F1A0E}"/>
                    </a:ext>
                  </a:extLst>
                </p:cNvPr>
                <p:cNvSpPr/>
                <p:nvPr/>
              </p:nvSpPr>
              <p:spPr>
                <a:xfrm>
                  <a:off x="7685288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11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rPr>
                    <a:t>1</a:t>
                  </a:r>
                </a:p>
              </p:txBody>
            </p:sp>
          </p:grp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FCB465D8-4968-14DC-9C68-EF2C0D8D88E3}"/>
                  </a:ext>
                </a:extLst>
              </p:cNvPr>
              <p:cNvSpPr/>
              <p:nvPr/>
            </p:nvSpPr>
            <p:spPr>
              <a:xfrm>
                <a:off x="568393" y="159567"/>
                <a:ext cx="2540153" cy="323165"/>
              </a:xfrm>
              <a:prstGeom prst="rect">
                <a:avLst/>
              </a:prstGeom>
              <a:solidFill>
                <a:srgbClr val="B3D9CE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  <p:sp>
          <p:nvSpPr>
            <p:cNvPr id="23" name="Rectangle : coins arrondis 19">
              <a:extLst>
                <a:ext uri="{FF2B5EF4-FFF2-40B4-BE49-F238E27FC236}">
                  <a16:creationId xmlns:a16="http://schemas.microsoft.com/office/drawing/2014/main" id="{CF72D97B-2E9C-0F7C-0192-C3E2CD376698}"/>
                </a:ext>
              </a:extLst>
            </p:cNvPr>
            <p:cNvSpPr/>
            <p:nvPr/>
          </p:nvSpPr>
          <p:spPr>
            <a:xfrm>
              <a:off x="5419914" y="61268"/>
              <a:ext cx="2616539" cy="323165"/>
            </a:xfrm>
            <a:prstGeom prst="roundRect">
              <a:avLst>
                <a:gd name="adj" fmla="val 50000"/>
              </a:avLst>
            </a:prstGeom>
            <a:solidFill>
              <a:srgbClr val="B3D9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03171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85B594-943C-30EA-D028-EA84E2A5A7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4" descr="Une image contenant texte, capture d’écran, Police, nombre&#10;&#10;Le contenu généré par l’IA peut être incorrect.">
            <a:extLst>
              <a:ext uri="{FF2B5EF4-FFF2-40B4-BE49-F238E27FC236}">
                <a16:creationId xmlns:a16="http://schemas.microsoft.com/office/drawing/2014/main" id="{66758C8E-26BA-A8B0-65A0-7014175039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8" r="6137" b="5787"/>
          <a:stretch>
            <a:fillRect/>
          </a:stretch>
        </p:blipFill>
        <p:spPr>
          <a:xfrm>
            <a:off x="793901" y="1791775"/>
            <a:ext cx="7380830" cy="4419024"/>
          </a:xfrm>
          <a:prstGeom prst="rect">
            <a:avLst/>
          </a:prstGeom>
        </p:spPr>
      </p:pic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4FD3FC85-CAAD-A618-6832-1833EFF802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EB7EAB3-3ADE-7AA4-7FD0-CBBE67E7EB59}"/>
              </a:ext>
            </a:extLst>
          </p:cNvPr>
          <p:cNvSpPr txBox="1"/>
          <p:nvPr/>
        </p:nvSpPr>
        <p:spPr>
          <a:xfrm>
            <a:off x="1727200" y="2762349"/>
            <a:ext cx="3251200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ar-SA" sz="1400" dirty="0">
                <a:solidFill>
                  <a:srgbClr val="FF0000"/>
                </a:solidFill>
              </a:rPr>
              <a:t> </a:t>
            </a:r>
            <a:r>
              <a:rPr lang="ar-SA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د</a:t>
            </a:r>
            <a:r>
              <a:rPr lang="ar-MA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َ</a:t>
            </a:r>
            <a:r>
              <a:rPr lang="ar-SA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رجات</a:t>
            </a:r>
            <a:r>
              <a:rPr lang="ar-MA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ُ</a:t>
            </a:r>
            <a:r>
              <a:rPr lang="ar-SA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ال</a:t>
            </a:r>
            <a:r>
              <a:rPr lang="ar-MA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حَ</a:t>
            </a:r>
            <a:r>
              <a:rPr lang="ar-SA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رار</a:t>
            </a:r>
            <a:r>
              <a:rPr lang="ar-MA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َ</a:t>
            </a:r>
            <a:r>
              <a:rPr lang="ar-SA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ar-MA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ِ</a:t>
            </a:r>
            <a:r>
              <a:rPr lang="ar-SA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ال</a:t>
            </a:r>
            <a:r>
              <a:rPr lang="ar-MA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ْ</a:t>
            </a:r>
            <a:r>
              <a:rPr lang="ar-SA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</a:t>
            </a:r>
            <a:r>
              <a:rPr lang="ar-MA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ُ</a:t>
            </a:r>
            <a:r>
              <a:rPr lang="ar-SA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س</a:t>
            </a:r>
            <a:r>
              <a:rPr lang="ar-MA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َ</a:t>
            </a:r>
            <a:r>
              <a:rPr lang="ar-SA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ج</a:t>
            </a:r>
            <a:r>
              <a:rPr lang="ar-MA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َّ</a:t>
            </a:r>
            <a:r>
              <a:rPr lang="ar-SA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ل</a:t>
            </a:r>
            <a:r>
              <a:rPr lang="ar-MA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َ</a:t>
            </a:r>
            <a:r>
              <a:rPr lang="ar-SA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ar-MA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ِ</a:t>
            </a:r>
            <a:r>
              <a:rPr lang="ar-SA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خ</a:t>
            </a:r>
            <a:r>
              <a:rPr lang="ar-MA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ِ</a:t>
            </a:r>
            <a:r>
              <a:rPr lang="ar-SA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لال</a:t>
            </a:r>
            <a:r>
              <a:rPr lang="ar-MA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َ</a:t>
            </a:r>
            <a:r>
              <a:rPr lang="ar-SA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ش</a:t>
            </a:r>
            <a:r>
              <a:rPr lang="ar-MA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َ</a:t>
            </a:r>
            <a:r>
              <a:rPr lang="ar-SA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ه</a:t>
            </a:r>
            <a:r>
              <a:rPr lang="ar-MA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ْ</a:t>
            </a:r>
            <a:r>
              <a:rPr lang="ar-SA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ر</a:t>
            </a:r>
            <a:r>
              <a:rPr lang="ar-MA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ِ</a:t>
            </a:r>
            <a:r>
              <a:rPr lang="ar-SA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د</a:t>
            </a:r>
            <a:r>
              <a:rPr lang="ar-MA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ُ</a:t>
            </a:r>
            <a:r>
              <a:rPr lang="ar-SA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ج</a:t>
            </a:r>
            <a:r>
              <a:rPr lang="ar-MA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َ</a:t>
            </a:r>
            <a:r>
              <a:rPr lang="ar-SA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ن</a:t>
            </a:r>
            <a:r>
              <a:rPr lang="ar-MA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ْ</a:t>
            </a:r>
            <a:r>
              <a:rPr lang="ar-SA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 ب</a:t>
            </a:r>
            <a:r>
              <a:rPr lang="ar-MA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ِ</a:t>
            </a:r>
            <a:r>
              <a:rPr lang="ar-SA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</a:t>
            </a:r>
            <a:r>
              <a:rPr lang="ar-MA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َ</a:t>
            </a:r>
            <a:r>
              <a:rPr lang="ar-SA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ع</a:t>
            </a:r>
            <a:r>
              <a:rPr lang="ar-MA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ْ</a:t>
            </a:r>
            <a:r>
              <a:rPr lang="ar-SA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ض</a:t>
            </a:r>
            <a:r>
              <a:rPr lang="ar-MA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ِ</a:t>
            </a:r>
            <a:r>
              <a:rPr lang="ar-SA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ال</a:t>
            </a:r>
            <a:r>
              <a:rPr lang="ar-MA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ْ</a:t>
            </a:r>
            <a:r>
              <a:rPr lang="ar-SA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</a:t>
            </a:r>
            <a:r>
              <a:rPr lang="ar-MA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ُ</a:t>
            </a:r>
            <a:r>
              <a:rPr lang="ar-SA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د</a:t>
            </a:r>
            <a:r>
              <a:rPr lang="ar-MA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ُ</a:t>
            </a:r>
            <a:r>
              <a:rPr lang="ar-SA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ن</a:t>
            </a:r>
            <a:r>
              <a:rPr lang="ar-MA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ِ</a:t>
            </a:r>
            <a:r>
              <a:rPr lang="ar-SA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ال</a:t>
            </a:r>
            <a:r>
              <a:rPr lang="ar-MA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ْ</a:t>
            </a:r>
            <a:r>
              <a:rPr lang="ar-SA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</a:t>
            </a:r>
            <a:r>
              <a:rPr lang="ar-MA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َ</a:t>
            </a:r>
            <a:r>
              <a:rPr lang="ar-SA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غ</a:t>
            </a:r>
            <a:r>
              <a:rPr lang="ar-MA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رِ</a:t>
            </a:r>
            <a:r>
              <a:rPr lang="ar-SA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</a:t>
            </a:r>
            <a:r>
              <a:rPr lang="ar-MA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ِ</a:t>
            </a:r>
            <a:r>
              <a:rPr lang="ar-SA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ي</a:t>
            </a:r>
            <a:r>
              <a:rPr lang="ar-MA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َّ</a:t>
            </a:r>
            <a:r>
              <a:rPr lang="ar-SA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ar-MA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ِ</a:t>
            </a:r>
            <a:r>
              <a:rPr lang="ar-SA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fr-MA" sz="1400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941FF72-DA20-1B3A-DDE0-E744BD274FB1}"/>
              </a:ext>
            </a:extLst>
          </p:cNvPr>
          <p:cNvSpPr/>
          <p:nvPr/>
        </p:nvSpPr>
        <p:spPr>
          <a:xfrm>
            <a:off x="1513840" y="2799080"/>
            <a:ext cx="3982720" cy="53340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15508F83-D838-2108-C442-0BCFC439C525}"/>
              </a:ext>
            </a:extLst>
          </p:cNvPr>
          <p:cNvSpPr txBox="1"/>
          <p:nvPr/>
        </p:nvSpPr>
        <p:spPr>
          <a:xfrm>
            <a:off x="1243049" y="881801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b="1" i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</a:t>
            </a:r>
            <a:endParaRPr lang="ar-MA" i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ZoneTexte 7">
            <a:extLst>
              <a:ext uri="{FF2B5EF4-FFF2-40B4-BE49-F238E27FC236}">
                <a16:creationId xmlns:a16="http://schemas.microsoft.com/office/drawing/2014/main" id="{52C91547-03C8-FFEA-ECD6-97C6B059C389}"/>
              </a:ext>
            </a:extLst>
          </p:cNvPr>
          <p:cNvSpPr txBox="1"/>
          <p:nvPr/>
        </p:nvSpPr>
        <p:spPr>
          <a:xfrm>
            <a:off x="544751" y="2335034"/>
            <a:ext cx="11533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000" b="1" dirty="0">
                <a:solidFill>
                  <a:srgbClr val="FF000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دَرَ</a:t>
            </a:r>
            <a:r>
              <a:rPr lang="ar-SA" sz="20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جات</a:t>
            </a:r>
            <a:r>
              <a:rPr lang="ar-MA" sz="20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ُ</a:t>
            </a:r>
            <a:r>
              <a:rPr lang="ar-SA" sz="20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ال</a:t>
            </a:r>
            <a:r>
              <a:rPr lang="ar-MA" sz="20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ْ</a:t>
            </a:r>
            <a:r>
              <a:rPr lang="ar-SA" sz="20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ح</a:t>
            </a:r>
            <a:r>
              <a:rPr lang="ar-MA" sz="20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َ</a:t>
            </a:r>
            <a:r>
              <a:rPr lang="ar-SA" sz="20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رار</a:t>
            </a:r>
            <a:r>
              <a:rPr lang="ar-MA" sz="20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َ</a:t>
            </a:r>
            <a:r>
              <a:rPr lang="ar-SA" sz="20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ar-MA" sz="20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ِ</a:t>
            </a:r>
            <a:r>
              <a:rPr lang="ar-SA" sz="20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fr-MA" sz="2000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5EA3CBDC-0FA6-F0B1-A489-916F2DAF5C26}"/>
              </a:ext>
            </a:extLst>
          </p:cNvPr>
          <p:cNvSpPr txBox="1"/>
          <p:nvPr/>
        </p:nvSpPr>
        <p:spPr>
          <a:xfrm>
            <a:off x="5287606" y="5502913"/>
            <a:ext cx="7271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0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اَلْمُدُنُ</a:t>
            </a:r>
            <a:endParaRPr lang="fr-MA" sz="2000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3842F922-9918-3D75-C33C-28D711B038EE}"/>
              </a:ext>
            </a:extLst>
          </p:cNvPr>
          <p:cNvSpPr txBox="1"/>
          <p:nvPr/>
        </p:nvSpPr>
        <p:spPr>
          <a:xfrm>
            <a:off x="5598742" y="4964304"/>
            <a:ext cx="19181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الصويرة</a:t>
            </a:r>
            <a:r>
              <a:rPr lang="ar-SA" sz="2400" b="1" dirty="0">
                <a:solidFill>
                  <a:srgbClr val="FF0000"/>
                </a:solidFill>
              </a:rPr>
              <a:t> </a:t>
            </a:r>
            <a:endParaRPr lang="fr-MA" sz="2400" b="1" dirty="0">
              <a:solidFill>
                <a:srgbClr val="FF0000"/>
              </a:solidFill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037185C4-D722-32A1-5487-71D05FB39577}"/>
              </a:ext>
            </a:extLst>
          </p:cNvPr>
          <p:cNvSpPr txBox="1"/>
          <p:nvPr/>
        </p:nvSpPr>
        <p:spPr>
          <a:xfrm>
            <a:off x="5761533" y="4307008"/>
            <a:ext cx="19181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صفرو</a:t>
            </a:r>
            <a:r>
              <a:rPr lang="ar-SA" sz="2400" b="1" dirty="0">
                <a:solidFill>
                  <a:srgbClr val="FF0000"/>
                </a:solidFill>
              </a:rPr>
              <a:t>  </a:t>
            </a:r>
            <a:endParaRPr lang="fr-MA" sz="2400" b="1" dirty="0">
              <a:solidFill>
                <a:srgbClr val="FF0000"/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5033267D-667E-5FF0-37B7-2C02D78706E9}"/>
              </a:ext>
            </a:extLst>
          </p:cNvPr>
          <p:cNvSpPr txBox="1"/>
          <p:nvPr/>
        </p:nvSpPr>
        <p:spPr>
          <a:xfrm>
            <a:off x="5761533" y="3576039"/>
            <a:ext cx="19181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طنجة </a:t>
            </a:r>
            <a:endParaRPr lang="fr-MA" sz="2400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4" name="Groupe 14">
            <a:extLst>
              <a:ext uri="{FF2B5EF4-FFF2-40B4-BE49-F238E27FC236}">
                <a16:creationId xmlns:a16="http://schemas.microsoft.com/office/drawing/2014/main" id="{85BFD3A0-B656-14E3-1153-58F404699EDE}"/>
              </a:ext>
            </a:extLst>
          </p:cNvPr>
          <p:cNvGrpSpPr/>
          <p:nvPr/>
        </p:nvGrpSpPr>
        <p:grpSpPr>
          <a:xfrm>
            <a:off x="373226" y="117254"/>
            <a:ext cx="7663227" cy="379774"/>
            <a:chOff x="373226" y="61268"/>
            <a:chExt cx="7663227" cy="379774"/>
          </a:xfrm>
        </p:grpSpPr>
        <p:grpSp>
          <p:nvGrpSpPr>
            <p:cNvPr id="25" name="Groupe 15">
              <a:extLst>
                <a:ext uri="{FF2B5EF4-FFF2-40B4-BE49-F238E27FC236}">
                  <a16:creationId xmlns:a16="http://schemas.microsoft.com/office/drawing/2014/main" id="{B023BB3E-6E38-B2E9-5F55-CE6FD8E9E2C3}"/>
                </a:ext>
              </a:extLst>
            </p:cNvPr>
            <p:cNvGrpSpPr/>
            <p:nvPr/>
          </p:nvGrpSpPr>
          <p:grpSpPr>
            <a:xfrm>
              <a:off x="373226" y="108546"/>
              <a:ext cx="7604448" cy="332496"/>
              <a:chOff x="391887" y="155214"/>
              <a:chExt cx="7604448" cy="332496"/>
            </a:xfrm>
          </p:grpSpPr>
          <p:grpSp>
            <p:nvGrpSpPr>
              <p:cNvPr id="27" name="Groupe 20">
                <a:extLst>
                  <a:ext uri="{FF2B5EF4-FFF2-40B4-BE49-F238E27FC236}">
                    <a16:creationId xmlns:a16="http://schemas.microsoft.com/office/drawing/2014/main" id="{FD2AF197-9F59-FCAA-0AB5-50C5E0427996}"/>
                  </a:ext>
                </a:extLst>
              </p:cNvPr>
              <p:cNvGrpSpPr/>
              <p:nvPr/>
            </p:nvGrpSpPr>
            <p:grpSpPr>
              <a:xfrm>
                <a:off x="391887" y="155214"/>
                <a:ext cx="7604448" cy="332496"/>
                <a:chOff x="391887" y="155214"/>
                <a:chExt cx="7604448" cy="332496"/>
              </a:xfrm>
            </p:grpSpPr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868BF32D-9D28-013B-4756-8155B83DFE46}"/>
                    </a:ext>
                  </a:extLst>
                </p:cNvPr>
                <p:cNvSpPr/>
                <p:nvPr/>
              </p:nvSpPr>
              <p:spPr>
                <a:xfrm>
                  <a:off x="391887" y="155214"/>
                  <a:ext cx="7604448" cy="275887"/>
                </a:xfrm>
                <a:prstGeom prst="rect">
                  <a:avLst/>
                </a:prstGeom>
                <a:solidFill>
                  <a:srgbClr val="B3D9CE"/>
                </a:solidFill>
                <a:ln>
                  <a:solidFill>
                    <a:srgbClr val="B3D9CE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30" name="ZoneTexte 23">
                  <a:extLst>
                    <a:ext uri="{FF2B5EF4-FFF2-40B4-BE49-F238E27FC236}">
                      <a16:creationId xmlns:a16="http://schemas.microsoft.com/office/drawing/2014/main" id="{A1FC3020-191C-A60B-EE7C-A05065AFC726}"/>
                    </a:ext>
                  </a:extLst>
                </p:cNvPr>
                <p:cNvSpPr txBox="1"/>
                <p:nvPr/>
              </p:nvSpPr>
              <p:spPr>
                <a:xfrm>
                  <a:off x="6431013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ar-MA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8B8D"/>
                      </a:solidFill>
                      <a:effectLst/>
                      <a:uLnTx/>
                      <a:uFillTx/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افتتاح الحصة</a:t>
                  </a:r>
                  <a:endParaRPr kumimoji="0" lang="fr-FR" sz="15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8B8D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1" name="Organigramme : Connecteur 24">
                  <a:extLst>
                    <a:ext uri="{FF2B5EF4-FFF2-40B4-BE49-F238E27FC236}">
                      <a16:creationId xmlns:a16="http://schemas.microsoft.com/office/drawing/2014/main" id="{099861C8-3450-72E8-BC0A-3C6BFA61E144}"/>
                    </a:ext>
                  </a:extLst>
                </p:cNvPr>
                <p:cNvSpPr/>
                <p:nvPr/>
              </p:nvSpPr>
              <p:spPr>
                <a:xfrm>
                  <a:off x="4906502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11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rPr>
                    <a:t>2</a:t>
                  </a:r>
                </a:p>
              </p:txBody>
            </p:sp>
            <p:sp>
              <p:nvSpPr>
                <p:cNvPr id="32" name="ZoneTexte 25">
                  <a:extLst>
                    <a:ext uri="{FF2B5EF4-FFF2-40B4-BE49-F238E27FC236}">
                      <a16:creationId xmlns:a16="http://schemas.microsoft.com/office/drawing/2014/main" id="{BEAA07CA-733E-2278-36E9-9B65F402530B}"/>
                    </a:ext>
                  </a:extLst>
                </p:cNvPr>
                <p:cNvSpPr txBox="1"/>
                <p:nvPr/>
              </p:nvSpPr>
              <p:spPr>
                <a:xfrm>
                  <a:off x="3634155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ar-MA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8B8D"/>
                      </a:solidFill>
                      <a:effectLst/>
                      <a:uLnTx/>
                      <a:uFillTx/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أنشطة المراجعة</a:t>
                  </a:r>
                  <a:endParaRPr kumimoji="0" lang="fr-FR" sz="15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8B8D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3" name="Organigramme : Connecteur 26">
                  <a:extLst>
                    <a:ext uri="{FF2B5EF4-FFF2-40B4-BE49-F238E27FC236}">
                      <a16:creationId xmlns:a16="http://schemas.microsoft.com/office/drawing/2014/main" id="{419F77F9-6328-7D10-078F-0F1638014DFD}"/>
                    </a:ext>
                  </a:extLst>
                </p:cNvPr>
                <p:cNvSpPr/>
                <p:nvPr/>
              </p:nvSpPr>
              <p:spPr>
                <a:xfrm>
                  <a:off x="2127717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11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rPr>
                    <a:t>3</a:t>
                  </a:r>
                </a:p>
              </p:txBody>
            </p:sp>
            <p:sp>
              <p:nvSpPr>
                <p:cNvPr id="34" name="ZoneTexte 27">
                  <a:extLst>
                    <a:ext uri="{FF2B5EF4-FFF2-40B4-BE49-F238E27FC236}">
                      <a16:creationId xmlns:a16="http://schemas.microsoft.com/office/drawing/2014/main" id="{7FBD6D8E-23FE-DF3A-DC45-944EA3035C6F}"/>
                    </a:ext>
                  </a:extLst>
                </p:cNvPr>
                <p:cNvSpPr txBox="1"/>
                <p:nvPr/>
              </p:nvSpPr>
              <p:spPr>
                <a:xfrm>
                  <a:off x="837296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ar-MA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8B8D"/>
                      </a:solidFill>
                      <a:effectLst/>
                      <a:uLnTx/>
                      <a:uFillTx/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اختتام الحصة</a:t>
                  </a:r>
                  <a:endParaRPr kumimoji="0" lang="fr-FR" sz="15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8B8D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5" name="Organigramme : Connecteur 28">
                  <a:extLst>
                    <a:ext uri="{FF2B5EF4-FFF2-40B4-BE49-F238E27FC236}">
                      <a16:creationId xmlns:a16="http://schemas.microsoft.com/office/drawing/2014/main" id="{353487D9-17D1-C548-AF49-72594CB36D63}"/>
                    </a:ext>
                  </a:extLst>
                </p:cNvPr>
                <p:cNvSpPr/>
                <p:nvPr/>
              </p:nvSpPr>
              <p:spPr>
                <a:xfrm>
                  <a:off x="7685288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11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rPr>
                    <a:t>1</a:t>
                  </a:r>
                </a:p>
              </p:txBody>
            </p:sp>
          </p:grp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9561B138-6207-B89F-93CB-B2D8F74A1F9C}"/>
                  </a:ext>
                </a:extLst>
              </p:cNvPr>
              <p:cNvSpPr/>
              <p:nvPr/>
            </p:nvSpPr>
            <p:spPr>
              <a:xfrm>
                <a:off x="568393" y="159567"/>
                <a:ext cx="2540153" cy="323165"/>
              </a:xfrm>
              <a:prstGeom prst="rect">
                <a:avLst/>
              </a:prstGeom>
              <a:solidFill>
                <a:srgbClr val="B3D9CE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  <p:sp>
          <p:nvSpPr>
            <p:cNvPr id="26" name="Rectangle : coins arrondis 19">
              <a:extLst>
                <a:ext uri="{FF2B5EF4-FFF2-40B4-BE49-F238E27FC236}">
                  <a16:creationId xmlns:a16="http://schemas.microsoft.com/office/drawing/2014/main" id="{41F384DA-3324-BB2F-9260-42F1EDAF2054}"/>
                </a:ext>
              </a:extLst>
            </p:cNvPr>
            <p:cNvSpPr/>
            <p:nvPr/>
          </p:nvSpPr>
          <p:spPr>
            <a:xfrm>
              <a:off x="5419914" y="61268"/>
              <a:ext cx="2616539" cy="323165"/>
            </a:xfrm>
            <a:prstGeom prst="roundRect">
              <a:avLst>
                <a:gd name="adj" fmla="val 50000"/>
              </a:avLst>
            </a:prstGeom>
            <a:solidFill>
              <a:srgbClr val="B3D9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30998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5DA298-7BD5-78FF-5179-CCA4D07EB6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5564BEC3-E505-43C5-BCA7-0269DE4B1F4E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0011A249-E0FE-3EBE-2B7F-0A0FDB6F0D8B}"/>
              </a:ext>
            </a:extLst>
          </p:cNvPr>
          <p:cNvGrpSpPr/>
          <p:nvPr/>
        </p:nvGrpSpPr>
        <p:grpSpPr>
          <a:xfrm>
            <a:off x="745584" y="2238174"/>
            <a:ext cx="7183119" cy="3446704"/>
            <a:chOff x="1406188" y="2221113"/>
            <a:chExt cx="6620763" cy="3176867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FD233920-AA9E-70BA-D0A0-26CCD2CC05C5}"/>
                </a:ext>
              </a:extLst>
            </p:cNvPr>
            <p:cNvSpPr/>
            <p:nvPr/>
          </p:nvSpPr>
          <p:spPr>
            <a:xfrm>
              <a:off x="1406188" y="2584289"/>
              <a:ext cx="6620763" cy="2813691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4" name="Image 3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BB767E00-8DF7-1F41-1065-EEBACAE89A6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7056375" y="3822050"/>
              <a:ext cx="631873" cy="631873"/>
            </a:xfrm>
            <a:prstGeom prst="rect">
              <a:avLst/>
            </a:prstGeom>
          </p:spPr>
        </p:pic>
        <p:sp>
          <p:nvSpPr>
            <p:cNvPr id="6" name="Flowchart: Alternate Process 54">
              <a:extLst>
                <a:ext uri="{FF2B5EF4-FFF2-40B4-BE49-F238E27FC236}">
                  <a16:creationId xmlns:a16="http://schemas.microsoft.com/office/drawing/2014/main" id="{48EE99BB-52E6-524D-D531-EBFCFBD3200E}"/>
                </a:ext>
              </a:extLst>
            </p:cNvPr>
            <p:cNvSpPr/>
            <p:nvPr/>
          </p:nvSpPr>
          <p:spPr>
            <a:xfrm>
              <a:off x="3206274" y="2221113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ar-MA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أنشطة المراجعة</a:t>
              </a:r>
              <a:endPara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" name="Oval 80">
              <a:extLst>
                <a:ext uri="{FF2B5EF4-FFF2-40B4-BE49-F238E27FC236}">
                  <a16:creationId xmlns:a16="http://schemas.microsoft.com/office/drawing/2014/main" id="{CD38D3EB-3C07-4B63-61C0-62A6C8C6275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93025" y="2237493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3200" b="1" dirty="0"/>
                <a:t>2</a:t>
              </a:r>
              <a:endParaRPr lang="fr-MA" sz="3200" b="1" dirty="0"/>
            </a:p>
          </p:txBody>
        </p: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B6841333-8DE7-4276-4B49-D10DCE658949}"/>
                </a:ext>
              </a:extLst>
            </p:cNvPr>
            <p:cNvSpPr txBox="1"/>
            <p:nvPr/>
          </p:nvSpPr>
          <p:spPr>
            <a:xfrm>
              <a:off x="2245094" y="3154035"/>
              <a:ext cx="3447931" cy="53899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3200" b="1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النشاط الثاني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88FF7D16-2FDB-2B75-09EA-5E006B7111D1}"/>
              </a:ext>
            </a:extLst>
          </p:cNvPr>
          <p:cNvSpPr txBox="1"/>
          <p:nvPr/>
        </p:nvSpPr>
        <p:spPr>
          <a:xfrm>
            <a:off x="797339" y="4075051"/>
            <a:ext cx="642112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14400" lvl="1" indent="-457200" algn="r" defTabSz="685834" rtl="1">
              <a:buFont typeface="Wingdings" panose="05000000000000000000" pitchFamily="2" charset="2"/>
              <a:buChar char="ü"/>
              <a:defRPr/>
            </a:pPr>
            <a:r>
              <a:rPr lang="ar-MA" sz="3200" b="1" kern="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حَلُّ مَسائِلَ الْبَحْثِ عَنِ الْكُلِّ أَوِ الْجُزْءِ</a:t>
            </a:r>
          </a:p>
        </p:txBody>
      </p:sp>
    </p:spTree>
    <p:extLst>
      <p:ext uri="{BB962C8B-B14F-4D97-AF65-F5344CB8AC3E}">
        <p14:creationId xmlns:p14="http://schemas.microsoft.com/office/powerpoint/2010/main" val="2073013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AC09C2-7555-8240-8578-47D53D2A20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1A1DD6CF-68B8-C93D-2FBB-EC38C1EB94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55787" y="1872482"/>
            <a:ext cx="3832426" cy="3832426"/>
          </a:xfrm>
          <a:prstGeom prst="rect">
            <a:avLst/>
          </a:prstGeom>
        </p:spPr>
      </p:pic>
      <p:sp>
        <p:nvSpPr>
          <p:cNvPr id="2" name="ZoneTexte 8">
            <a:extLst>
              <a:ext uri="{FF2B5EF4-FFF2-40B4-BE49-F238E27FC236}">
                <a16:creationId xmlns:a16="http://schemas.microsoft.com/office/drawing/2014/main" id="{858A4DCA-C78F-04B0-B33D-D38E2386E5F7}"/>
              </a:ext>
            </a:extLst>
          </p:cNvPr>
          <p:cNvSpPr txBox="1"/>
          <p:nvPr/>
        </p:nvSpPr>
        <p:spPr>
          <a:xfrm>
            <a:off x="1158505" y="935593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ألواحكم.</a:t>
            </a:r>
            <a:endParaRPr lang="fr-FR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Image 3" descr="Une image contenant Dessin d’enfant&#10;&#10;Le contenu généré par l’IA peut être incorrect.">
            <a:extLst>
              <a:ext uri="{FF2B5EF4-FFF2-40B4-BE49-F238E27FC236}">
                <a16:creationId xmlns:a16="http://schemas.microsoft.com/office/drawing/2014/main" id="{2912E6CC-C650-A72F-0A62-8C06F7791E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45362" y="757961"/>
            <a:ext cx="757857" cy="744268"/>
          </a:xfrm>
          <a:prstGeom prst="rect">
            <a:avLst/>
          </a:prstGeom>
        </p:spPr>
      </p:pic>
      <p:grpSp>
        <p:nvGrpSpPr>
          <p:cNvPr id="5" name="Groupe 14">
            <a:extLst>
              <a:ext uri="{FF2B5EF4-FFF2-40B4-BE49-F238E27FC236}">
                <a16:creationId xmlns:a16="http://schemas.microsoft.com/office/drawing/2014/main" id="{23E825DC-A9FD-30F3-9BBE-05A18CAD2371}"/>
              </a:ext>
            </a:extLst>
          </p:cNvPr>
          <p:cNvGrpSpPr/>
          <p:nvPr/>
        </p:nvGrpSpPr>
        <p:grpSpPr>
          <a:xfrm>
            <a:off x="373226" y="164532"/>
            <a:ext cx="7604448" cy="332496"/>
            <a:chOff x="373226" y="108546"/>
            <a:chExt cx="7604448" cy="332496"/>
          </a:xfrm>
        </p:grpSpPr>
        <p:grpSp>
          <p:nvGrpSpPr>
            <p:cNvPr id="6" name="Groupe 15">
              <a:extLst>
                <a:ext uri="{FF2B5EF4-FFF2-40B4-BE49-F238E27FC236}">
                  <a16:creationId xmlns:a16="http://schemas.microsoft.com/office/drawing/2014/main" id="{BAA18309-0D58-86C4-9047-EA9362226848}"/>
                </a:ext>
              </a:extLst>
            </p:cNvPr>
            <p:cNvGrpSpPr/>
            <p:nvPr/>
          </p:nvGrpSpPr>
          <p:grpSpPr>
            <a:xfrm>
              <a:off x="373226" y="108546"/>
              <a:ext cx="7604448" cy="332496"/>
              <a:chOff x="391887" y="155214"/>
              <a:chExt cx="7604448" cy="332496"/>
            </a:xfrm>
          </p:grpSpPr>
          <p:grpSp>
            <p:nvGrpSpPr>
              <p:cNvPr id="8" name="Groupe 20">
                <a:extLst>
                  <a:ext uri="{FF2B5EF4-FFF2-40B4-BE49-F238E27FC236}">
                    <a16:creationId xmlns:a16="http://schemas.microsoft.com/office/drawing/2014/main" id="{8E42C6F0-FF1E-F8C9-4A9F-B7830CCDB835}"/>
                  </a:ext>
                </a:extLst>
              </p:cNvPr>
              <p:cNvGrpSpPr/>
              <p:nvPr/>
            </p:nvGrpSpPr>
            <p:grpSpPr>
              <a:xfrm>
                <a:off x="391887" y="155214"/>
                <a:ext cx="7604448" cy="332496"/>
                <a:chOff x="391887" y="155214"/>
                <a:chExt cx="7604448" cy="332496"/>
              </a:xfrm>
            </p:grpSpPr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30632F3C-5397-C873-D42E-B56E750E64E6}"/>
                    </a:ext>
                  </a:extLst>
                </p:cNvPr>
                <p:cNvSpPr/>
                <p:nvPr/>
              </p:nvSpPr>
              <p:spPr>
                <a:xfrm>
                  <a:off x="391887" y="155214"/>
                  <a:ext cx="7604448" cy="275887"/>
                </a:xfrm>
                <a:prstGeom prst="rect">
                  <a:avLst/>
                </a:prstGeom>
                <a:solidFill>
                  <a:srgbClr val="B3D9CE"/>
                </a:solidFill>
                <a:ln>
                  <a:solidFill>
                    <a:srgbClr val="B3D9CE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1" name="ZoneTexte 23">
                  <a:extLst>
                    <a:ext uri="{FF2B5EF4-FFF2-40B4-BE49-F238E27FC236}">
                      <a16:creationId xmlns:a16="http://schemas.microsoft.com/office/drawing/2014/main" id="{D571B8F4-F622-8521-36D6-46B54D231CEF}"/>
                    </a:ext>
                  </a:extLst>
                </p:cNvPr>
                <p:cNvSpPr txBox="1"/>
                <p:nvPr/>
              </p:nvSpPr>
              <p:spPr>
                <a:xfrm>
                  <a:off x="6431013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ar-MA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8B8D"/>
                      </a:solidFill>
                      <a:effectLst/>
                      <a:uLnTx/>
                      <a:uFillTx/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افتتاح الحصة</a:t>
                  </a:r>
                  <a:endParaRPr kumimoji="0" lang="fr-FR" sz="15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8B8D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2" name="Organigramme : Connecteur 24">
                  <a:extLst>
                    <a:ext uri="{FF2B5EF4-FFF2-40B4-BE49-F238E27FC236}">
                      <a16:creationId xmlns:a16="http://schemas.microsoft.com/office/drawing/2014/main" id="{BE1DFF61-7421-9D85-90BF-947E1F86BD1E}"/>
                    </a:ext>
                  </a:extLst>
                </p:cNvPr>
                <p:cNvSpPr/>
                <p:nvPr/>
              </p:nvSpPr>
              <p:spPr>
                <a:xfrm>
                  <a:off x="4906502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11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rPr>
                    <a:t>2</a:t>
                  </a:r>
                </a:p>
              </p:txBody>
            </p:sp>
            <p:sp>
              <p:nvSpPr>
                <p:cNvPr id="13" name="ZoneTexte 25">
                  <a:extLst>
                    <a:ext uri="{FF2B5EF4-FFF2-40B4-BE49-F238E27FC236}">
                      <a16:creationId xmlns:a16="http://schemas.microsoft.com/office/drawing/2014/main" id="{6C5DA877-EB38-4D78-139C-4F4F527248B9}"/>
                    </a:ext>
                  </a:extLst>
                </p:cNvPr>
                <p:cNvSpPr txBox="1"/>
                <p:nvPr/>
              </p:nvSpPr>
              <p:spPr>
                <a:xfrm>
                  <a:off x="3634155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ar-MA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8B8D"/>
                      </a:solidFill>
                      <a:effectLst/>
                      <a:uLnTx/>
                      <a:uFillTx/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أنشطة المراجعة</a:t>
                  </a:r>
                  <a:endParaRPr kumimoji="0" lang="fr-FR" sz="15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8B8D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4" name="Organigramme : Connecteur 26">
                  <a:extLst>
                    <a:ext uri="{FF2B5EF4-FFF2-40B4-BE49-F238E27FC236}">
                      <a16:creationId xmlns:a16="http://schemas.microsoft.com/office/drawing/2014/main" id="{87A1716F-5B62-6FB9-F244-B6DD95F15A9C}"/>
                    </a:ext>
                  </a:extLst>
                </p:cNvPr>
                <p:cNvSpPr/>
                <p:nvPr/>
              </p:nvSpPr>
              <p:spPr>
                <a:xfrm>
                  <a:off x="2127717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11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rPr>
                    <a:t>3</a:t>
                  </a:r>
                </a:p>
              </p:txBody>
            </p:sp>
            <p:sp>
              <p:nvSpPr>
                <p:cNvPr id="15" name="ZoneTexte 27">
                  <a:extLst>
                    <a:ext uri="{FF2B5EF4-FFF2-40B4-BE49-F238E27FC236}">
                      <a16:creationId xmlns:a16="http://schemas.microsoft.com/office/drawing/2014/main" id="{260DBD96-CBF1-C726-586F-C2774E67AE6B}"/>
                    </a:ext>
                  </a:extLst>
                </p:cNvPr>
                <p:cNvSpPr txBox="1"/>
                <p:nvPr/>
              </p:nvSpPr>
              <p:spPr>
                <a:xfrm>
                  <a:off x="837296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ar-MA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8B8D"/>
                      </a:solidFill>
                      <a:effectLst/>
                      <a:uLnTx/>
                      <a:uFillTx/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اختتام الحصة</a:t>
                  </a:r>
                  <a:endParaRPr kumimoji="0" lang="fr-FR" sz="15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8B8D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6" name="Organigramme : Connecteur 28">
                  <a:extLst>
                    <a:ext uri="{FF2B5EF4-FFF2-40B4-BE49-F238E27FC236}">
                      <a16:creationId xmlns:a16="http://schemas.microsoft.com/office/drawing/2014/main" id="{094CC77F-092D-F409-710A-97876525C195}"/>
                    </a:ext>
                  </a:extLst>
                </p:cNvPr>
                <p:cNvSpPr/>
                <p:nvPr/>
              </p:nvSpPr>
              <p:spPr>
                <a:xfrm>
                  <a:off x="7685288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11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rPr>
                    <a:t>1</a:t>
                  </a:r>
                </a:p>
              </p:txBody>
            </p:sp>
          </p:grp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DF3EBDC9-F904-CF85-7FDC-D42BA898C435}"/>
                  </a:ext>
                </a:extLst>
              </p:cNvPr>
              <p:cNvSpPr/>
              <p:nvPr/>
            </p:nvSpPr>
            <p:spPr>
              <a:xfrm>
                <a:off x="568393" y="159567"/>
                <a:ext cx="2540153" cy="323165"/>
              </a:xfrm>
              <a:prstGeom prst="rect">
                <a:avLst/>
              </a:prstGeom>
              <a:solidFill>
                <a:srgbClr val="B3D9CE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  <p:sp>
          <p:nvSpPr>
            <p:cNvPr id="7" name="Rectangle : coins arrondis 19">
              <a:extLst>
                <a:ext uri="{FF2B5EF4-FFF2-40B4-BE49-F238E27FC236}">
                  <a16:creationId xmlns:a16="http://schemas.microsoft.com/office/drawing/2014/main" id="{85E2F61E-82A4-2714-C845-AA6FEDF2BE6A}"/>
                </a:ext>
              </a:extLst>
            </p:cNvPr>
            <p:cNvSpPr/>
            <p:nvPr/>
          </p:nvSpPr>
          <p:spPr>
            <a:xfrm>
              <a:off x="3280405" y="113212"/>
              <a:ext cx="2616539" cy="323165"/>
            </a:xfrm>
            <a:prstGeom prst="roundRect">
              <a:avLst>
                <a:gd name="adj" fmla="val 50000"/>
              </a:avLst>
            </a:prstGeom>
            <a:solidFill>
              <a:srgbClr val="B3D9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17" name="Groupe 14">
            <a:extLst>
              <a:ext uri="{FF2B5EF4-FFF2-40B4-BE49-F238E27FC236}">
                <a16:creationId xmlns:a16="http://schemas.microsoft.com/office/drawing/2014/main" id="{84495A0D-6DF0-6BD3-DD9D-4C50D2101D55}"/>
              </a:ext>
            </a:extLst>
          </p:cNvPr>
          <p:cNvGrpSpPr/>
          <p:nvPr/>
        </p:nvGrpSpPr>
        <p:grpSpPr>
          <a:xfrm>
            <a:off x="373226" y="117254"/>
            <a:ext cx="7663227" cy="379774"/>
            <a:chOff x="373226" y="61268"/>
            <a:chExt cx="7663227" cy="379774"/>
          </a:xfrm>
        </p:grpSpPr>
        <p:grpSp>
          <p:nvGrpSpPr>
            <p:cNvPr id="18" name="Groupe 15">
              <a:extLst>
                <a:ext uri="{FF2B5EF4-FFF2-40B4-BE49-F238E27FC236}">
                  <a16:creationId xmlns:a16="http://schemas.microsoft.com/office/drawing/2014/main" id="{D7A1B664-9299-AE8F-3A03-79359101AA80}"/>
                </a:ext>
              </a:extLst>
            </p:cNvPr>
            <p:cNvGrpSpPr/>
            <p:nvPr/>
          </p:nvGrpSpPr>
          <p:grpSpPr>
            <a:xfrm>
              <a:off x="373226" y="108546"/>
              <a:ext cx="7604448" cy="332496"/>
              <a:chOff x="391887" y="155214"/>
              <a:chExt cx="7604448" cy="332496"/>
            </a:xfrm>
          </p:grpSpPr>
          <p:grpSp>
            <p:nvGrpSpPr>
              <p:cNvPr id="20" name="Groupe 20">
                <a:extLst>
                  <a:ext uri="{FF2B5EF4-FFF2-40B4-BE49-F238E27FC236}">
                    <a16:creationId xmlns:a16="http://schemas.microsoft.com/office/drawing/2014/main" id="{3B2A250E-2CEF-A230-9C5E-2D49C5767A04}"/>
                  </a:ext>
                </a:extLst>
              </p:cNvPr>
              <p:cNvGrpSpPr/>
              <p:nvPr/>
            </p:nvGrpSpPr>
            <p:grpSpPr>
              <a:xfrm>
                <a:off x="391887" y="155214"/>
                <a:ext cx="7604448" cy="332496"/>
                <a:chOff x="391887" y="155214"/>
                <a:chExt cx="7604448" cy="332496"/>
              </a:xfrm>
            </p:grpSpPr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9BC6EA60-55F7-B719-4FBC-6A3E6E9DFFB6}"/>
                    </a:ext>
                  </a:extLst>
                </p:cNvPr>
                <p:cNvSpPr/>
                <p:nvPr/>
              </p:nvSpPr>
              <p:spPr>
                <a:xfrm>
                  <a:off x="391887" y="155214"/>
                  <a:ext cx="7604448" cy="275887"/>
                </a:xfrm>
                <a:prstGeom prst="rect">
                  <a:avLst/>
                </a:prstGeom>
                <a:solidFill>
                  <a:srgbClr val="B3D9CE"/>
                </a:solidFill>
                <a:ln>
                  <a:solidFill>
                    <a:srgbClr val="B3D9CE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3" name="ZoneTexte 23">
                  <a:extLst>
                    <a:ext uri="{FF2B5EF4-FFF2-40B4-BE49-F238E27FC236}">
                      <a16:creationId xmlns:a16="http://schemas.microsoft.com/office/drawing/2014/main" id="{EC78BE4C-6E30-82DF-44B2-299F7E3C5DFD}"/>
                    </a:ext>
                  </a:extLst>
                </p:cNvPr>
                <p:cNvSpPr txBox="1"/>
                <p:nvPr/>
              </p:nvSpPr>
              <p:spPr>
                <a:xfrm>
                  <a:off x="6431013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ar-MA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8B8D"/>
                      </a:solidFill>
                      <a:effectLst/>
                      <a:uLnTx/>
                      <a:uFillTx/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افتتاح الحصة</a:t>
                  </a:r>
                  <a:endParaRPr kumimoji="0" lang="fr-FR" sz="15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8B8D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4" name="Organigramme : Connecteur 24">
                  <a:extLst>
                    <a:ext uri="{FF2B5EF4-FFF2-40B4-BE49-F238E27FC236}">
                      <a16:creationId xmlns:a16="http://schemas.microsoft.com/office/drawing/2014/main" id="{42D4EB30-7FF6-0555-9713-72B59B91E0EF}"/>
                    </a:ext>
                  </a:extLst>
                </p:cNvPr>
                <p:cNvSpPr/>
                <p:nvPr/>
              </p:nvSpPr>
              <p:spPr>
                <a:xfrm>
                  <a:off x="4906502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11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rPr>
                    <a:t>2</a:t>
                  </a:r>
                </a:p>
              </p:txBody>
            </p:sp>
            <p:sp>
              <p:nvSpPr>
                <p:cNvPr id="25" name="ZoneTexte 25">
                  <a:extLst>
                    <a:ext uri="{FF2B5EF4-FFF2-40B4-BE49-F238E27FC236}">
                      <a16:creationId xmlns:a16="http://schemas.microsoft.com/office/drawing/2014/main" id="{7458A460-6279-1663-1CA3-E642A4C95659}"/>
                    </a:ext>
                  </a:extLst>
                </p:cNvPr>
                <p:cNvSpPr txBox="1"/>
                <p:nvPr/>
              </p:nvSpPr>
              <p:spPr>
                <a:xfrm>
                  <a:off x="3634155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ar-MA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8B8D"/>
                      </a:solidFill>
                      <a:effectLst/>
                      <a:uLnTx/>
                      <a:uFillTx/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أنشطة المراجعة</a:t>
                  </a:r>
                  <a:endParaRPr kumimoji="0" lang="fr-FR" sz="15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8B8D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6" name="Organigramme : Connecteur 26">
                  <a:extLst>
                    <a:ext uri="{FF2B5EF4-FFF2-40B4-BE49-F238E27FC236}">
                      <a16:creationId xmlns:a16="http://schemas.microsoft.com/office/drawing/2014/main" id="{589D74AF-6659-9517-13AE-04FB3B7E39B8}"/>
                    </a:ext>
                  </a:extLst>
                </p:cNvPr>
                <p:cNvSpPr/>
                <p:nvPr/>
              </p:nvSpPr>
              <p:spPr>
                <a:xfrm>
                  <a:off x="2127717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11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rPr>
                    <a:t>3</a:t>
                  </a:r>
                </a:p>
              </p:txBody>
            </p:sp>
            <p:sp>
              <p:nvSpPr>
                <p:cNvPr id="27" name="ZoneTexte 27">
                  <a:extLst>
                    <a:ext uri="{FF2B5EF4-FFF2-40B4-BE49-F238E27FC236}">
                      <a16:creationId xmlns:a16="http://schemas.microsoft.com/office/drawing/2014/main" id="{7C7827CD-4BB8-7AC9-D2F9-4AE1A0B4C3B8}"/>
                    </a:ext>
                  </a:extLst>
                </p:cNvPr>
                <p:cNvSpPr txBox="1"/>
                <p:nvPr/>
              </p:nvSpPr>
              <p:spPr>
                <a:xfrm>
                  <a:off x="837296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ar-MA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8B8D"/>
                      </a:solidFill>
                      <a:effectLst/>
                      <a:uLnTx/>
                      <a:uFillTx/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اختتام الحصة</a:t>
                  </a:r>
                  <a:endParaRPr kumimoji="0" lang="fr-FR" sz="15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8B8D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8" name="Organigramme : Connecteur 28">
                  <a:extLst>
                    <a:ext uri="{FF2B5EF4-FFF2-40B4-BE49-F238E27FC236}">
                      <a16:creationId xmlns:a16="http://schemas.microsoft.com/office/drawing/2014/main" id="{6152A55A-6482-E0C2-E694-0B92E535E373}"/>
                    </a:ext>
                  </a:extLst>
                </p:cNvPr>
                <p:cNvSpPr/>
                <p:nvPr/>
              </p:nvSpPr>
              <p:spPr>
                <a:xfrm>
                  <a:off x="7685288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11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rPr>
                    <a:t>1</a:t>
                  </a:r>
                </a:p>
              </p:txBody>
            </p:sp>
          </p:grp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0458DC10-36E7-FF79-9918-6951D7AC9446}"/>
                  </a:ext>
                </a:extLst>
              </p:cNvPr>
              <p:cNvSpPr/>
              <p:nvPr/>
            </p:nvSpPr>
            <p:spPr>
              <a:xfrm>
                <a:off x="568393" y="159567"/>
                <a:ext cx="2540153" cy="323165"/>
              </a:xfrm>
              <a:prstGeom prst="rect">
                <a:avLst/>
              </a:prstGeom>
              <a:solidFill>
                <a:srgbClr val="B3D9CE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  <p:sp>
          <p:nvSpPr>
            <p:cNvPr id="19" name="Rectangle : coins arrondis 19">
              <a:extLst>
                <a:ext uri="{FF2B5EF4-FFF2-40B4-BE49-F238E27FC236}">
                  <a16:creationId xmlns:a16="http://schemas.microsoft.com/office/drawing/2014/main" id="{E0692DF3-814D-B618-EB6E-153BC7C82928}"/>
                </a:ext>
              </a:extLst>
            </p:cNvPr>
            <p:cNvSpPr/>
            <p:nvPr/>
          </p:nvSpPr>
          <p:spPr>
            <a:xfrm>
              <a:off x="5419914" y="61268"/>
              <a:ext cx="2616539" cy="323165"/>
            </a:xfrm>
            <a:prstGeom prst="roundRect">
              <a:avLst>
                <a:gd name="adj" fmla="val 50000"/>
              </a:avLst>
            </a:prstGeom>
            <a:solidFill>
              <a:srgbClr val="B3D9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93653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039D93-1839-38AB-4B1A-0966B81502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3">
            <a:extLst>
              <a:ext uri="{FF2B5EF4-FFF2-40B4-BE49-F238E27FC236}">
                <a16:creationId xmlns:a16="http://schemas.microsoft.com/office/drawing/2014/main" id="{735A2FE0-8688-1202-5361-425096508D89}"/>
              </a:ext>
            </a:extLst>
          </p:cNvPr>
          <p:cNvSpPr txBox="1"/>
          <p:nvPr/>
        </p:nvSpPr>
        <p:spPr>
          <a:xfrm>
            <a:off x="3085341" y="5055870"/>
            <a:ext cx="2468880" cy="2385060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fr-MA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9700481D-FB47-3057-021F-4B21DBCF9E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04341" y="2372975"/>
            <a:ext cx="184731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fr-FR" altLang="fr-FR" sz="1800" b="0" i="0" u="none" strike="noStrike" cap="none" normalizeH="0" baseline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</a:br>
            <a:endParaRPr kumimoji="0" lang="fr-FR" altLang="fr-FR" sz="1800" b="0" i="0" u="none" strike="noStrike" cap="none" normalizeH="0" baseline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1800" b="0" i="0" u="none" strike="noStrike" cap="none" normalizeH="0" baseline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Rectangle: Rounded Corners 22">
            <a:extLst>
              <a:ext uri="{FF2B5EF4-FFF2-40B4-BE49-F238E27FC236}">
                <a16:creationId xmlns:a16="http://schemas.microsoft.com/office/drawing/2014/main" id="{3D62342C-D402-7924-5B33-C00EE91C5F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34456" y="2674194"/>
            <a:ext cx="6149498" cy="1775004"/>
          </a:xfrm>
          <a:prstGeom prst="roundRect">
            <a:avLst>
              <a:gd name="adj" fmla="val 16667"/>
            </a:avLst>
          </a:prstGeom>
          <a:solidFill>
            <a:schemeClr val="accent3">
              <a:lumMod val="40000"/>
              <a:lumOff val="60000"/>
            </a:schemeClr>
          </a:solidFill>
          <a:ln w="12700">
            <a:solidFill>
              <a:schemeClr val="accent3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r" rtl="1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ar-MA" altLang="fr-FR" sz="24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 </a:t>
            </a:r>
            <a:r>
              <a:rPr lang="ar-MA" altLang="fr-FR" sz="24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في سَنَةِ 2024 بَلَغَ </a:t>
            </a:r>
            <a:r>
              <a:rPr kumimoji="0" lang="ar-MA" altLang="fr-FR" sz="24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عَدَدُ اْلأَيّامِ</a:t>
            </a:r>
            <a:r>
              <a:rPr lang="ar-MA" altLang="fr-FR" sz="24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ar-SA" altLang="fr-FR" sz="24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ar-MA" altLang="fr-FR" sz="24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366 يَوْمًا.</a:t>
            </a:r>
            <a:r>
              <a:rPr kumimoji="0" lang="ar-SA" altLang="fr-FR" sz="24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ar-MA" altLang="fr-FR" sz="24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حَضرَ </a:t>
            </a:r>
            <a:r>
              <a:rPr kumimoji="0" lang="ar-MA" altLang="fr-FR" sz="24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مَجْدُ إلى الْمَدْرسَةِ خِلالَ 190 يَوْمًا فَقَط .</a:t>
            </a:r>
          </a:p>
          <a:p>
            <a:pPr lvl="0" algn="r" rtl="1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ar-MA" altLang="fr-FR" sz="24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ما عَدَدُ الأَيّام الّتي لَمْ يَحْضُرْ خِلالَهَا مَجْدُ إلى الْمَدْرَسَةِ؟</a:t>
            </a:r>
            <a:endParaRPr kumimoji="0" lang="en-US" altLang="fr-FR" sz="1000" b="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</a:endParaRPr>
          </a:p>
        </p:txBody>
      </p:sp>
      <p:pic>
        <p:nvPicPr>
          <p:cNvPr id="8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74CB3D99-7682-1B4B-3CB3-18F322DD71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A7CD4781-E799-9B4A-5D11-184637804150}"/>
              </a:ext>
            </a:extLst>
          </p:cNvPr>
          <p:cNvSpPr txBox="1"/>
          <p:nvPr/>
        </p:nvSpPr>
        <p:spPr>
          <a:xfrm>
            <a:off x="222752" y="886756"/>
            <a:ext cx="73612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اقرؤوا المسألة جيدا وتخيلوا شريطها، ثُمَّ مثلوا المعطيات بنموذج الأشرطة. </a:t>
            </a:r>
          </a:p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لديكم خمس دقائق.</a:t>
            </a:r>
          </a:p>
        </p:txBody>
      </p:sp>
      <p:grpSp>
        <p:nvGrpSpPr>
          <p:cNvPr id="2" name="Groupe 14">
            <a:extLst>
              <a:ext uri="{FF2B5EF4-FFF2-40B4-BE49-F238E27FC236}">
                <a16:creationId xmlns:a16="http://schemas.microsoft.com/office/drawing/2014/main" id="{6FC08CAD-47E2-C7DB-02FD-C898B485C1D3}"/>
              </a:ext>
            </a:extLst>
          </p:cNvPr>
          <p:cNvGrpSpPr/>
          <p:nvPr/>
        </p:nvGrpSpPr>
        <p:grpSpPr>
          <a:xfrm>
            <a:off x="373226" y="164532"/>
            <a:ext cx="7604448" cy="332496"/>
            <a:chOff x="373226" y="108546"/>
            <a:chExt cx="7604448" cy="332496"/>
          </a:xfrm>
        </p:grpSpPr>
        <p:grpSp>
          <p:nvGrpSpPr>
            <p:cNvPr id="4" name="Groupe 15">
              <a:extLst>
                <a:ext uri="{FF2B5EF4-FFF2-40B4-BE49-F238E27FC236}">
                  <a16:creationId xmlns:a16="http://schemas.microsoft.com/office/drawing/2014/main" id="{F2D761EE-010C-D44C-D159-564C70C1E58A}"/>
                </a:ext>
              </a:extLst>
            </p:cNvPr>
            <p:cNvGrpSpPr/>
            <p:nvPr/>
          </p:nvGrpSpPr>
          <p:grpSpPr>
            <a:xfrm>
              <a:off x="373226" y="108546"/>
              <a:ext cx="7604448" cy="332496"/>
              <a:chOff x="391887" y="155214"/>
              <a:chExt cx="7604448" cy="332496"/>
            </a:xfrm>
          </p:grpSpPr>
          <p:grpSp>
            <p:nvGrpSpPr>
              <p:cNvPr id="10" name="Groupe 20">
                <a:extLst>
                  <a:ext uri="{FF2B5EF4-FFF2-40B4-BE49-F238E27FC236}">
                    <a16:creationId xmlns:a16="http://schemas.microsoft.com/office/drawing/2014/main" id="{5934CCD3-2E32-DF18-D9B5-42446D3476FF}"/>
                  </a:ext>
                </a:extLst>
              </p:cNvPr>
              <p:cNvGrpSpPr/>
              <p:nvPr/>
            </p:nvGrpSpPr>
            <p:grpSpPr>
              <a:xfrm>
                <a:off x="391887" y="155214"/>
                <a:ext cx="7604448" cy="332496"/>
                <a:chOff x="391887" y="155214"/>
                <a:chExt cx="7604448" cy="332496"/>
              </a:xfrm>
            </p:grpSpPr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7B0A012C-E0B7-CC0C-1BE0-930098D0D6DC}"/>
                    </a:ext>
                  </a:extLst>
                </p:cNvPr>
                <p:cNvSpPr/>
                <p:nvPr/>
              </p:nvSpPr>
              <p:spPr>
                <a:xfrm>
                  <a:off x="391887" y="155214"/>
                  <a:ext cx="7604448" cy="275887"/>
                </a:xfrm>
                <a:prstGeom prst="rect">
                  <a:avLst/>
                </a:prstGeom>
                <a:solidFill>
                  <a:srgbClr val="B3D9CE"/>
                </a:solidFill>
                <a:ln>
                  <a:solidFill>
                    <a:srgbClr val="B3D9CE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3" name="ZoneTexte 23">
                  <a:extLst>
                    <a:ext uri="{FF2B5EF4-FFF2-40B4-BE49-F238E27FC236}">
                      <a16:creationId xmlns:a16="http://schemas.microsoft.com/office/drawing/2014/main" id="{154402AA-3E71-A53B-6FD6-51C8FCBDCD32}"/>
                    </a:ext>
                  </a:extLst>
                </p:cNvPr>
                <p:cNvSpPr txBox="1"/>
                <p:nvPr/>
              </p:nvSpPr>
              <p:spPr>
                <a:xfrm>
                  <a:off x="6431013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ar-MA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8B8D"/>
                      </a:solidFill>
                      <a:effectLst/>
                      <a:uLnTx/>
                      <a:uFillTx/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افتتاح الحصة</a:t>
                  </a:r>
                  <a:endParaRPr kumimoji="0" lang="fr-FR" sz="15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8B8D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4" name="Organigramme : Connecteur 24">
                  <a:extLst>
                    <a:ext uri="{FF2B5EF4-FFF2-40B4-BE49-F238E27FC236}">
                      <a16:creationId xmlns:a16="http://schemas.microsoft.com/office/drawing/2014/main" id="{48E7893B-8DD9-8AD1-D6D8-B089B85C6241}"/>
                    </a:ext>
                  </a:extLst>
                </p:cNvPr>
                <p:cNvSpPr/>
                <p:nvPr/>
              </p:nvSpPr>
              <p:spPr>
                <a:xfrm>
                  <a:off x="4906502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11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rPr>
                    <a:t>2</a:t>
                  </a:r>
                </a:p>
              </p:txBody>
            </p:sp>
            <p:sp>
              <p:nvSpPr>
                <p:cNvPr id="15" name="ZoneTexte 25">
                  <a:extLst>
                    <a:ext uri="{FF2B5EF4-FFF2-40B4-BE49-F238E27FC236}">
                      <a16:creationId xmlns:a16="http://schemas.microsoft.com/office/drawing/2014/main" id="{09084D80-6E4B-8BFD-022D-9F0B7411720E}"/>
                    </a:ext>
                  </a:extLst>
                </p:cNvPr>
                <p:cNvSpPr txBox="1"/>
                <p:nvPr/>
              </p:nvSpPr>
              <p:spPr>
                <a:xfrm>
                  <a:off x="3634155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ar-MA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8B8D"/>
                      </a:solidFill>
                      <a:effectLst/>
                      <a:uLnTx/>
                      <a:uFillTx/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أنشطة المراجعة</a:t>
                  </a:r>
                  <a:endParaRPr kumimoji="0" lang="fr-FR" sz="15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8B8D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6" name="Organigramme : Connecteur 26">
                  <a:extLst>
                    <a:ext uri="{FF2B5EF4-FFF2-40B4-BE49-F238E27FC236}">
                      <a16:creationId xmlns:a16="http://schemas.microsoft.com/office/drawing/2014/main" id="{43526EFE-0BF7-FC86-D97D-14F2EB28747C}"/>
                    </a:ext>
                  </a:extLst>
                </p:cNvPr>
                <p:cNvSpPr/>
                <p:nvPr/>
              </p:nvSpPr>
              <p:spPr>
                <a:xfrm>
                  <a:off x="2127717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11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rPr>
                    <a:t>3</a:t>
                  </a:r>
                </a:p>
              </p:txBody>
            </p:sp>
            <p:sp>
              <p:nvSpPr>
                <p:cNvPr id="17" name="ZoneTexte 27">
                  <a:extLst>
                    <a:ext uri="{FF2B5EF4-FFF2-40B4-BE49-F238E27FC236}">
                      <a16:creationId xmlns:a16="http://schemas.microsoft.com/office/drawing/2014/main" id="{46152952-46F8-CC52-3308-42ED0C48D135}"/>
                    </a:ext>
                  </a:extLst>
                </p:cNvPr>
                <p:cNvSpPr txBox="1"/>
                <p:nvPr/>
              </p:nvSpPr>
              <p:spPr>
                <a:xfrm>
                  <a:off x="837296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ar-MA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8B8D"/>
                      </a:solidFill>
                      <a:effectLst/>
                      <a:uLnTx/>
                      <a:uFillTx/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اختتام الحصة</a:t>
                  </a:r>
                  <a:endParaRPr kumimoji="0" lang="fr-FR" sz="15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8B8D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8" name="Organigramme : Connecteur 28">
                  <a:extLst>
                    <a:ext uri="{FF2B5EF4-FFF2-40B4-BE49-F238E27FC236}">
                      <a16:creationId xmlns:a16="http://schemas.microsoft.com/office/drawing/2014/main" id="{98CDF5B7-5394-823E-14E4-25E631701B45}"/>
                    </a:ext>
                  </a:extLst>
                </p:cNvPr>
                <p:cNvSpPr/>
                <p:nvPr/>
              </p:nvSpPr>
              <p:spPr>
                <a:xfrm>
                  <a:off x="7685288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11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rPr>
                    <a:t>1</a:t>
                  </a:r>
                </a:p>
              </p:txBody>
            </p:sp>
          </p:grp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7C0B7F36-022F-8510-1F66-F1FD4EB21B43}"/>
                  </a:ext>
                </a:extLst>
              </p:cNvPr>
              <p:cNvSpPr/>
              <p:nvPr/>
            </p:nvSpPr>
            <p:spPr>
              <a:xfrm>
                <a:off x="568393" y="159567"/>
                <a:ext cx="2540153" cy="323165"/>
              </a:xfrm>
              <a:prstGeom prst="rect">
                <a:avLst/>
              </a:prstGeom>
              <a:solidFill>
                <a:srgbClr val="B3D9CE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  <p:sp>
          <p:nvSpPr>
            <p:cNvPr id="6" name="Rectangle : coins arrondis 19">
              <a:extLst>
                <a:ext uri="{FF2B5EF4-FFF2-40B4-BE49-F238E27FC236}">
                  <a16:creationId xmlns:a16="http://schemas.microsoft.com/office/drawing/2014/main" id="{4239DFFA-4382-1AB4-CE0D-4A867F59472C}"/>
                </a:ext>
              </a:extLst>
            </p:cNvPr>
            <p:cNvSpPr/>
            <p:nvPr/>
          </p:nvSpPr>
          <p:spPr>
            <a:xfrm>
              <a:off x="3280405" y="113212"/>
              <a:ext cx="2616539" cy="323165"/>
            </a:xfrm>
            <a:prstGeom prst="roundRect">
              <a:avLst>
                <a:gd name="adj" fmla="val 50000"/>
              </a:avLst>
            </a:prstGeom>
            <a:solidFill>
              <a:srgbClr val="B3D9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19" name="Groupe 14">
            <a:extLst>
              <a:ext uri="{FF2B5EF4-FFF2-40B4-BE49-F238E27FC236}">
                <a16:creationId xmlns:a16="http://schemas.microsoft.com/office/drawing/2014/main" id="{1229EEA8-CADF-B47A-6CF6-0903E1B2484C}"/>
              </a:ext>
            </a:extLst>
          </p:cNvPr>
          <p:cNvGrpSpPr/>
          <p:nvPr/>
        </p:nvGrpSpPr>
        <p:grpSpPr>
          <a:xfrm>
            <a:off x="373226" y="117254"/>
            <a:ext cx="7663227" cy="379774"/>
            <a:chOff x="373226" y="61268"/>
            <a:chExt cx="7663227" cy="379774"/>
          </a:xfrm>
        </p:grpSpPr>
        <p:grpSp>
          <p:nvGrpSpPr>
            <p:cNvPr id="20" name="Groupe 15">
              <a:extLst>
                <a:ext uri="{FF2B5EF4-FFF2-40B4-BE49-F238E27FC236}">
                  <a16:creationId xmlns:a16="http://schemas.microsoft.com/office/drawing/2014/main" id="{CA857664-63A7-14DD-4283-E4D2C352BCB9}"/>
                </a:ext>
              </a:extLst>
            </p:cNvPr>
            <p:cNvGrpSpPr/>
            <p:nvPr/>
          </p:nvGrpSpPr>
          <p:grpSpPr>
            <a:xfrm>
              <a:off x="373226" y="108546"/>
              <a:ext cx="7604448" cy="332496"/>
              <a:chOff x="391887" y="155214"/>
              <a:chExt cx="7604448" cy="332496"/>
            </a:xfrm>
          </p:grpSpPr>
          <p:grpSp>
            <p:nvGrpSpPr>
              <p:cNvPr id="22" name="Groupe 20">
                <a:extLst>
                  <a:ext uri="{FF2B5EF4-FFF2-40B4-BE49-F238E27FC236}">
                    <a16:creationId xmlns:a16="http://schemas.microsoft.com/office/drawing/2014/main" id="{8092B60D-ADC9-CF62-7767-DB51A7795B39}"/>
                  </a:ext>
                </a:extLst>
              </p:cNvPr>
              <p:cNvGrpSpPr/>
              <p:nvPr/>
            </p:nvGrpSpPr>
            <p:grpSpPr>
              <a:xfrm>
                <a:off x="391887" y="155214"/>
                <a:ext cx="7604448" cy="332496"/>
                <a:chOff x="391887" y="155214"/>
                <a:chExt cx="7604448" cy="332496"/>
              </a:xfrm>
            </p:grpSpPr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F2BA316C-ADB4-20A9-D399-812A5150ADF5}"/>
                    </a:ext>
                  </a:extLst>
                </p:cNvPr>
                <p:cNvSpPr/>
                <p:nvPr/>
              </p:nvSpPr>
              <p:spPr>
                <a:xfrm>
                  <a:off x="391887" y="155214"/>
                  <a:ext cx="7604448" cy="275887"/>
                </a:xfrm>
                <a:prstGeom prst="rect">
                  <a:avLst/>
                </a:prstGeom>
                <a:solidFill>
                  <a:srgbClr val="B3D9CE"/>
                </a:solidFill>
                <a:ln>
                  <a:solidFill>
                    <a:srgbClr val="B3D9CE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5" name="ZoneTexte 23">
                  <a:extLst>
                    <a:ext uri="{FF2B5EF4-FFF2-40B4-BE49-F238E27FC236}">
                      <a16:creationId xmlns:a16="http://schemas.microsoft.com/office/drawing/2014/main" id="{ECDB7550-329D-AE8F-62B1-F64B19384D65}"/>
                    </a:ext>
                  </a:extLst>
                </p:cNvPr>
                <p:cNvSpPr txBox="1"/>
                <p:nvPr/>
              </p:nvSpPr>
              <p:spPr>
                <a:xfrm>
                  <a:off x="6431013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ar-MA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8B8D"/>
                      </a:solidFill>
                      <a:effectLst/>
                      <a:uLnTx/>
                      <a:uFillTx/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افتتاح الحصة</a:t>
                  </a:r>
                  <a:endParaRPr kumimoji="0" lang="fr-FR" sz="15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8B8D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6" name="Organigramme : Connecteur 24">
                  <a:extLst>
                    <a:ext uri="{FF2B5EF4-FFF2-40B4-BE49-F238E27FC236}">
                      <a16:creationId xmlns:a16="http://schemas.microsoft.com/office/drawing/2014/main" id="{743FC1F5-F0E4-3EC7-F6F5-5890DBA5FFEC}"/>
                    </a:ext>
                  </a:extLst>
                </p:cNvPr>
                <p:cNvSpPr/>
                <p:nvPr/>
              </p:nvSpPr>
              <p:spPr>
                <a:xfrm>
                  <a:off x="4906502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11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rPr>
                    <a:t>2</a:t>
                  </a:r>
                </a:p>
              </p:txBody>
            </p:sp>
            <p:sp>
              <p:nvSpPr>
                <p:cNvPr id="27" name="ZoneTexte 25">
                  <a:extLst>
                    <a:ext uri="{FF2B5EF4-FFF2-40B4-BE49-F238E27FC236}">
                      <a16:creationId xmlns:a16="http://schemas.microsoft.com/office/drawing/2014/main" id="{E53A97C1-1885-45B4-301E-E730EFE808BB}"/>
                    </a:ext>
                  </a:extLst>
                </p:cNvPr>
                <p:cNvSpPr txBox="1"/>
                <p:nvPr/>
              </p:nvSpPr>
              <p:spPr>
                <a:xfrm>
                  <a:off x="3634155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ar-MA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8B8D"/>
                      </a:solidFill>
                      <a:effectLst/>
                      <a:uLnTx/>
                      <a:uFillTx/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أنشطة المراجعة</a:t>
                  </a:r>
                  <a:endParaRPr kumimoji="0" lang="fr-FR" sz="15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8B8D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8" name="Organigramme : Connecteur 26">
                  <a:extLst>
                    <a:ext uri="{FF2B5EF4-FFF2-40B4-BE49-F238E27FC236}">
                      <a16:creationId xmlns:a16="http://schemas.microsoft.com/office/drawing/2014/main" id="{F139551E-2BB8-2B2E-EE03-B06B31634A67}"/>
                    </a:ext>
                  </a:extLst>
                </p:cNvPr>
                <p:cNvSpPr/>
                <p:nvPr/>
              </p:nvSpPr>
              <p:spPr>
                <a:xfrm>
                  <a:off x="2127717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11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rPr>
                    <a:t>3</a:t>
                  </a:r>
                </a:p>
              </p:txBody>
            </p:sp>
            <p:sp>
              <p:nvSpPr>
                <p:cNvPr id="29" name="ZoneTexte 27">
                  <a:extLst>
                    <a:ext uri="{FF2B5EF4-FFF2-40B4-BE49-F238E27FC236}">
                      <a16:creationId xmlns:a16="http://schemas.microsoft.com/office/drawing/2014/main" id="{A5A01F82-BCBA-E0F5-ABE6-86E80903E470}"/>
                    </a:ext>
                  </a:extLst>
                </p:cNvPr>
                <p:cNvSpPr txBox="1"/>
                <p:nvPr/>
              </p:nvSpPr>
              <p:spPr>
                <a:xfrm>
                  <a:off x="837296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ar-MA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8B8D"/>
                      </a:solidFill>
                      <a:effectLst/>
                      <a:uLnTx/>
                      <a:uFillTx/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اختتام الحصة</a:t>
                  </a:r>
                  <a:endParaRPr kumimoji="0" lang="fr-FR" sz="15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8B8D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0" name="Organigramme : Connecteur 28">
                  <a:extLst>
                    <a:ext uri="{FF2B5EF4-FFF2-40B4-BE49-F238E27FC236}">
                      <a16:creationId xmlns:a16="http://schemas.microsoft.com/office/drawing/2014/main" id="{1D5F53FD-0AE1-22AC-71B2-E4B26D70392D}"/>
                    </a:ext>
                  </a:extLst>
                </p:cNvPr>
                <p:cNvSpPr/>
                <p:nvPr/>
              </p:nvSpPr>
              <p:spPr>
                <a:xfrm>
                  <a:off x="7685288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11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rPr>
                    <a:t>1</a:t>
                  </a:r>
                </a:p>
              </p:txBody>
            </p:sp>
          </p:grp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A8811C7B-12A9-3007-0DEF-93890DE847A3}"/>
                  </a:ext>
                </a:extLst>
              </p:cNvPr>
              <p:cNvSpPr/>
              <p:nvPr/>
            </p:nvSpPr>
            <p:spPr>
              <a:xfrm>
                <a:off x="568393" y="159567"/>
                <a:ext cx="2540153" cy="323165"/>
              </a:xfrm>
              <a:prstGeom prst="rect">
                <a:avLst/>
              </a:prstGeom>
              <a:solidFill>
                <a:srgbClr val="B3D9CE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  <p:sp>
          <p:nvSpPr>
            <p:cNvPr id="21" name="Rectangle : coins arrondis 19">
              <a:extLst>
                <a:ext uri="{FF2B5EF4-FFF2-40B4-BE49-F238E27FC236}">
                  <a16:creationId xmlns:a16="http://schemas.microsoft.com/office/drawing/2014/main" id="{03F3E50E-82AE-2DB1-06B3-6ABD6AE9BADF}"/>
                </a:ext>
              </a:extLst>
            </p:cNvPr>
            <p:cNvSpPr/>
            <p:nvPr/>
          </p:nvSpPr>
          <p:spPr>
            <a:xfrm>
              <a:off x="5419914" y="61268"/>
              <a:ext cx="2616539" cy="323165"/>
            </a:xfrm>
            <a:prstGeom prst="roundRect">
              <a:avLst>
                <a:gd name="adj" fmla="val 50000"/>
              </a:avLst>
            </a:prstGeom>
            <a:solidFill>
              <a:srgbClr val="B3D9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17859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B011FF8F-2992-4DF2-0077-053DA9A7170A}"/>
              </a:ext>
            </a:extLst>
          </p:cNvPr>
          <p:cNvSpPr txBox="1"/>
          <p:nvPr/>
        </p:nvSpPr>
        <p:spPr>
          <a:xfrm>
            <a:off x="1996637" y="647985"/>
            <a:ext cx="4597120" cy="7567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5486"/>
              </a:lnSpc>
            </a:pPr>
            <a:r>
              <a:rPr lang="ar-MA" sz="3600" b="1" dirty="0">
                <a:solidFill>
                  <a:srgbClr val="FC8D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درس اليوم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038AE995-6D88-B17B-4DE0-F1CE655B66A3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2F07F53B-95EC-82FA-22F9-7CF6401E1F12}"/>
              </a:ext>
            </a:extLst>
          </p:cNvPr>
          <p:cNvSpPr txBox="1"/>
          <p:nvPr/>
        </p:nvSpPr>
        <p:spPr>
          <a:xfrm>
            <a:off x="1326692" y="1243104"/>
            <a:ext cx="5756095" cy="5329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457200" rtl="1">
              <a:lnSpc>
                <a:spcPct val="107000"/>
              </a:lnSpc>
              <a:spcAft>
                <a:spcPts val="800"/>
              </a:spcAft>
              <a:defRPr/>
            </a:pPr>
            <a:r>
              <a:rPr lang="ar-MA" sz="28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أراجع ما تعلمته في المرحلة الأولى</a:t>
            </a:r>
            <a:endParaRPr lang="ar-SA" sz="2800" b="1" kern="0" dirty="0">
              <a:solidFill>
                <a:srgbClr val="3A8F9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ECBCB9FD-6593-E6D1-3DF5-45DBDFF8B3CF}"/>
              </a:ext>
            </a:extLst>
          </p:cNvPr>
          <p:cNvGrpSpPr/>
          <p:nvPr/>
        </p:nvGrpSpPr>
        <p:grpSpPr>
          <a:xfrm>
            <a:off x="689758" y="1766324"/>
            <a:ext cx="7685696" cy="4634477"/>
            <a:chOff x="689758" y="1766324"/>
            <a:chExt cx="7685696" cy="4634477"/>
          </a:xfrm>
        </p:grpSpPr>
        <p:pic>
          <p:nvPicPr>
            <p:cNvPr id="7" name="Image 6" descr="Une image contenant texte, capture d’écran, Police, nombre&#10;&#10;Le contenu généré par l’IA peut être incorrect.">
              <a:extLst>
                <a:ext uri="{FF2B5EF4-FFF2-40B4-BE49-F238E27FC236}">
                  <a16:creationId xmlns:a16="http://schemas.microsoft.com/office/drawing/2014/main" id="{966A3E37-6EB6-A083-8FAF-32373276586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0" y="1766324"/>
              <a:ext cx="3803454" cy="4634476"/>
            </a:xfrm>
            <a:prstGeom prst="rect">
              <a:avLst/>
            </a:prstGeom>
          </p:spPr>
        </p:pic>
        <p:pic>
          <p:nvPicPr>
            <p:cNvPr id="9" name="Image 8" descr="Une image contenant texte, capture d’écran, Police, nombre&#10;&#10;Le contenu généré par l’IA peut être incorrect.">
              <a:extLst>
                <a:ext uri="{FF2B5EF4-FFF2-40B4-BE49-F238E27FC236}">
                  <a16:creationId xmlns:a16="http://schemas.microsoft.com/office/drawing/2014/main" id="{5F76DDBF-EF2B-0A08-16B6-00E622A8232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9758" y="1766325"/>
              <a:ext cx="3882242" cy="46344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0768796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C13BAC3D-CA47-BA87-F130-3CD3364AF7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55787" y="1872482"/>
            <a:ext cx="3832426" cy="3832426"/>
          </a:xfrm>
          <a:prstGeom prst="rect">
            <a:avLst/>
          </a:prstGeom>
        </p:spPr>
      </p:pic>
      <p:sp>
        <p:nvSpPr>
          <p:cNvPr id="2" name="ZoneTexte 8">
            <a:extLst>
              <a:ext uri="{FF2B5EF4-FFF2-40B4-BE49-F238E27FC236}">
                <a16:creationId xmlns:a16="http://schemas.microsoft.com/office/drawing/2014/main" id="{B72EDB79-916F-EAF6-C067-0137F25A0052}"/>
              </a:ext>
            </a:extLst>
          </p:cNvPr>
          <p:cNvSpPr txBox="1"/>
          <p:nvPr/>
        </p:nvSpPr>
        <p:spPr>
          <a:xfrm>
            <a:off x="1158505" y="935593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ألواحكم.</a:t>
            </a:r>
            <a:endParaRPr lang="fr-FR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2B6DF18F-60ED-B75B-5B28-92BA6ECAFC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2019" y="670259"/>
            <a:ext cx="900000" cy="900000"/>
          </a:xfrm>
          <a:prstGeom prst="rect">
            <a:avLst/>
          </a:prstGeom>
        </p:spPr>
      </p:pic>
      <p:grpSp>
        <p:nvGrpSpPr>
          <p:cNvPr id="4" name="Groupe 14">
            <a:extLst>
              <a:ext uri="{FF2B5EF4-FFF2-40B4-BE49-F238E27FC236}">
                <a16:creationId xmlns:a16="http://schemas.microsoft.com/office/drawing/2014/main" id="{06BD0029-00AA-027D-F0B7-5494241158CA}"/>
              </a:ext>
            </a:extLst>
          </p:cNvPr>
          <p:cNvGrpSpPr/>
          <p:nvPr/>
        </p:nvGrpSpPr>
        <p:grpSpPr>
          <a:xfrm>
            <a:off x="373226" y="117254"/>
            <a:ext cx="7663227" cy="379774"/>
            <a:chOff x="373226" y="61268"/>
            <a:chExt cx="7663227" cy="379774"/>
          </a:xfrm>
        </p:grpSpPr>
        <p:grpSp>
          <p:nvGrpSpPr>
            <p:cNvPr id="6" name="Groupe 15">
              <a:extLst>
                <a:ext uri="{FF2B5EF4-FFF2-40B4-BE49-F238E27FC236}">
                  <a16:creationId xmlns:a16="http://schemas.microsoft.com/office/drawing/2014/main" id="{F0DDC305-6F25-6BE6-034D-B57E55B2658B}"/>
                </a:ext>
              </a:extLst>
            </p:cNvPr>
            <p:cNvGrpSpPr/>
            <p:nvPr/>
          </p:nvGrpSpPr>
          <p:grpSpPr>
            <a:xfrm>
              <a:off x="373226" y="108546"/>
              <a:ext cx="7604448" cy="332496"/>
              <a:chOff x="391887" y="155214"/>
              <a:chExt cx="7604448" cy="332496"/>
            </a:xfrm>
          </p:grpSpPr>
          <p:grpSp>
            <p:nvGrpSpPr>
              <p:cNvPr id="8" name="Groupe 20">
                <a:extLst>
                  <a:ext uri="{FF2B5EF4-FFF2-40B4-BE49-F238E27FC236}">
                    <a16:creationId xmlns:a16="http://schemas.microsoft.com/office/drawing/2014/main" id="{6BE445C0-71D5-7094-1EF5-97C72D80DE57}"/>
                  </a:ext>
                </a:extLst>
              </p:cNvPr>
              <p:cNvGrpSpPr/>
              <p:nvPr/>
            </p:nvGrpSpPr>
            <p:grpSpPr>
              <a:xfrm>
                <a:off x="391887" y="155214"/>
                <a:ext cx="7604448" cy="332496"/>
                <a:chOff x="391887" y="155214"/>
                <a:chExt cx="7604448" cy="332496"/>
              </a:xfrm>
            </p:grpSpPr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392A9F3A-8305-2BF9-AD70-2517A34408FF}"/>
                    </a:ext>
                  </a:extLst>
                </p:cNvPr>
                <p:cNvSpPr/>
                <p:nvPr/>
              </p:nvSpPr>
              <p:spPr>
                <a:xfrm>
                  <a:off x="391887" y="155214"/>
                  <a:ext cx="7604448" cy="275887"/>
                </a:xfrm>
                <a:prstGeom prst="rect">
                  <a:avLst/>
                </a:prstGeom>
                <a:solidFill>
                  <a:srgbClr val="B3D9CE"/>
                </a:solidFill>
                <a:ln>
                  <a:solidFill>
                    <a:srgbClr val="B3D9CE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1" name="ZoneTexte 23">
                  <a:extLst>
                    <a:ext uri="{FF2B5EF4-FFF2-40B4-BE49-F238E27FC236}">
                      <a16:creationId xmlns:a16="http://schemas.microsoft.com/office/drawing/2014/main" id="{A46ABA6D-C598-E8A8-E116-99A4AB4FD66A}"/>
                    </a:ext>
                  </a:extLst>
                </p:cNvPr>
                <p:cNvSpPr txBox="1"/>
                <p:nvPr/>
              </p:nvSpPr>
              <p:spPr>
                <a:xfrm>
                  <a:off x="6431013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ar-MA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8B8D"/>
                      </a:solidFill>
                      <a:effectLst/>
                      <a:uLnTx/>
                      <a:uFillTx/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افتتاح الحصة</a:t>
                  </a:r>
                  <a:endParaRPr kumimoji="0" lang="fr-FR" sz="15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8B8D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2" name="Organigramme : Connecteur 24">
                  <a:extLst>
                    <a:ext uri="{FF2B5EF4-FFF2-40B4-BE49-F238E27FC236}">
                      <a16:creationId xmlns:a16="http://schemas.microsoft.com/office/drawing/2014/main" id="{0913B38E-E310-B5EE-5135-7E8CCBA6E352}"/>
                    </a:ext>
                  </a:extLst>
                </p:cNvPr>
                <p:cNvSpPr/>
                <p:nvPr/>
              </p:nvSpPr>
              <p:spPr>
                <a:xfrm>
                  <a:off x="4906502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11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rPr>
                    <a:t>2</a:t>
                  </a:r>
                </a:p>
              </p:txBody>
            </p:sp>
            <p:sp>
              <p:nvSpPr>
                <p:cNvPr id="13" name="ZoneTexte 25">
                  <a:extLst>
                    <a:ext uri="{FF2B5EF4-FFF2-40B4-BE49-F238E27FC236}">
                      <a16:creationId xmlns:a16="http://schemas.microsoft.com/office/drawing/2014/main" id="{6E8CC8B6-6948-8BAE-13F4-000883FAA2AF}"/>
                    </a:ext>
                  </a:extLst>
                </p:cNvPr>
                <p:cNvSpPr txBox="1"/>
                <p:nvPr/>
              </p:nvSpPr>
              <p:spPr>
                <a:xfrm>
                  <a:off x="3634155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ar-MA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8B8D"/>
                      </a:solidFill>
                      <a:effectLst/>
                      <a:uLnTx/>
                      <a:uFillTx/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أنشطة المراجعة</a:t>
                  </a:r>
                  <a:endParaRPr kumimoji="0" lang="fr-FR" sz="15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8B8D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4" name="Organigramme : Connecteur 26">
                  <a:extLst>
                    <a:ext uri="{FF2B5EF4-FFF2-40B4-BE49-F238E27FC236}">
                      <a16:creationId xmlns:a16="http://schemas.microsoft.com/office/drawing/2014/main" id="{F4A0F249-2997-229E-C29F-CB3321EE47D4}"/>
                    </a:ext>
                  </a:extLst>
                </p:cNvPr>
                <p:cNvSpPr/>
                <p:nvPr/>
              </p:nvSpPr>
              <p:spPr>
                <a:xfrm>
                  <a:off x="2127717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11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rPr>
                    <a:t>3</a:t>
                  </a:r>
                </a:p>
              </p:txBody>
            </p:sp>
            <p:sp>
              <p:nvSpPr>
                <p:cNvPr id="15" name="ZoneTexte 27">
                  <a:extLst>
                    <a:ext uri="{FF2B5EF4-FFF2-40B4-BE49-F238E27FC236}">
                      <a16:creationId xmlns:a16="http://schemas.microsoft.com/office/drawing/2014/main" id="{180A929E-9187-510F-439E-9460C62EF8D1}"/>
                    </a:ext>
                  </a:extLst>
                </p:cNvPr>
                <p:cNvSpPr txBox="1"/>
                <p:nvPr/>
              </p:nvSpPr>
              <p:spPr>
                <a:xfrm>
                  <a:off x="837296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ar-MA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8B8D"/>
                      </a:solidFill>
                      <a:effectLst/>
                      <a:uLnTx/>
                      <a:uFillTx/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اختتام الحصة</a:t>
                  </a:r>
                  <a:endParaRPr kumimoji="0" lang="fr-FR" sz="15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8B8D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6" name="Organigramme : Connecteur 28">
                  <a:extLst>
                    <a:ext uri="{FF2B5EF4-FFF2-40B4-BE49-F238E27FC236}">
                      <a16:creationId xmlns:a16="http://schemas.microsoft.com/office/drawing/2014/main" id="{98B66EF7-F834-15E2-28D2-113BCBA4CBC3}"/>
                    </a:ext>
                  </a:extLst>
                </p:cNvPr>
                <p:cNvSpPr/>
                <p:nvPr/>
              </p:nvSpPr>
              <p:spPr>
                <a:xfrm>
                  <a:off x="7685288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11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rPr>
                    <a:t>1</a:t>
                  </a:r>
                </a:p>
              </p:txBody>
            </p:sp>
          </p:grp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6CEC1F47-F5CD-585E-9BA3-F83869EB3B3B}"/>
                  </a:ext>
                </a:extLst>
              </p:cNvPr>
              <p:cNvSpPr/>
              <p:nvPr/>
            </p:nvSpPr>
            <p:spPr>
              <a:xfrm>
                <a:off x="568393" y="159567"/>
                <a:ext cx="2540153" cy="323165"/>
              </a:xfrm>
              <a:prstGeom prst="rect">
                <a:avLst/>
              </a:prstGeom>
              <a:solidFill>
                <a:srgbClr val="B3D9CE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  <p:sp>
          <p:nvSpPr>
            <p:cNvPr id="7" name="Rectangle : coins arrondis 19">
              <a:extLst>
                <a:ext uri="{FF2B5EF4-FFF2-40B4-BE49-F238E27FC236}">
                  <a16:creationId xmlns:a16="http://schemas.microsoft.com/office/drawing/2014/main" id="{80C18826-9F5B-B45F-5565-7C112E53E515}"/>
                </a:ext>
              </a:extLst>
            </p:cNvPr>
            <p:cNvSpPr/>
            <p:nvPr/>
          </p:nvSpPr>
          <p:spPr>
            <a:xfrm>
              <a:off x="5419914" y="61268"/>
              <a:ext cx="2616539" cy="323165"/>
            </a:xfrm>
            <a:prstGeom prst="roundRect">
              <a:avLst>
                <a:gd name="adj" fmla="val 50000"/>
              </a:avLst>
            </a:prstGeom>
            <a:solidFill>
              <a:srgbClr val="B3D9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34134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22">
            <a:extLst>
              <a:ext uri="{FF2B5EF4-FFF2-40B4-BE49-F238E27FC236}">
                <a16:creationId xmlns:a16="http://schemas.microsoft.com/office/drawing/2014/main" id="{E6D5C916-3601-8627-E452-076EB2AC42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3105834"/>
            <a:ext cx="3911601" cy="646332"/>
          </a:xfrm>
          <a:prstGeom prst="roundRect">
            <a:avLst>
              <a:gd name="adj" fmla="val 16667"/>
            </a:avLst>
          </a:prstGeom>
          <a:solidFill>
            <a:schemeClr val="bg1">
              <a:lumMod val="85000"/>
            </a:schemeClr>
          </a:solidFill>
          <a:ln w="12700">
            <a:solidFill>
              <a:srgbClr val="00206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altLang="fr-FR" sz="24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 </a:t>
            </a:r>
            <a:r>
              <a:rPr lang="ar-MA" altLang="fr-FR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1-</a:t>
            </a:r>
            <a:r>
              <a:rPr lang="ar-MA" alt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altLang="fr-FR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أَفْهَمُ وأُمَثّلُ مُعْطياتِ الْمَسْأَلَةِ:</a:t>
            </a:r>
          </a:p>
        </p:txBody>
      </p:sp>
      <p:sp>
        <p:nvSpPr>
          <p:cNvPr id="5" name="ZoneTexte 14">
            <a:extLst>
              <a:ext uri="{FF2B5EF4-FFF2-40B4-BE49-F238E27FC236}">
                <a16:creationId xmlns:a16="http://schemas.microsoft.com/office/drawing/2014/main" id="{8449980F-CAC6-6A41-F093-502751A4E6FC}"/>
              </a:ext>
            </a:extLst>
          </p:cNvPr>
          <p:cNvSpPr txBox="1"/>
          <p:nvPr/>
        </p:nvSpPr>
        <p:spPr>
          <a:xfrm>
            <a:off x="1059476" y="3986552"/>
            <a:ext cx="2466506" cy="461665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MA" sz="2400" dirty="0">
                <a:solidFill>
                  <a:srgbClr val="FF0000"/>
                </a:solidFill>
              </a:rPr>
              <a:t>366</a:t>
            </a:r>
            <a:endParaRPr lang="fr-MA" dirty="0">
              <a:solidFill>
                <a:srgbClr val="FF0000"/>
              </a:solidFill>
            </a:endParaRPr>
          </a:p>
        </p:txBody>
      </p:sp>
      <p:sp>
        <p:nvSpPr>
          <p:cNvPr id="6" name="ZoneTexte 15">
            <a:extLst>
              <a:ext uri="{FF2B5EF4-FFF2-40B4-BE49-F238E27FC236}">
                <a16:creationId xmlns:a16="http://schemas.microsoft.com/office/drawing/2014/main" id="{A30279D3-C161-D82A-DDDA-3FCEFA51B68E}"/>
              </a:ext>
            </a:extLst>
          </p:cNvPr>
          <p:cNvSpPr txBox="1"/>
          <p:nvPr/>
        </p:nvSpPr>
        <p:spPr>
          <a:xfrm>
            <a:off x="1059476" y="4501792"/>
            <a:ext cx="1338284" cy="369332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MA" dirty="0">
                <a:solidFill>
                  <a:srgbClr val="FF0000"/>
                </a:solidFill>
              </a:rPr>
              <a:t>190</a:t>
            </a:r>
            <a:r>
              <a:rPr lang="fr-MA" dirty="0">
                <a:solidFill>
                  <a:srgbClr val="FF0000"/>
                </a:solidFill>
              </a:rPr>
              <a:t>                 </a:t>
            </a:r>
          </a:p>
        </p:txBody>
      </p:sp>
      <p:sp>
        <p:nvSpPr>
          <p:cNvPr id="7" name="ZoneTexte 15">
            <a:extLst>
              <a:ext uri="{FF2B5EF4-FFF2-40B4-BE49-F238E27FC236}">
                <a16:creationId xmlns:a16="http://schemas.microsoft.com/office/drawing/2014/main" id="{268A4541-99B7-ABE1-4DFC-0B6A0017C524}"/>
              </a:ext>
            </a:extLst>
          </p:cNvPr>
          <p:cNvSpPr txBox="1"/>
          <p:nvPr/>
        </p:nvSpPr>
        <p:spPr>
          <a:xfrm>
            <a:off x="2397760" y="4501792"/>
            <a:ext cx="1128222" cy="369332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MA" dirty="0">
                <a:solidFill>
                  <a:srgbClr val="FF0000"/>
                </a:solidFill>
              </a:rPr>
              <a:t>؟</a:t>
            </a:r>
            <a:r>
              <a:rPr lang="fr-MA" dirty="0">
                <a:solidFill>
                  <a:srgbClr val="FF0000"/>
                </a:solidFill>
              </a:rPr>
              <a:t>                 </a:t>
            </a:r>
          </a:p>
        </p:txBody>
      </p:sp>
      <p:pic>
        <p:nvPicPr>
          <p:cNvPr id="8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7B64D792-5C79-B95C-9737-3CA98E641B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BC27746D-0134-5BBB-CCD7-63FBF010619B}"/>
              </a:ext>
            </a:extLst>
          </p:cNvPr>
          <p:cNvSpPr txBox="1"/>
          <p:nvPr/>
        </p:nvSpPr>
        <p:spPr>
          <a:xfrm>
            <a:off x="71121" y="935593"/>
            <a:ext cx="73612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 من يشرح لماذا هذا النموذج مناسب. ماذا لدينا، أين الكل، ماذا الذي نبحث عنه؟</a:t>
            </a:r>
          </a:p>
          <a:p>
            <a:pPr algn="r"/>
            <a:r>
              <a:rPr lang="ar-MA" i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تقديم المساعدة للمتعثرين. </a:t>
            </a:r>
          </a:p>
        </p:txBody>
      </p:sp>
      <p:grpSp>
        <p:nvGrpSpPr>
          <p:cNvPr id="10" name="Groupe 14">
            <a:extLst>
              <a:ext uri="{FF2B5EF4-FFF2-40B4-BE49-F238E27FC236}">
                <a16:creationId xmlns:a16="http://schemas.microsoft.com/office/drawing/2014/main" id="{A81F913A-313E-BF41-C077-E0A8C85B43A6}"/>
              </a:ext>
            </a:extLst>
          </p:cNvPr>
          <p:cNvGrpSpPr/>
          <p:nvPr/>
        </p:nvGrpSpPr>
        <p:grpSpPr>
          <a:xfrm>
            <a:off x="373226" y="117254"/>
            <a:ext cx="7663227" cy="379774"/>
            <a:chOff x="373226" y="61268"/>
            <a:chExt cx="7663227" cy="379774"/>
          </a:xfrm>
        </p:grpSpPr>
        <p:grpSp>
          <p:nvGrpSpPr>
            <p:cNvPr id="11" name="Groupe 15">
              <a:extLst>
                <a:ext uri="{FF2B5EF4-FFF2-40B4-BE49-F238E27FC236}">
                  <a16:creationId xmlns:a16="http://schemas.microsoft.com/office/drawing/2014/main" id="{5DBBE08F-44C4-7E81-3594-8F4B3EC9E6B2}"/>
                </a:ext>
              </a:extLst>
            </p:cNvPr>
            <p:cNvGrpSpPr/>
            <p:nvPr/>
          </p:nvGrpSpPr>
          <p:grpSpPr>
            <a:xfrm>
              <a:off x="373226" y="108546"/>
              <a:ext cx="7604448" cy="332496"/>
              <a:chOff x="391887" y="155214"/>
              <a:chExt cx="7604448" cy="332496"/>
            </a:xfrm>
          </p:grpSpPr>
          <p:grpSp>
            <p:nvGrpSpPr>
              <p:cNvPr id="13" name="Groupe 20">
                <a:extLst>
                  <a:ext uri="{FF2B5EF4-FFF2-40B4-BE49-F238E27FC236}">
                    <a16:creationId xmlns:a16="http://schemas.microsoft.com/office/drawing/2014/main" id="{2808F52B-B7C2-773B-882A-DD14318B3CC1}"/>
                  </a:ext>
                </a:extLst>
              </p:cNvPr>
              <p:cNvGrpSpPr/>
              <p:nvPr/>
            </p:nvGrpSpPr>
            <p:grpSpPr>
              <a:xfrm>
                <a:off x="391887" y="155214"/>
                <a:ext cx="7604448" cy="332496"/>
                <a:chOff x="391887" y="155214"/>
                <a:chExt cx="7604448" cy="332496"/>
              </a:xfrm>
            </p:grpSpPr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05CCFD43-9EEA-14E0-43ED-697FEA6FA935}"/>
                    </a:ext>
                  </a:extLst>
                </p:cNvPr>
                <p:cNvSpPr/>
                <p:nvPr/>
              </p:nvSpPr>
              <p:spPr>
                <a:xfrm>
                  <a:off x="391887" y="155214"/>
                  <a:ext cx="7604448" cy="275887"/>
                </a:xfrm>
                <a:prstGeom prst="rect">
                  <a:avLst/>
                </a:prstGeom>
                <a:solidFill>
                  <a:srgbClr val="B3D9CE"/>
                </a:solidFill>
                <a:ln>
                  <a:solidFill>
                    <a:srgbClr val="B3D9CE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6" name="ZoneTexte 23">
                  <a:extLst>
                    <a:ext uri="{FF2B5EF4-FFF2-40B4-BE49-F238E27FC236}">
                      <a16:creationId xmlns:a16="http://schemas.microsoft.com/office/drawing/2014/main" id="{E036DB0D-25CC-E4BB-1E11-9EF49A3F8187}"/>
                    </a:ext>
                  </a:extLst>
                </p:cNvPr>
                <p:cNvSpPr txBox="1"/>
                <p:nvPr/>
              </p:nvSpPr>
              <p:spPr>
                <a:xfrm>
                  <a:off x="6431013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ar-MA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8B8D"/>
                      </a:solidFill>
                      <a:effectLst/>
                      <a:uLnTx/>
                      <a:uFillTx/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افتتاح الحصة</a:t>
                  </a:r>
                  <a:endParaRPr kumimoji="0" lang="fr-FR" sz="15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8B8D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7" name="Organigramme : Connecteur 24">
                  <a:extLst>
                    <a:ext uri="{FF2B5EF4-FFF2-40B4-BE49-F238E27FC236}">
                      <a16:creationId xmlns:a16="http://schemas.microsoft.com/office/drawing/2014/main" id="{F0E24CBB-C1DE-D358-4779-E746CE1430D0}"/>
                    </a:ext>
                  </a:extLst>
                </p:cNvPr>
                <p:cNvSpPr/>
                <p:nvPr/>
              </p:nvSpPr>
              <p:spPr>
                <a:xfrm>
                  <a:off x="4906502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11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rPr>
                    <a:t>2</a:t>
                  </a:r>
                </a:p>
              </p:txBody>
            </p:sp>
            <p:sp>
              <p:nvSpPr>
                <p:cNvPr id="18" name="ZoneTexte 25">
                  <a:extLst>
                    <a:ext uri="{FF2B5EF4-FFF2-40B4-BE49-F238E27FC236}">
                      <a16:creationId xmlns:a16="http://schemas.microsoft.com/office/drawing/2014/main" id="{06BDE10B-D36B-8E87-5F24-195FFA342927}"/>
                    </a:ext>
                  </a:extLst>
                </p:cNvPr>
                <p:cNvSpPr txBox="1"/>
                <p:nvPr/>
              </p:nvSpPr>
              <p:spPr>
                <a:xfrm>
                  <a:off x="3634155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ar-MA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8B8D"/>
                      </a:solidFill>
                      <a:effectLst/>
                      <a:uLnTx/>
                      <a:uFillTx/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أنشطة المراجعة</a:t>
                  </a:r>
                  <a:endParaRPr kumimoji="0" lang="fr-FR" sz="15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8B8D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9" name="Organigramme : Connecteur 26">
                  <a:extLst>
                    <a:ext uri="{FF2B5EF4-FFF2-40B4-BE49-F238E27FC236}">
                      <a16:creationId xmlns:a16="http://schemas.microsoft.com/office/drawing/2014/main" id="{D5D58252-7EFC-751F-E991-BECC655FDB7D}"/>
                    </a:ext>
                  </a:extLst>
                </p:cNvPr>
                <p:cNvSpPr/>
                <p:nvPr/>
              </p:nvSpPr>
              <p:spPr>
                <a:xfrm>
                  <a:off x="2127717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11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rPr>
                    <a:t>3</a:t>
                  </a:r>
                </a:p>
              </p:txBody>
            </p:sp>
            <p:sp>
              <p:nvSpPr>
                <p:cNvPr id="20" name="ZoneTexte 27">
                  <a:extLst>
                    <a:ext uri="{FF2B5EF4-FFF2-40B4-BE49-F238E27FC236}">
                      <a16:creationId xmlns:a16="http://schemas.microsoft.com/office/drawing/2014/main" id="{9B5364DC-6348-F86A-D561-98A3CB1D66E1}"/>
                    </a:ext>
                  </a:extLst>
                </p:cNvPr>
                <p:cNvSpPr txBox="1"/>
                <p:nvPr/>
              </p:nvSpPr>
              <p:spPr>
                <a:xfrm>
                  <a:off x="837296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ar-MA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8B8D"/>
                      </a:solidFill>
                      <a:effectLst/>
                      <a:uLnTx/>
                      <a:uFillTx/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اختتام الحصة</a:t>
                  </a:r>
                  <a:endParaRPr kumimoji="0" lang="fr-FR" sz="15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8B8D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1" name="Organigramme : Connecteur 28">
                  <a:extLst>
                    <a:ext uri="{FF2B5EF4-FFF2-40B4-BE49-F238E27FC236}">
                      <a16:creationId xmlns:a16="http://schemas.microsoft.com/office/drawing/2014/main" id="{C8615898-E2C2-CF29-4AA3-A229C3A57ADD}"/>
                    </a:ext>
                  </a:extLst>
                </p:cNvPr>
                <p:cNvSpPr/>
                <p:nvPr/>
              </p:nvSpPr>
              <p:spPr>
                <a:xfrm>
                  <a:off x="7685288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11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rPr>
                    <a:t>1</a:t>
                  </a:r>
                </a:p>
              </p:txBody>
            </p:sp>
          </p:grp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45BB160B-0A43-8E3B-5877-305E3C5DD825}"/>
                  </a:ext>
                </a:extLst>
              </p:cNvPr>
              <p:cNvSpPr/>
              <p:nvPr/>
            </p:nvSpPr>
            <p:spPr>
              <a:xfrm>
                <a:off x="568393" y="159567"/>
                <a:ext cx="2540153" cy="323165"/>
              </a:xfrm>
              <a:prstGeom prst="rect">
                <a:avLst/>
              </a:prstGeom>
              <a:solidFill>
                <a:srgbClr val="B3D9CE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  <p:sp>
          <p:nvSpPr>
            <p:cNvPr id="12" name="Rectangle : coins arrondis 19">
              <a:extLst>
                <a:ext uri="{FF2B5EF4-FFF2-40B4-BE49-F238E27FC236}">
                  <a16:creationId xmlns:a16="http://schemas.microsoft.com/office/drawing/2014/main" id="{0D09B380-1ACB-A5A3-7131-34DF02979AFC}"/>
                </a:ext>
              </a:extLst>
            </p:cNvPr>
            <p:cNvSpPr/>
            <p:nvPr/>
          </p:nvSpPr>
          <p:spPr>
            <a:xfrm>
              <a:off x="5419914" y="61268"/>
              <a:ext cx="2616539" cy="323165"/>
            </a:xfrm>
            <a:prstGeom prst="roundRect">
              <a:avLst>
                <a:gd name="adj" fmla="val 50000"/>
              </a:avLst>
            </a:prstGeom>
            <a:solidFill>
              <a:srgbClr val="B3D9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22" name="Rectangle: Rounded Corners 22">
            <a:extLst>
              <a:ext uri="{FF2B5EF4-FFF2-40B4-BE49-F238E27FC236}">
                <a16:creationId xmlns:a16="http://schemas.microsoft.com/office/drawing/2014/main" id="{52A7D0A2-4090-EE17-8C57-C077C41D2B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1056" y="2020489"/>
            <a:ext cx="4113408" cy="1567014"/>
          </a:xfrm>
          <a:prstGeom prst="roundRect">
            <a:avLst>
              <a:gd name="adj" fmla="val 16667"/>
            </a:avLst>
          </a:prstGeom>
          <a:solidFill>
            <a:schemeClr val="accent3">
              <a:lumMod val="40000"/>
              <a:lumOff val="60000"/>
            </a:schemeClr>
          </a:solidFill>
          <a:ln w="12700">
            <a:solidFill>
              <a:schemeClr val="accent3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r" rtl="1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ar-MA" altLang="fr-FR" sz="24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</a:t>
            </a:r>
            <a:r>
              <a:rPr lang="ar-MA" altLang="fr-FR" sz="16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في سَنَةِ 2024 بَلَغَ عَدَدُ اْلأَيّامِ </a:t>
            </a:r>
            <a:r>
              <a:rPr lang="ar-SA" altLang="fr-FR" sz="16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altLang="fr-FR" sz="16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366 يَوْمًا.</a:t>
            </a:r>
            <a:r>
              <a:rPr lang="ar-SA" altLang="fr-FR" sz="16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altLang="fr-FR" sz="16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حَضرَ  مَجْدُ إلى الْمَدْرسَةِ خِلالَ 190 يَوْمًا فَقَط .</a:t>
            </a:r>
          </a:p>
          <a:p>
            <a:pPr algn="r" rtl="1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ar-MA" altLang="fr-FR" sz="16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 عَدَدُ الأَيّام الّتي لَمْ يَحْضُرْ خِلالَهَا مَجْدُ إلى الْمَدْرَسَةِ</a:t>
            </a:r>
            <a:r>
              <a:rPr lang="ar-MA" altLang="fr-FR" sz="24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؟</a:t>
            </a:r>
            <a:endParaRPr lang="en-US" altLang="fr-FR" sz="2400" b="1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2341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506287-215D-E67A-E281-70E9C1E996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22">
            <a:extLst>
              <a:ext uri="{FF2B5EF4-FFF2-40B4-BE49-F238E27FC236}">
                <a16:creationId xmlns:a16="http://schemas.microsoft.com/office/drawing/2014/main" id="{D9654568-2275-85E7-FF6C-3B44D4CC84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9538" y="2390315"/>
            <a:ext cx="3911601" cy="646332"/>
          </a:xfrm>
          <a:prstGeom prst="roundRect">
            <a:avLst>
              <a:gd name="adj" fmla="val 16667"/>
            </a:avLst>
          </a:prstGeom>
          <a:solidFill>
            <a:schemeClr val="bg1">
              <a:lumMod val="85000"/>
            </a:schemeClr>
          </a:solidFill>
          <a:ln w="12700">
            <a:solidFill>
              <a:srgbClr val="00206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altLang="fr-FR" sz="24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 </a:t>
            </a:r>
            <a:r>
              <a:rPr lang="ar-MA" altLang="fr-FR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1-</a:t>
            </a:r>
            <a:r>
              <a:rPr lang="ar-MA" alt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altLang="fr-FR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أَفْهَمُ وأُمَثّلُ مُعْطياتِ الْمَسْأَلَةِ:</a:t>
            </a:r>
          </a:p>
        </p:txBody>
      </p:sp>
      <p:sp>
        <p:nvSpPr>
          <p:cNvPr id="5" name="ZoneTexte 14">
            <a:extLst>
              <a:ext uri="{FF2B5EF4-FFF2-40B4-BE49-F238E27FC236}">
                <a16:creationId xmlns:a16="http://schemas.microsoft.com/office/drawing/2014/main" id="{196D28ED-1F7C-F579-C1BA-BC57FE6702B6}"/>
              </a:ext>
            </a:extLst>
          </p:cNvPr>
          <p:cNvSpPr txBox="1"/>
          <p:nvPr/>
        </p:nvSpPr>
        <p:spPr>
          <a:xfrm>
            <a:off x="1059476" y="3986552"/>
            <a:ext cx="2466506" cy="461665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MA" sz="2400" dirty="0">
                <a:solidFill>
                  <a:srgbClr val="FF0000"/>
                </a:solidFill>
              </a:rPr>
              <a:t>366</a:t>
            </a:r>
            <a:endParaRPr lang="fr-MA" dirty="0">
              <a:solidFill>
                <a:srgbClr val="FF0000"/>
              </a:solidFill>
            </a:endParaRPr>
          </a:p>
        </p:txBody>
      </p:sp>
      <p:sp>
        <p:nvSpPr>
          <p:cNvPr id="6" name="ZoneTexte 15">
            <a:extLst>
              <a:ext uri="{FF2B5EF4-FFF2-40B4-BE49-F238E27FC236}">
                <a16:creationId xmlns:a16="http://schemas.microsoft.com/office/drawing/2014/main" id="{E11576B2-F89B-D76D-3349-A46EF86640FA}"/>
              </a:ext>
            </a:extLst>
          </p:cNvPr>
          <p:cNvSpPr txBox="1"/>
          <p:nvPr/>
        </p:nvSpPr>
        <p:spPr>
          <a:xfrm>
            <a:off x="1059476" y="4501792"/>
            <a:ext cx="1338284" cy="369332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MA" dirty="0">
                <a:solidFill>
                  <a:srgbClr val="FF0000"/>
                </a:solidFill>
              </a:rPr>
              <a:t>190</a:t>
            </a:r>
            <a:r>
              <a:rPr lang="fr-MA" dirty="0">
                <a:solidFill>
                  <a:srgbClr val="FF0000"/>
                </a:solidFill>
              </a:rPr>
              <a:t>                 </a:t>
            </a:r>
          </a:p>
        </p:txBody>
      </p:sp>
      <p:sp>
        <p:nvSpPr>
          <p:cNvPr id="7" name="ZoneTexte 15">
            <a:extLst>
              <a:ext uri="{FF2B5EF4-FFF2-40B4-BE49-F238E27FC236}">
                <a16:creationId xmlns:a16="http://schemas.microsoft.com/office/drawing/2014/main" id="{93997CBB-B64C-4A79-CDA6-833563AFC96E}"/>
              </a:ext>
            </a:extLst>
          </p:cNvPr>
          <p:cNvSpPr txBox="1"/>
          <p:nvPr/>
        </p:nvSpPr>
        <p:spPr>
          <a:xfrm>
            <a:off x="2397760" y="4501792"/>
            <a:ext cx="1128222" cy="369332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MA" dirty="0">
                <a:solidFill>
                  <a:srgbClr val="FF0000"/>
                </a:solidFill>
              </a:rPr>
              <a:t>؟</a:t>
            </a:r>
            <a:r>
              <a:rPr lang="fr-MA" dirty="0">
                <a:solidFill>
                  <a:srgbClr val="FF0000"/>
                </a:solidFill>
              </a:rPr>
              <a:t>                 </a:t>
            </a:r>
          </a:p>
        </p:txBody>
      </p:sp>
      <p:pic>
        <p:nvPicPr>
          <p:cNvPr id="8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ED573EC9-C032-6967-46EF-1DAD604653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6ED30804-46AA-55AA-BBCB-A798D5D43EE7}"/>
              </a:ext>
            </a:extLst>
          </p:cNvPr>
          <p:cNvSpPr txBox="1"/>
          <p:nvPr/>
        </p:nvSpPr>
        <p:spPr>
          <a:xfrm>
            <a:off x="71121" y="935593"/>
            <a:ext cx="73612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اكتبوا متساوية الحل وأنجزوا العملية.</a:t>
            </a:r>
          </a:p>
        </p:txBody>
      </p:sp>
      <p:grpSp>
        <p:nvGrpSpPr>
          <p:cNvPr id="10" name="Groupe 14">
            <a:extLst>
              <a:ext uri="{FF2B5EF4-FFF2-40B4-BE49-F238E27FC236}">
                <a16:creationId xmlns:a16="http://schemas.microsoft.com/office/drawing/2014/main" id="{EEFAB09A-E019-7645-A161-7B9A17D6F3D9}"/>
              </a:ext>
            </a:extLst>
          </p:cNvPr>
          <p:cNvGrpSpPr/>
          <p:nvPr/>
        </p:nvGrpSpPr>
        <p:grpSpPr>
          <a:xfrm>
            <a:off x="373226" y="117254"/>
            <a:ext cx="7663227" cy="379774"/>
            <a:chOff x="373226" y="61268"/>
            <a:chExt cx="7663227" cy="379774"/>
          </a:xfrm>
        </p:grpSpPr>
        <p:grpSp>
          <p:nvGrpSpPr>
            <p:cNvPr id="11" name="Groupe 15">
              <a:extLst>
                <a:ext uri="{FF2B5EF4-FFF2-40B4-BE49-F238E27FC236}">
                  <a16:creationId xmlns:a16="http://schemas.microsoft.com/office/drawing/2014/main" id="{3A2F950F-5225-1466-B860-A5CD982EA036}"/>
                </a:ext>
              </a:extLst>
            </p:cNvPr>
            <p:cNvGrpSpPr/>
            <p:nvPr/>
          </p:nvGrpSpPr>
          <p:grpSpPr>
            <a:xfrm>
              <a:off x="373226" y="108546"/>
              <a:ext cx="7604448" cy="332496"/>
              <a:chOff x="391887" y="155214"/>
              <a:chExt cx="7604448" cy="332496"/>
            </a:xfrm>
          </p:grpSpPr>
          <p:grpSp>
            <p:nvGrpSpPr>
              <p:cNvPr id="13" name="Groupe 20">
                <a:extLst>
                  <a:ext uri="{FF2B5EF4-FFF2-40B4-BE49-F238E27FC236}">
                    <a16:creationId xmlns:a16="http://schemas.microsoft.com/office/drawing/2014/main" id="{9F914816-C8D1-DF8C-DD6E-61A38845D514}"/>
                  </a:ext>
                </a:extLst>
              </p:cNvPr>
              <p:cNvGrpSpPr/>
              <p:nvPr/>
            </p:nvGrpSpPr>
            <p:grpSpPr>
              <a:xfrm>
                <a:off x="391887" y="155214"/>
                <a:ext cx="7604448" cy="332496"/>
                <a:chOff x="391887" y="155214"/>
                <a:chExt cx="7604448" cy="332496"/>
              </a:xfrm>
            </p:grpSpPr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A140E1A4-3E40-D9A3-6398-EA2E7B1285CC}"/>
                    </a:ext>
                  </a:extLst>
                </p:cNvPr>
                <p:cNvSpPr/>
                <p:nvPr/>
              </p:nvSpPr>
              <p:spPr>
                <a:xfrm>
                  <a:off x="391887" y="155214"/>
                  <a:ext cx="7604448" cy="275887"/>
                </a:xfrm>
                <a:prstGeom prst="rect">
                  <a:avLst/>
                </a:prstGeom>
                <a:solidFill>
                  <a:srgbClr val="B3D9CE"/>
                </a:solidFill>
                <a:ln>
                  <a:solidFill>
                    <a:srgbClr val="B3D9CE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6" name="ZoneTexte 23">
                  <a:extLst>
                    <a:ext uri="{FF2B5EF4-FFF2-40B4-BE49-F238E27FC236}">
                      <a16:creationId xmlns:a16="http://schemas.microsoft.com/office/drawing/2014/main" id="{5CA6A8B0-AF56-97F6-64DC-8274B9568C40}"/>
                    </a:ext>
                  </a:extLst>
                </p:cNvPr>
                <p:cNvSpPr txBox="1"/>
                <p:nvPr/>
              </p:nvSpPr>
              <p:spPr>
                <a:xfrm>
                  <a:off x="6431013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ar-MA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8B8D"/>
                      </a:solidFill>
                      <a:effectLst/>
                      <a:uLnTx/>
                      <a:uFillTx/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افتتاح الحصة</a:t>
                  </a:r>
                  <a:endParaRPr kumimoji="0" lang="fr-FR" sz="15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8B8D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7" name="Organigramme : Connecteur 24">
                  <a:extLst>
                    <a:ext uri="{FF2B5EF4-FFF2-40B4-BE49-F238E27FC236}">
                      <a16:creationId xmlns:a16="http://schemas.microsoft.com/office/drawing/2014/main" id="{F565F9AF-0DE2-4787-97F8-C276B2BF0FFA}"/>
                    </a:ext>
                  </a:extLst>
                </p:cNvPr>
                <p:cNvSpPr/>
                <p:nvPr/>
              </p:nvSpPr>
              <p:spPr>
                <a:xfrm>
                  <a:off x="4906502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11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rPr>
                    <a:t>2</a:t>
                  </a:r>
                </a:p>
              </p:txBody>
            </p:sp>
            <p:sp>
              <p:nvSpPr>
                <p:cNvPr id="18" name="ZoneTexte 25">
                  <a:extLst>
                    <a:ext uri="{FF2B5EF4-FFF2-40B4-BE49-F238E27FC236}">
                      <a16:creationId xmlns:a16="http://schemas.microsoft.com/office/drawing/2014/main" id="{4BFD80FD-2BAF-769F-D59A-72D76478470A}"/>
                    </a:ext>
                  </a:extLst>
                </p:cNvPr>
                <p:cNvSpPr txBox="1"/>
                <p:nvPr/>
              </p:nvSpPr>
              <p:spPr>
                <a:xfrm>
                  <a:off x="3634155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ar-MA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8B8D"/>
                      </a:solidFill>
                      <a:effectLst/>
                      <a:uLnTx/>
                      <a:uFillTx/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أنشطة المراجعة</a:t>
                  </a:r>
                  <a:endParaRPr kumimoji="0" lang="fr-FR" sz="15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8B8D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9" name="Organigramme : Connecteur 26">
                  <a:extLst>
                    <a:ext uri="{FF2B5EF4-FFF2-40B4-BE49-F238E27FC236}">
                      <a16:creationId xmlns:a16="http://schemas.microsoft.com/office/drawing/2014/main" id="{81AA3F69-A45F-0AA5-EEA9-DD6CF9729638}"/>
                    </a:ext>
                  </a:extLst>
                </p:cNvPr>
                <p:cNvSpPr/>
                <p:nvPr/>
              </p:nvSpPr>
              <p:spPr>
                <a:xfrm>
                  <a:off x="2127717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11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rPr>
                    <a:t>3</a:t>
                  </a:r>
                </a:p>
              </p:txBody>
            </p:sp>
            <p:sp>
              <p:nvSpPr>
                <p:cNvPr id="20" name="ZoneTexte 27">
                  <a:extLst>
                    <a:ext uri="{FF2B5EF4-FFF2-40B4-BE49-F238E27FC236}">
                      <a16:creationId xmlns:a16="http://schemas.microsoft.com/office/drawing/2014/main" id="{74831874-FA05-087D-BFBD-C0104B9868FD}"/>
                    </a:ext>
                  </a:extLst>
                </p:cNvPr>
                <p:cNvSpPr txBox="1"/>
                <p:nvPr/>
              </p:nvSpPr>
              <p:spPr>
                <a:xfrm>
                  <a:off x="837296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ar-MA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8B8D"/>
                      </a:solidFill>
                      <a:effectLst/>
                      <a:uLnTx/>
                      <a:uFillTx/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اختتام الحصة</a:t>
                  </a:r>
                  <a:endParaRPr kumimoji="0" lang="fr-FR" sz="15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8B8D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1" name="Organigramme : Connecteur 28">
                  <a:extLst>
                    <a:ext uri="{FF2B5EF4-FFF2-40B4-BE49-F238E27FC236}">
                      <a16:creationId xmlns:a16="http://schemas.microsoft.com/office/drawing/2014/main" id="{A2529458-9CA0-03FD-825F-D4D8349C105D}"/>
                    </a:ext>
                  </a:extLst>
                </p:cNvPr>
                <p:cNvSpPr/>
                <p:nvPr/>
              </p:nvSpPr>
              <p:spPr>
                <a:xfrm>
                  <a:off x="7685288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11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rPr>
                    <a:t>1</a:t>
                  </a:r>
                </a:p>
              </p:txBody>
            </p:sp>
          </p:grp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729E621E-3FB7-DAA9-215F-2253DA3B93C7}"/>
                  </a:ext>
                </a:extLst>
              </p:cNvPr>
              <p:cNvSpPr/>
              <p:nvPr/>
            </p:nvSpPr>
            <p:spPr>
              <a:xfrm>
                <a:off x="568393" y="159567"/>
                <a:ext cx="2540153" cy="323165"/>
              </a:xfrm>
              <a:prstGeom prst="rect">
                <a:avLst/>
              </a:prstGeom>
              <a:solidFill>
                <a:srgbClr val="B3D9CE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  <p:sp>
          <p:nvSpPr>
            <p:cNvPr id="12" name="Rectangle : coins arrondis 19">
              <a:extLst>
                <a:ext uri="{FF2B5EF4-FFF2-40B4-BE49-F238E27FC236}">
                  <a16:creationId xmlns:a16="http://schemas.microsoft.com/office/drawing/2014/main" id="{E2545789-32BE-897C-B432-0E773DCD6DDA}"/>
                </a:ext>
              </a:extLst>
            </p:cNvPr>
            <p:cNvSpPr/>
            <p:nvPr/>
          </p:nvSpPr>
          <p:spPr>
            <a:xfrm>
              <a:off x="5419914" y="61268"/>
              <a:ext cx="2616539" cy="323165"/>
            </a:xfrm>
            <a:prstGeom prst="roundRect">
              <a:avLst>
                <a:gd name="adj" fmla="val 50000"/>
              </a:avLst>
            </a:prstGeom>
            <a:solidFill>
              <a:srgbClr val="B3D9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22" name="Rectangle: Rounded Corners 22">
            <a:extLst>
              <a:ext uri="{FF2B5EF4-FFF2-40B4-BE49-F238E27FC236}">
                <a16:creationId xmlns:a16="http://schemas.microsoft.com/office/drawing/2014/main" id="{8D225C63-C43D-719E-0D65-F419AA979E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1056" y="2020489"/>
            <a:ext cx="4113408" cy="1567014"/>
          </a:xfrm>
          <a:prstGeom prst="roundRect">
            <a:avLst>
              <a:gd name="adj" fmla="val 16667"/>
            </a:avLst>
          </a:prstGeom>
          <a:solidFill>
            <a:schemeClr val="accent3">
              <a:lumMod val="40000"/>
              <a:lumOff val="60000"/>
            </a:schemeClr>
          </a:solidFill>
          <a:ln w="12700">
            <a:solidFill>
              <a:schemeClr val="accent3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r" rtl="1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ar-MA" altLang="fr-FR" sz="24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</a:t>
            </a:r>
            <a:r>
              <a:rPr lang="ar-MA" altLang="fr-FR" sz="16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في سَنَةِ 2024 بَلَغَ عَدَدُ اْلأَيّامِ </a:t>
            </a:r>
            <a:r>
              <a:rPr lang="ar-SA" altLang="fr-FR" sz="16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altLang="fr-FR" sz="16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366 يَوْمًا.</a:t>
            </a:r>
            <a:r>
              <a:rPr lang="ar-SA" altLang="fr-FR" sz="16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altLang="fr-FR" sz="16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حَضرَ  مَجْدُ إلى الْمَدْرسَةِ خِلالَ 190 يَوْمًا فَقَط .</a:t>
            </a:r>
          </a:p>
          <a:p>
            <a:pPr algn="r" rtl="1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ar-MA" altLang="fr-FR" sz="16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 عَدَدُ الأَيّام الّتي لَمْ يَحْضُرْ خِلالَهَا مَجْدُ إلى الْمَدْرَسَةِ</a:t>
            </a:r>
            <a:r>
              <a:rPr lang="ar-MA" altLang="fr-FR" sz="24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؟</a:t>
            </a:r>
            <a:endParaRPr lang="en-US" altLang="fr-FR" sz="2400" b="1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angle: Rounded Corners 22">
            <a:extLst>
              <a:ext uri="{FF2B5EF4-FFF2-40B4-BE49-F238E27FC236}">
                <a16:creationId xmlns:a16="http://schemas.microsoft.com/office/drawing/2014/main" id="{6E19B93F-DEB9-155C-B4BB-73AF28125E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9537" y="3287744"/>
            <a:ext cx="3911601" cy="999175"/>
          </a:xfrm>
          <a:prstGeom prst="roundRect">
            <a:avLst>
              <a:gd name="adj" fmla="val 16667"/>
            </a:avLst>
          </a:prstGeom>
          <a:solidFill>
            <a:schemeClr val="bg1">
              <a:lumMod val="85000"/>
            </a:schemeClr>
          </a:solidFill>
          <a:ln w="12700">
            <a:solidFill>
              <a:srgbClr val="00206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altLang="fr-FR" sz="24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</a:t>
            </a:r>
            <a:r>
              <a:rPr lang="ar-MA" altLang="fr-FR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2-</a:t>
            </a:r>
            <a:r>
              <a:rPr lang="ar-MA" alt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altLang="fr-FR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أَكْتُبُ مُتَساوِيّةَ الْحَلِّ وَأُنْجِزُ الْعَمَلِيّةَ:</a:t>
            </a:r>
          </a:p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altLang="fr-FR" sz="2800" b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....................................</a:t>
            </a:r>
          </a:p>
        </p:txBody>
      </p:sp>
    </p:spTree>
    <p:extLst>
      <p:ext uri="{BB962C8B-B14F-4D97-AF65-F5344CB8AC3E}">
        <p14:creationId xmlns:p14="http://schemas.microsoft.com/office/powerpoint/2010/main" val="3626025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4BB177-0477-B913-B88A-4F71E021D5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B9D92051-78EA-9B0B-D3D6-C31226CBC9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55787" y="1872482"/>
            <a:ext cx="3832426" cy="3832426"/>
          </a:xfrm>
          <a:prstGeom prst="rect">
            <a:avLst/>
          </a:prstGeom>
        </p:spPr>
      </p:pic>
      <p:sp>
        <p:nvSpPr>
          <p:cNvPr id="2" name="ZoneTexte 8">
            <a:extLst>
              <a:ext uri="{FF2B5EF4-FFF2-40B4-BE49-F238E27FC236}">
                <a16:creationId xmlns:a16="http://schemas.microsoft.com/office/drawing/2014/main" id="{041E17EB-D2A9-78A5-204B-E7E1D2E6946F}"/>
              </a:ext>
            </a:extLst>
          </p:cNvPr>
          <p:cNvSpPr txBox="1"/>
          <p:nvPr/>
        </p:nvSpPr>
        <p:spPr>
          <a:xfrm>
            <a:off x="1158505" y="935593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ألواحكم.</a:t>
            </a:r>
            <a:endParaRPr lang="fr-FR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E69A6947-88F7-71F4-3BD9-01CD23A4FF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2019" y="670259"/>
            <a:ext cx="900000" cy="900000"/>
          </a:xfrm>
          <a:prstGeom prst="rect">
            <a:avLst/>
          </a:prstGeom>
        </p:spPr>
      </p:pic>
      <p:grpSp>
        <p:nvGrpSpPr>
          <p:cNvPr id="4" name="Groupe 14">
            <a:extLst>
              <a:ext uri="{FF2B5EF4-FFF2-40B4-BE49-F238E27FC236}">
                <a16:creationId xmlns:a16="http://schemas.microsoft.com/office/drawing/2014/main" id="{106A4101-C990-D7C3-95DF-8D29E0A9937F}"/>
              </a:ext>
            </a:extLst>
          </p:cNvPr>
          <p:cNvGrpSpPr/>
          <p:nvPr/>
        </p:nvGrpSpPr>
        <p:grpSpPr>
          <a:xfrm>
            <a:off x="373226" y="117254"/>
            <a:ext cx="7663227" cy="379774"/>
            <a:chOff x="373226" y="61268"/>
            <a:chExt cx="7663227" cy="379774"/>
          </a:xfrm>
        </p:grpSpPr>
        <p:grpSp>
          <p:nvGrpSpPr>
            <p:cNvPr id="6" name="Groupe 15">
              <a:extLst>
                <a:ext uri="{FF2B5EF4-FFF2-40B4-BE49-F238E27FC236}">
                  <a16:creationId xmlns:a16="http://schemas.microsoft.com/office/drawing/2014/main" id="{5C8BD3AB-37F9-EECB-8E5F-AC867FEA0A9D}"/>
                </a:ext>
              </a:extLst>
            </p:cNvPr>
            <p:cNvGrpSpPr/>
            <p:nvPr/>
          </p:nvGrpSpPr>
          <p:grpSpPr>
            <a:xfrm>
              <a:off x="373226" y="108546"/>
              <a:ext cx="7604448" cy="332496"/>
              <a:chOff x="391887" y="155214"/>
              <a:chExt cx="7604448" cy="332496"/>
            </a:xfrm>
          </p:grpSpPr>
          <p:grpSp>
            <p:nvGrpSpPr>
              <p:cNvPr id="8" name="Groupe 20">
                <a:extLst>
                  <a:ext uri="{FF2B5EF4-FFF2-40B4-BE49-F238E27FC236}">
                    <a16:creationId xmlns:a16="http://schemas.microsoft.com/office/drawing/2014/main" id="{3B562170-AE1E-D2CC-49A3-7D336A566508}"/>
                  </a:ext>
                </a:extLst>
              </p:cNvPr>
              <p:cNvGrpSpPr/>
              <p:nvPr/>
            </p:nvGrpSpPr>
            <p:grpSpPr>
              <a:xfrm>
                <a:off x="391887" y="155214"/>
                <a:ext cx="7604448" cy="332496"/>
                <a:chOff x="391887" y="155214"/>
                <a:chExt cx="7604448" cy="332496"/>
              </a:xfrm>
            </p:grpSpPr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7F632186-A3C0-781D-A495-8F6781DF6341}"/>
                    </a:ext>
                  </a:extLst>
                </p:cNvPr>
                <p:cNvSpPr/>
                <p:nvPr/>
              </p:nvSpPr>
              <p:spPr>
                <a:xfrm>
                  <a:off x="391887" y="155214"/>
                  <a:ext cx="7604448" cy="275887"/>
                </a:xfrm>
                <a:prstGeom prst="rect">
                  <a:avLst/>
                </a:prstGeom>
                <a:solidFill>
                  <a:srgbClr val="B3D9CE"/>
                </a:solidFill>
                <a:ln>
                  <a:solidFill>
                    <a:srgbClr val="B3D9CE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1" name="ZoneTexte 23">
                  <a:extLst>
                    <a:ext uri="{FF2B5EF4-FFF2-40B4-BE49-F238E27FC236}">
                      <a16:creationId xmlns:a16="http://schemas.microsoft.com/office/drawing/2014/main" id="{3EBD8ACC-AE37-299D-5439-C1DE9BC857DF}"/>
                    </a:ext>
                  </a:extLst>
                </p:cNvPr>
                <p:cNvSpPr txBox="1"/>
                <p:nvPr/>
              </p:nvSpPr>
              <p:spPr>
                <a:xfrm>
                  <a:off x="6431013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ar-MA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8B8D"/>
                      </a:solidFill>
                      <a:effectLst/>
                      <a:uLnTx/>
                      <a:uFillTx/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افتتاح الحصة</a:t>
                  </a:r>
                  <a:endParaRPr kumimoji="0" lang="fr-FR" sz="15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8B8D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2" name="Organigramme : Connecteur 24">
                  <a:extLst>
                    <a:ext uri="{FF2B5EF4-FFF2-40B4-BE49-F238E27FC236}">
                      <a16:creationId xmlns:a16="http://schemas.microsoft.com/office/drawing/2014/main" id="{5E227E42-3CC0-2E0F-43BE-F71A41C94DEF}"/>
                    </a:ext>
                  </a:extLst>
                </p:cNvPr>
                <p:cNvSpPr/>
                <p:nvPr/>
              </p:nvSpPr>
              <p:spPr>
                <a:xfrm>
                  <a:off x="4906502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11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rPr>
                    <a:t>2</a:t>
                  </a:r>
                </a:p>
              </p:txBody>
            </p:sp>
            <p:sp>
              <p:nvSpPr>
                <p:cNvPr id="13" name="ZoneTexte 25">
                  <a:extLst>
                    <a:ext uri="{FF2B5EF4-FFF2-40B4-BE49-F238E27FC236}">
                      <a16:creationId xmlns:a16="http://schemas.microsoft.com/office/drawing/2014/main" id="{7A75E598-CF22-94B3-C7F0-2221B89C03B6}"/>
                    </a:ext>
                  </a:extLst>
                </p:cNvPr>
                <p:cNvSpPr txBox="1"/>
                <p:nvPr/>
              </p:nvSpPr>
              <p:spPr>
                <a:xfrm>
                  <a:off x="3634155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ar-MA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8B8D"/>
                      </a:solidFill>
                      <a:effectLst/>
                      <a:uLnTx/>
                      <a:uFillTx/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أنشطة المراجعة</a:t>
                  </a:r>
                  <a:endParaRPr kumimoji="0" lang="fr-FR" sz="15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8B8D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4" name="Organigramme : Connecteur 26">
                  <a:extLst>
                    <a:ext uri="{FF2B5EF4-FFF2-40B4-BE49-F238E27FC236}">
                      <a16:creationId xmlns:a16="http://schemas.microsoft.com/office/drawing/2014/main" id="{2EEBB9DF-9623-66CF-1125-038E29F5F23E}"/>
                    </a:ext>
                  </a:extLst>
                </p:cNvPr>
                <p:cNvSpPr/>
                <p:nvPr/>
              </p:nvSpPr>
              <p:spPr>
                <a:xfrm>
                  <a:off x="2127717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11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rPr>
                    <a:t>3</a:t>
                  </a:r>
                </a:p>
              </p:txBody>
            </p:sp>
            <p:sp>
              <p:nvSpPr>
                <p:cNvPr id="15" name="ZoneTexte 27">
                  <a:extLst>
                    <a:ext uri="{FF2B5EF4-FFF2-40B4-BE49-F238E27FC236}">
                      <a16:creationId xmlns:a16="http://schemas.microsoft.com/office/drawing/2014/main" id="{B6D9D08A-978D-FDB7-F278-E93046C35757}"/>
                    </a:ext>
                  </a:extLst>
                </p:cNvPr>
                <p:cNvSpPr txBox="1"/>
                <p:nvPr/>
              </p:nvSpPr>
              <p:spPr>
                <a:xfrm>
                  <a:off x="837296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ar-MA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8B8D"/>
                      </a:solidFill>
                      <a:effectLst/>
                      <a:uLnTx/>
                      <a:uFillTx/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اختتام الحصة</a:t>
                  </a:r>
                  <a:endParaRPr kumimoji="0" lang="fr-FR" sz="15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8B8D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6" name="Organigramme : Connecteur 28">
                  <a:extLst>
                    <a:ext uri="{FF2B5EF4-FFF2-40B4-BE49-F238E27FC236}">
                      <a16:creationId xmlns:a16="http://schemas.microsoft.com/office/drawing/2014/main" id="{EDE360E8-C48B-F52C-F558-44B7E33C350E}"/>
                    </a:ext>
                  </a:extLst>
                </p:cNvPr>
                <p:cNvSpPr/>
                <p:nvPr/>
              </p:nvSpPr>
              <p:spPr>
                <a:xfrm>
                  <a:off x="7685288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11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rPr>
                    <a:t>1</a:t>
                  </a:r>
                </a:p>
              </p:txBody>
            </p:sp>
          </p:grp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0726C741-1E73-37A1-7AEC-253982A3D4C3}"/>
                  </a:ext>
                </a:extLst>
              </p:cNvPr>
              <p:cNvSpPr/>
              <p:nvPr/>
            </p:nvSpPr>
            <p:spPr>
              <a:xfrm>
                <a:off x="568393" y="159567"/>
                <a:ext cx="2540153" cy="323165"/>
              </a:xfrm>
              <a:prstGeom prst="rect">
                <a:avLst/>
              </a:prstGeom>
              <a:solidFill>
                <a:srgbClr val="B3D9CE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  <p:sp>
          <p:nvSpPr>
            <p:cNvPr id="7" name="Rectangle : coins arrondis 19">
              <a:extLst>
                <a:ext uri="{FF2B5EF4-FFF2-40B4-BE49-F238E27FC236}">
                  <a16:creationId xmlns:a16="http://schemas.microsoft.com/office/drawing/2014/main" id="{93804A66-5B16-2EAE-B246-03046B886709}"/>
                </a:ext>
              </a:extLst>
            </p:cNvPr>
            <p:cNvSpPr/>
            <p:nvPr/>
          </p:nvSpPr>
          <p:spPr>
            <a:xfrm>
              <a:off x="5419914" y="61268"/>
              <a:ext cx="2616539" cy="323165"/>
            </a:xfrm>
            <a:prstGeom prst="roundRect">
              <a:avLst>
                <a:gd name="adj" fmla="val 50000"/>
              </a:avLst>
            </a:prstGeom>
            <a:solidFill>
              <a:srgbClr val="B3D9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2128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24DF16-6B6B-2CFB-7C2A-BFA9194E2F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22">
            <a:extLst>
              <a:ext uri="{FF2B5EF4-FFF2-40B4-BE49-F238E27FC236}">
                <a16:creationId xmlns:a16="http://schemas.microsoft.com/office/drawing/2014/main" id="{87F9D950-8C4E-C498-16F0-09621085DA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9538" y="2390315"/>
            <a:ext cx="3911601" cy="646332"/>
          </a:xfrm>
          <a:prstGeom prst="roundRect">
            <a:avLst>
              <a:gd name="adj" fmla="val 16667"/>
            </a:avLst>
          </a:prstGeom>
          <a:solidFill>
            <a:schemeClr val="bg1">
              <a:lumMod val="85000"/>
            </a:schemeClr>
          </a:solidFill>
          <a:ln w="12700">
            <a:solidFill>
              <a:srgbClr val="00206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altLang="fr-FR" sz="24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 </a:t>
            </a:r>
            <a:r>
              <a:rPr lang="ar-MA" altLang="fr-FR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1-</a:t>
            </a:r>
            <a:r>
              <a:rPr lang="ar-MA" alt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altLang="fr-FR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أَفْهَمُ وأُمَثّلُ مُعْطياتِ الْمَسْأَلَةِ:</a:t>
            </a:r>
          </a:p>
        </p:txBody>
      </p:sp>
      <p:sp>
        <p:nvSpPr>
          <p:cNvPr id="5" name="ZoneTexte 14">
            <a:extLst>
              <a:ext uri="{FF2B5EF4-FFF2-40B4-BE49-F238E27FC236}">
                <a16:creationId xmlns:a16="http://schemas.microsoft.com/office/drawing/2014/main" id="{8748A49D-A70C-26D3-15A2-0A66172CE56A}"/>
              </a:ext>
            </a:extLst>
          </p:cNvPr>
          <p:cNvSpPr txBox="1"/>
          <p:nvPr/>
        </p:nvSpPr>
        <p:spPr>
          <a:xfrm>
            <a:off x="1059476" y="3986552"/>
            <a:ext cx="2466506" cy="461665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MA" sz="2400" dirty="0">
                <a:solidFill>
                  <a:srgbClr val="FF0000"/>
                </a:solidFill>
              </a:rPr>
              <a:t>366</a:t>
            </a:r>
            <a:endParaRPr lang="fr-MA" dirty="0">
              <a:solidFill>
                <a:srgbClr val="FF0000"/>
              </a:solidFill>
            </a:endParaRPr>
          </a:p>
        </p:txBody>
      </p:sp>
      <p:sp>
        <p:nvSpPr>
          <p:cNvPr id="6" name="ZoneTexte 15">
            <a:extLst>
              <a:ext uri="{FF2B5EF4-FFF2-40B4-BE49-F238E27FC236}">
                <a16:creationId xmlns:a16="http://schemas.microsoft.com/office/drawing/2014/main" id="{62DF4A16-B1BA-1F50-4457-BE0294FFD328}"/>
              </a:ext>
            </a:extLst>
          </p:cNvPr>
          <p:cNvSpPr txBox="1"/>
          <p:nvPr/>
        </p:nvSpPr>
        <p:spPr>
          <a:xfrm>
            <a:off x="1059476" y="4501792"/>
            <a:ext cx="1338284" cy="369332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MA" dirty="0">
                <a:solidFill>
                  <a:srgbClr val="FF0000"/>
                </a:solidFill>
              </a:rPr>
              <a:t>190</a:t>
            </a:r>
            <a:r>
              <a:rPr lang="fr-MA" dirty="0">
                <a:solidFill>
                  <a:srgbClr val="FF0000"/>
                </a:solidFill>
              </a:rPr>
              <a:t>                 </a:t>
            </a:r>
          </a:p>
        </p:txBody>
      </p:sp>
      <p:sp>
        <p:nvSpPr>
          <p:cNvPr id="7" name="ZoneTexte 15">
            <a:extLst>
              <a:ext uri="{FF2B5EF4-FFF2-40B4-BE49-F238E27FC236}">
                <a16:creationId xmlns:a16="http://schemas.microsoft.com/office/drawing/2014/main" id="{0B8A2BEB-E1F6-8462-2DF2-7DBE83A37405}"/>
              </a:ext>
            </a:extLst>
          </p:cNvPr>
          <p:cNvSpPr txBox="1"/>
          <p:nvPr/>
        </p:nvSpPr>
        <p:spPr>
          <a:xfrm>
            <a:off x="2397760" y="4501792"/>
            <a:ext cx="1128222" cy="369332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MA" dirty="0">
                <a:solidFill>
                  <a:srgbClr val="FF0000"/>
                </a:solidFill>
              </a:rPr>
              <a:t>؟</a:t>
            </a:r>
            <a:r>
              <a:rPr lang="fr-MA" dirty="0">
                <a:solidFill>
                  <a:srgbClr val="FF0000"/>
                </a:solidFill>
              </a:rPr>
              <a:t>                 </a:t>
            </a:r>
          </a:p>
        </p:txBody>
      </p:sp>
      <p:pic>
        <p:nvPicPr>
          <p:cNvPr id="8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E5AACE2C-5AE9-408E-51A7-54A87E2DFB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08E4D19C-4431-D832-24BE-A61E32C768F1}"/>
              </a:ext>
            </a:extLst>
          </p:cNvPr>
          <p:cNvSpPr txBox="1"/>
          <p:nvPr/>
        </p:nvSpPr>
        <p:spPr>
          <a:xfrm>
            <a:off x="71121" y="935593"/>
            <a:ext cx="73612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 من يشرح كيف حصل على الجواب الصحيح. من أنجز العملية؟ </a:t>
            </a:r>
          </a:p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وجد الفرق بدون عملية؟</a:t>
            </a:r>
          </a:p>
        </p:txBody>
      </p:sp>
      <p:grpSp>
        <p:nvGrpSpPr>
          <p:cNvPr id="10" name="Groupe 14">
            <a:extLst>
              <a:ext uri="{FF2B5EF4-FFF2-40B4-BE49-F238E27FC236}">
                <a16:creationId xmlns:a16="http://schemas.microsoft.com/office/drawing/2014/main" id="{70CA85CE-5059-4A9A-5519-CBF116A7E17E}"/>
              </a:ext>
            </a:extLst>
          </p:cNvPr>
          <p:cNvGrpSpPr/>
          <p:nvPr/>
        </p:nvGrpSpPr>
        <p:grpSpPr>
          <a:xfrm>
            <a:off x="373226" y="117254"/>
            <a:ext cx="7663227" cy="379774"/>
            <a:chOff x="373226" y="61268"/>
            <a:chExt cx="7663227" cy="379774"/>
          </a:xfrm>
        </p:grpSpPr>
        <p:grpSp>
          <p:nvGrpSpPr>
            <p:cNvPr id="11" name="Groupe 15">
              <a:extLst>
                <a:ext uri="{FF2B5EF4-FFF2-40B4-BE49-F238E27FC236}">
                  <a16:creationId xmlns:a16="http://schemas.microsoft.com/office/drawing/2014/main" id="{07331E1B-815F-8671-B106-ED1256B32D1A}"/>
                </a:ext>
              </a:extLst>
            </p:cNvPr>
            <p:cNvGrpSpPr/>
            <p:nvPr/>
          </p:nvGrpSpPr>
          <p:grpSpPr>
            <a:xfrm>
              <a:off x="373226" y="108546"/>
              <a:ext cx="7604448" cy="332496"/>
              <a:chOff x="391887" y="155214"/>
              <a:chExt cx="7604448" cy="332496"/>
            </a:xfrm>
          </p:grpSpPr>
          <p:grpSp>
            <p:nvGrpSpPr>
              <p:cNvPr id="13" name="Groupe 20">
                <a:extLst>
                  <a:ext uri="{FF2B5EF4-FFF2-40B4-BE49-F238E27FC236}">
                    <a16:creationId xmlns:a16="http://schemas.microsoft.com/office/drawing/2014/main" id="{CB7794FA-215B-C14D-70D9-9762C0431378}"/>
                  </a:ext>
                </a:extLst>
              </p:cNvPr>
              <p:cNvGrpSpPr/>
              <p:nvPr/>
            </p:nvGrpSpPr>
            <p:grpSpPr>
              <a:xfrm>
                <a:off x="391887" y="155214"/>
                <a:ext cx="7604448" cy="332496"/>
                <a:chOff x="391887" y="155214"/>
                <a:chExt cx="7604448" cy="332496"/>
              </a:xfrm>
            </p:grpSpPr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0584D93A-1832-65DD-6896-94727B1F79E8}"/>
                    </a:ext>
                  </a:extLst>
                </p:cNvPr>
                <p:cNvSpPr/>
                <p:nvPr/>
              </p:nvSpPr>
              <p:spPr>
                <a:xfrm>
                  <a:off x="391887" y="155214"/>
                  <a:ext cx="7604448" cy="275887"/>
                </a:xfrm>
                <a:prstGeom prst="rect">
                  <a:avLst/>
                </a:prstGeom>
                <a:solidFill>
                  <a:srgbClr val="B3D9CE"/>
                </a:solidFill>
                <a:ln>
                  <a:solidFill>
                    <a:srgbClr val="B3D9CE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6" name="ZoneTexte 23">
                  <a:extLst>
                    <a:ext uri="{FF2B5EF4-FFF2-40B4-BE49-F238E27FC236}">
                      <a16:creationId xmlns:a16="http://schemas.microsoft.com/office/drawing/2014/main" id="{3BD51D2C-0789-2C6A-CD36-3F36F64C7E3A}"/>
                    </a:ext>
                  </a:extLst>
                </p:cNvPr>
                <p:cNvSpPr txBox="1"/>
                <p:nvPr/>
              </p:nvSpPr>
              <p:spPr>
                <a:xfrm>
                  <a:off x="6431013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ar-MA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8B8D"/>
                      </a:solidFill>
                      <a:effectLst/>
                      <a:uLnTx/>
                      <a:uFillTx/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افتتاح الحصة</a:t>
                  </a:r>
                  <a:endParaRPr kumimoji="0" lang="fr-FR" sz="15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8B8D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7" name="Organigramme : Connecteur 24">
                  <a:extLst>
                    <a:ext uri="{FF2B5EF4-FFF2-40B4-BE49-F238E27FC236}">
                      <a16:creationId xmlns:a16="http://schemas.microsoft.com/office/drawing/2014/main" id="{F049DE40-AB41-75AF-4368-8D57DE2B228B}"/>
                    </a:ext>
                  </a:extLst>
                </p:cNvPr>
                <p:cNvSpPr/>
                <p:nvPr/>
              </p:nvSpPr>
              <p:spPr>
                <a:xfrm>
                  <a:off x="4906502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11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rPr>
                    <a:t>2</a:t>
                  </a:r>
                </a:p>
              </p:txBody>
            </p:sp>
            <p:sp>
              <p:nvSpPr>
                <p:cNvPr id="18" name="ZoneTexte 25">
                  <a:extLst>
                    <a:ext uri="{FF2B5EF4-FFF2-40B4-BE49-F238E27FC236}">
                      <a16:creationId xmlns:a16="http://schemas.microsoft.com/office/drawing/2014/main" id="{0F2F60EF-D810-B68A-36BC-BE05272B058B}"/>
                    </a:ext>
                  </a:extLst>
                </p:cNvPr>
                <p:cNvSpPr txBox="1"/>
                <p:nvPr/>
              </p:nvSpPr>
              <p:spPr>
                <a:xfrm>
                  <a:off x="3634155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ar-MA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8B8D"/>
                      </a:solidFill>
                      <a:effectLst/>
                      <a:uLnTx/>
                      <a:uFillTx/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أنشطة المراجعة</a:t>
                  </a:r>
                  <a:endParaRPr kumimoji="0" lang="fr-FR" sz="15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8B8D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9" name="Organigramme : Connecteur 26">
                  <a:extLst>
                    <a:ext uri="{FF2B5EF4-FFF2-40B4-BE49-F238E27FC236}">
                      <a16:creationId xmlns:a16="http://schemas.microsoft.com/office/drawing/2014/main" id="{297692B3-E108-3B33-3826-7EB240336E60}"/>
                    </a:ext>
                  </a:extLst>
                </p:cNvPr>
                <p:cNvSpPr/>
                <p:nvPr/>
              </p:nvSpPr>
              <p:spPr>
                <a:xfrm>
                  <a:off x="2127717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11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rPr>
                    <a:t>3</a:t>
                  </a:r>
                </a:p>
              </p:txBody>
            </p:sp>
            <p:sp>
              <p:nvSpPr>
                <p:cNvPr id="20" name="ZoneTexte 27">
                  <a:extLst>
                    <a:ext uri="{FF2B5EF4-FFF2-40B4-BE49-F238E27FC236}">
                      <a16:creationId xmlns:a16="http://schemas.microsoft.com/office/drawing/2014/main" id="{32B0728C-6F94-2E16-8BC2-4BB9EF7E75D0}"/>
                    </a:ext>
                  </a:extLst>
                </p:cNvPr>
                <p:cNvSpPr txBox="1"/>
                <p:nvPr/>
              </p:nvSpPr>
              <p:spPr>
                <a:xfrm>
                  <a:off x="837296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ar-MA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8B8D"/>
                      </a:solidFill>
                      <a:effectLst/>
                      <a:uLnTx/>
                      <a:uFillTx/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اختتام الحصة</a:t>
                  </a:r>
                  <a:endParaRPr kumimoji="0" lang="fr-FR" sz="15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8B8D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1" name="Organigramme : Connecteur 28">
                  <a:extLst>
                    <a:ext uri="{FF2B5EF4-FFF2-40B4-BE49-F238E27FC236}">
                      <a16:creationId xmlns:a16="http://schemas.microsoft.com/office/drawing/2014/main" id="{562B83A4-4268-C17F-7E81-118C9CFFFBC4}"/>
                    </a:ext>
                  </a:extLst>
                </p:cNvPr>
                <p:cNvSpPr/>
                <p:nvPr/>
              </p:nvSpPr>
              <p:spPr>
                <a:xfrm>
                  <a:off x="7685288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11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rPr>
                    <a:t>1</a:t>
                  </a:r>
                </a:p>
              </p:txBody>
            </p:sp>
          </p:grp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DDDA1B0C-B459-6BA6-B3AE-018C25363B65}"/>
                  </a:ext>
                </a:extLst>
              </p:cNvPr>
              <p:cNvSpPr/>
              <p:nvPr/>
            </p:nvSpPr>
            <p:spPr>
              <a:xfrm>
                <a:off x="568393" y="159567"/>
                <a:ext cx="2540153" cy="323165"/>
              </a:xfrm>
              <a:prstGeom prst="rect">
                <a:avLst/>
              </a:prstGeom>
              <a:solidFill>
                <a:srgbClr val="B3D9CE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  <p:sp>
          <p:nvSpPr>
            <p:cNvPr id="12" name="Rectangle : coins arrondis 19">
              <a:extLst>
                <a:ext uri="{FF2B5EF4-FFF2-40B4-BE49-F238E27FC236}">
                  <a16:creationId xmlns:a16="http://schemas.microsoft.com/office/drawing/2014/main" id="{7D8E6B6E-6389-EBEF-6A3C-B20B590D4CC3}"/>
                </a:ext>
              </a:extLst>
            </p:cNvPr>
            <p:cNvSpPr/>
            <p:nvPr/>
          </p:nvSpPr>
          <p:spPr>
            <a:xfrm>
              <a:off x="5419914" y="61268"/>
              <a:ext cx="2616539" cy="323165"/>
            </a:xfrm>
            <a:prstGeom prst="roundRect">
              <a:avLst>
                <a:gd name="adj" fmla="val 50000"/>
              </a:avLst>
            </a:prstGeom>
            <a:solidFill>
              <a:srgbClr val="B3D9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22" name="Rectangle: Rounded Corners 22">
            <a:extLst>
              <a:ext uri="{FF2B5EF4-FFF2-40B4-BE49-F238E27FC236}">
                <a16:creationId xmlns:a16="http://schemas.microsoft.com/office/drawing/2014/main" id="{F73CBE25-B095-2809-5FEE-07E45A924F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1056" y="2020489"/>
            <a:ext cx="4113408" cy="1567014"/>
          </a:xfrm>
          <a:prstGeom prst="roundRect">
            <a:avLst>
              <a:gd name="adj" fmla="val 16667"/>
            </a:avLst>
          </a:prstGeom>
          <a:solidFill>
            <a:schemeClr val="accent3">
              <a:lumMod val="40000"/>
              <a:lumOff val="60000"/>
            </a:schemeClr>
          </a:solidFill>
          <a:ln w="12700">
            <a:solidFill>
              <a:schemeClr val="accent3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r" rtl="1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ar-MA" altLang="fr-FR" sz="24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</a:t>
            </a:r>
            <a:r>
              <a:rPr lang="ar-MA" altLang="fr-FR" sz="16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في سَنَةِ 2024 بَلَغَ عَدَدُ اْلأَيّامِ </a:t>
            </a:r>
            <a:r>
              <a:rPr lang="ar-SA" altLang="fr-FR" sz="16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altLang="fr-FR" sz="16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366 يَوْمًا.</a:t>
            </a:r>
            <a:r>
              <a:rPr lang="ar-SA" altLang="fr-FR" sz="16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altLang="fr-FR" sz="16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حَضرَ  مَجْدُ إلى الْمَدْرسَةِ خِلالَ 190 يَوْمًا فَقَط .</a:t>
            </a:r>
          </a:p>
          <a:p>
            <a:pPr algn="r" rtl="1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ar-MA" altLang="fr-FR" sz="16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 عَدَدُ الأَيّام الّتي لَمْ يَحْضُرْ خِلالَهَا مَجْدُ إلى الْمَدْرَسَةِ</a:t>
            </a:r>
            <a:r>
              <a:rPr lang="ar-MA" altLang="fr-FR" sz="24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؟</a:t>
            </a:r>
            <a:endParaRPr lang="en-US" altLang="fr-FR" sz="2400" b="1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: Rounded Corners 22">
            <a:extLst>
              <a:ext uri="{FF2B5EF4-FFF2-40B4-BE49-F238E27FC236}">
                <a16:creationId xmlns:a16="http://schemas.microsoft.com/office/drawing/2014/main" id="{AFE1723D-482B-540E-11DC-FCBAA59AC6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9537" y="3287744"/>
            <a:ext cx="3911601" cy="999175"/>
          </a:xfrm>
          <a:prstGeom prst="roundRect">
            <a:avLst>
              <a:gd name="adj" fmla="val 16667"/>
            </a:avLst>
          </a:prstGeom>
          <a:solidFill>
            <a:schemeClr val="bg1">
              <a:lumMod val="85000"/>
            </a:schemeClr>
          </a:solidFill>
          <a:ln w="12700">
            <a:solidFill>
              <a:srgbClr val="00206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altLang="fr-FR" sz="24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</a:t>
            </a:r>
            <a:r>
              <a:rPr lang="ar-MA" altLang="fr-FR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2-</a:t>
            </a:r>
            <a:r>
              <a:rPr lang="ar-MA" alt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altLang="fr-FR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أَكْتُبُ مُتَساوِيّةَ الْحَلِّ وَأُنْجِزُ الْعَمَلِيّةَ:</a:t>
            </a:r>
          </a:p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fr-FR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366 - 190 =176</a:t>
            </a:r>
            <a:endParaRPr lang="ar-MA" altLang="fr-FR" sz="28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8996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D34CEC-CDEA-F9DA-7A7B-DC604F0E28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22">
            <a:extLst>
              <a:ext uri="{FF2B5EF4-FFF2-40B4-BE49-F238E27FC236}">
                <a16:creationId xmlns:a16="http://schemas.microsoft.com/office/drawing/2014/main" id="{2DC8F27B-58BE-2AD1-54CE-9F85C7EC8A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9538" y="2390315"/>
            <a:ext cx="3911601" cy="646332"/>
          </a:xfrm>
          <a:prstGeom prst="roundRect">
            <a:avLst>
              <a:gd name="adj" fmla="val 16667"/>
            </a:avLst>
          </a:prstGeom>
          <a:solidFill>
            <a:schemeClr val="bg1">
              <a:lumMod val="85000"/>
            </a:schemeClr>
          </a:solidFill>
          <a:ln w="12700">
            <a:solidFill>
              <a:srgbClr val="00206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altLang="fr-FR" sz="24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 </a:t>
            </a:r>
            <a:r>
              <a:rPr lang="ar-MA" altLang="fr-FR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1-</a:t>
            </a:r>
            <a:r>
              <a:rPr lang="ar-MA" alt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altLang="fr-FR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أَفْهَمُ وأُمَثّلُ مُعْطياتِ الْمَسْأَلَةِ:</a:t>
            </a:r>
          </a:p>
        </p:txBody>
      </p:sp>
      <p:sp>
        <p:nvSpPr>
          <p:cNvPr id="5" name="ZoneTexte 14">
            <a:extLst>
              <a:ext uri="{FF2B5EF4-FFF2-40B4-BE49-F238E27FC236}">
                <a16:creationId xmlns:a16="http://schemas.microsoft.com/office/drawing/2014/main" id="{6F6CE658-ECAC-A692-7D25-D6E374DEB9C4}"/>
              </a:ext>
            </a:extLst>
          </p:cNvPr>
          <p:cNvSpPr txBox="1"/>
          <p:nvPr/>
        </p:nvSpPr>
        <p:spPr>
          <a:xfrm>
            <a:off x="1059476" y="3986552"/>
            <a:ext cx="2466506" cy="461665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MA" sz="2400" dirty="0">
                <a:solidFill>
                  <a:srgbClr val="FF0000"/>
                </a:solidFill>
              </a:rPr>
              <a:t>366</a:t>
            </a:r>
            <a:endParaRPr lang="fr-MA" dirty="0">
              <a:solidFill>
                <a:srgbClr val="FF0000"/>
              </a:solidFill>
            </a:endParaRPr>
          </a:p>
        </p:txBody>
      </p:sp>
      <p:sp>
        <p:nvSpPr>
          <p:cNvPr id="6" name="ZoneTexte 15">
            <a:extLst>
              <a:ext uri="{FF2B5EF4-FFF2-40B4-BE49-F238E27FC236}">
                <a16:creationId xmlns:a16="http://schemas.microsoft.com/office/drawing/2014/main" id="{4A6962F2-8F81-9610-1C35-77D300B72283}"/>
              </a:ext>
            </a:extLst>
          </p:cNvPr>
          <p:cNvSpPr txBox="1"/>
          <p:nvPr/>
        </p:nvSpPr>
        <p:spPr>
          <a:xfrm>
            <a:off x="1059476" y="4501792"/>
            <a:ext cx="1338284" cy="369332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MA" b="1" dirty="0">
                <a:solidFill>
                  <a:srgbClr val="FF0000"/>
                </a:solidFill>
              </a:rPr>
              <a:t>190</a:t>
            </a:r>
            <a:r>
              <a:rPr lang="fr-MA" b="1" dirty="0">
                <a:solidFill>
                  <a:srgbClr val="FF0000"/>
                </a:solidFill>
              </a:rPr>
              <a:t>                 </a:t>
            </a:r>
          </a:p>
        </p:txBody>
      </p:sp>
      <p:sp>
        <p:nvSpPr>
          <p:cNvPr id="7" name="ZoneTexte 15">
            <a:extLst>
              <a:ext uri="{FF2B5EF4-FFF2-40B4-BE49-F238E27FC236}">
                <a16:creationId xmlns:a16="http://schemas.microsoft.com/office/drawing/2014/main" id="{61FE728A-A97A-FACB-0BD5-460212BE62F3}"/>
              </a:ext>
            </a:extLst>
          </p:cNvPr>
          <p:cNvSpPr txBox="1"/>
          <p:nvPr/>
        </p:nvSpPr>
        <p:spPr>
          <a:xfrm>
            <a:off x="2397760" y="4501792"/>
            <a:ext cx="1128222" cy="369332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MA" dirty="0">
                <a:solidFill>
                  <a:srgbClr val="FF0000"/>
                </a:solidFill>
              </a:rPr>
              <a:t>؟</a:t>
            </a:r>
            <a:r>
              <a:rPr lang="fr-MA" dirty="0">
                <a:solidFill>
                  <a:srgbClr val="FF0000"/>
                </a:solidFill>
              </a:rPr>
              <a:t>                 </a:t>
            </a:r>
          </a:p>
        </p:txBody>
      </p:sp>
      <p:pic>
        <p:nvPicPr>
          <p:cNvPr id="8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969A5798-2608-EC61-5B37-DDA1025FD6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2C11C39C-42DA-0BA1-46D9-CD52F019B300}"/>
              </a:ext>
            </a:extLst>
          </p:cNvPr>
          <p:cNvSpPr txBox="1"/>
          <p:nvPr/>
        </p:nvSpPr>
        <p:spPr>
          <a:xfrm>
            <a:off x="149779" y="921534"/>
            <a:ext cx="73612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اكتبوا عبارة حل المسألة.</a:t>
            </a:r>
          </a:p>
        </p:txBody>
      </p:sp>
      <p:grpSp>
        <p:nvGrpSpPr>
          <p:cNvPr id="10" name="Groupe 14">
            <a:extLst>
              <a:ext uri="{FF2B5EF4-FFF2-40B4-BE49-F238E27FC236}">
                <a16:creationId xmlns:a16="http://schemas.microsoft.com/office/drawing/2014/main" id="{7C8E17D5-1DA5-8A7C-DEA9-46441E23645C}"/>
              </a:ext>
            </a:extLst>
          </p:cNvPr>
          <p:cNvGrpSpPr/>
          <p:nvPr/>
        </p:nvGrpSpPr>
        <p:grpSpPr>
          <a:xfrm>
            <a:off x="373226" y="117254"/>
            <a:ext cx="7663227" cy="379774"/>
            <a:chOff x="373226" y="61268"/>
            <a:chExt cx="7663227" cy="379774"/>
          </a:xfrm>
        </p:grpSpPr>
        <p:grpSp>
          <p:nvGrpSpPr>
            <p:cNvPr id="11" name="Groupe 15">
              <a:extLst>
                <a:ext uri="{FF2B5EF4-FFF2-40B4-BE49-F238E27FC236}">
                  <a16:creationId xmlns:a16="http://schemas.microsoft.com/office/drawing/2014/main" id="{B5EF2713-EDA0-8D19-F566-856BE1FAC526}"/>
                </a:ext>
              </a:extLst>
            </p:cNvPr>
            <p:cNvGrpSpPr/>
            <p:nvPr/>
          </p:nvGrpSpPr>
          <p:grpSpPr>
            <a:xfrm>
              <a:off x="373226" y="108546"/>
              <a:ext cx="7604448" cy="332496"/>
              <a:chOff x="391887" y="155214"/>
              <a:chExt cx="7604448" cy="332496"/>
            </a:xfrm>
          </p:grpSpPr>
          <p:grpSp>
            <p:nvGrpSpPr>
              <p:cNvPr id="13" name="Groupe 20">
                <a:extLst>
                  <a:ext uri="{FF2B5EF4-FFF2-40B4-BE49-F238E27FC236}">
                    <a16:creationId xmlns:a16="http://schemas.microsoft.com/office/drawing/2014/main" id="{AA388B31-81B9-9C5F-0C36-48347D504DC1}"/>
                  </a:ext>
                </a:extLst>
              </p:cNvPr>
              <p:cNvGrpSpPr/>
              <p:nvPr/>
            </p:nvGrpSpPr>
            <p:grpSpPr>
              <a:xfrm>
                <a:off x="391887" y="155214"/>
                <a:ext cx="7604448" cy="332496"/>
                <a:chOff x="391887" y="155214"/>
                <a:chExt cx="7604448" cy="332496"/>
              </a:xfrm>
            </p:grpSpPr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3E5927ED-F2F4-D0CA-5393-77D04A46EDDC}"/>
                    </a:ext>
                  </a:extLst>
                </p:cNvPr>
                <p:cNvSpPr/>
                <p:nvPr/>
              </p:nvSpPr>
              <p:spPr>
                <a:xfrm>
                  <a:off x="391887" y="155214"/>
                  <a:ext cx="7604448" cy="275887"/>
                </a:xfrm>
                <a:prstGeom prst="rect">
                  <a:avLst/>
                </a:prstGeom>
                <a:solidFill>
                  <a:srgbClr val="B3D9CE"/>
                </a:solidFill>
                <a:ln>
                  <a:solidFill>
                    <a:srgbClr val="B3D9CE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6" name="ZoneTexte 23">
                  <a:extLst>
                    <a:ext uri="{FF2B5EF4-FFF2-40B4-BE49-F238E27FC236}">
                      <a16:creationId xmlns:a16="http://schemas.microsoft.com/office/drawing/2014/main" id="{89EA9BED-D6E9-525E-6EEC-5F997CD163D8}"/>
                    </a:ext>
                  </a:extLst>
                </p:cNvPr>
                <p:cNvSpPr txBox="1"/>
                <p:nvPr/>
              </p:nvSpPr>
              <p:spPr>
                <a:xfrm>
                  <a:off x="6431013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ar-MA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8B8D"/>
                      </a:solidFill>
                      <a:effectLst/>
                      <a:uLnTx/>
                      <a:uFillTx/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افتتاح الحصة</a:t>
                  </a:r>
                  <a:endParaRPr kumimoji="0" lang="fr-FR" sz="15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8B8D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7" name="Organigramme : Connecteur 24">
                  <a:extLst>
                    <a:ext uri="{FF2B5EF4-FFF2-40B4-BE49-F238E27FC236}">
                      <a16:creationId xmlns:a16="http://schemas.microsoft.com/office/drawing/2014/main" id="{7BEBF6D7-F1D0-D306-0E53-6233366E8D0E}"/>
                    </a:ext>
                  </a:extLst>
                </p:cNvPr>
                <p:cNvSpPr/>
                <p:nvPr/>
              </p:nvSpPr>
              <p:spPr>
                <a:xfrm>
                  <a:off x="4906502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11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rPr>
                    <a:t>2</a:t>
                  </a:r>
                </a:p>
              </p:txBody>
            </p:sp>
            <p:sp>
              <p:nvSpPr>
                <p:cNvPr id="18" name="ZoneTexte 25">
                  <a:extLst>
                    <a:ext uri="{FF2B5EF4-FFF2-40B4-BE49-F238E27FC236}">
                      <a16:creationId xmlns:a16="http://schemas.microsoft.com/office/drawing/2014/main" id="{56D0FFE2-483C-FD0E-A3CF-1937E525A695}"/>
                    </a:ext>
                  </a:extLst>
                </p:cNvPr>
                <p:cNvSpPr txBox="1"/>
                <p:nvPr/>
              </p:nvSpPr>
              <p:spPr>
                <a:xfrm>
                  <a:off x="3634155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ar-MA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8B8D"/>
                      </a:solidFill>
                      <a:effectLst/>
                      <a:uLnTx/>
                      <a:uFillTx/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أنشطة المراجعة</a:t>
                  </a:r>
                  <a:endParaRPr kumimoji="0" lang="fr-FR" sz="15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8B8D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9" name="Organigramme : Connecteur 26">
                  <a:extLst>
                    <a:ext uri="{FF2B5EF4-FFF2-40B4-BE49-F238E27FC236}">
                      <a16:creationId xmlns:a16="http://schemas.microsoft.com/office/drawing/2014/main" id="{C9A6A106-CBE8-5031-D32A-DE5E3DC619D2}"/>
                    </a:ext>
                  </a:extLst>
                </p:cNvPr>
                <p:cNvSpPr/>
                <p:nvPr/>
              </p:nvSpPr>
              <p:spPr>
                <a:xfrm>
                  <a:off x="2127717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11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rPr>
                    <a:t>3</a:t>
                  </a:r>
                </a:p>
              </p:txBody>
            </p:sp>
            <p:sp>
              <p:nvSpPr>
                <p:cNvPr id="20" name="ZoneTexte 27">
                  <a:extLst>
                    <a:ext uri="{FF2B5EF4-FFF2-40B4-BE49-F238E27FC236}">
                      <a16:creationId xmlns:a16="http://schemas.microsoft.com/office/drawing/2014/main" id="{267FD6D6-A23D-D5CD-E249-4C04DEF6B29C}"/>
                    </a:ext>
                  </a:extLst>
                </p:cNvPr>
                <p:cNvSpPr txBox="1"/>
                <p:nvPr/>
              </p:nvSpPr>
              <p:spPr>
                <a:xfrm>
                  <a:off x="837296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ar-MA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8B8D"/>
                      </a:solidFill>
                      <a:effectLst/>
                      <a:uLnTx/>
                      <a:uFillTx/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اختتام الحصة</a:t>
                  </a:r>
                  <a:endParaRPr kumimoji="0" lang="fr-FR" sz="15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8B8D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1" name="Organigramme : Connecteur 28">
                  <a:extLst>
                    <a:ext uri="{FF2B5EF4-FFF2-40B4-BE49-F238E27FC236}">
                      <a16:creationId xmlns:a16="http://schemas.microsoft.com/office/drawing/2014/main" id="{BF4D1971-6B31-695D-9797-128E0E3F1FD6}"/>
                    </a:ext>
                  </a:extLst>
                </p:cNvPr>
                <p:cNvSpPr/>
                <p:nvPr/>
              </p:nvSpPr>
              <p:spPr>
                <a:xfrm>
                  <a:off x="7685288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11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rPr>
                    <a:t>1</a:t>
                  </a:r>
                </a:p>
              </p:txBody>
            </p:sp>
          </p:grp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CF99F5E8-953E-93ED-CEF1-0EA75C673116}"/>
                  </a:ext>
                </a:extLst>
              </p:cNvPr>
              <p:cNvSpPr/>
              <p:nvPr/>
            </p:nvSpPr>
            <p:spPr>
              <a:xfrm>
                <a:off x="568393" y="159567"/>
                <a:ext cx="2540153" cy="323165"/>
              </a:xfrm>
              <a:prstGeom prst="rect">
                <a:avLst/>
              </a:prstGeom>
              <a:solidFill>
                <a:srgbClr val="B3D9CE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  <p:sp>
          <p:nvSpPr>
            <p:cNvPr id="12" name="Rectangle : coins arrondis 19">
              <a:extLst>
                <a:ext uri="{FF2B5EF4-FFF2-40B4-BE49-F238E27FC236}">
                  <a16:creationId xmlns:a16="http://schemas.microsoft.com/office/drawing/2014/main" id="{419EF415-F873-1452-8AF8-1B537169ADF1}"/>
                </a:ext>
              </a:extLst>
            </p:cNvPr>
            <p:cNvSpPr/>
            <p:nvPr/>
          </p:nvSpPr>
          <p:spPr>
            <a:xfrm>
              <a:off x="5419914" y="61268"/>
              <a:ext cx="2616539" cy="323165"/>
            </a:xfrm>
            <a:prstGeom prst="roundRect">
              <a:avLst>
                <a:gd name="adj" fmla="val 50000"/>
              </a:avLst>
            </a:prstGeom>
            <a:solidFill>
              <a:srgbClr val="B3D9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22" name="Rectangle: Rounded Corners 22">
            <a:extLst>
              <a:ext uri="{FF2B5EF4-FFF2-40B4-BE49-F238E27FC236}">
                <a16:creationId xmlns:a16="http://schemas.microsoft.com/office/drawing/2014/main" id="{2C7DA1B2-252D-711E-93AC-827FC916CE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1056" y="2020489"/>
            <a:ext cx="4113408" cy="1567014"/>
          </a:xfrm>
          <a:prstGeom prst="roundRect">
            <a:avLst>
              <a:gd name="adj" fmla="val 16667"/>
            </a:avLst>
          </a:prstGeom>
          <a:solidFill>
            <a:schemeClr val="accent3">
              <a:lumMod val="40000"/>
              <a:lumOff val="60000"/>
            </a:schemeClr>
          </a:solidFill>
          <a:ln w="12700">
            <a:solidFill>
              <a:schemeClr val="accent3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r" rtl="1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ar-MA" altLang="fr-FR" sz="24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</a:t>
            </a:r>
            <a:r>
              <a:rPr lang="ar-MA" altLang="fr-FR" sz="16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في سَنَةِ 2024 بَلَغَ عَدَدُ اْلأَيّامِ </a:t>
            </a:r>
            <a:r>
              <a:rPr lang="ar-SA" altLang="fr-FR" sz="16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altLang="fr-FR" sz="16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366 يَوْمًا.</a:t>
            </a:r>
            <a:r>
              <a:rPr lang="ar-SA" altLang="fr-FR" sz="16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altLang="fr-FR" sz="16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حَضرَ  مَجْدُ إلى الْمَدْرسَةِ خِلالَ 190 يَوْمًا فَقَط .</a:t>
            </a:r>
          </a:p>
          <a:p>
            <a:pPr algn="r" rtl="1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ar-MA" altLang="fr-FR" sz="16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 عَدَدُ الأَيّام الّتي لَمْ يَحْضُرْ خِلالَهَا مَجْدُ إلى الْمَدْرَسَةِ</a:t>
            </a:r>
            <a:r>
              <a:rPr lang="ar-MA" altLang="fr-FR" sz="24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؟</a:t>
            </a:r>
            <a:endParaRPr lang="en-US" altLang="fr-FR" sz="2400" b="1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: Rounded Corners 22">
            <a:extLst>
              <a:ext uri="{FF2B5EF4-FFF2-40B4-BE49-F238E27FC236}">
                <a16:creationId xmlns:a16="http://schemas.microsoft.com/office/drawing/2014/main" id="{623E7187-309F-D1C8-87B5-EAB5EC5DE2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9537" y="3287744"/>
            <a:ext cx="3911601" cy="999175"/>
          </a:xfrm>
          <a:prstGeom prst="roundRect">
            <a:avLst>
              <a:gd name="adj" fmla="val 16667"/>
            </a:avLst>
          </a:prstGeom>
          <a:solidFill>
            <a:schemeClr val="bg1">
              <a:lumMod val="85000"/>
            </a:schemeClr>
          </a:solidFill>
          <a:ln w="12700">
            <a:solidFill>
              <a:srgbClr val="00206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altLang="fr-FR" sz="24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</a:t>
            </a:r>
            <a:r>
              <a:rPr lang="ar-MA" altLang="fr-FR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2-</a:t>
            </a:r>
            <a:r>
              <a:rPr lang="ar-MA" alt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altLang="fr-FR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أَكْتُبُ مُتَساوِيّةَ الْحَلِّ وَأُنْجِزُ الْعَمَلِيّةَ:</a:t>
            </a:r>
          </a:p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fr-FR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366 - 190 =176</a:t>
            </a:r>
            <a:endParaRPr lang="ar-MA" altLang="fr-FR" sz="28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D396E43F-5790-C83F-FEAC-D1308E320B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9537" y="4430346"/>
            <a:ext cx="3911601" cy="999175"/>
          </a:xfrm>
          <a:prstGeom prst="roundRect">
            <a:avLst>
              <a:gd name="adj" fmla="val 16667"/>
            </a:avLst>
          </a:prstGeom>
          <a:solidFill>
            <a:schemeClr val="bg1">
              <a:lumMod val="85000"/>
            </a:schemeClr>
          </a:solidFill>
          <a:ln w="12700">
            <a:solidFill>
              <a:srgbClr val="00206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altLang="fr-FR" sz="24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</a:t>
            </a:r>
            <a:r>
              <a:rPr lang="ar-MA" altLang="fr-FR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3-</a:t>
            </a:r>
            <a:r>
              <a:rPr lang="ar-MA" alt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altLang="fr-FR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أَكْتُبُ عبارة الْحَلِّ:</a:t>
            </a:r>
          </a:p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altLang="fr-FR" sz="2000" b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..........................................................................................................</a:t>
            </a:r>
          </a:p>
        </p:txBody>
      </p:sp>
    </p:spTree>
    <p:extLst>
      <p:ext uri="{BB962C8B-B14F-4D97-AF65-F5344CB8AC3E}">
        <p14:creationId xmlns:p14="http://schemas.microsoft.com/office/powerpoint/2010/main" val="932117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A4A18C-23C5-22EB-BE78-269F16139D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37F4E8F0-DDC5-95DF-F2F9-63D320448B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55787" y="1872482"/>
            <a:ext cx="3832426" cy="3832426"/>
          </a:xfrm>
          <a:prstGeom prst="rect">
            <a:avLst/>
          </a:prstGeom>
        </p:spPr>
      </p:pic>
      <p:sp>
        <p:nvSpPr>
          <p:cNvPr id="2" name="ZoneTexte 8">
            <a:extLst>
              <a:ext uri="{FF2B5EF4-FFF2-40B4-BE49-F238E27FC236}">
                <a16:creationId xmlns:a16="http://schemas.microsoft.com/office/drawing/2014/main" id="{7E0DB06E-C8F5-E1D7-5644-FA691D8EEFF6}"/>
              </a:ext>
            </a:extLst>
          </p:cNvPr>
          <p:cNvSpPr txBox="1"/>
          <p:nvPr/>
        </p:nvSpPr>
        <p:spPr>
          <a:xfrm>
            <a:off x="1158505" y="935593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ألواحكم.</a:t>
            </a:r>
            <a:endParaRPr lang="fr-FR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148F2851-A968-E91A-05A4-E312344C3B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2019" y="670259"/>
            <a:ext cx="900000" cy="900000"/>
          </a:xfrm>
          <a:prstGeom prst="rect">
            <a:avLst/>
          </a:prstGeom>
        </p:spPr>
      </p:pic>
      <p:grpSp>
        <p:nvGrpSpPr>
          <p:cNvPr id="4" name="Groupe 14">
            <a:extLst>
              <a:ext uri="{FF2B5EF4-FFF2-40B4-BE49-F238E27FC236}">
                <a16:creationId xmlns:a16="http://schemas.microsoft.com/office/drawing/2014/main" id="{B4711D43-7EA1-2CE0-A62F-CFDBD278DC8F}"/>
              </a:ext>
            </a:extLst>
          </p:cNvPr>
          <p:cNvGrpSpPr/>
          <p:nvPr/>
        </p:nvGrpSpPr>
        <p:grpSpPr>
          <a:xfrm>
            <a:off x="373226" y="117254"/>
            <a:ext cx="7663227" cy="379774"/>
            <a:chOff x="373226" y="61268"/>
            <a:chExt cx="7663227" cy="379774"/>
          </a:xfrm>
        </p:grpSpPr>
        <p:grpSp>
          <p:nvGrpSpPr>
            <p:cNvPr id="6" name="Groupe 15">
              <a:extLst>
                <a:ext uri="{FF2B5EF4-FFF2-40B4-BE49-F238E27FC236}">
                  <a16:creationId xmlns:a16="http://schemas.microsoft.com/office/drawing/2014/main" id="{34B06361-FA58-FAC1-9365-8AAD07719E76}"/>
                </a:ext>
              </a:extLst>
            </p:cNvPr>
            <p:cNvGrpSpPr/>
            <p:nvPr/>
          </p:nvGrpSpPr>
          <p:grpSpPr>
            <a:xfrm>
              <a:off x="373226" y="108546"/>
              <a:ext cx="7604448" cy="332496"/>
              <a:chOff x="391887" y="155214"/>
              <a:chExt cx="7604448" cy="332496"/>
            </a:xfrm>
          </p:grpSpPr>
          <p:grpSp>
            <p:nvGrpSpPr>
              <p:cNvPr id="8" name="Groupe 20">
                <a:extLst>
                  <a:ext uri="{FF2B5EF4-FFF2-40B4-BE49-F238E27FC236}">
                    <a16:creationId xmlns:a16="http://schemas.microsoft.com/office/drawing/2014/main" id="{C28F9BCC-E047-E23F-F304-CEBF2929C245}"/>
                  </a:ext>
                </a:extLst>
              </p:cNvPr>
              <p:cNvGrpSpPr/>
              <p:nvPr/>
            </p:nvGrpSpPr>
            <p:grpSpPr>
              <a:xfrm>
                <a:off x="391887" y="155214"/>
                <a:ext cx="7604448" cy="332496"/>
                <a:chOff x="391887" y="155214"/>
                <a:chExt cx="7604448" cy="332496"/>
              </a:xfrm>
            </p:grpSpPr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E96672A5-9CB5-FC69-CC1E-E432B0E1DC3E}"/>
                    </a:ext>
                  </a:extLst>
                </p:cNvPr>
                <p:cNvSpPr/>
                <p:nvPr/>
              </p:nvSpPr>
              <p:spPr>
                <a:xfrm>
                  <a:off x="391887" y="155214"/>
                  <a:ext cx="7604448" cy="275887"/>
                </a:xfrm>
                <a:prstGeom prst="rect">
                  <a:avLst/>
                </a:prstGeom>
                <a:solidFill>
                  <a:srgbClr val="B3D9CE"/>
                </a:solidFill>
                <a:ln>
                  <a:solidFill>
                    <a:srgbClr val="B3D9CE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1" name="ZoneTexte 23">
                  <a:extLst>
                    <a:ext uri="{FF2B5EF4-FFF2-40B4-BE49-F238E27FC236}">
                      <a16:creationId xmlns:a16="http://schemas.microsoft.com/office/drawing/2014/main" id="{0004DAF7-A5D4-29AC-9CAA-2AAFBBA65F3F}"/>
                    </a:ext>
                  </a:extLst>
                </p:cNvPr>
                <p:cNvSpPr txBox="1"/>
                <p:nvPr/>
              </p:nvSpPr>
              <p:spPr>
                <a:xfrm>
                  <a:off x="6431013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ar-MA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8B8D"/>
                      </a:solidFill>
                      <a:effectLst/>
                      <a:uLnTx/>
                      <a:uFillTx/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افتتاح الحصة</a:t>
                  </a:r>
                  <a:endParaRPr kumimoji="0" lang="fr-FR" sz="15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8B8D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2" name="Organigramme : Connecteur 24">
                  <a:extLst>
                    <a:ext uri="{FF2B5EF4-FFF2-40B4-BE49-F238E27FC236}">
                      <a16:creationId xmlns:a16="http://schemas.microsoft.com/office/drawing/2014/main" id="{5E073DB9-6202-B144-E271-E98DFD6936FD}"/>
                    </a:ext>
                  </a:extLst>
                </p:cNvPr>
                <p:cNvSpPr/>
                <p:nvPr/>
              </p:nvSpPr>
              <p:spPr>
                <a:xfrm>
                  <a:off x="4906502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11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rPr>
                    <a:t>2</a:t>
                  </a:r>
                </a:p>
              </p:txBody>
            </p:sp>
            <p:sp>
              <p:nvSpPr>
                <p:cNvPr id="13" name="ZoneTexte 25">
                  <a:extLst>
                    <a:ext uri="{FF2B5EF4-FFF2-40B4-BE49-F238E27FC236}">
                      <a16:creationId xmlns:a16="http://schemas.microsoft.com/office/drawing/2014/main" id="{9F2D127B-EA6E-021F-112A-EAF82D370B9D}"/>
                    </a:ext>
                  </a:extLst>
                </p:cNvPr>
                <p:cNvSpPr txBox="1"/>
                <p:nvPr/>
              </p:nvSpPr>
              <p:spPr>
                <a:xfrm>
                  <a:off x="3634155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ar-MA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8B8D"/>
                      </a:solidFill>
                      <a:effectLst/>
                      <a:uLnTx/>
                      <a:uFillTx/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أنشطة المراجعة</a:t>
                  </a:r>
                  <a:endParaRPr kumimoji="0" lang="fr-FR" sz="15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8B8D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4" name="Organigramme : Connecteur 26">
                  <a:extLst>
                    <a:ext uri="{FF2B5EF4-FFF2-40B4-BE49-F238E27FC236}">
                      <a16:creationId xmlns:a16="http://schemas.microsoft.com/office/drawing/2014/main" id="{9A85DF62-3CBF-64AB-0BC4-A2C43081A77A}"/>
                    </a:ext>
                  </a:extLst>
                </p:cNvPr>
                <p:cNvSpPr/>
                <p:nvPr/>
              </p:nvSpPr>
              <p:spPr>
                <a:xfrm>
                  <a:off x="2127717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11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rPr>
                    <a:t>3</a:t>
                  </a:r>
                </a:p>
              </p:txBody>
            </p:sp>
            <p:sp>
              <p:nvSpPr>
                <p:cNvPr id="15" name="ZoneTexte 27">
                  <a:extLst>
                    <a:ext uri="{FF2B5EF4-FFF2-40B4-BE49-F238E27FC236}">
                      <a16:creationId xmlns:a16="http://schemas.microsoft.com/office/drawing/2014/main" id="{2F422368-368F-7C01-CDFB-06E33E60ECFE}"/>
                    </a:ext>
                  </a:extLst>
                </p:cNvPr>
                <p:cNvSpPr txBox="1"/>
                <p:nvPr/>
              </p:nvSpPr>
              <p:spPr>
                <a:xfrm>
                  <a:off x="837296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ar-MA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8B8D"/>
                      </a:solidFill>
                      <a:effectLst/>
                      <a:uLnTx/>
                      <a:uFillTx/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اختتام الحصة</a:t>
                  </a:r>
                  <a:endParaRPr kumimoji="0" lang="fr-FR" sz="15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8B8D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6" name="Organigramme : Connecteur 28">
                  <a:extLst>
                    <a:ext uri="{FF2B5EF4-FFF2-40B4-BE49-F238E27FC236}">
                      <a16:creationId xmlns:a16="http://schemas.microsoft.com/office/drawing/2014/main" id="{C9621E67-CFD4-625B-DA4C-A4927936E623}"/>
                    </a:ext>
                  </a:extLst>
                </p:cNvPr>
                <p:cNvSpPr/>
                <p:nvPr/>
              </p:nvSpPr>
              <p:spPr>
                <a:xfrm>
                  <a:off x="7685288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11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rPr>
                    <a:t>1</a:t>
                  </a:r>
                </a:p>
              </p:txBody>
            </p:sp>
          </p:grp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7D0BA98D-B956-C460-CCCC-24FD5C5AC9F2}"/>
                  </a:ext>
                </a:extLst>
              </p:cNvPr>
              <p:cNvSpPr/>
              <p:nvPr/>
            </p:nvSpPr>
            <p:spPr>
              <a:xfrm>
                <a:off x="568393" y="159567"/>
                <a:ext cx="2540153" cy="323165"/>
              </a:xfrm>
              <a:prstGeom prst="rect">
                <a:avLst/>
              </a:prstGeom>
              <a:solidFill>
                <a:srgbClr val="B3D9CE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  <p:sp>
          <p:nvSpPr>
            <p:cNvPr id="7" name="Rectangle : coins arrondis 19">
              <a:extLst>
                <a:ext uri="{FF2B5EF4-FFF2-40B4-BE49-F238E27FC236}">
                  <a16:creationId xmlns:a16="http://schemas.microsoft.com/office/drawing/2014/main" id="{5AE282F6-A944-A127-9C30-9B0939C214C9}"/>
                </a:ext>
              </a:extLst>
            </p:cNvPr>
            <p:cNvSpPr/>
            <p:nvPr/>
          </p:nvSpPr>
          <p:spPr>
            <a:xfrm>
              <a:off x="5419914" y="61268"/>
              <a:ext cx="2616539" cy="323165"/>
            </a:xfrm>
            <a:prstGeom prst="roundRect">
              <a:avLst>
                <a:gd name="adj" fmla="val 50000"/>
              </a:avLst>
            </a:prstGeom>
            <a:solidFill>
              <a:srgbClr val="B3D9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62989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C29AFF-D879-1B03-905F-31672A6E02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22">
            <a:extLst>
              <a:ext uri="{FF2B5EF4-FFF2-40B4-BE49-F238E27FC236}">
                <a16:creationId xmlns:a16="http://schemas.microsoft.com/office/drawing/2014/main" id="{A6200EAA-801A-E1D9-E206-296FCA768C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9538" y="2390315"/>
            <a:ext cx="3911601" cy="646332"/>
          </a:xfrm>
          <a:prstGeom prst="roundRect">
            <a:avLst>
              <a:gd name="adj" fmla="val 16667"/>
            </a:avLst>
          </a:prstGeom>
          <a:solidFill>
            <a:schemeClr val="bg1">
              <a:lumMod val="85000"/>
            </a:schemeClr>
          </a:solidFill>
          <a:ln w="12700">
            <a:solidFill>
              <a:srgbClr val="00206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altLang="fr-FR" sz="24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 </a:t>
            </a:r>
            <a:r>
              <a:rPr lang="ar-MA" altLang="fr-FR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1-</a:t>
            </a:r>
            <a:r>
              <a:rPr lang="ar-MA" alt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altLang="fr-FR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أَفْهَمُ وأُمَثّلُ مُعْطياتِ الْمَسْأَلَةِ.</a:t>
            </a:r>
          </a:p>
        </p:txBody>
      </p:sp>
      <p:sp>
        <p:nvSpPr>
          <p:cNvPr id="5" name="ZoneTexte 14">
            <a:extLst>
              <a:ext uri="{FF2B5EF4-FFF2-40B4-BE49-F238E27FC236}">
                <a16:creationId xmlns:a16="http://schemas.microsoft.com/office/drawing/2014/main" id="{E4B68DB5-B388-06BB-AADA-2E39C04A3342}"/>
              </a:ext>
            </a:extLst>
          </p:cNvPr>
          <p:cNvSpPr txBox="1"/>
          <p:nvPr/>
        </p:nvSpPr>
        <p:spPr>
          <a:xfrm>
            <a:off x="1059476" y="3986552"/>
            <a:ext cx="2466506" cy="461665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MA" sz="2400" dirty="0">
                <a:solidFill>
                  <a:srgbClr val="FF0000"/>
                </a:solidFill>
              </a:rPr>
              <a:t>366</a:t>
            </a:r>
            <a:endParaRPr lang="fr-MA" dirty="0">
              <a:solidFill>
                <a:srgbClr val="FF0000"/>
              </a:solidFill>
            </a:endParaRPr>
          </a:p>
        </p:txBody>
      </p:sp>
      <p:sp>
        <p:nvSpPr>
          <p:cNvPr id="6" name="ZoneTexte 15">
            <a:extLst>
              <a:ext uri="{FF2B5EF4-FFF2-40B4-BE49-F238E27FC236}">
                <a16:creationId xmlns:a16="http://schemas.microsoft.com/office/drawing/2014/main" id="{14E304C3-D991-0B8E-3F21-80D51E68C136}"/>
              </a:ext>
            </a:extLst>
          </p:cNvPr>
          <p:cNvSpPr txBox="1"/>
          <p:nvPr/>
        </p:nvSpPr>
        <p:spPr>
          <a:xfrm>
            <a:off x="1059476" y="4501792"/>
            <a:ext cx="1338284" cy="369332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MA" dirty="0">
                <a:solidFill>
                  <a:srgbClr val="FF0000"/>
                </a:solidFill>
              </a:rPr>
              <a:t>190</a:t>
            </a:r>
            <a:r>
              <a:rPr lang="fr-MA" dirty="0">
                <a:solidFill>
                  <a:srgbClr val="FF0000"/>
                </a:solidFill>
              </a:rPr>
              <a:t>                 </a:t>
            </a:r>
          </a:p>
        </p:txBody>
      </p:sp>
      <p:sp>
        <p:nvSpPr>
          <p:cNvPr id="7" name="ZoneTexte 15">
            <a:extLst>
              <a:ext uri="{FF2B5EF4-FFF2-40B4-BE49-F238E27FC236}">
                <a16:creationId xmlns:a16="http://schemas.microsoft.com/office/drawing/2014/main" id="{B6BC6292-F35A-76C4-C04C-750B1800E32D}"/>
              </a:ext>
            </a:extLst>
          </p:cNvPr>
          <p:cNvSpPr txBox="1"/>
          <p:nvPr/>
        </p:nvSpPr>
        <p:spPr>
          <a:xfrm>
            <a:off x="2397760" y="4501792"/>
            <a:ext cx="1128222" cy="369332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MA" dirty="0">
                <a:solidFill>
                  <a:srgbClr val="FF0000"/>
                </a:solidFill>
              </a:rPr>
              <a:t>؟</a:t>
            </a:r>
            <a:r>
              <a:rPr lang="fr-MA" dirty="0">
                <a:solidFill>
                  <a:srgbClr val="FF0000"/>
                </a:solidFill>
              </a:rPr>
              <a:t>                 </a:t>
            </a:r>
          </a:p>
        </p:txBody>
      </p:sp>
      <p:pic>
        <p:nvPicPr>
          <p:cNvPr id="8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49AAF442-3C98-BBF7-309B-102C1ED8E1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0DF1E81-6693-DF91-A547-B5869FCBFD40}"/>
              </a:ext>
            </a:extLst>
          </p:cNvPr>
          <p:cNvSpPr txBox="1"/>
          <p:nvPr/>
        </p:nvSpPr>
        <p:spPr>
          <a:xfrm>
            <a:off x="71121" y="935593"/>
            <a:ext cx="73612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اكتبوا عبارة حل المسألة.</a:t>
            </a:r>
          </a:p>
        </p:txBody>
      </p:sp>
      <p:grpSp>
        <p:nvGrpSpPr>
          <p:cNvPr id="10" name="Groupe 14">
            <a:extLst>
              <a:ext uri="{FF2B5EF4-FFF2-40B4-BE49-F238E27FC236}">
                <a16:creationId xmlns:a16="http://schemas.microsoft.com/office/drawing/2014/main" id="{E02BABF0-953F-B3BA-9E8D-D30009909536}"/>
              </a:ext>
            </a:extLst>
          </p:cNvPr>
          <p:cNvGrpSpPr/>
          <p:nvPr/>
        </p:nvGrpSpPr>
        <p:grpSpPr>
          <a:xfrm>
            <a:off x="373226" y="117254"/>
            <a:ext cx="7663227" cy="379774"/>
            <a:chOff x="373226" y="61268"/>
            <a:chExt cx="7663227" cy="379774"/>
          </a:xfrm>
        </p:grpSpPr>
        <p:grpSp>
          <p:nvGrpSpPr>
            <p:cNvPr id="11" name="Groupe 15">
              <a:extLst>
                <a:ext uri="{FF2B5EF4-FFF2-40B4-BE49-F238E27FC236}">
                  <a16:creationId xmlns:a16="http://schemas.microsoft.com/office/drawing/2014/main" id="{BDFB7ED5-CDA1-6D36-1281-736907B308C0}"/>
                </a:ext>
              </a:extLst>
            </p:cNvPr>
            <p:cNvGrpSpPr/>
            <p:nvPr/>
          </p:nvGrpSpPr>
          <p:grpSpPr>
            <a:xfrm>
              <a:off x="373226" y="108546"/>
              <a:ext cx="7604448" cy="332496"/>
              <a:chOff x="391887" y="155214"/>
              <a:chExt cx="7604448" cy="332496"/>
            </a:xfrm>
          </p:grpSpPr>
          <p:grpSp>
            <p:nvGrpSpPr>
              <p:cNvPr id="13" name="Groupe 20">
                <a:extLst>
                  <a:ext uri="{FF2B5EF4-FFF2-40B4-BE49-F238E27FC236}">
                    <a16:creationId xmlns:a16="http://schemas.microsoft.com/office/drawing/2014/main" id="{B795B60C-EA7B-3F24-A59F-8445CE0AB720}"/>
                  </a:ext>
                </a:extLst>
              </p:cNvPr>
              <p:cNvGrpSpPr/>
              <p:nvPr/>
            </p:nvGrpSpPr>
            <p:grpSpPr>
              <a:xfrm>
                <a:off x="391887" y="155214"/>
                <a:ext cx="7604448" cy="332496"/>
                <a:chOff x="391887" y="155214"/>
                <a:chExt cx="7604448" cy="332496"/>
              </a:xfrm>
            </p:grpSpPr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E49AE749-182A-881C-C8E2-5F0EF36358CD}"/>
                    </a:ext>
                  </a:extLst>
                </p:cNvPr>
                <p:cNvSpPr/>
                <p:nvPr/>
              </p:nvSpPr>
              <p:spPr>
                <a:xfrm>
                  <a:off x="391887" y="155214"/>
                  <a:ext cx="7604448" cy="275887"/>
                </a:xfrm>
                <a:prstGeom prst="rect">
                  <a:avLst/>
                </a:prstGeom>
                <a:solidFill>
                  <a:srgbClr val="B3D9CE"/>
                </a:solidFill>
                <a:ln>
                  <a:solidFill>
                    <a:srgbClr val="B3D9CE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6" name="ZoneTexte 23">
                  <a:extLst>
                    <a:ext uri="{FF2B5EF4-FFF2-40B4-BE49-F238E27FC236}">
                      <a16:creationId xmlns:a16="http://schemas.microsoft.com/office/drawing/2014/main" id="{11F9AFDB-A5A0-7427-56C8-665240228E01}"/>
                    </a:ext>
                  </a:extLst>
                </p:cNvPr>
                <p:cNvSpPr txBox="1"/>
                <p:nvPr/>
              </p:nvSpPr>
              <p:spPr>
                <a:xfrm>
                  <a:off x="6431013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ar-MA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8B8D"/>
                      </a:solidFill>
                      <a:effectLst/>
                      <a:uLnTx/>
                      <a:uFillTx/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افتتاح الحصة</a:t>
                  </a:r>
                  <a:endParaRPr kumimoji="0" lang="fr-FR" sz="15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8B8D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7" name="Organigramme : Connecteur 24">
                  <a:extLst>
                    <a:ext uri="{FF2B5EF4-FFF2-40B4-BE49-F238E27FC236}">
                      <a16:creationId xmlns:a16="http://schemas.microsoft.com/office/drawing/2014/main" id="{3711D0EB-B9BE-BB14-7FBF-81F27E0B314F}"/>
                    </a:ext>
                  </a:extLst>
                </p:cNvPr>
                <p:cNvSpPr/>
                <p:nvPr/>
              </p:nvSpPr>
              <p:spPr>
                <a:xfrm>
                  <a:off x="4906502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11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rPr>
                    <a:t>2</a:t>
                  </a:r>
                </a:p>
              </p:txBody>
            </p:sp>
            <p:sp>
              <p:nvSpPr>
                <p:cNvPr id="18" name="ZoneTexte 25">
                  <a:extLst>
                    <a:ext uri="{FF2B5EF4-FFF2-40B4-BE49-F238E27FC236}">
                      <a16:creationId xmlns:a16="http://schemas.microsoft.com/office/drawing/2014/main" id="{F55B4870-538E-A4BF-BACA-6CDF36BCF5FE}"/>
                    </a:ext>
                  </a:extLst>
                </p:cNvPr>
                <p:cNvSpPr txBox="1"/>
                <p:nvPr/>
              </p:nvSpPr>
              <p:spPr>
                <a:xfrm>
                  <a:off x="3634155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ar-MA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8B8D"/>
                      </a:solidFill>
                      <a:effectLst/>
                      <a:uLnTx/>
                      <a:uFillTx/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أنشطة المراجعة</a:t>
                  </a:r>
                  <a:endParaRPr kumimoji="0" lang="fr-FR" sz="15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8B8D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9" name="Organigramme : Connecteur 26">
                  <a:extLst>
                    <a:ext uri="{FF2B5EF4-FFF2-40B4-BE49-F238E27FC236}">
                      <a16:creationId xmlns:a16="http://schemas.microsoft.com/office/drawing/2014/main" id="{7D542787-8632-1467-DE16-A22031A7FA0B}"/>
                    </a:ext>
                  </a:extLst>
                </p:cNvPr>
                <p:cNvSpPr/>
                <p:nvPr/>
              </p:nvSpPr>
              <p:spPr>
                <a:xfrm>
                  <a:off x="2127717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11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rPr>
                    <a:t>3</a:t>
                  </a:r>
                </a:p>
              </p:txBody>
            </p:sp>
            <p:sp>
              <p:nvSpPr>
                <p:cNvPr id="20" name="ZoneTexte 27">
                  <a:extLst>
                    <a:ext uri="{FF2B5EF4-FFF2-40B4-BE49-F238E27FC236}">
                      <a16:creationId xmlns:a16="http://schemas.microsoft.com/office/drawing/2014/main" id="{BADCF4F7-9C01-2AE8-8E31-72FEB89A926F}"/>
                    </a:ext>
                  </a:extLst>
                </p:cNvPr>
                <p:cNvSpPr txBox="1"/>
                <p:nvPr/>
              </p:nvSpPr>
              <p:spPr>
                <a:xfrm>
                  <a:off x="837296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ar-MA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8B8D"/>
                      </a:solidFill>
                      <a:effectLst/>
                      <a:uLnTx/>
                      <a:uFillTx/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اختتام الحصة</a:t>
                  </a:r>
                  <a:endParaRPr kumimoji="0" lang="fr-FR" sz="15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8B8D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1" name="Organigramme : Connecteur 28">
                  <a:extLst>
                    <a:ext uri="{FF2B5EF4-FFF2-40B4-BE49-F238E27FC236}">
                      <a16:creationId xmlns:a16="http://schemas.microsoft.com/office/drawing/2014/main" id="{92E1558B-18DB-23B8-E59D-E15C651FDC12}"/>
                    </a:ext>
                  </a:extLst>
                </p:cNvPr>
                <p:cNvSpPr/>
                <p:nvPr/>
              </p:nvSpPr>
              <p:spPr>
                <a:xfrm>
                  <a:off x="7685288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11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rPr>
                    <a:t>1</a:t>
                  </a:r>
                </a:p>
              </p:txBody>
            </p:sp>
          </p:grp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636AE46A-6E39-5C85-4560-1BED80FB40EF}"/>
                  </a:ext>
                </a:extLst>
              </p:cNvPr>
              <p:cNvSpPr/>
              <p:nvPr/>
            </p:nvSpPr>
            <p:spPr>
              <a:xfrm>
                <a:off x="568393" y="159567"/>
                <a:ext cx="2540153" cy="323165"/>
              </a:xfrm>
              <a:prstGeom prst="rect">
                <a:avLst/>
              </a:prstGeom>
              <a:solidFill>
                <a:srgbClr val="B3D9CE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  <p:sp>
          <p:nvSpPr>
            <p:cNvPr id="12" name="Rectangle : coins arrondis 19">
              <a:extLst>
                <a:ext uri="{FF2B5EF4-FFF2-40B4-BE49-F238E27FC236}">
                  <a16:creationId xmlns:a16="http://schemas.microsoft.com/office/drawing/2014/main" id="{89A2D135-F145-19BE-5F73-223786D84F38}"/>
                </a:ext>
              </a:extLst>
            </p:cNvPr>
            <p:cNvSpPr/>
            <p:nvPr/>
          </p:nvSpPr>
          <p:spPr>
            <a:xfrm>
              <a:off x="5419914" y="61268"/>
              <a:ext cx="2616539" cy="323165"/>
            </a:xfrm>
            <a:prstGeom prst="roundRect">
              <a:avLst>
                <a:gd name="adj" fmla="val 50000"/>
              </a:avLst>
            </a:prstGeom>
            <a:solidFill>
              <a:srgbClr val="B3D9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22" name="Rectangle: Rounded Corners 22">
            <a:extLst>
              <a:ext uri="{FF2B5EF4-FFF2-40B4-BE49-F238E27FC236}">
                <a16:creationId xmlns:a16="http://schemas.microsoft.com/office/drawing/2014/main" id="{233A989B-5E2B-481D-C12E-6D740C9587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1056" y="2020489"/>
            <a:ext cx="4113408" cy="1567014"/>
          </a:xfrm>
          <a:prstGeom prst="roundRect">
            <a:avLst>
              <a:gd name="adj" fmla="val 16667"/>
            </a:avLst>
          </a:prstGeom>
          <a:solidFill>
            <a:schemeClr val="accent3">
              <a:lumMod val="40000"/>
              <a:lumOff val="60000"/>
            </a:schemeClr>
          </a:solidFill>
          <a:ln w="12700">
            <a:solidFill>
              <a:schemeClr val="accent3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r" rtl="1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ar-MA" altLang="fr-FR" sz="24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</a:t>
            </a:r>
            <a:r>
              <a:rPr lang="ar-MA" altLang="fr-FR" sz="16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في سَنَةِ 2024 بَلَغَ عَدَدُ اْلأَيّامِ </a:t>
            </a:r>
            <a:r>
              <a:rPr lang="ar-SA" altLang="fr-FR" sz="16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altLang="fr-FR" sz="16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366 يَوْمًا.</a:t>
            </a:r>
            <a:r>
              <a:rPr lang="ar-SA" altLang="fr-FR" sz="16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altLang="fr-FR" sz="16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حَضرَ  مَجْدُ إلى الْمَدْرسَةِ خِلالَ 190 يَوْمًا فَقَط .</a:t>
            </a:r>
          </a:p>
          <a:p>
            <a:pPr algn="r" rtl="1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ar-MA" altLang="fr-FR" sz="16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 عَدَدُ الأَيّام الّتي لَمْ يَحْضُرْ خِلالَهَا مَجْدُ إلى الْمَدْرَسَةِ</a:t>
            </a:r>
            <a:r>
              <a:rPr lang="ar-MA" altLang="fr-FR" sz="24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؟</a:t>
            </a:r>
            <a:endParaRPr lang="en-US" altLang="fr-FR" sz="2400" b="1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angle: Rounded Corners 22">
            <a:extLst>
              <a:ext uri="{FF2B5EF4-FFF2-40B4-BE49-F238E27FC236}">
                <a16:creationId xmlns:a16="http://schemas.microsoft.com/office/drawing/2014/main" id="{37D21752-EE66-AF37-B7BC-32D184B698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9537" y="3287744"/>
            <a:ext cx="3911601" cy="999175"/>
          </a:xfrm>
          <a:prstGeom prst="roundRect">
            <a:avLst>
              <a:gd name="adj" fmla="val 16667"/>
            </a:avLst>
          </a:prstGeom>
          <a:solidFill>
            <a:schemeClr val="bg1">
              <a:lumMod val="85000"/>
            </a:schemeClr>
          </a:solidFill>
          <a:ln w="12700">
            <a:solidFill>
              <a:srgbClr val="00206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altLang="fr-FR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2-</a:t>
            </a:r>
            <a:r>
              <a:rPr lang="ar-MA" alt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altLang="fr-FR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أَكْتُبُ مُتَساوِيّةَ الْحَلِّ وَأُنْجِزُ الْعَمَلِيّةَ:</a:t>
            </a:r>
          </a:p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fr-FR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366 - 190 =176</a:t>
            </a:r>
            <a:endParaRPr lang="ar-MA" altLang="fr-FR" sz="28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: Rounded Corners 22">
            <a:extLst>
              <a:ext uri="{FF2B5EF4-FFF2-40B4-BE49-F238E27FC236}">
                <a16:creationId xmlns:a16="http://schemas.microsoft.com/office/drawing/2014/main" id="{E9A01D17-7662-A077-62EA-F2EB3DA078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9537" y="4430346"/>
            <a:ext cx="3911601" cy="999175"/>
          </a:xfrm>
          <a:prstGeom prst="roundRect">
            <a:avLst>
              <a:gd name="adj" fmla="val 16667"/>
            </a:avLst>
          </a:prstGeom>
          <a:solidFill>
            <a:schemeClr val="bg1">
              <a:lumMod val="85000"/>
            </a:schemeClr>
          </a:solidFill>
          <a:ln w="12700">
            <a:solidFill>
              <a:srgbClr val="00206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altLang="fr-FR" sz="24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</a:t>
            </a:r>
            <a:r>
              <a:rPr lang="ar-MA" altLang="fr-FR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3-</a:t>
            </a:r>
            <a:r>
              <a:rPr lang="ar-MA" alt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altLang="fr-FR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أَكْتُبُ عبارة الْحَلِّ:</a:t>
            </a:r>
          </a:p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altLang="fr-FR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عَدَدِ الْأَيّامِ الَّتي لَمْ يَحْضُرْ خِلالَهَا مَجْدُ إِلى الْمَدْرَسَةِ:  </a:t>
            </a:r>
            <a:r>
              <a:rPr lang="en-GB" altLang="fr-FR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176 </a:t>
            </a:r>
            <a:r>
              <a:rPr lang="ar-MA" altLang="fr-FR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يَوْمًا</a:t>
            </a:r>
          </a:p>
        </p:txBody>
      </p:sp>
    </p:spTree>
    <p:extLst>
      <p:ext uri="{BB962C8B-B14F-4D97-AF65-F5344CB8AC3E}">
        <p14:creationId xmlns:p14="http://schemas.microsoft.com/office/powerpoint/2010/main" val="3767950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8">
            <a:extLst>
              <a:ext uri="{FF2B5EF4-FFF2-40B4-BE49-F238E27FC236}">
                <a16:creationId xmlns:a16="http://schemas.microsoft.com/office/drawing/2014/main" id="{E49DA4C2-9DA8-02C7-039B-617246ADCD52}"/>
              </a:ext>
            </a:extLst>
          </p:cNvPr>
          <p:cNvSpPr txBox="1"/>
          <p:nvPr/>
        </p:nvSpPr>
        <p:spPr>
          <a:xfrm>
            <a:off x="71121" y="935593"/>
            <a:ext cx="73612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دفاتر البحث.</a:t>
            </a:r>
          </a:p>
        </p:txBody>
      </p:sp>
      <p:pic>
        <p:nvPicPr>
          <p:cNvPr id="5" name="Image 2" descr="Une image contenant Dessin d’enfant&#10;&#10;Le contenu généré par l’IA peut être incorrect.">
            <a:extLst>
              <a:ext uri="{FF2B5EF4-FFF2-40B4-BE49-F238E27FC236}">
                <a16:creationId xmlns:a16="http://schemas.microsoft.com/office/drawing/2014/main" id="{249C56A9-E69C-5B97-7210-0B1D188771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45362" y="757961"/>
            <a:ext cx="757857" cy="744268"/>
          </a:xfrm>
          <a:prstGeom prst="rect">
            <a:avLst/>
          </a:prstGeom>
        </p:spPr>
      </p:pic>
      <p:grpSp>
        <p:nvGrpSpPr>
          <p:cNvPr id="3" name="Groupe 14">
            <a:extLst>
              <a:ext uri="{FF2B5EF4-FFF2-40B4-BE49-F238E27FC236}">
                <a16:creationId xmlns:a16="http://schemas.microsoft.com/office/drawing/2014/main" id="{72406DB9-4952-8C04-D144-06E389D1E3A3}"/>
              </a:ext>
            </a:extLst>
          </p:cNvPr>
          <p:cNvGrpSpPr/>
          <p:nvPr/>
        </p:nvGrpSpPr>
        <p:grpSpPr>
          <a:xfrm>
            <a:off x="373226" y="117254"/>
            <a:ext cx="7663227" cy="379774"/>
            <a:chOff x="373226" y="61268"/>
            <a:chExt cx="7663227" cy="379774"/>
          </a:xfrm>
        </p:grpSpPr>
        <p:grpSp>
          <p:nvGrpSpPr>
            <p:cNvPr id="6" name="Groupe 15">
              <a:extLst>
                <a:ext uri="{FF2B5EF4-FFF2-40B4-BE49-F238E27FC236}">
                  <a16:creationId xmlns:a16="http://schemas.microsoft.com/office/drawing/2014/main" id="{CF43A6F5-BC9B-0D64-2965-5663372627BF}"/>
                </a:ext>
              </a:extLst>
            </p:cNvPr>
            <p:cNvGrpSpPr/>
            <p:nvPr/>
          </p:nvGrpSpPr>
          <p:grpSpPr>
            <a:xfrm>
              <a:off x="373226" y="108546"/>
              <a:ext cx="7604448" cy="332496"/>
              <a:chOff x="391887" y="155214"/>
              <a:chExt cx="7604448" cy="332496"/>
            </a:xfrm>
          </p:grpSpPr>
          <p:grpSp>
            <p:nvGrpSpPr>
              <p:cNvPr id="8" name="Groupe 20">
                <a:extLst>
                  <a:ext uri="{FF2B5EF4-FFF2-40B4-BE49-F238E27FC236}">
                    <a16:creationId xmlns:a16="http://schemas.microsoft.com/office/drawing/2014/main" id="{D6A23B5E-2606-374E-D4AC-1E61CD5DE073}"/>
                  </a:ext>
                </a:extLst>
              </p:cNvPr>
              <p:cNvGrpSpPr/>
              <p:nvPr/>
            </p:nvGrpSpPr>
            <p:grpSpPr>
              <a:xfrm>
                <a:off x="391887" y="155214"/>
                <a:ext cx="7604448" cy="332496"/>
                <a:chOff x="391887" y="155214"/>
                <a:chExt cx="7604448" cy="332496"/>
              </a:xfrm>
            </p:grpSpPr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964E3FD9-7857-B746-7F41-2A4D5CAB19D0}"/>
                    </a:ext>
                  </a:extLst>
                </p:cNvPr>
                <p:cNvSpPr/>
                <p:nvPr/>
              </p:nvSpPr>
              <p:spPr>
                <a:xfrm>
                  <a:off x="391887" y="155214"/>
                  <a:ext cx="7604448" cy="275887"/>
                </a:xfrm>
                <a:prstGeom prst="rect">
                  <a:avLst/>
                </a:prstGeom>
                <a:solidFill>
                  <a:srgbClr val="B3D9CE"/>
                </a:solidFill>
                <a:ln>
                  <a:solidFill>
                    <a:srgbClr val="B3D9CE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1" name="ZoneTexte 23">
                  <a:extLst>
                    <a:ext uri="{FF2B5EF4-FFF2-40B4-BE49-F238E27FC236}">
                      <a16:creationId xmlns:a16="http://schemas.microsoft.com/office/drawing/2014/main" id="{4AFA75FE-D97A-C5A1-5032-ABA4F72E3285}"/>
                    </a:ext>
                  </a:extLst>
                </p:cNvPr>
                <p:cNvSpPr txBox="1"/>
                <p:nvPr/>
              </p:nvSpPr>
              <p:spPr>
                <a:xfrm>
                  <a:off x="6431013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ar-MA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8B8D"/>
                      </a:solidFill>
                      <a:effectLst/>
                      <a:uLnTx/>
                      <a:uFillTx/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افتتاح الحصة</a:t>
                  </a:r>
                  <a:endParaRPr kumimoji="0" lang="fr-FR" sz="15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8B8D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2" name="Organigramme : Connecteur 24">
                  <a:extLst>
                    <a:ext uri="{FF2B5EF4-FFF2-40B4-BE49-F238E27FC236}">
                      <a16:creationId xmlns:a16="http://schemas.microsoft.com/office/drawing/2014/main" id="{4A7B8E18-AE4C-8229-3E64-D859B91623FD}"/>
                    </a:ext>
                  </a:extLst>
                </p:cNvPr>
                <p:cNvSpPr/>
                <p:nvPr/>
              </p:nvSpPr>
              <p:spPr>
                <a:xfrm>
                  <a:off x="4906502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11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rPr>
                    <a:t>2</a:t>
                  </a:r>
                </a:p>
              </p:txBody>
            </p:sp>
            <p:sp>
              <p:nvSpPr>
                <p:cNvPr id="13" name="ZoneTexte 25">
                  <a:extLst>
                    <a:ext uri="{FF2B5EF4-FFF2-40B4-BE49-F238E27FC236}">
                      <a16:creationId xmlns:a16="http://schemas.microsoft.com/office/drawing/2014/main" id="{F8F3EC26-D654-BF36-C249-7D5DC756032F}"/>
                    </a:ext>
                  </a:extLst>
                </p:cNvPr>
                <p:cNvSpPr txBox="1"/>
                <p:nvPr/>
              </p:nvSpPr>
              <p:spPr>
                <a:xfrm>
                  <a:off x="3634155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ar-MA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8B8D"/>
                      </a:solidFill>
                      <a:effectLst/>
                      <a:uLnTx/>
                      <a:uFillTx/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أنشطة المراجعة</a:t>
                  </a:r>
                  <a:endParaRPr kumimoji="0" lang="fr-FR" sz="15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8B8D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4" name="Organigramme : Connecteur 26">
                  <a:extLst>
                    <a:ext uri="{FF2B5EF4-FFF2-40B4-BE49-F238E27FC236}">
                      <a16:creationId xmlns:a16="http://schemas.microsoft.com/office/drawing/2014/main" id="{82D5B6F4-0AA1-5CFF-A3DC-63FCD45AA946}"/>
                    </a:ext>
                  </a:extLst>
                </p:cNvPr>
                <p:cNvSpPr/>
                <p:nvPr/>
              </p:nvSpPr>
              <p:spPr>
                <a:xfrm>
                  <a:off x="2127717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11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rPr>
                    <a:t>3</a:t>
                  </a:r>
                </a:p>
              </p:txBody>
            </p:sp>
            <p:sp>
              <p:nvSpPr>
                <p:cNvPr id="15" name="ZoneTexte 27">
                  <a:extLst>
                    <a:ext uri="{FF2B5EF4-FFF2-40B4-BE49-F238E27FC236}">
                      <a16:creationId xmlns:a16="http://schemas.microsoft.com/office/drawing/2014/main" id="{614AF60E-5B0E-4C90-9321-BCC71D6BBC86}"/>
                    </a:ext>
                  </a:extLst>
                </p:cNvPr>
                <p:cNvSpPr txBox="1"/>
                <p:nvPr/>
              </p:nvSpPr>
              <p:spPr>
                <a:xfrm>
                  <a:off x="837296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ar-MA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8B8D"/>
                      </a:solidFill>
                      <a:effectLst/>
                      <a:uLnTx/>
                      <a:uFillTx/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اختتام الحصة</a:t>
                  </a:r>
                  <a:endParaRPr kumimoji="0" lang="fr-FR" sz="15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8B8D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6" name="Organigramme : Connecteur 28">
                  <a:extLst>
                    <a:ext uri="{FF2B5EF4-FFF2-40B4-BE49-F238E27FC236}">
                      <a16:creationId xmlns:a16="http://schemas.microsoft.com/office/drawing/2014/main" id="{4B773B9C-B860-97A6-1D9C-9BDEB2C42F99}"/>
                    </a:ext>
                  </a:extLst>
                </p:cNvPr>
                <p:cNvSpPr/>
                <p:nvPr/>
              </p:nvSpPr>
              <p:spPr>
                <a:xfrm>
                  <a:off x="7685288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11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rPr>
                    <a:t>1</a:t>
                  </a:r>
                </a:p>
              </p:txBody>
            </p:sp>
          </p:grp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C919D021-FE1F-E4B1-04C5-83EC15B8EF76}"/>
                  </a:ext>
                </a:extLst>
              </p:cNvPr>
              <p:cNvSpPr/>
              <p:nvPr/>
            </p:nvSpPr>
            <p:spPr>
              <a:xfrm>
                <a:off x="568393" y="159567"/>
                <a:ext cx="2540153" cy="323165"/>
              </a:xfrm>
              <a:prstGeom prst="rect">
                <a:avLst/>
              </a:prstGeom>
              <a:solidFill>
                <a:srgbClr val="B3D9CE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  <p:sp>
          <p:nvSpPr>
            <p:cNvPr id="7" name="Rectangle : coins arrondis 19">
              <a:extLst>
                <a:ext uri="{FF2B5EF4-FFF2-40B4-BE49-F238E27FC236}">
                  <a16:creationId xmlns:a16="http://schemas.microsoft.com/office/drawing/2014/main" id="{64B67190-1E81-7932-F411-E06969282E06}"/>
                </a:ext>
              </a:extLst>
            </p:cNvPr>
            <p:cNvSpPr/>
            <p:nvPr/>
          </p:nvSpPr>
          <p:spPr>
            <a:xfrm>
              <a:off x="5419914" y="61268"/>
              <a:ext cx="2616539" cy="323165"/>
            </a:xfrm>
            <a:prstGeom prst="roundRect">
              <a:avLst>
                <a:gd name="adj" fmla="val 50000"/>
              </a:avLst>
            </a:prstGeom>
            <a:solidFill>
              <a:srgbClr val="B3D9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pic>
        <p:nvPicPr>
          <p:cNvPr id="17" name="Image 18">
            <a:extLst>
              <a:ext uri="{FF2B5EF4-FFF2-40B4-BE49-F238E27FC236}">
                <a16:creationId xmlns:a16="http://schemas.microsoft.com/office/drawing/2014/main" id="{430AAB0B-25C0-E015-BEAB-3951A7B39D3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EAE8E4"/>
              </a:clrFrom>
              <a:clrTo>
                <a:srgbClr val="EAE8E4">
                  <a:alpha val="0"/>
                </a:srgbClr>
              </a:clrTo>
            </a:clrChange>
          </a:blip>
          <a:srcRect l="4527" t="16702" r="3992" b="15930"/>
          <a:stretch>
            <a:fillRect/>
          </a:stretch>
        </p:blipFill>
        <p:spPr>
          <a:xfrm flipH="1">
            <a:off x="2244973" y="2223436"/>
            <a:ext cx="4397832" cy="3238624"/>
          </a:xfrm>
          <a:prstGeom prst="roundRect">
            <a:avLst>
              <a:gd name="adj" fmla="val 6988"/>
            </a:avLst>
          </a:prstGeom>
        </p:spPr>
      </p:pic>
    </p:spTree>
    <p:extLst>
      <p:ext uri="{BB962C8B-B14F-4D97-AF65-F5344CB8AC3E}">
        <p14:creationId xmlns:p14="http://schemas.microsoft.com/office/powerpoint/2010/main" val="86872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4">
            <a:extLst>
              <a:ext uri="{FF2B5EF4-FFF2-40B4-BE49-F238E27FC236}">
                <a16:creationId xmlns:a16="http://schemas.microsoft.com/office/drawing/2014/main" id="{3E3FAECD-8700-2A11-CA9A-91B460431087}"/>
              </a:ext>
            </a:extLst>
          </p:cNvPr>
          <p:cNvGrpSpPr/>
          <p:nvPr/>
        </p:nvGrpSpPr>
        <p:grpSpPr>
          <a:xfrm>
            <a:off x="373226" y="117254"/>
            <a:ext cx="7663227" cy="379774"/>
            <a:chOff x="373226" y="61268"/>
            <a:chExt cx="7663227" cy="379774"/>
          </a:xfrm>
        </p:grpSpPr>
        <p:grpSp>
          <p:nvGrpSpPr>
            <p:cNvPr id="3" name="Groupe 15">
              <a:extLst>
                <a:ext uri="{FF2B5EF4-FFF2-40B4-BE49-F238E27FC236}">
                  <a16:creationId xmlns:a16="http://schemas.microsoft.com/office/drawing/2014/main" id="{2C1C726F-8279-D867-EEEF-D20ECFD090A4}"/>
                </a:ext>
              </a:extLst>
            </p:cNvPr>
            <p:cNvGrpSpPr/>
            <p:nvPr/>
          </p:nvGrpSpPr>
          <p:grpSpPr>
            <a:xfrm>
              <a:off x="373226" y="108546"/>
              <a:ext cx="7604448" cy="332496"/>
              <a:chOff x="391887" y="155214"/>
              <a:chExt cx="7604448" cy="332496"/>
            </a:xfrm>
          </p:grpSpPr>
          <p:grpSp>
            <p:nvGrpSpPr>
              <p:cNvPr id="5" name="Groupe 20">
                <a:extLst>
                  <a:ext uri="{FF2B5EF4-FFF2-40B4-BE49-F238E27FC236}">
                    <a16:creationId xmlns:a16="http://schemas.microsoft.com/office/drawing/2014/main" id="{1AF203E9-B0DA-72FB-2AE5-9FB70BF72E9F}"/>
                  </a:ext>
                </a:extLst>
              </p:cNvPr>
              <p:cNvGrpSpPr/>
              <p:nvPr/>
            </p:nvGrpSpPr>
            <p:grpSpPr>
              <a:xfrm>
                <a:off x="391887" y="155214"/>
                <a:ext cx="7604448" cy="332496"/>
                <a:chOff x="391887" y="155214"/>
                <a:chExt cx="7604448" cy="332496"/>
              </a:xfrm>
            </p:grpSpPr>
            <p:sp>
              <p:nvSpPr>
                <p:cNvPr id="7" name="Rectangle 6">
                  <a:extLst>
                    <a:ext uri="{FF2B5EF4-FFF2-40B4-BE49-F238E27FC236}">
                      <a16:creationId xmlns:a16="http://schemas.microsoft.com/office/drawing/2014/main" id="{2B1F1584-EE9C-0E77-C607-558B9CEAFE41}"/>
                    </a:ext>
                  </a:extLst>
                </p:cNvPr>
                <p:cNvSpPr/>
                <p:nvPr/>
              </p:nvSpPr>
              <p:spPr>
                <a:xfrm>
                  <a:off x="391887" y="155214"/>
                  <a:ext cx="7604448" cy="275887"/>
                </a:xfrm>
                <a:prstGeom prst="rect">
                  <a:avLst/>
                </a:prstGeom>
                <a:solidFill>
                  <a:srgbClr val="B3D9CE"/>
                </a:solidFill>
                <a:ln>
                  <a:solidFill>
                    <a:srgbClr val="B3D9CE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8" name="ZoneTexte 23">
                  <a:extLst>
                    <a:ext uri="{FF2B5EF4-FFF2-40B4-BE49-F238E27FC236}">
                      <a16:creationId xmlns:a16="http://schemas.microsoft.com/office/drawing/2014/main" id="{C609753C-C902-7D21-F074-630BC31578B4}"/>
                    </a:ext>
                  </a:extLst>
                </p:cNvPr>
                <p:cNvSpPr txBox="1"/>
                <p:nvPr/>
              </p:nvSpPr>
              <p:spPr>
                <a:xfrm>
                  <a:off x="6431013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ar-MA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8B8D"/>
                      </a:solidFill>
                      <a:effectLst/>
                      <a:uLnTx/>
                      <a:uFillTx/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افتتاح الحصة</a:t>
                  </a:r>
                  <a:endParaRPr kumimoji="0" lang="fr-FR" sz="15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8B8D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9" name="Organigramme : Connecteur 24">
                  <a:extLst>
                    <a:ext uri="{FF2B5EF4-FFF2-40B4-BE49-F238E27FC236}">
                      <a16:creationId xmlns:a16="http://schemas.microsoft.com/office/drawing/2014/main" id="{46254DE0-62C8-882C-FA21-92D01A83CF49}"/>
                    </a:ext>
                  </a:extLst>
                </p:cNvPr>
                <p:cNvSpPr/>
                <p:nvPr/>
              </p:nvSpPr>
              <p:spPr>
                <a:xfrm>
                  <a:off x="4906502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11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rPr>
                    <a:t>2</a:t>
                  </a:r>
                </a:p>
              </p:txBody>
            </p:sp>
            <p:sp>
              <p:nvSpPr>
                <p:cNvPr id="10" name="ZoneTexte 25">
                  <a:extLst>
                    <a:ext uri="{FF2B5EF4-FFF2-40B4-BE49-F238E27FC236}">
                      <a16:creationId xmlns:a16="http://schemas.microsoft.com/office/drawing/2014/main" id="{61D0B5BF-EE0A-81DA-4A00-660D9F902525}"/>
                    </a:ext>
                  </a:extLst>
                </p:cNvPr>
                <p:cNvSpPr txBox="1"/>
                <p:nvPr/>
              </p:nvSpPr>
              <p:spPr>
                <a:xfrm>
                  <a:off x="3634155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ar-MA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8B8D"/>
                      </a:solidFill>
                      <a:effectLst/>
                      <a:uLnTx/>
                      <a:uFillTx/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أنشطة المراجعة</a:t>
                  </a:r>
                  <a:endParaRPr kumimoji="0" lang="fr-FR" sz="15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8B8D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1" name="Organigramme : Connecteur 26">
                  <a:extLst>
                    <a:ext uri="{FF2B5EF4-FFF2-40B4-BE49-F238E27FC236}">
                      <a16:creationId xmlns:a16="http://schemas.microsoft.com/office/drawing/2014/main" id="{CA50F22B-FD90-2C84-AAD3-ECEA919AEBA8}"/>
                    </a:ext>
                  </a:extLst>
                </p:cNvPr>
                <p:cNvSpPr/>
                <p:nvPr/>
              </p:nvSpPr>
              <p:spPr>
                <a:xfrm>
                  <a:off x="2127717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11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rPr>
                    <a:t>3</a:t>
                  </a:r>
                </a:p>
              </p:txBody>
            </p:sp>
            <p:sp>
              <p:nvSpPr>
                <p:cNvPr id="12" name="ZoneTexte 27">
                  <a:extLst>
                    <a:ext uri="{FF2B5EF4-FFF2-40B4-BE49-F238E27FC236}">
                      <a16:creationId xmlns:a16="http://schemas.microsoft.com/office/drawing/2014/main" id="{AD36709D-EC7E-98E2-F950-A66E16118EC5}"/>
                    </a:ext>
                  </a:extLst>
                </p:cNvPr>
                <p:cNvSpPr txBox="1"/>
                <p:nvPr/>
              </p:nvSpPr>
              <p:spPr>
                <a:xfrm>
                  <a:off x="837296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ar-MA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8B8D"/>
                      </a:solidFill>
                      <a:effectLst/>
                      <a:uLnTx/>
                      <a:uFillTx/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اختتام الحصة</a:t>
                  </a:r>
                  <a:endParaRPr kumimoji="0" lang="fr-FR" sz="15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8B8D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3" name="Organigramme : Connecteur 28">
                  <a:extLst>
                    <a:ext uri="{FF2B5EF4-FFF2-40B4-BE49-F238E27FC236}">
                      <a16:creationId xmlns:a16="http://schemas.microsoft.com/office/drawing/2014/main" id="{E19F9D9F-7C29-94DE-0FD8-CD7BD343F1E8}"/>
                    </a:ext>
                  </a:extLst>
                </p:cNvPr>
                <p:cNvSpPr/>
                <p:nvPr/>
              </p:nvSpPr>
              <p:spPr>
                <a:xfrm>
                  <a:off x="7685288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11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rPr>
                    <a:t>1</a:t>
                  </a:r>
                </a:p>
              </p:txBody>
            </p:sp>
          </p:grpSp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2EE81F15-B31B-AE78-8C67-9A8B9CE770AC}"/>
                  </a:ext>
                </a:extLst>
              </p:cNvPr>
              <p:cNvSpPr/>
              <p:nvPr/>
            </p:nvSpPr>
            <p:spPr>
              <a:xfrm>
                <a:off x="568393" y="159567"/>
                <a:ext cx="2540153" cy="323165"/>
              </a:xfrm>
              <a:prstGeom prst="rect">
                <a:avLst/>
              </a:prstGeom>
              <a:solidFill>
                <a:srgbClr val="B3D9CE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  <p:sp>
          <p:nvSpPr>
            <p:cNvPr id="4" name="Rectangle : coins arrondis 19">
              <a:extLst>
                <a:ext uri="{FF2B5EF4-FFF2-40B4-BE49-F238E27FC236}">
                  <a16:creationId xmlns:a16="http://schemas.microsoft.com/office/drawing/2014/main" id="{D4F0DD9D-2D81-53DB-5455-D02A002A1E62}"/>
                </a:ext>
              </a:extLst>
            </p:cNvPr>
            <p:cNvSpPr/>
            <p:nvPr/>
          </p:nvSpPr>
          <p:spPr>
            <a:xfrm>
              <a:off x="5419914" y="61268"/>
              <a:ext cx="2616539" cy="323165"/>
            </a:xfrm>
            <a:prstGeom prst="roundRect">
              <a:avLst>
                <a:gd name="adj" fmla="val 50000"/>
              </a:avLst>
            </a:prstGeom>
            <a:solidFill>
              <a:srgbClr val="B3D9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14" name="ZoneTexte 8">
            <a:extLst>
              <a:ext uri="{FF2B5EF4-FFF2-40B4-BE49-F238E27FC236}">
                <a16:creationId xmlns:a16="http://schemas.microsoft.com/office/drawing/2014/main" id="{98E398BD-848B-F179-14A1-42C1DC1BB57D}"/>
              </a:ext>
            </a:extLst>
          </p:cNvPr>
          <p:cNvSpPr txBox="1"/>
          <p:nvPr/>
        </p:nvSpPr>
        <p:spPr>
          <a:xfrm>
            <a:off x="1243049" y="881801"/>
            <a:ext cx="62738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اقرؤوا وافهموا وحلوا المسألة. استغلوا فرديا. لديكم 5 دقائق.</a:t>
            </a:r>
          </a:p>
          <a:p>
            <a:pPr algn="r" rtl="1"/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r" rtl="1"/>
            <a:endParaRPr lang="fr-FR" b="1" i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" name="Image 2" descr="Une image contenant Dessin d’enfant&#10;&#10;Le contenu généré par l’IA peut être incorrect.">
            <a:extLst>
              <a:ext uri="{FF2B5EF4-FFF2-40B4-BE49-F238E27FC236}">
                <a16:creationId xmlns:a16="http://schemas.microsoft.com/office/drawing/2014/main" id="{3D1B4280-1A67-8AE7-6708-702C230DAF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45362" y="757961"/>
            <a:ext cx="757857" cy="744268"/>
          </a:xfrm>
          <a:prstGeom prst="rect">
            <a:avLst/>
          </a:prstGeom>
        </p:spPr>
      </p:pic>
      <p:sp>
        <p:nvSpPr>
          <p:cNvPr id="27" name="Rectangle: Rounded Corners 22">
            <a:extLst>
              <a:ext uri="{FF2B5EF4-FFF2-40B4-BE49-F238E27FC236}">
                <a16:creationId xmlns:a16="http://schemas.microsoft.com/office/drawing/2014/main" id="{EE457E1B-C63B-CBAB-1BEB-E242A34E99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9538" y="2390315"/>
            <a:ext cx="3911601" cy="646332"/>
          </a:xfrm>
          <a:prstGeom prst="roundRect">
            <a:avLst>
              <a:gd name="adj" fmla="val 16667"/>
            </a:avLst>
          </a:prstGeom>
          <a:solidFill>
            <a:schemeClr val="bg1">
              <a:lumMod val="85000"/>
            </a:schemeClr>
          </a:solidFill>
          <a:ln w="12700">
            <a:solidFill>
              <a:srgbClr val="00206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altLang="fr-FR" sz="24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 </a:t>
            </a:r>
            <a:r>
              <a:rPr lang="ar-MA" altLang="fr-FR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1-</a:t>
            </a:r>
            <a:r>
              <a:rPr lang="ar-MA" alt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altLang="fr-FR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أَفْهَمُ وأُمَثّلُ مُعْطياتِ الْمَسْأَلَةِ:</a:t>
            </a:r>
          </a:p>
        </p:txBody>
      </p:sp>
      <p:sp>
        <p:nvSpPr>
          <p:cNvPr id="29" name="Rectangle: Rounded Corners 22">
            <a:extLst>
              <a:ext uri="{FF2B5EF4-FFF2-40B4-BE49-F238E27FC236}">
                <a16:creationId xmlns:a16="http://schemas.microsoft.com/office/drawing/2014/main" id="{2F1A4DE5-73CC-9A9A-F7B3-648B0F8A16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9537" y="3287744"/>
            <a:ext cx="3911601" cy="999175"/>
          </a:xfrm>
          <a:prstGeom prst="roundRect">
            <a:avLst>
              <a:gd name="adj" fmla="val 16667"/>
            </a:avLst>
          </a:prstGeom>
          <a:solidFill>
            <a:schemeClr val="bg1">
              <a:lumMod val="85000"/>
            </a:schemeClr>
          </a:solidFill>
          <a:ln w="12700">
            <a:solidFill>
              <a:srgbClr val="00206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altLang="fr-FR" sz="24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</a:t>
            </a:r>
            <a:r>
              <a:rPr lang="ar-MA" altLang="fr-FR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2-</a:t>
            </a:r>
            <a:r>
              <a:rPr lang="ar-MA" alt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altLang="fr-FR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أَكْتُبُ مُتَساوِيّةَ الْحَلِّ وَأُنْجِزُ الْعَمَلِيّةَ:</a:t>
            </a:r>
          </a:p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altLang="fr-FR" sz="2800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.......................................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30097C4D-A9A9-4509-15AA-BE215C9C12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9537" y="4430346"/>
            <a:ext cx="3911601" cy="999175"/>
          </a:xfrm>
          <a:prstGeom prst="roundRect">
            <a:avLst>
              <a:gd name="adj" fmla="val 16667"/>
            </a:avLst>
          </a:prstGeom>
          <a:solidFill>
            <a:schemeClr val="bg1">
              <a:lumMod val="85000"/>
            </a:schemeClr>
          </a:solidFill>
          <a:ln w="12700">
            <a:solidFill>
              <a:srgbClr val="00206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altLang="fr-FR" sz="24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</a:t>
            </a:r>
            <a:r>
              <a:rPr lang="ar-MA" altLang="fr-FR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3-</a:t>
            </a:r>
            <a:r>
              <a:rPr lang="ar-MA" alt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altLang="fr-FR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أَكْتُبُ عبارة الْحَلِّ:</a:t>
            </a:r>
          </a:p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altLang="fr-FR" sz="2000" b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..........................................................................................................</a:t>
            </a:r>
          </a:p>
        </p:txBody>
      </p:sp>
      <p:sp>
        <p:nvSpPr>
          <p:cNvPr id="33" name="Rectangle: Rounded Corners 22">
            <a:extLst>
              <a:ext uri="{FF2B5EF4-FFF2-40B4-BE49-F238E27FC236}">
                <a16:creationId xmlns:a16="http://schemas.microsoft.com/office/drawing/2014/main" id="{25D1CC7C-7E13-D6A5-6C8A-CCADA99CDD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9732" y="2020489"/>
            <a:ext cx="3645424" cy="1193766"/>
          </a:xfrm>
          <a:prstGeom prst="roundRect">
            <a:avLst>
              <a:gd name="adj" fmla="val 16667"/>
            </a:avLst>
          </a:prstGeom>
          <a:solidFill>
            <a:schemeClr val="accent3">
              <a:lumMod val="40000"/>
              <a:lumOff val="60000"/>
            </a:schemeClr>
          </a:solidFill>
          <a:ln w="12700">
            <a:solidFill>
              <a:schemeClr val="accent3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altLang="fr-FR" sz="24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</a:t>
            </a:r>
            <a:r>
              <a:rPr lang="ar-MA" altLang="fr-FR" sz="16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بَلَغَ عَدَدُ تلَاميذِ مَدْرَسَةِ الْمَسيرَةِ الْخَضْراءِ 596 تِلْميذًا، مِنْهُمُ 375 تِلْميذَةً. </a:t>
            </a:r>
          </a:p>
          <a:p>
            <a:pPr algn="r" rtl="1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ar-MA" altLang="fr-FR" sz="16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مَا عَدَدُ التّلاميذِ الذّكورِ في هَذِهِ الْمَدْرَسَةِ؟</a:t>
            </a:r>
            <a:endParaRPr lang="en-US" altLang="fr-FR" sz="2400" b="1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9798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2EF5477-012A-B66A-28F7-9F2895E6E719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606C6B6E-C8E4-2674-06AB-C3A98DDE8CD4}"/>
              </a:ext>
            </a:extLst>
          </p:cNvPr>
          <p:cNvSpPr/>
          <p:nvPr/>
        </p:nvSpPr>
        <p:spPr>
          <a:xfrm>
            <a:off x="868129" y="3024234"/>
            <a:ext cx="6774100" cy="216719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Calibri" panose="020F0502020204030204" pitchFamily="34" charset="0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5CCCCF6E-B873-00DF-6F96-FB7952CA254D}"/>
              </a:ext>
            </a:extLst>
          </p:cNvPr>
          <p:cNvSpPr txBox="1"/>
          <p:nvPr/>
        </p:nvSpPr>
        <p:spPr>
          <a:xfrm>
            <a:off x="1501771" y="3371236"/>
            <a:ext cx="5992100" cy="11430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r" defTabSz="609630" rtl="1">
              <a:lnSpc>
                <a:spcPct val="150000"/>
              </a:lnSpc>
              <a:buFont typeface="Wingdings" panose="05000000000000000000" pitchFamily="2" charset="2"/>
              <a:buChar char="ü"/>
              <a:defRPr/>
            </a:pPr>
            <a:r>
              <a:rPr lang="ar-MA" sz="24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قِراءَةِ وَتأْويلِ بَيانات</a:t>
            </a:r>
            <a:r>
              <a:rPr lang="ar-MA" sz="2400" b="1" kern="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مِبِيانٍ بِالْأَعْمِدَةِ أَوْ مِبيانٍ تِكْرَارِيِّ </a:t>
            </a:r>
            <a:endParaRPr lang="ar-SA" sz="2400" b="1" kern="0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r" defTabSz="609630" rtl="1">
              <a:lnSpc>
                <a:spcPct val="150000"/>
              </a:lnSpc>
              <a:buFont typeface="Wingdings" panose="05000000000000000000" pitchFamily="2" charset="2"/>
              <a:buChar char="ü"/>
              <a:defRPr/>
            </a:pPr>
            <a:r>
              <a:rPr lang="ar-MA" sz="2400" b="1" kern="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حَلِّ مَسائِلَ الْبَحْثِ عَنِ الْكُلِّ أَوِ الْجُزْءِ</a:t>
            </a: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8CA1335C-90CD-E7A4-6D7E-0395EB1EF2CC}"/>
              </a:ext>
            </a:extLst>
          </p:cNvPr>
          <p:cNvGrpSpPr/>
          <p:nvPr/>
        </p:nvGrpSpPr>
        <p:grpSpPr>
          <a:xfrm>
            <a:off x="7493871" y="3585663"/>
            <a:ext cx="907914" cy="907914"/>
            <a:chOff x="3664086" y="1245255"/>
            <a:chExt cx="907914" cy="907914"/>
          </a:xfrm>
        </p:grpSpPr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id="{3ECF31AD-9769-1E9B-2278-4073CB595E42}"/>
                </a:ext>
              </a:extLst>
            </p:cNvPr>
            <p:cNvSpPr/>
            <p:nvPr/>
          </p:nvSpPr>
          <p:spPr>
            <a:xfrm>
              <a:off x="3664086" y="1245255"/>
              <a:ext cx="907914" cy="907914"/>
            </a:xfrm>
            <a:prstGeom prst="ellipse">
              <a:avLst/>
            </a:prstGeom>
            <a:noFill/>
            <a:ln w="120650">
              <a:solidFill>
                <a:schemeClr val="accent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fr-FR" dirty="0">
                <a:latin typeface="Calibri" panose="020F0502020204030204" pitchFamily="34" charset="0"/>
              </a:endParaRPr>
            </a:p>
          </p:txBody>
        </p:sp>
        <p:sp>
          <p:nvSpPr>
            <p:cNvPr id="16" name="Ellipse 15">
              <a:extLst>
                <a:ext uri="{FF2B5EF4-FFF2-40B4-BE49-F238E27FC236}">
                  <a16:creationId xmlns:a16="http://schemas.microsoft.com/office/drawing/2014/main" id="{3E083DF5-9744-1DB3-823B-EE7876314968}"/>
                </a:ext>
              </a:extLst>
            </p:cNvPr>
            <p:cNvSpPr/>
            <p:nvPr/>
          </p:nvSpPr>
          <p:spPr>
            <a:xfrm>
              <a:off x="3893891" y="1484074"/>
              <a:ext cx="448304" cy="430276"/>
            </a:xfrm>
            <a:prstGeom prst="ellipse">
              <a:avLst/>
            </a:prstGeom>
            <a:noFill/>
            <a:ln w="120650">
              <a:solidFill>
                <a:schemeClr val="accent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fr-FR" dirty="0">
                <a:latin typeface="Calibri" panose="020F0502020204030204" pitchFamily="34" charset="0"/>
              </a:endParaRPr>
            </a:p>
          </p:txBody>
        </p:sp>
      </p:grp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B58FC518-68C6-2464-2CE2-83C15D71DFC6}"/>
              </a:ext>
            </a:extLst>
          </p:cNvPr>
          <p:cNvGrpSpPr/>
          <p:nvPr/>
        </p:nvGrpSpPr>
        <p:grpSpPr>
          <a:xfrm rot="692408">
            <a:off x="8207130" y="3112378"/>
            <a:ext cx="722552" cy="808616"/>
            <a:chOff x="6561871" y="1779515"/>
            <a:chExt cx="722552" cy="808616"/>
          </a:xfrm>
        </p:grpSpPr>
        <p:sp>
          <p:nvSpPr>
            <p:cNvPr id="20" name="Chevron 19">
              <a:extLst>
                <a:ext uri="{FF2B5EF4-FFF2-40B4-BE49-F238E27FC236}">
                  <a16:creationId xmlns:a16="http://schemas.microsoft.com/office/drawing/2014/main" id="{D3BA2FF9-41AD-1BA7-8BE5-93D0A625F9CB}"/>
                </a:ext>
              </a:extLst>
            </p:cNvPr>
            <p:cNvSpPr/>
            <p:nvPr/>
          </p:nvSpPr>
          <p:spPr>
            <a:xfrm rot="8014795">
              <a:off x="7022818" y="1840050"/>
              <a:ext cx="322140" cy="201070"/>
            </a:xfrm>
            <a:prstGeom prst="chevron">
              <a:avLst>
                <a:gd name="adj" fmla="val 32529"/>
              </a:avLst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rgbClr val="4B5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cxnSp>
          <p:nvCxnSpPr>
            <p:cNvPr id="21" name="Connecteur droit 20">
              <a:extLst>
                <a:ext uri="{FF2B5EF4-FFF2-40B4-BE49-F238E27FC236}">
                  <a16:creationId xmlns:a16="http://schemas.microsoft.com/office/drawing/2014/main" id="{F79C5D6A-B584-781B-B60E-183C7A4501FF}"/>
                </a:ext>
              </a:extLst>
            </p:cNvPr>
            <p:cNvCxnSpPr>
              <a:cxnSpLocks/>
              <a:stCxn id="20" idx="3"/>
            </p:cNvCxnSpPr>
            <p:nvPr/>
          </p:nvCxnSpPr>
          <p:spPr>
            <a:xfrm flipH="1">
              <a:off x="6561871" y="2057266"/>
              <a:ext cx="510981" cy="530865"/>
            </a:xfrm>
            <a:prstGeom prst="line">
              <a:avLst/>
            </a:prstGeom>
            <a:ln w="38100">
              <a:solidFill>
                <a:srgbClr val="4B505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e 3">
            <a:extLst>
              <a:ext uri="{FF2B5EF4-FFF2-40B4-BE49-F238E27FC236}">
                <a16:creationId xmlns:a16="http://schemas.microsoft.com/office/drawing/2014/main" id="{3139BFE1-41CB-0EE9-070E-69CA6BAFCD7D}"/>
              </a:ext>
            </a:extLst>
          </p:cNvPr>
          <p:cNvGrpSpPr/>
          <p:nvPr/>
        </p:nvGrpSpPr>
        <p:grpSpPr>
          <a:xfrm>
            <a:off x="1711174" y="2035893"/>
            <a:ext cx="5721651" cy="891492"/>
            <a:chOff x="1711174" y="2035893"/>
            <a:chExt cx="5721651" cy="891492"/>
          </a:xfrm>
        </p:grpSpPr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E2CC25F7-E9F0-D171-D0E5-BF14FF022EA3}"/>
                </a:ext>
              </a:extLst>
            </p:cNvPr>
            <p:cNvSpPr txBox="1"/>
            <p:nvPr/>
          </p:nvSpPr>
          <p:spPr>
            <a:xfrm>
              <a:off x="2200275" y="2035893"/>
              <a:ext cx="4743450" cy="3755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ts val="2075"/>
                </a:lnSpc>
              </a:pPr>
              <a:r>
                <a:rPr lang="ar-MA" sz="2400" b="1" kern="0" dirty="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عند نهاية الدروس</a:t>
              </a:r>
            </a:p>
          </p:txBody>
        </p:sp>
        <p:sp>
          <p:nvSpPr>
            <p:cNvPr id="7" name="TextBox 9">
              <a:extLst>
                <a:ext uri="{FF2B5EF4-FFF2-40B4-BE49-F238E27FC236}">
                  <a16:creationId xmlns:a16="http://schemas.microsoft.com/office/drawing/2014/main" id="{F4ADBBE6-B6DC-C9E5-DAB6-0F826157AFF4}"/>
                </a:ext>
              </a:extLst>
            </p:cNvPr>
            <p:cNvSpPr txBox="1"/>
            <p:nvPr/>
          </p:nvSpPr>
          <p:spPr>
            <a:xfrm>
              <a:off x="1711174" y="2465720"/>
              <a:ext cx="5721651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1">
                <a:spcAft>
                  <a:spcPts val="600"/>
                </a:spcAft>
              </a:pPr>
              <a:r>
                <a:rPr lang="ar-MA" sz="24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على الأقل </a:t>
              </a:r>
              <a:r>
                <a:rPr lang="fr-FR" sz="24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80%</a:t>
              </a:r>
              <a:r>
                <a:rPr lang="ar-MA" sz="24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من المتعلمين </a:t>
              </a:r>
              <a:r>
                <a:rPr lang="ar-MA" sz="24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سيكونون قادرين على</a:t>
              </a:r>
              <a:r>
                <a:rPr lang="en-GB" sz="24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 </a:t>
              </a:r>
              <a:endParaRPr lang="fr-FR" sz="24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13118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4.07407E-6 L -0.03091 0.02848 " pathEditMode="relative" rAng="0" ptsTypes="AA">
                                      <p:cBhvr>
                                        <p:cTn id="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45" y="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A45BE3-74F1-3C90-392B-B9AB2986D9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4">
            <a:extLst>
              <a:ext uri="{FF2B5EF4-FFF2-40B4-BE49-F238E27FC236}">
                <a16:creationId xmlns:a16="http://schemas.microsoft.com/office/drawing/2014/main" id="{5E524E2B-4369-4237-E066-CFE526B964ED}"/>
              </a:ext>
            </a:extLst>
          </p:cNvPr>
          <p:cNvGrpSpPr/>
          <p:nvPr/>
        </p:nvGrpSpPr>
        <p:grpSpPr>
          <a:xfrm>
            <a:off x="373226" y="117254"/>
            <a:ext cx="7663227" cy="379774"/>
            <a:chOff x="373226" y="61268"/>
            <a:chExt cx="7663227" cy="379774"/>
          </a:xfrm>
        </p:grpSpPr>
        <p:grpSp>
          <p:nvGrpSpPr>
            <p:cNvPr id="3" name="Groupe 15">
              <a:extLst>
                <a:ext uri="{FF2B5EF4-FFF2-40B4-BE49-F238E27FC236}">
                  <a16:creationId xmlns:a16="http://schemas.microsoft.com/office/drawing/2014/main" id="{701473D2-F3DF-1B68-3C43-DEA05F5AB029}"/>
                </a:ext>
              </a:extLst>
            </p:cNvPr>
            <p:cNvGrpSpPr/>
            <p:nvPr/>
          </p:nvGrpSpPr>
          <p:grpSpPr>
            <a:xfrm>
              <a:off x="373226" y="108546"/>
              <a:ext cx="7604448" cy="332496"/>
              <a:chOff x="391887" y="155214"/>
              <a:chExt cx="7604448" cy="332496"/>
            </a:xfrm>
          </p:grpSpPr>
          <p:grpSp>
            <p:nvGrpSpPr>
              <p:cNvPr id="5" name="Groupe 20">
                <a:extLst>
                  <a:ext uri="{FF2B5EF4-FFF2-40B4-BE49-F238E27FC236}">
                    <a16:creationId xmlns:a16="http://schemas.microsoft.com/office/drawing/2014/main" id="{89C8958D-E9C5-8391-F654-789F4A6C33C5}"/>
                  </a:ext>
                </a:extLst>
              </p:cNvPr>
              <p:cNvGrpSpPr/>
              <p:nvPr/>
            </p:nvGrpSpPr>
            <p:grpSpPr>
              <a:xfrm>
                <a:off x="391887" y="155214"/>
                <a:ext cx="7604448" cy="332496"/>
                <a:chOff x="391887" y="155214"/>
                <a:chExt cx="7604448" cy="332496"/>
              </a:xfrm>
            </p:grpSpPr>
            <p:sp>
              <p:nvSpPr>
                <p:cNvPr id="7" name="Rectangle 6">
                  <a:extLst>
                    <a:ext uri="{FF2B5EF4-FFF2-40B4-BE49-F238E27FC236}">
                      <a16:creationId xmlns:a16="http://schemas.microsoft.com/office/drawing/2014/main" id="{B2897035-222F-5925-63A5-71DA887A5F68}"/>
                    </a:ext>
                  </a:extLst>
                </p:cNvPr>
                <p:cNvSpPr/>
                <p:nvPr/>
              </p:nvSpPr>
              <p:spPr>
                <a:xfrm>
                  <a:off x="391887" y="155214"/>
                  <a:ext cx="7604448" cy="275887"/>
                </a:xfrm>
                <a:prstGeom prst="rect">
                  <a:avLst/>
                </a:prstGeom>
                <a:solidFill>
                  <a:srgbClr val="B3D9CE"/>
                </a:solidFill>
                <a:ln>
                  <a:solidFill>
                    <a:srgbClr val="B3D9CE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8" name="ZoneTexte 23">
                  <a:extLst>
                    <a:ext uri="{FF2B5EF4-FFF2-40B4-BE49-F238E27FC236}">
                      <a16:creationId xmlns:a16="http://schemas.microsoft.com/office/drawing/2014/main" id="{079625D6-9AA6-52A1-A843-E522350EDA16}"/>
                    </a:ext>
                  </a:extLst>
                </p:cNvPr>
                <p:cNvSpPr txBox="1"/>
                <p:nvPr/>
              </p:nvSpPr>
              <p:spPr>
                <a:xfrm>
                  <a:off x="6431013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ar-MA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8B8D"/>
                      </a:solidFill>
                      <a:effectLst/>
                      <a:uLnTx/>
                      <a:uFillTx/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افتتاح الحصة</a:t>
                  </a:r>
                  <a:endParaRPr kumimoji="0" lang="fr-FR" sz="15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8B8D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9" name="Organigramme : Connecteur 24">
                  <a:extLst>
                    <a:ext uri="{FF2B5EF4-FFF2-40B4-BE49-F238E27FC236}">
                      <a16:creationId xmlns:a16="http://schemas.microsoft.com/office/drawing/2014/main" id="{CE179667-3635-AFCE-F69B-FE9702559200}"/>
                    </a:ext>
                  </a:extLst>
                </p:cNvPr>
                <p:cNvSpPr/>
                <p:nvPr/>
              </p:nvSpPr>
              <p:spPr>
                <a:xfrm>
                  <a:off x="4906502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11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rPr>
                    <a:t>2</a:t>
                  </a:r>
                </a:p>
              </p:txBody>
            </p:sp>
            <p:sp>
              <p:nvSpPr>
                <p:cNvPr id="10" name="ZoneTexte 25">
                  <a:extLst>
                    <a:ext uri="{FF2B5EF4-FFF2-40B4-BE49-F238E27FC236}">
                      <a16:creationId xmlns:a16="http://schemas.microsoft.com/office/drawing/2014/main" id="{9E56055E-9E17-C2AD-EEBE-FC4F73C445E2}"/>
                    </a:ext>
                  </a:extLst>
                </p:cNvPr>
                <p:cNvSpPr txBox="1"/>
                <p:nvPr/>
              </p:nvSpPr>
              <p:spPr>
                <a:xfrm>
                  <a:off x="3634155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ar-MA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8B8D"/>
                      </a:solidFill>
                      <a:effectLst/>
                      <a:uLnTx/>
                      <a:uFillTx/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أنشطة المراجعة</a:t>
                  </a:r>
                  <a:endParaRPr kumimoji="0" lang="fr-FR" sz="15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8B8D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1" name="Organigramme : Connecteur 26">
                  <a:extLst>
                    <a:ext uri="{FF2B5EF4-FFF2-40B4-BE49-F238E27FC236}">
                      <a16:creationId xmlns:a16="http://schemas.microsoft.com/office/drawing/2014/main" id="{F95A96CF-68D5-8A84-A16C-8305EF043839}"/>
                    </a:ext>
                  </a:extLst>
                </p:cNvPr>
                <p:cNvSpPr/>
                <p:nvPr/>
              </p:nvSpPr>
              <p:spPr>
                <a:xfrm>
                  <a:off x="2127717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11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rPr>
                    <a:t>3</a:t>
                  </a:r>
                </a:p>
              </p:txBody>
            </p:sp>
            <p:sp>
              <p:nvSpPr>
                <p:cNvPr id="12" name="ZoneTexte 27">
                  <a:extLst>
                    <a:ext uri="{FF2B5EF4-FFF2-40B4-BE49-F238E27FC236}">
                      <a16:creationId xmlns:a16="http://schemas.microsoft.com/office/drawing/2014/main" id="{6EB8335B-BBD6-FBDB-9741-6C4C485A6765}"/>
                    </a:ext>
                  </a:extLst>
                </p:cNvPr>
                <p:cNvSpPr txBox="1"/>
                <p:nvPr/>
              </p:nvSpPr>
              <p:spPr>
                <a:xfrm>
                  <a:off x="837296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ar-MA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8B8D"/>
                      </a:solidFill>
                      <a:effectLst/>
                      <a:uLnTx/>
                      <a:uFillTx/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اختتام الحصة</a:t>
                  </a:r>
                  <a:endParaRPr kumimoji="0" lang="fr-FR" sz="15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8B8D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3" name="Organigramme : Connecteur 28">
                  <a:extLst>
                    <a:ext uri="{FF2B5EF4-FFF2-40B4-BE49-F238E27FC236}">
                      <a16:creationId xmlns:a16="http://schemas.microsoft.com/office/drawing/2014/main" id="{B4D18E96-64FE-B63E-8296-B25D79771441}"/>
                    </a:ext>
                  </a:extLst>
                </p:cNvPr>
                <p:cNvSpPr/>
                <p:nvPr/>
              </p:nvSpPr>
              <p:spPr>
                <a:xfrm>
                  <a:off x="7685288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11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rPr>
                    <a:t>1</a:t>
                  </a:r>
                </a:p>
              </p:txBody>
            </p:sp>
          </p:grpSp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0DB1C7AB-A0C3-9DB8-0506-B921FDBBE396}"/>
                  </a:ext>
                </a:extLst>
              </p:cNvPr>
              <p:cNvSpPr/>
              <p:nvPr/>
            </p:nvSpPr>
            <p:spPr>
              <a:xfrm>
                <a:off x="568393" y="159567"/>
                <a:ext cx="2540153" cy="323165"/>
              </a:xfrm>
              <a:prstGeom prst="rect">
                <a:avLst/>
              </a:prstGeom>
              <a:solidFill>
                <a:srgbClr val="B3D9CE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  <p:sp>
          <p:nvSpPr>
            <p:cNvPr id="4" name="Rectangle : coins arrondis 19">
              <a:extLst>
                <a:ext uri="{FF2B5EF4-FFF2-40B4-BE49-F238E27FC236}">
                  <a16:creationId xmlns:a16="http://schemas.microsoft.com/office/drawing/2014/main" id="{45B4184E-AEF3-FC7B-F171-A45BAFAF9D7F}"/>
                </a:ext>
              </a:extLst>
            </p:cNvPr>
            <p:cNvSpPr/>
            <p:nvPr/>
          </p:nvSpPr>
          <p:spPr>
            <a:xfrm>
              <a:off x="5419914" y="61268"/>
              <a:ext cx="2616539" cy="323165"/>
            </a:xfrm>
            <a:prstGeom prst="roundRect">
              <a:avLst>
                <a:gd name="adj" fmla="val 50000"/>
              </a:avLst>
            </a:prstGeom>
            <a:solidFill>
              <a:srgbClr val="B3D9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14" name="ZoneTexte 8">
            <a:extLst>
              <a:ext uri="{FF2B5EF4-FFF2-40B4-BE49-F238E27FC236}">
                <a16:creationId xmlns:a16="http://schemas.microsoft.com/office/drawing/2014/main" id="{B3F5CE94-B647-8ACE-8673-0D8F58B5BC0C}"/>
              </a:ext>
            </a:extLst>
          </p:cNvPr>
          <p:cNvSpPr txBox="1"/>
          <p:nvPr/>
        </p:nvSpPr>
        <p:spPr>
          <a:xfrm>
            <a:off x="1243049" y="881801"/>
            <a:ext cx="62738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 من يشرح لنا كيف توصل إلى الجواب؟ من يذكرنا بالخطوات المتبعة.</a:t>
            </a:r>
          </a:p>
          <a:p>
            <a:pPr algn="r" rtl="1"/>
            <a:r>
              <a:rPr lang="ar-MA" i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المرور بين الصفوف وتقديم المساعدة للمتعثرين.</a:t>
            </a:r>
          </a:p>
          <a:p>
            <a:pPr algn="r" rtl="1"/>
            <a:endParaRPr lang="fr-FR" b="1" i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" name="Image 2" descr="Une image contenant Dessin d’enfant&#10;&#10;Le contenu généré par l’IA peut être incorrect.">
            <a:extLst>
              <a:ext uri="{FF2B5EF4-FFF2-40B4-BE49-F238E27FC236}">
                <a16:creationId xmlns:a16="http://schemas.microsoft.com/office/drawing/2014/main" id="{DD2D7D67-78BC-66E3-B53B-86DAC00F25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45362" y="757961"/>
            <a:ext cx="757857" cy="744268"/>
          </a:xfrm>
          <a:prstGeom prst="rect">
            <a:avLst/>
          </a:prstGeom>
        </p:spPr>
      </p:pic>
      <p:sp>
        <p:nvSpPr>
          <p:cNvPr id="27" name="Rectangle: Rounded Corners 22">
            <a:extLst>
              <a:ext uri="{FF2B5EF4-FFF2-40B4-BE49-F238E27FC236}">
                <a16:creationId xmlns:a16="http://schemas.microsoft.com/office/drawing/2014/main" id="{A9A77262-50FE-17A4-ABE4-70C65FA65C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9538" y="2390315"/>
            <a:ext cx="3911601" cy="646332"/>
          </a:xfrm>
          <a:prstGeom prst="roundRect">
            <a:avLst>
              <a:gd name="adj" fmla="val 16667"/>
            </a:avLst>
          </a:prstGeom>
          <a:solidFill>
            <a:schemeClr val="bg1">
              <a:lumMod val="85000"/>
            </a:schemeClr>
          </a:solidFill>
          <a:ln w="12700">
            <a:solidFill>
              <a:srgbClr val="00206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altLang="fr-FR" sz="24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 </a:t>
            </a:r>
            <a:r>
              <a:rPr lang="ar-MA" altLang="fr-FR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1-</a:t>
            </a:r>
            <a:r>
              <a:rPr lang="ar-MA" alt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altLang="fr-FR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أَفْهَمُ وأُمَثّلُ مُعْطياتِ الْمَسْأَلَةِ:</a:t>
            </a:r>
          </a:p>
        </p:txBody>
      </p:sp>
      <p:sp>
        <p:nvSpPr>
          <p:cNvPr id="28" name="Rectangle: Rounded Corners 22">
            <a:extLst>
              <a:ext uri="{FF2B5EF4-FFF2-40B4-BE49-F238E27FC236}">
                <a16:creationId xmlns:a16="http://schemas.microsoft.com/office/drawing/2014/main" id="{B5507427-AE2A-DCB1-BFDB-0EA201701E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9732" y="2020489"/>
            <a:ext cx="3645424" cy="1193766"/>
          </a:xfrm>
          <a:prstGeom prst="roundRect">
            <a:avLst>
              <a:gd name="adj" fmla="val 16667"/>
            </a:avLst>
          </a:prstGeom>
          <a:solidFill>
            <a:schemeClr val="accent3">
              <a:lumMod val="40000"/>
              <a:lumOff val="60000"/>
            </a:schemeClr>
          </a:solidFill>
          <a:ln w="12700">
            <a:solidFill>
              <a:schemeClr val="accent3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altLang="fr-FR" sz="24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</a:t>
            </a:r>
            <a:r>
              <a:rPr lang="ar-MA" altLang="fr-FR" sz="16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بَلَغَ عَدَدُ تلَاميذِ مَدْرَسَةِ الْمَسيرَةِ الْخَضْراءِ 596 تِلْميذًا، مِنْهُمُ 375 تِلْميذَةً. </a:t>
            </a:r>
          </a:p>
          <a:p>
            <a:pPr algn="r" rtl="1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ar-MA" altLang="fr-FR" sz="16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مَا عَدَدُ التّلاميذِ الذّكورِ في هَذِهِ الْمَدْرَسَةِ؟</a:t>
            </a:r>
            <a:endParaRPr lang="en-US" altLang="fr-FR" sz="2400" b="1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Rectangle: Rounded Corners 22">
            <a:extLst>
              <a:ext uri="{FF2B5EF4-FFF2-40B4-BE49-F238E27FC236}">
                <a16:creationId xmlns:a16="http://schemas.microsoft.com/office/drawing/2014/main" id="{CAFC45EE-B643-2250-AFD8-3C24A537EE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9537" y="3287744"/>
            <a:ext cx="3911601" cy="999175"/>
          </a:xfrm>
          <a:prstGeom prst="roundRect">
            <a:avLst>
              <a:gd name="adj" fmla="val 16667"/>
            </a:avLst>
          </a:prstGeom>
          <a:solidFill>
            <a:schemeClr val="bg1">
              <a:lumMod val="85000"/>
            </a:schemeClr>
          </a:solidFill>
          <a:ln w="12700">
            <a:solidFill>
              <a:srgbClr val="00206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altLang="fr-FR" sz="24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</a:t>
            </a:r>
            <a:r>
              <a:rPr lang="ar-MA" altLang="fr-FR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2-</a:t>
            </a:r>
            <a:r>
              <a:rPr lang="ar-MA" alt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altLang="fr-FR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أَكْتُبُ مُتَساوِيّةَ الْحَلِّ وَأُنْجِزُ الْعَمَلِيّةَ:</a:t>
            </a:r>
          </a:p>
          <a:p>
            <a:pPr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fr-FR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596 - 375 =221</a:t>
            </a:r>
            <a:endParaRPr lang="ar-MA" altLang="fr-FR" sz="28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D01A1684-5A3B-00B8-A06B-6170F4AF96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9537" y="4430346"/>
            <a:ext cx="3911601" cy="999175"/>
          </a:xfrm>
          <a:prstGeom prst="roundRect">
            <a:avLst>
              <a:gd name="adj" fmla="val 16667"/>
            </a:avLst>
          </a:prstGeom>
          <a:solidFill>
            <a:schemeClr val="bg1">
              <a:lumMod val="85000"/>
            </a:schemeClr>
          </a:solidFill>
          <a:ln w="12700">
            <a:solidFill>
              <a:srgbClr val="00206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altLang="fr-FR" sz="24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</a:t>
            </a:r>
            <a:r>
              <a:rPr lang="ar-MA" altLang="fr-FR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3-</a:t>
            </a:r>
            <a:r>
              <a:rPr lang="ar-MA" alt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altLang="fr-FR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أَكْتُبُ عبارة الْحَلِّ:</a:t>
            </a:r>
          </a:p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altLang="fr-FR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عَدَدُ التّلاميذِ الذُّكورِ في مَدْرَسَةِ الْمَسيرَةِ الْخَضْراءِ:  221</a:t>
            </a:r>
            <a:r>
              <a:rPr lang="en-GB" altLang="fr-FR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altLang="fr-FR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تِلْميذًا</a:t>
            </a:r>
          </a:p>
        </p:txBody>
      </p:sp>
      <p:sp>
        <p:nvSpPr>
          <p:cNvPr id="16" name="ZoneTexte 14">
            <a:extLst>
              <a:ext uri="{FF2B5EF4-FFF2-40B4-BE49-F238E27FC236}">
                <a16:creationId xmlns:a16="http://schemas.microsoft.com/office/drawing/2014/main" id="{496577B8-9CAB-3066-0F58-1CCE79C0B7B5}"/>
              </a:ext>
            </a:extLst>
          </p:cNvPr>
          <p:cNvSpPr txBox="1"/>
          <p:nvPr/>
        </p:nvSpPr>
        <p:spPr>
          <a:xfrm>
            <a:off x="1059476" y="3986552"/>
            <a:ext cx="2466506" cy="461665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MA" sz="2400" dirty="0">
                <a:solidFill>
                  <a:srgbClr val="FF0000"/>
                </a:solidFill>
              </a:rPr>
              <a:t>596</a:t>
            </a:r>
            <a:endParaRPr lang="fr-MA" dirty="0">
              <a:solidFill>
                <a:srgbClr val="FF0000"/>
              </a:solidFill>
            </a:endParaRPr>
          </a:p>
        </p:txBody>
      </p:sp>
      <p:sp>
        <p:nvSpPr>
          <p:cNvPr id="17" name="ZoneTexte 15">
            <a:extLst>
              <a:ext uri="{FF2B5EF4-FFF2-40B4-BE49-F238E27FC236}">
                <a16:creationId xmlns:a16="http://schemas.microsoft.com/office/drawing/2014/main" id="{A54D405D-DF5A-1C5F-E2DE-75AE3B83BDF1}"/>
              </a:ext>
            </a:extLst>
          </p:cNvPr>
          <p:cNvSpPr txBox="1"/>
          <p:nvPr/>
        </p:nvSpPr>
        <p:spPr>
          <a:xfrm>
            <a:off x="1059476" y="4501792"/>
            <a:ext cx="1338284" cy="369332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MA" dirty="0">
                <a:solidFill>
                  <a:srgbClr val="FF0000"/>
                </a:solidFill>
              </a:rPr>
              <a:t>375</a:t>
            </a:r>
            <a:r>
              <a:rPr lang="fr-MA" dirty="0">
                <a:solidFill>
                  <a:srgbClr val="FF0000"/>
                </a:solidFill>
              </a:rPr>
              <a:t>                 </a:t>
            </a:r>
          </a:p>
        </p:txBody>
      </p:sp>
      <p:sp>
        <p:nvSpPr>
          <p:cNvPr id="18" name="ZoneTexte 15">
            <a:extLst>
              <a:ext uri="{FF2B5EF4-FFF2-40B4-BE49-F238E27FC236}">
                <a16:creationId xmlns:a16="http://schemas.microsoft.com/office/drawing/2014/main" id="{5A140008-2977-167E-F670-CB344F1D0AD7}"/>
              </a:ext>
            </a:extLst>
          </p:cNvPr>
          <p:cNvSpPr txBox="1"/>
          <p:nvPr/>
        </p:nvSpPr>
        <p:spPr>
          <a:xfrm>
            <a:off x="2397760" y="4501792"/>
            <a:ext cx="1128222" cy="369332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MA" dirty="0">
                <a:solidFill>
                  <a:srgbClr val="FF0000"/>
                </a:solidFill>
              </a:rPr>
              <a:t>؟</a:t>
            </a:r>
            <a:r>
              <a:rPr lang="fr-MA" dirty="0">
                <a:solidFill>
                  <a:srgbClr val="FF0000"/>
                </a:solidFill>
              </a:rPr>
              <a:t>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2376990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9995E4-FEAD-7698-9AE3-4C7B78D8DE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828D1863-E5B4-95C4-6604-30B8B3DBD996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4" name="Flowchart: Alternate Process 54">
            <a:extLst>
              <a:ext uri="{FF2B5EF4-FFF2-40B4-BE49-F238E27FC236}">
                <a16:creationId xmlns:a16="http://schemas.microsoft.com/office/drawing/2014/main" id="{CC175CA2-EFA8-BDB2-8670-0403AF600EA8}"/>
              </a:ext>
            </a:extLst>
          </p:cNvPr>
          <p:cNvSpPr/>
          <p:nvPr/>
        </p:nvSpPr>
        <p:spPr>
          <a:xfrm>
            <a:off x="2563159" y="3288808"/>
            <a:ext cx="4199979" cy="802419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ar-AE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اختتام الدرس</a:t>
            </a:r>
          </a:p>
        </p:txBody>
      </p:sp>
      <p:sp>
        <p:nvSpPr>
          <p:cNvPr id="5" name="Oval 80">
            <a:extLst>
              <a:ext uri="{FF2B5EF4-FFF2-40B4-BE49-F238E27FC236}">
                <a16:creationId xmlns:a16="http://schemas.microsoft.com/office/drawing/2014/main" id="{8DE4FD5B-F2DF-B9DE-5FE2-147132C250B1}"/>
              </a:ext>
            </a:extLst>
          </p:cNvPr>
          <p:cNvSpPr>
            <a:spLocks noChangeAspect="1"/>
          </p:cNvSpPr>
          <p:nvPr/>
        </p:nvSpPr>
        <p:spPr>
          <a:xfrm>
            <a:off x="6321204" y="3340995"/>
            <a:ext cx="698043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>
                <a:cs typeface="Calibri" panose="020F0502020204030204" pitchFamily="34" charset="0"/>
              </a:rPr>
              <a:t>3</a:t>
            </a:r>
            <a:endParaRPr lang="fr-MA" sz="3200" b="1" dirty="0"/>
          </a:p>
        </p:txBody>
      </p:sp>
    </p:spTree>
    <p:extLst>
      <p:ext uri="{BB962C8B-B14F-4D97-AF65-F5344CB8AC3E}">
        <p14:creationId xmlns:p14="http://schemas.microsoft.com/office/powerpoint/2010/main" val="3981518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CCA58C-4416-4F8A-60AB-19EC94427F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EE474B22-1F91-CDFF-8313-CD6CB6E1E77B}"/>
              </a:ext>
            </a:extLst>
          </p:cNvPr>
          <p:cNvSpPr txBox="1"/>
          <p:nvPr/>
        </p:nvSpPr>
        <p:spPr>
          <a:xfrm>
            <a:off x="1243049" y="881801"/>
            <a:ext cx="62738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انتبهوا .أكملوا إنجاز التمارين المتبقية في الصفحة 60 في المنزل.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r" rtl="1"/>
            <a:endParaRPr lang="fr-FR" b="1" i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Image 2" descr="Une image contenant Dessin d’enfant&#10;&#10;Le contenu généré par l’IA peut être incorrect.">
            <a:extLst>
              <a:ext uri="{FF2B5EF4-FFF2-40B4-BE49-F238E27FC236}">
                <a16:creationId xmlns:a16="http://schemas.microsoft.com/office/drawing/2014/main" id="{7A070B82-AFE1-C0EE-24F2-476B604555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45362" y="757961"/>
            <a:ext cx="757857" cy="744268"/>
          </a:xfrm>
          <a:prstGeom prst="rect">
            <a:avLst/>
          </a:prstGeom>
        </p:spPr>
      </p:pic>
      <p:grpSp>
        <p:nvGrpSpPr>
          <p:cNvPr id="2" name="Groupe 14">
            <a:extLst>
              <a:ext uri="{FF2B5EF4-FFF2-40B4-BE49-F238E27FC236}">
                <a16:creationId xmlns:a16="http://schemas.microsoft.com/office/drawing/2014/main" id="{01CAD616-ABF5-B883-03D6-BB821656F6E0}"/>
              </a:ext>
            </a:extLst>
          </p:cNvPr>
          <p:cNvGrpSpPr/>
          <p:nvPr/>
        </p:nvGrpSpPr>
        <p:grpSpPr>
          <a:xfrm>
            <a:off x="378768" y="100628"/>
            <a:ext cx="7663227" cy="379774"/>
            <a:chOff x="373226" y="61268"/>
            <a:chExt cx="7663227" cy="379774"/>
          </a:xfrm>
        </p:grpSpPr>
        <p:grpSp>
          <p:nvGrpSpPr>
            <p:cNvPr id="5" name="Groupe 20">
              <a:extLst>
                <a:ext uri="{FF2B5EF4-FFF2-40B4-BE49-F238E27FC236}">
                  <a16:creationId xmlns:a16="http://schemas.microsoft.com/office/drawing/2014/main" id="{8023A741-C796-D597-9B40-CF2D75CF16AD}"/>
                </a:ext>
              </a:extLst>
            </p:cNvPr>
            <p:cNvGrpSpPr/>
            <p:nvPr/>
          </p:nvGrpSpPr>
          <p:grpSpPr>
            <a:xfrm>
              <a:off x="373226" y="108546"/>
              <a:ext cx="7604448" cy="332496"/>
              <a:chOff x="391887" y="155214"/>
              <a:chExt cx="7604448" cy="332496"/>
            </a:xfrm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8B160EE0-B81D-8963-7086-0C736C7E9A7F}"/>
                  </a:ext>
                </a:extLst>
              </p:cNvPr>
              <p:cNvSpPr/>
              <p:nvPr/>
            </p:nvSpPr>
            <p:spPr>
              <a:xfrm>
                <a:off x="391887" y="155214"/>
                <a:ext cx="7604448" cy="275887"/>
              </a:xfrm>
              <a:prstGeom prst="rect">
                <a:avLst/>
              </a:prstGeom>
              <a:solidFill>
                <a:srgbClr val="B3D9CE"/>
              </a:solidFill>
              <a:ln>
                <a:solidFill>
                  <a:srgbClr val="B3D9CE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4" name="ZoneTexte 23">
                <a:extLst>
                  <a:ext uri="{FF2B5EF4-FFF2-40B4-BE49-F238E27FC236}">
                    <a16:creationId xmlns:a16="http://schemas.microsoft.com/office/drawing/2014/main" id="{B9ED1784-4454-A32D-C48F-06E9FD7775AF}"/>
                  </a:ext>
                </a:extLst>
              </p:cNvPr>
              <p:cNvSpPr txBox="1"/>
              <p:nvPr/>
            </p:nvSpPr>
            <p:spPr>
              <a:xfrm>
                <a:off x="6431013" y="164545"/>
                <a:ext cx="1231642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5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8B8D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kumimoji="0" lang="fr-FR" sz="1500" b="1" i="0" u="none" strike="noStrike" kern="1200" cap="none" spc="0" normalizeH="0" baseline="0" noProof="0" dirty="0">
                  <a:ln>
                    <a:noFill/>
                  </a:ln>
                  <a:solidFill>
                    <a:srgbClr val="008B8D"/>
                  </a:solidFill>
                  <a:effectLst/>
                  <a:uLnTx/>
                  <a:uFillTx/>
                  <a:latin typeface="Aptos" panose="020B000402020202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5" name="Organigramme : Connecteur 24">
                <a:extLst>
                  <a:ext uri="{FF2B5EF4-FFF2-40B4-BE49-F238E27FC236}">
                    <a16:creationId xmlns:a16="http://schemas.microsoft.com/office/drawing/2014/main" id="{E653DB03-5667-DD63-982C-0DBA513CC72C}"/>
                  </a:ext>
                </a:extLst>
              </p:cNvPr>
              <p:cNvSpPr/>
              <p:nvPr/>
            </p:nvSpPr>
            <p:spPr>
              <a:xfrm>
                <a:off x="4906502" y="217641"/>
                <a:ext cx="216000" cy="216000"/>
              </a:xfrm>
              <a:prstGeom prst="flowChartConnector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1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2</a:t>
                </a:r>
              </a:p>
            </p:txBody>
          </p:sp>
          <p:sp>
            <p:nvSpPr>
              <p:cNvPr id="17" name="ZoneTexte 25">
                <a:extLst>
                  <a:ext uri="{FF2B5EF4-FFF2-40B4-BE49-F238E27FC236}">
                    <a16:creationId xmlns:a16="http://schemas.microsoft.com/office/drawing/2014/main" id="{C53531B2-343D-84D8-ED8B-542A23C08C21}"/>
                  </a:ext>
                </a:extLst>
              </p:cNvPr>
              <p:cNvSpPr txBox="1"/>
              <p:nvPr/>
            </p:nvSpPr>
            <p:spPr>
              <a:xfrm>
                <a:off x="3634155" y="164545"/>
                <a:ext cx="1231642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5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8B8D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kumimoji="0" lang="fr-FR" sz="1500" b="1" i="0" u="none" strike="noStrike" kern="1200" cap="none" spc="0" normalizeH="0" baseline="0" noProof="0" dirty="0">
                  <a:ln>
                    <a:noFill/>
                  </a:ln>
                  <a:solidFill>
                    <a:srgbClr val="008B8D"/>
                  </a:solidFill>
                  <a:effectLst/>
                  <a:uLnTx/>
                  <a:uFillTx/>
                  <a:latin typeface="Aptos" panose="020B000402020202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9" name="Organigramme : Connecteur 26">
                <a:extLst>
                  <a:ext uri="{FF2B5EF4-FFF2-40B4-BE49-F238E27FC236}">
                    <a16:creationId xmlns:a16="http://schemas.microsoft.com/office/drawing/2014/main" id="{68471374-A84E-F1F8-73EC-81238EF1DB40}"/>
                  </a:ext>
                </a:extLst>
              </p:cNvPr>
              <p:cNvSpPr/>
              <p:nvPr/>
            </p:nvSpPr>
            <p:spPr>
              <a:xfrm>
                <a:off x="2127717" y="217641"/>
                <a:ext cx="216000" cy="216000"/>
              </a:xfrm>
              <a:prstGeom prst="flowChartConnector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1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3</a:t>
                </a:r>
              </a:p>
            </p:txBody>
          </p:sp>
          <p:sp>
            <p:nvSpPr>
              <p:cNvPr id="20" name="ZoneTexte 27">
                <a:extLst>
                  <a:ext uri="{FF2B5EF4-FFF2-40B4-BE49-F238E27FC236}">
                    <a16:creationId xmlns:a16="http://schemas.microsoft.com/office/drawing/2014/main" id="{3E74FF6A-0FB6-CD9B-A478-43E574C60C40}"/>
                  </a:ext>
                </a:extLst>
              </p:cNvPr>
              <p:cNvSpPr txBox="1"/>
              <p:nvPr/>
            </p:nvSpPr>
            <p:spPr>
              <a:xfrm>
                <a:off x="837296" y="164545"/>
                <a:ext cx="1231642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5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8B8D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kumimoji="0" lang="fr-FR" sz="1500" b="1" i="0" u="none" strike="noStrike" kern="1200" cap="none" spc="0" normalizeH="0" baseline="0" noProof="0" dirty="0">
                  <a:ln>
                    <a:noFill/>
                  </a:ln>
                  <a:solidFill>
                    <a:srgbClr val="008B8D"/>
                  </a:solidFill>
                  <a:effectLst/>
                  <a:uLnTx/>
                  <a:uFillTx/>
                  <a:latin typeface="Aptos" panose="020B000402020202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1" name="Organigramme : Connecteur 28">
                <a:extLst>
                  <a:ext uri="{FF2B5EF4-FFF2-40B4-BE49-F238E27FC236}">
                    <a16:creationId xmlns:a16="http://schemas.microsoft.com/office/drawing/2014/main" id="{98338E36-35CD-3FAD-0529-EEDEE0A25E38}"/>
                  </a:ext>
                </a:extLst>
              </p:cNvPr>
              <p:cNvSpPr/>
              <p:nvPr/>
            </p:nvSpPr>
            <p:spPr>
              <a:xfrm>
                <a:off x="7685288" y="217641"/>
                <a:ext cx="216000" cy="216000"/>
              </a:xfrm>
              <a:prstGeom prst="flowChartConnector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1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1</a:t>
                </a:r>
              </a:p>
            </p:txBody>
          </p:sp>
        </p:grpSp>
        <p:sp>
          <p:nvSpPr>
            <p:cNvPr id="7" name="Rectangle : coins arrondis 19">
              <a:extLst>
                <a:ext uri="{FF2B5EF4-FFF2-40B4-BE49-F238E27FC236}">
                  <a16:creationId xmlns:a16="http://schemas.microsoft.com/office/drawing/2014/main" id="{862C7677-DF0D-85DB-1767-AD5AD1586C33}"/>
                </a:ext>
              </a:extLst>
            </p:cNvPr>
            <p:cNvSpPr/>
            <p:nvPr/>
          </p:nvSpPr>
          <p:spPr>
            <a:xfrm>
              <a:off x="5419914" y="61268"/>
              <a:ext cx="2616539" cy="323165"/>
            </a:xfrm>
            <a:prstGeom prst="roundRect">
              <a:avLst>
                <a:gd name="adj" fmla="val 50000"/>
              </a:avLst>
            </a:prstGeom>
            <a:solidFill>
              <a:srgbClr val="B3D9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FFE711B2-B61C-6FB6-76A3-2D32DA39CF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5947" y="1528132"/>
            <a:ext cx="3886333" cy="5047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082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5F91F3B2-1293-542D-9EA1-A835F6A500E4}"/>
              </a:ext>
            </a:extLst>
          </p:cNvPr>
          <p:cNvSpPr txBox="1"/>
          <p:nvPr/>
        </p:nvSpPr>
        <p:spPr>
          <a:xfrm>
            <a:off x="320842" y="904386"/>
            <a:ext cx="7190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إلى اللقاء. في الحصة القادمة، سنقوم بتصحيح الأنشطة المنجزة في المنزل. </a:t>
            </a: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F5191A2B-7D09-0DC7-D2B8-BC11545F9E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4" name="Nada-Wave">
            <a:hlinkClick r:id="" action="ppaction://media"/>
            <a:extLst>
              <a:ext uri="{FF2B5EF4-FFF2-40B4-BE49-F238E27FC236}">
                <a16:creationId xmlns:a16="http://schemas.microsoft.com/office/drawing/2014/main" id="{3C732EE8-0265-E87E-8500-9D159CE4E40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464000" y="1980000"/>
            <a:ext cx="2536315" cy="4050532"/>
          </a:xfrm>
          <a:prstGeom prst="rect">
            <a:avLst/>
          </a:prstGeom>
        </p:spPr>
      </p:pic>
      <p:pic>
        <p:nvPicPr>
          <p:cNvPr id="7" name="majd_wave">
            <a:hlinkClick r:id="" action="ppaction://media"/>
            <a:extLst>
              <a:ext uri="{FF2B5EF4-FFF2-40B4-BE49-F238E27FC236}">
                <a16:creationId xmlns:a16="http://schemas.microsoft.com/office/drawing/2014/main" id="{F8AD2374-0DCF-5C39-4DF3-1A28F7095F24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243138" y="1935166"/>
            <a:ext cx="2328862" cy="4140200"/>
          </a:xfrm>
          <a:prstGeom prst="rect">
            <a:avLst/>
          </a:prstGeom>
        </p:spPr>
      </p:pic>
      <p:grpSp>
        <p:nvGrpSpPr>
          <p:cNvPr id="6" name="Groupe 14">
            <a:extLst>
              <a:ext uri="{FF2B5EF4-FFF2-40B4-BE49-F238E27FC236}">
                <a16:creationId xmlns:a16="http://schemas.microsoft.com/office/drawing/2014/main" id="{205A082F-B8C0-33BD-CB34-382F997A5F97}"/>
              </a:ext>
            </a:extLst>
          </p:cNvPr>
          <p:cNvGrpSpPr/>
          <p:nvPr/>
        </p:nvGrpSpPr>
        <p:grpSpPr>
          <a:xfrm>
            <a:off x="378768" y="100628"/>
            <a:ext cx="7663227" cy="379774"/>
            <a:chOff x="373226" y="61268"/>
            <a:chExt cx="7663227" cy="379774"/>
          </a:xfrm>
        </p:grpSpPr>
        <p:grpSp>
          <p:nvGrpSpPr>
            <p:cNvPr id="10" name="Groupe 20">
              <a:extLst>
                <a:ext uri="{FF2B5EF4-FFF2-40B4-BE49-F238E27FC236}">
                  <a16:creationId xmlns:a16="http://schemas.microsoft.com/office/drawing/2014/main" id="{30379931-311C-318B-2C9A-944F63925B2F}"/>
                </a:ext>
              </a:extLst>
            </p:cNvPr>
            <p:cNvGrpSpPr/>
            <p:nvPr/>
          </p:nvGrpSpPr>
          <p:grpSpPr>
            <a:xfrm>
              <a:off x="373226" y="108546"/>
              <a:ext cx="7604448" cy="332496"/>
              <a:chOff x="391887" y="155214"/>
              <a:chExt cx="7604448" cy="332496"/>
            </a:xfrm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94172266-4503-E77B-BEE7-AFFEFB2FD8F5}"/>
                  </a:ext>
                </a:extLst>
              </p:cNvPr>
              <p:cNvSpPr/>
              <p:nvPr/>
            </p:nvSpPr>
            <p:spPr>
              <a:xfrm>
                <a:off x="391887" y="155214"/>
                <a:ext cx="7604448" cy="275887"/>
              </a:xfrm>
              <a:prstGeom prst="rect">
                <a:avLst/>
              </a:prstGeom>
              <a:solidFill>
                <a:srgbClr val="B3D9CE"/>
              </a:solidFill>
              <a:ln>
                <a:solidFill>
                  <a:srgbClr val="B3D9CE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3" name="ZoneTexte 23">
                <a:extLst>
                  <a:ext uri="{FF2B5EF4-FFF2-40B4-BE49-F238E27FC236}">
                    <a16:creationId xmlns:a16="http://schemas.microsoft.com/office/drawing/2014/main" id="{E95D5637-8E17-2928-96E2-A297CC2E8947}"/>
                  </a:ext>
                </a:extLst>
              </p:cNvPr>
              <p:cNvSpPr txBox="1"/>
              <p:nvPr/>
            </p:nvSpPr>
            <p:spPr>
              <a:xfrm>
                <a:off x="6431013" y="164545"/>
                <a:ext cx="1231642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5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8B8D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kumimoji="0" lang="fr-FR" sz="1500" b="1" i="0" u="none" strike="noStrike" kern="1200" cap="none" spc="0" normalizeH="0" baseline="0" noProof="0" dirty="0">
                  <a:ln>
                    <a:noFill/>
                  </a:ln>
                  <a:solidFill>
                    <a:srgbClr val="008B8D"/>
                  </a:solidFill>
                  <a:effectLst/>
                  <a:uLnTx/>
                  <a:uFillTx/>
                  <a:latin typeface="Aptos" panose="020B000402020202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" name="Organigramme : Connecteur 24">
                <a:extLst>
                  <a:ext uri="{FF2B5EF4-FFF2-40B4-BE49-F238E27FC236}">
                    <a16:creationId xmlns:a16="http://schemas.microsoft.com/office/drawing/2014/main" id="{50E854CB-62A1-35CE-3450-97051DB10BFB}"/>
                  </a:ext>
                </a:extLst>
              </p:cNvPr>
              <p:cNvSpPr/>
              <p:nvPr/>
            </p:nvSpPr>
            <p:spPr>
              <a:xfrm>
                <a:off x="4906502" y="217641"/>
                <a:ext cx="216000" cy="216000"/>
              </a:xfrm>
              <a:prstGeom prst="flowChartConnector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1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2</a:t>
                </a:r>
              </a:p>
            </p:txBody>
          </p:sp>
          <p:sp>
            <p:nvSpPr>
              <p:cNvPr id="15" name="ZoneTexte 25">
                <a:extLst>
                  <a:ext uri="{FF2B5EF4-FFF2-40B4-BE49-F238E27FC236}">
                    <a16:creationId xmlns:a16="http://schemas.microsoft.com/office/drawing/2014/main" id="{546784AE-6D61-F823-9BE4-D8257727FDD2}"/>
                  </a:ext>
                </a:extLst>
              </p:cNvPr>
              <p:cNvSpPr txBox="1"/>
              <p:nvPr/>
            </p:nvSpPr>
            <p:spPr>
              <a:xfrm>
                <a:off x="3634155" y="164545"/>
                <a:ext cx="1231642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5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8B8D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kumimoji="0" lang="fr-FR" sz="1500" b="1" i="0" u="none" strike="noStrike" kern="1200" cap="none" spc="0" normalizeH="0" baseline="0" noProof="0" dirty="0">
                  <a:ln>
                    <a:noFill/>
                  </a:ln>
                  <a:solidFill>
                    <a:srgbClr val="008B8D"/>
                  </a:solidFill>
                  <a:effectLst/>
                  <a:uLnTx/>
                  <a:uFillTx/>
                  <a:latin typeface="Aptos" panose="020B000402020202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6" name="Organigramme : Connecteur 26">
                <a:extLst>
                  <a:ext uri="{FF2B5EF4-FFF2-40B4-BE49-F238E27FC236}">
                    <a16:creationId xmlns:a16="http://schemas.microsoft.com/office/drawing/2014/main" id="{B9D438BF-1A3F-3CC6-F2F6-632CFE86CA6A}"/>
                  </a:ext>
                </a:extLst>
              </p:cNvPr>
              <p:cNvSpPr/>
              <p:nvPr/>
            </p:nvSpPr>
            <p:spPr>
              <a:xfrm>
                <a:off x="2127717" y="217641"/>
                <a:ext cx="216000" cy="216000"/>
              </a:xfrm>
              <a:prstGeom prst="flowChartConnector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1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3</a:t>
                </a:r>
              </a:p>
            </p:txBody>
          </p:sp>
          <p:sp>
            <p:nvSpPr>
              <p:cNvPr id="17" name="ZoneTexte 27">
                <a:extLst>
                  <a:ext uri="{FF2B5EF4-FFF2-40B4-BE49-F238E27FC236}">
                    <a16:creationId xmlns:a16="http://schemas.microsoft.com/office/drawing/2014/main" id="{266488A7-F57F-9D7B-D4ED-A48A9996F44F}"/>
                  </a:ext>
                </a:extLst>
              </p:cNvPr>
              <p:cNvSpPr txBox="1"/>
              <p:nvPr/>
            </p:nvSpPr>
            <p:spPr>
              <a:xfrm>
                <a:off x="837296" y="164545"/>
                <a:ext cx="1231642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5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8B8D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kumimoji="0" lang="fr-FR" sz="1500" b="1" i="0" u="none" strike="noStrike" kern="1200" cap="none" spc="0" normalizeH="0" baseline="0" noProof="0" dirty="0">
                  <a:ln>
                    <a:noFill/>
                  </a:ln>
                  <a:solidFill>
                    <a:srgbClr val="008B8D"/>
                  </a:solidFill>
                  <a:effectLst/>
                  <a:uLnTx/>
                  <a:uFillTx/>
                  <a:latin typeface="Aptos" panose="020B000402020202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8" name="Organigramme : Connecteur 28">
                <a:extLst>
                  <a:ext uri="{FF2B5EF4-FFF2-40B4-BE49-F238E27FC236}">
                    <a16:creationId xmlns:a16="http://schemas.microsoft.com/office/drawing/2014/main" id="{78D24B11-A1DE-5A99-FCAC-342695956716}"/>
                  </a:ext>
                </a:extLst>
              </p:cNvPr>
              <p:cNvSpPr/>
              <p:nvPr/>
            </p:nvSpPr>
            <p:spPr>
              <a:xfrm>
                <a:off x="7685288" y="217641"/>
                <a:ext cx="216000" cy="216000"/>
              </a:xfrm>
              <a:prstGeom prst="flowChartConnector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1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1</a:t>
                </a:r>
              </a:p>
            </p:txBody>
          </p:sp>
        </p:grpSp>
        <p:sp>
          <p:nvSpPr>
            <p:cNvPr id="9" name="Rectangle : coins arrondis 19">
              <a:extLst>
                <a:ext uri="{FF2B5EF4-FFF2-40B4-BE49-F238E27FC236}">
                  <a16:creationId xmlns:a16="http://schemas.microsoft.com/office/drawing/2014/main" id="{27CF4D6B-C03A-0414-050B-A82B4C255AE5}"/>
                </a:ext>
              </a:extLst>
            </p:cNvPr>
            <p:cNvSpPr/>
            <p:nvPr/>
          </p:nvSpPr>
          <p:spPr>
            <a:xfrm>
              <a:off x="5419914" y="61268"/>
              <a:ext cx="2616539" cy="323165"/>
            </a:xfrm>
            <a:prstGeom prst="roundRect">
              <a:avLst>
                <a:gd name="adj" fmla="val 50000"/>
              </a:avLst>
            </a:prstGeom>
            <a:solidFill>
              <a:srgbClr val="B3D9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19" name="Rectangle : coins arrondis 19">
            <a:extLst>
              <a:ext uri="{FF2B5EF4-FFF2-40B4-BE49-F238E27FC236}">
                <a16:creationId xmlns:a16="http://schemas.microsoft.com/office/drawing/2014/main" id="{14D078EA-0767-BC03-773E-6569E8391438}"/>
              </a:ext>
            </a:extLst>
          </p:cNvPr>
          <p:cNvSpPr/>
          <p:nvPr/>
        </p:nvSpPr>
        <p:spPr>
          <a:xfrm>
            <a:off x="3266391" y="228080"/>
            <a:ext cx="2616539" cy="323165"/>
          </a:xfrm>
          <a:prstGeom prst="roundRect">
            <a:avLst>
              <a:gd name="adj" fmla="val 50000"/>
            </a:avLst>
          </a:prstGeom>
          <a:solidFill>
            <a:srgbClr val="B3D9CE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0519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7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Titre 1">
            <a:extLst>
              <a:ext uri="{FF2B5EF4-FFF2-40B4-BE49-F238E27FC236}">
                <a16:creationId xmlns:a16="http://schemas.microsoft.com/office/drawing/2014/main" id="{0B154E38-D8D1-7C4F-36FF-DD35499C2453}"/>
              </a:ext>
            </a:extLst>
          </p:cNvPr>
          <p:cNvSpPr txBox="1">
            <a:spLocks/>
          </p:cNvSpPr>
          <p:nvPr/>
        </p:nvSpPr>
        <p:spPr bwMode="auto">
          <a:xfrm>
            <a:off x="6373813" y="1063625"/>
            <a:ext cx="3109912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fr-FR" altLang="fr-FR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altLang="fr-FR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altLang="fr-FR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altLang="fr-FR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altLang="fr-FR">
              <a:solidFill>
                <a:schemeClr val="bg1"/>
              </a:solidFill>
              <a:latin typeface="Aptos Display" panose="020B0004020202020204" pitchFamily="34" charset="0"/>
            </a:endParaRPr>
          </a:p>
        </p:txBody>
      </p:sp>
      <p:sp>
        <p:nvSpPr>
          <p:cNvPr id="99331" name="Titre 1">
            <a:extLst>
              <a:ext uri="{FF2B5EF4-FFF2-40B4-BE49-F238E27FC236}">
                <a16:creationId xmlns:a16="http://schemas.microsoft.com/office/drawing/2014/main" id="{236E43E3-C2D9-3F6B-ED84-892B5A5C5127}"/>
              </a:ext>
            </a:extLst>
          </p:cNvPr>
          <p:cNvSpPr txBox="1">
            <a:spLocks/>
          </p:cNvSpPr>
          <p:nvPr/>
        </p:nvSpPr>
        <p:spPr bwMode="auto">
          <a:xfrm>
            <a:off x="6373813" y="1063625"/>
            <a:ext cx="3109912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fr-FR" altLang="fr-FR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altLang="fr-FR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altLang="fr-FR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altLang="fr-FR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altLang="fr-FR">
              <a:solidFill>
                <a:schemeClr val="bg1"/>
              </a:solidFill>
              <a:latin typeface="Aptos Display" panose="020B00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579072-C293-2471-E45D-B27DBB2044DC}"/>
              </a:ext>
            </a:extLst>
          </p:cNvPr>
          <p:cNvSpPr txBox="1"/>
          <p:nvPr/>
        </p:nvSpPr>
        <p:spPr>
          <a:xfrm>
            <a:off x="1747838" y="2605723"/>
            <a:ext cx="6524625" cy="3746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eaLnBrk="1" fontAlgn="auto" hangingPunct="1">
              <a:lnSpc>
                <a:spcPts val="2075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ar-MA" sz="2200" b="1" kern="0" dirty="0">
                <a:solidFill>
                  <a:srgbClr val="3494BA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بناء على إنجازات المتعلمين </a:t>
            </a:r>
          </a:p>
        </p:txBody>
      </p:sp>
      <p:pic>
        <p:nvPicPr>
          <p:cNvPr id="8" name="Image 7" descr="Une image contenant texte, diagramme, Parallèle, ligne&#10;&#10;Le contenu généré par l’IA peut être incorrect.">
            <a:extLst>
              <a:ext uri="{FF2B5EF4-FFF2-40B4-BE49-F238E27FC236}">
                <a16:creationId xmlns:a16="http://schemas.microsoft.com/office/drawing/2014/main" id="{46EC2073-4486-42AB-A7E3-A43BAE0D256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433" y="2196320"/>
            <a:ext cx="1896443" cy="26803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9334" name="Image 2">
            <a:extLst>
              <a:ext uri="{FF2B5EF4-FFF2-40B4-BE49-F238E27FC236}">
                <a16:creationId xmlns:a16="http://schemas.microsoft.com/office/drawing/2014/main" id="{028D91A2-680E-E27E-29FD-AF8FB0A4ED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4025" y="3125788"/>
            <a:ext cx="5689600" cy="1189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A45FD9-8B42-F5DD-79E1-9FD865CFD9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8">
            <a:extLst>
              <a:ext uri="{FF2B5EF4-FFF2-40B4-BE49-F238E27FC236}">
                <a16:creationId xmlns:a16="http://schemas.microsoft.com/office/drawing/2014/main" id="{6F544065-F2EA-00CD-5165-1F756B132D11}"/>
              </a:ext>
            </a:extLst>
          </p:cNvPr>
          <p:cNvSpPr txBox="1"/>
          <p:nvPr/>
        </p:nvSpPr>
        <p:spPr>
          <a:xfrm>
            <a:off x="3095217" y="5759620"/>
            <a:ext cx="2523604" cy="1438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177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41" b="0" i="0" u="none" strike="noStrike" kern="1200" cap="none" spc="0" normalizeH="0" baseline="0" noProof="0">
                <a:ln>
                  <a:noFill/>
                </a:ln>
                <a:solidFill>
                  <a:srgbClr val="FCFEFD"/>
                </a:solidFill>
                <a:effectLst/>
                <a:uLnTx/>
                <a:uFillTx/>
                <a:latin typeface="Arimo Italics"/>
                <a:ea typeface="+mn-ea"/>
                <a:cs typeface="+mn-cs"/>
              </a:rPr>
              <a:t>Version provisoire pour la formation des enseignants </a:t>
            </a: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20EAC524-032E-548C-FB67-33A5BEFE8F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93288" y="636381"/>
            <a:ext cx="999174" cy="999174"/>
          </a:xfrm>
          <a:prstGeom prst="ellipse">
            <a:avLst/>
          </a:prstGeom>
        </p:spPr>
      </p:pic>
      <p:pic>
        <p:nvPicPr>
          <p:cNvPr id="4" name="Nada-Wave">
            <a:hlinkClick r:id="" action="ppaction://media"/>
            <a:extLst>
              <a:ext uri="{FF2B5EF4-FFF2-40B4-BE49-F238E27FC236}">
                <a16:creationId xmlns:a16="http://schemas.microsoft.com/office/drawing/2014/main" id="{546F6596-0F53-D313-768D-EF8AA3DDFE8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70690" y="1980000"/>
            <a:ext cx="2536315" cy="4050532"/>
          </a:xfrm>
          <a:prstGeom prst="rect">
            <a:avLst/>
          </a:prstGeom>
        </p:spPr>
      </p:pic>
      <p:pic>
        <p:nvPicPr>
          <p:cNvPr id="5" name="majd_wave">
            <a:hlinkClick r:id="" action="ppaction://media"/>
            <a:extLst>
              <a:ext uri="{FF2B5EF4-FFF2-40B4-BE49-F238E27FC236}">
                <a16:creationId xmlns:a16="http://schemas.microsoft.com/office/drawing/2014/main" id="{0E7458E5-26D2-F929-9B94-01200084BC58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149828" y="1935166"/>
            <a:ext cx="2328862" cy="4140200"/>
          </a:xfrm>
          <a:prstGeom prst="rect">
            <a:avLst/>
          </a:prstGeom>
        </p:spPr>
      </p:pic>
      <p:sp>
        <p:nvSpPr>
          <p:cNvPr id="6" name="Rectangle à coins arrondis 4">
            <a:extLst>
              <a:ext uri="{FF2B5EF4-FFF2-40B4-BE49-F238E27FC236}">
                <a16:creationId xmlns:a16="http://schemas.microsoft.com/office/drawing/2014/main" id="{18103EFF-A292-5AB6-A199-46E96729AF4E}"/>
              </a:ext>
            </a:extLst>
          </p:cNvPr>
          <p:cNvSpPr>
            <a:spLocks/>
          </p:cNvSpPr>
          <p:nvPr/>
        </p:nvSpPr>
        <p:spPr>
          <a:xfrm>
            <a:off x="2659225" y="876816"/>
            <a:ext cx="5417584" cy="372000"/>
          </a:xfrm>
          <a:prstGeom prst="round2SameRect">
            <a:avLst>
              <a:gd name="adj1" fmla="val 40573"/>
              <a:gd name="adj2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609630" marR="0" lvl="2" indent="0" algn="r" defTabSz="60963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مرحباً يا أصدقاء. اليوم، سنراجع بعض الدروس السابقة.</a:t>
            </a:r>
          </a:p>
          <a:p>
            <a:pPr marL="609630" marR="0" lvl="2" indent="0" algn="r" defTabSz="60963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2C3F2A0F-292B-8E99-8F5F-2B43C5E80A52}"/>
              </a:ext>
            </a:extLst>
          </p:cNvPr>
          <p:cNvGrpSpPr/>
          <p:nvPr/>
        </p:nvGrpSpPr>
        <p:grpSpPr>
          <a:xfrm>
            <a:off x="373226" y="164532"/>
            <a:ext cx="7604448" cy="332496"/>
            <a:chOff x="373226" y="108546"/>
            <a:chExt cx="7604448" cy="332496"/>
          </a:xfrm>
        </p:grpSpPr>
        <p:grpSp>
          <p:nvGrpSpPr>
            <p:cNvPr id="20" name="Groupe 19">
              <a:extLst>
                <a:ext uri="{FF2B5EF4-FFF2-40B4-BE49-F238E27FC236}">
                  <a16:creationId xmlns:a16="http://schemas.microsoft.com/office/drawing/2014/main" id="{6B85FA0F-0B86-628C-6007-76D71EDFFFEA}"/>
                </a:ext>
              </a:extLst>
            </p:cNvPr>
            <p:cNvGrpSpPr/>
            <p:nvPr/>
          </p:nvGrpSpPr>
          <p:grpSpPr>
            <a:xfrm>
              <a:off x="373226" y="108546"/>
              <a:ext cx="7604448" cy="332496"/>
              <a:chOff x="391887" y="155214"/>
              <a:chExt cx="7604448" cy="332496"/>
            </a:xfrm>
          </p:grpSpPr>
          <p:grpSp>
            <p:nvGrpSpPr>
              <p:cNvPr id="22" name="Groupe 21">
                <a:extLst>
                  <a:ext uri="{FF2B5EF4-FFF2-40B4-BE49-F238E27FC236}">
                    <a16:creationId xmlns:a16="http://schemas.microsoft.com/office/drawing/2014/main" id="{896ED39E-C253-962E-0679-19B954DC24E0}"/>
                  </a:ext>
                </a:extLst>
              </p:cNvPr>
              <p:cNvGrpSpPr/>
              <p:nvPr/>
            </p:nvGrpSpPr>
            <p:grpSpPr>
              <a:xfrm>
                <a:off x="391887" y="155214"/>
                <a:ext cx="7604448" cy="332496"/>
                <a:chOff x="391887" y="155214"/>
                <a:chExt cx="7604448" cy="332496"/>
              </a:xfrm>
            </p:grpSpPr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CE9B07EC-ED5B-85DD-6810-E0844750A4FB}"/>
                    </a:ext>
                  </a:extLst>
                </p:cNvPr>
                <p:cNvSpPr/>
                <p:nvPr/>
              </p:nvSpPr>
              <p:spPr>
                <a:xfrm>
                  <a:off x="391887" y="155214"/>
                  <a:ext cx="7604448" cy="275887"/>
                </a:xfrm>
                <a:prstGeom prst="rect">
                  <a:avLst/>
                </a:prstGeom>
                <a:solidFill>
                  <a:srgbClr val="B3D9CE"/>
                </a:solidFill>
                <a:ln>
                  <a:solidFill>
                    <a:srgbClr val="B3D9CE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5" name="ZoneTexte 24">
                  <a:extLst>
                    <a:ext uri="{FF2B5EF4-FFF2-40B4-BE49-F238E27FC236}">
                      <a16:creationId xmlns:a16="http://schemas.microsoft.com/office/drawing/2014/main" id="{D4B4079A-283A-171F-95E3-2A3CAA3F4BAE}"/>
                    </a:ext>
                  </a:extLst>
                </p:cNvPr>
                <p:cNvSpPr txBox="1"/>
                <p:nvPr/>
              </p:nvSpPr>
              <p:spPr>
                <a:xfrm>
                  <a:off x="6431013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ar-MA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8B8D"/>
                      </a:solidFill>
                      <a:effectLst/>
                      <a:uLnTx/>
                      <a:uFillTx/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افتتاح الحصة</a:t>
                  </a:r>
                  <a:endParaRPr kumimoji="0" lang="fr-FR" sz="15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8B8D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6" name="Organigramme : Connecteur 25">
                  <a:extLst>
                    <a:ext uri="{FF2B5EF4-FFF2-40B4-BE49-F238E27FC236}">
                      <a16:creationId xmlns:a16="http://schemas.microsoft.com/office/drawing/2014/main" id="{9997DE1A-9FA2-3AAA-540A-3ACFE21463B9}"/>
                    </a:ext>
                  </a:extLst>
                </p:cNvPr>
                <p:cNvSpPr/>
                <p:nvPr/>
              </p:nvSpPr>
              <p:spPr>
                <a:xfrm>
                  <a:off x="4906502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11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rPr>
                    <a:t>2</a:t>
                  </a:r>
                </a:p>
              </p:txBody>
            </p:sp>
            <p:sp>
              <p:nvSpPr>
                <p:cNvPr id="27" name="ZoneTexte 26">
                  <a:extLst>
                    <a:ext uri="{FF2B5EF4-FFF2-40B4-BE49-F238E27FC236}">
                      <a16:creationId xmlns:a16="http://schemas.microsoft.com/office/drawing/2014/main" id="{F16AC420-2973-440C-1F6D-CD72E6ED2667}"/>
                    </a:ext>
                  </a:extLst>
                </p:cNvPr>
                <p:cNvSpPr txBox="1"/>
                <p:nvPr/>
              </p:nvSpPr>
              <p:spPr>
                <a:xfrm>
                  <a:off x="3634155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ar-MA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8B8D"/>
                      </a:solidFill>
                      <a:effectLst/>
                      <a:uLnTx/>
                      <a:uFillTx/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أنشطة المراجعة</a:t>
                  </a:r>
                  <a:endParaRPr kumimoji="0" lang="fr-FR" sz="15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8B8D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8" name="Organigramme : Connecteur 27">
                  <a:extLst>
                    <a:ext uri="{FF2B5EF4-FFF2-40B4-BE49-F238E27FC236}">
                      <a16:creationId xmlns:a16="http://schemas.microsoft.com/office/drawing/2014/main" id="{CC07AD12-B398-A660-0BCA-D95EA707CF8D}"/>
                    </a:ext>
                  </a:extLst>
                </p:cNvPr>
                <p:cNvSpPr/>
                <p:nvPr/>
              </p:nvSpPr>
              <p:spPr>
                <a:xfrm>
                  <a:off x="2127717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11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rPr>
                    <a:t>3</a:t>
                  </a:r>
                </a:p>
              </p:txBody>
            </p:sp>
            <p:sp>
              <p:nvSpPr>
                <p:cNvPr id="29" name="ZoneTexte 28">
                  <a:extLst>
                    <a:ext uri="{FF2B5EF4-FFF2-40B4-BE49-F238E27FC236}">
                      <a16:creationId xmlns:a16="http://schemas.microsoft.com/office/drawing/2014/main" id="{FE47517F-32B9-5978-EFB9-32999EE16B21}"/>
                    </a:ext>
                  </a:extLst>
                </p:cNvPr>
                <p:cNvSpPr txBox="1"/>
                <p:nvPr/>
              </p:nvSpPr>
              <p:spPr>
                <a:xfrm>
                  <a:off x="837296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ar-MA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8B8D"/>
                      </a:solidFill>
                      <a:effectLst/>
                      <a:uLnTx/>
                      <a:uFillTx/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اختتام الحصة</a:t>
                  </a:r>
                  <a:endParaRPr kumimoji="0" lang="fr-FR" sz="15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8B8D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0" name="Organigramme : Connecteur 29">
                  <a:extLst>
                    <a:ext uri="{FF2B5EF4-FFF2-40B4-BE49-F238E27FC236}">
                      <a16:creationId xmlns:a16="http://schemas.microsoft.com/office/drawing/2014/main" id="{83FEA691-A3AF-1B06-7270-C9EB7625602C}"/>
                    </a:ext>
                  </a:extLst>
                </p:cNvPr>
                <p:cNvSpPr/>
                <p:nvPr/>
              </p:nvSpPr>
              <p:spPr>
                <a:xfrm>
                  <a:off x="7685288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11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rPr>
                    <a:t>1</a:t>
                  </a:r>
                </a:p>
              </p:txBody>
            </p:sp>
          </p:grp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D0AA88D2-A961-15BA-265F-9C5E4639270E}"/>
                  </a:ext>
                </a:extLst>
              </p:cNvPr>
              <p:cNvSpPr/>
              <p:nvPr/>
            </p:nvSpPr>
            <p:spPr>
              <a:xfrm>
                <a:off x="568393" y="159567"/>
                <a:ext cx="2540153" cy="323165"/>
              </a:xfrm>
              <a:prstGeom prst="rect">
                <a:avLst/>
              </a:prstGeom>
              <a:solidFill>
                <a:srgbClr val="B3D9CE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  <p:sp>
          <p:nvSpPr>
            <p:cNvPr id="21" name="Rectangle : coins arrondis 20">
              <a:extLst>
                <a:ext uri="{FF2B5EF4-FFF2-40B4-BE49-F238E27FC236}">
                  <a16:creationId xmlns:a16="http://schemas.microsoft.com/office/drawing/2014/main" id="{31BC9E72-B283-8F3A-9E1D-834F91254E26}"/>
                </a:ext>
              </a:extLst>
            </p:cNvPr>
            <p:cNvSpPr/>
            <p:nvPr/>
          </p:nvSpPr>
          <p:spPr>
            <a:xfrm>
              <a:off x="3280405" y="113212"/>
              <a:ext cx="2616539" cy="323165"/>
            </a:xfrm>
            <a:prstGeom prst="roundRect">
              <a:avLst>
                <a:gd name="adj" fmla="val 50000"/>
              </a:avLst>
            </a:prstGeom>
            <a:solidFill>
              <a:srgbClr val="B3D9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08437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7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3E1D11-AD32-6C49-9FD0-67BA814A22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0553173F-6A7A-20EA-CBA8-2089A0C8C59A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3DBACEA8-32D1-E449-BE16-E8F6055B9C0C}"/>
              </a:ext>
            </a:extLst>
          </p:cNvPr>
          <p:cNvGrpSpPr/>
          <p:nvPr/>
        </p:nvGrpSpPr>
        <p:grpSpPr>
          <a:xfrm>
            <a:off x="2005898" y="2202257"/>
            <a:ext cx="4856467" cy="2799854"/>
            <a:chOff x="2477786" y="2221113"/>
            <a:chExt cx="4476261" cy="2580658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8880F672-686B-5A9D-E300-96B6BC73AEC4}"/>
                </a:ext>
              </a:extLst>
            </p:cNvPr>
            <p:cNvSpPr/>
            <p:nvPr/>
          </p:nvSpPr>
          <p:spPr>
            <a:xfrm>
              <a:off x="2477786" y="2584289"/>
              <a:ext cx="4476261" cy="221748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4" name="Image 3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5E684912-712E-2912-0ADB-18536B69FD1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6251020" y="3634758"/>
              <a:ext cx="631873" cy="631873"/>
            </a:xfrm>
            <a:prstGeom prst="rect">
              <a:avLst/>
            </a:prstGeom>
          </p:spPr>
        </p:pic>
        <p:sp>
          <p:nvSpPr>
            <p:cNvPr id="6" name="Flowchart: Alternate Process 54">
              <a:extLst>
                <a:ext uri="{FF2B5EF4-FFF2-40B4-BE49-F238E27FC236}">
                  <a16:creationId xmlns:a16="http://schemas.microsoft.com/office/drawing/2014/main" id="{2355B32D-C90D-DDB6-D44F-03B8C14A3F73}"/>
                </a:ext>
              </a:extLst>
            </p:cNvPr>
            <p:cNvSpPr/>
            <p:nvPr/>
          </p:nvSpPr>
          <p:spPr>
            <a:xfrm>
              <a:off x="3206274" y="2221113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ar-MA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افتتاح الدرس</a:t>
              </a:r>
              <a:endPara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" name="Oval 80">
              <a:extLst>
                <a:ext uri="{FF2B5EF4-FFF2-40B4-BE49-F238E27FC236}">
                  <a16:creationId xmlns:a16="http://schemas.microsoft.com/office/drawing/2014/main" id="{8072A18A-83BD-F237-33F9-C0BE73A3655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93025" y="2237493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1</a:t>
              </a:r>
            </a:p>
          </p:txBody>
        </p: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D5FC08B6-A1D5-CD16-19C6-27B3B1CA31D8}"/>
                </a:ext>
              </a:extLst>
            </p:cNvPr>
            <p:cNvSpPr txBox="1"/>
            <p:nvPr/>
          </p:nvSpPr>
          <p:spPr>
            <a:xfrm>
              <a:off x="2559039" y="3605122"/>
              <a:ext cx="3447931" cy="53899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3200" b="1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الحساب الذهني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23706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0B4BFB-8C98-A0D1-DB04-7C2B06376A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8">
            <a:extLst>
              <a:ext uri="{FF2B5EF4-FFF2-40B4-BE49-F238E27FC236}">
                <a16:creationId xmlns:a16="http://schemas.microsoft.com/office/drawing/2014/main" id="{26EF5640-37C8-C782-A0E5-D848ED0CCAEC}"/>
              </a:ext>
            </a:extLst>
          </p:cNvPr>
          <p:cNvSpPr txBox="1"/>
          <p:nvPr/>
        </p:nvSpPr>
        <p:spPr>
          <a:xfrm>
            <a:off x="3188527" y="5759620"/>
            <a:ext cx="2523604" cy="1438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177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41" b="0" i="0" u="none" strike="noStrike" kern="1200" cap="none" spc="0" normalizeH="0" baseline="0" noProof="0">
                <a:ln>
                  <a:noFill/>
                </a:ln>
                <a:solidFill>
                  <a:srgbClr val="FCFEFD"/>
                </a:solidFill>
                <a:effectLst/>
                <a:uLnTx/>
                <a:uFillTx/>
                <a:latin typeface="Arimo Italics"/>
                <a:ea typeface="+mn-ea"/>
                <a:cs typeface="+mn-cs"/>
              </a:rPr>
              <a:t>Version provisoire pour la formation des enseignants </a:t>
            </a:r>
          </a:p>
        </p:txBody>
      </p:sp>
      <p:pic>
        <p:nvPicPr>
          <p:cNvPr id="17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33EEC42E-A6C6-D18A-8612-856F968A2C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444" y="636381"/>
            <a:ext cx="999174" cy="999174"/>
          </a:xfrm>
          <a:prstGeom prst="ellipse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377C38C9-BFAF-56DE-1CBC-E0F4AE866333}"/>
              </a:ext>
            </a:extLst>
          </p:cNvPr>
          <p:cNvSpPr txBox="1"/>
          <p:nvPr/>
        </p:nvSpPr>
        <p:spPr>
          <a:xfrm>
            <a:off x="1243049" y="881801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سنبدأ بالحساب الذهني. خذوا دفاتر البحث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.</a:t>
            </a:r>
            <a:endParaRPr kumimoji="0" lang="fr-FR" sz="1800" b="1" i="1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127AC6C2-084D-1C29-E725-B3EA54770A8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EAE8E4"/>
              </a:clrFrom>
              <a:clrTo>
                <a:srgbClr val="EAE8E4">
                  <a:alpha val="0"/>
                </a:srgbClr>
              </a:clrTo>
            </a:clrChange>
          </a:blip>
          <a:srcRect l="4527" t="16702" r="3992" b="15930"/>
          <a:stretch>
            <a:fillRect/>
          </a:stretch>
        </p:blipFill>
        <p:spPr>
          <a:xfrm flipH="1">
            <a:off x="2244973" y="2223436"/>
            <a:ext cx="4397832" cy="3238624"/>
          </a:xfrm>
          <a:prstGeom prst="roundRect">
            <a:avLst>
              <a:gd name="adj" fmla="val 6988"/>
            </a:avLst>
          </a:prstGeom>
        </p:spPr>
      </p:pic>
      <p:grpSp>
        <p:nvGrpSpPr>
          <p:cNvPr id="15" name="Groupe 14">
            <a:extLst>
              <a:ext uri="{FF2B5EF4-FFF2-40B4-BE49-F238E27FC236}">
                <a16:creationId xmlns:a16="http://schemas.microsoft.com/office/drawing/2014/main" id="{191B7B33-7CEC-7EAC-2D0C-812E88937993}"/>
              </a:ext>
            </a:extLst>
          </p:cNvPr>
          <p:cNvGrpSpPr/>
          <p:nvPr/>
        </p:nvGrpSpPr>
        <p:grpSpPr>
          <a:xfrm>
            <a:off x="373226" y="164532"/>
            <a:ext cx="7604448" cy="332496"/>
            <a:chOff x="373226" y="108546"/>
            <a:chExt cx="7604448" cy="332496"/>
          </a:xfrm>
        </p:grpSpPr>
        <p:grpSp>
          <p:nvGrpSpPr>
            <p:cNvPr id="16" name="Groupe 15">
              <a:extLst>
                <a:ext uri="{FF2B5EF4-FFF2-40B4-BE49-F238E27FC236}">
                  <a16:creationId xmlns:a16="http://schemas.microsoft.com/office/drawing/2014/main" id="{405C3062-C3C4-27AA-AF60-D36912F56DB5}"/>
                </a:ext>
              </a:extLst>
            </p:cNvPr>
            <p:cNvGrpSpPr/>
            <p:nvPr/>
          </p:nvGrpSpPr>
          <p:grpSpPr>
            <a:xfrm>
              <a:off x="373226" y="108546"/>
              <a:ext cx="7604448" cy="332496"/>
              <a:chOff x="391887" y="155214"/>
              <a:chExt cx="7604448" cy="332496"/>
            </a:xfrm>
          </p:grpSpPr>
          <p:grpSp>
            <p:nvGrpSpPr>
              <p:cNvPr id="21" name="Groupe 20">
                <a:extLst>
                  <a:ext uri="{FF2B5EF4-FFF2-40B4-BE49-F238E27FC236}">
                    <a16:creationId xmlns:a16="http://schemas.microsoft.com/office/drawing/2014/main" id="{F88C45ED-2952-E872-CEF7-EA20087A0BA5}"/>
                  </a:ext>
                </a:extLst>
              </p:cNvPr>
              <p:cNvGrpSpPr/>
              <p:nvPr/>
            </p:nvGrpSpPr>
            <p:grpSpPr>
              <a:xfrm>
                <a:off x="391887" y="155214"/>
                <a:ext cx="7604448" cy="332496"/>
                <a:chOff x="391887" y="155214"/>
                <a:chExt cx="7604448" cy="332496"/>
              </a:xfrm>
            </p:grpSpPr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69FF24A7-08DF-5763-F19C-DE155D602B97}"/>
                    </a:ext>
                  </a:extLst>
                </p:cNvPr>
                <p:cNvSpPr/>
                <p:nvPr/>
              </p:nvSpPr>
              <p:spPr>
                <a:xfrm>
                  <a:off x="391887" y="155214"/>
                  <a:ext cx="7604448" cy="275887"/>
                </a:xfrm>
                <a:prstGeom prst="rect">
                  <a:avLst/>
                </a:prstGeom>
                <a:solidFill>
                  <a:srgbClr val="B3D9CE"/>
                </a:solidFill>
                <a:ln>
                  <a:solidFill>
                    <a:srgbClr val="B3D9CE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4" name="ZoneTexte 23">
                  <a:extLst>
                    <a:ext uri="{FF2B5EF4-FFF2-40B4-BE49-F238E27FC236}">
                      <a16:creationId xmlns:a16="http://schemas.microsoft.com/office/drawing/2014/main" id="{D67013AF-5D5C-7D7E-86A9-93024C5BB8FE}"/>
                    </a:ext>
                  </a:extLst>
                </p:cNvPr>
                <p:cNvSpPr txBox="1"/>
                <p:nvPr/>
              </p:nvSpPr>
              <p:spPr>
                <a:xfrm>
                  <a:off x="6431013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ar-MA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8B8D"/>
                      </a:solidFill>
                      <a:effectLst/>
                      <a:uLnTx/>
                      <a:uFillTx/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افتتاح الحصة</a:t>
                  </a:r>
                  <a:endParaRPr kumimoji="0" lang="fr-FR" sz="15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8B8D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5" name="Organigramme : Connecteur 24">
                  <a:extLst>
                    <a:ext uri="{FF2B5EF4-FFF2-40B4-BE49-F238E27FC236}">
                      <a16:creationId xmlns:a16="http://schemas.microsoft.com/office/drawing/2014/main" id="{78E78AAA-D009-EC2D-83C2-59207042D52C}"/>
                    </a:ext>
                  </a:extLst>
                </p:cNvPr>
                <p:cNvSpPr/>
                <p:nvPr/>
              </p:nvSpPr>
              <p:spPr>
                <a:xfrm>
                  <a:off x="4906502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11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rPr>
                    <a:t>2</a:t>
                  </a:r>
                </a:p>
              </p:txBody>
            </p:sp>
            <p:sp>
              <p:nvSpPr>
                <p:cNvPr id="26" name="ZoneTexte 25">
                  <a:extLst>
                    <a:ext uri="{FF2B5EF4-FFF2-40B4-BE49-F238E27FC236}">
                      <a16:creationId xmlns:a16="http://schemas.microsoft.com/office/drawing/2014/main" id="{ACFCF220-59C9-3186-9AC0-17396B30AFAF}"/>
                    </a:ext>
                  </a:extLst>
                </p:cNvPr>
                <p:cNvSpPr txBox="1"/>
                <p:nvPr/>
              </p:nvSpPr>
              <p:spPr>
                <a:xfrm>
                  <a:off x="3634155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ar-MA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8B8D"/>
                      </a:solidFill>
                      <a:effectLst/>
                      <a:uLnTx/>
                      <a:uFillTx/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أنشطة المراجعة</a:t>
                  </a:r>
                  <a:endParaRPr kumimoji="0" lang="fr-FR" sz="15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8B8D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7" name="Organigramme : Connecteur 26">
                  <a:extLst>
                    <a:ext uri="{FF2B5EF4-FFF2-40B4-BE49-F238E27FC236}">
                      <a16:creationId xmlns:a16="http://schemas.microsoft.com/office/drawing/2014/main" id="{42769E7E-4813-7137-19CE-8A1C55D58946}"/>
                    </a:ext>
                  </a:extLst>
                </p:cNvPr>
                <p:cNvSpPr/>
                <p:nvPr/>
              </p:nvSpPr>
              <p:spPr>
                <a:xfrm>
                  <a:off x="2127717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11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rPr>
                    <a:t>3</a:t>
                  </a:r>
                </a:p>
              </p:txBody>
            </p:sp>
            <p:sp>
              <p:nvSpPr>
                <p:cNvPr id="28" name="ZoneTexte 27">
                  <a:extLst>
                    <a:ext uri="{FF2B5EF4-FFF2-40B4-BE49-F238E27FC236}">
                      <a16:creationId xmlns:a16="http://schemas.microsoft.com/office/drawing/2014/main" id="{80B5C28D-55B8-44BE-C60B-36EA55F535B0}"/>
                    </a:ext>
                  </a:extLst>
                </p:cNvPr>
                <p:cNvSpPr txBox="1"/>
                <p:nvPr/>
              </p:nvSpPr>
              <p:spPr>
                <a:xfrm>
                  <a:off x="837296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ar-MA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8B8D"/>
                      </a:solidFill>
                      <a:effectLst/>
                      <a:uLnTx/>
                      <a:uFillTx/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اختتام الحصة</a:t>
                  </a:r>
                  <a:endParaRPr kumimoji="0" lang="fr-FR" sz="15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8B8D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9" name="Organigramme : Connecteur 28">
                  <a:extLst>
                    <a:ext uri="{FF2B5EF4-FFF2-40B4-BE49-F238E27FC236}">
                      <a16:creationId xmlns:a16="http://schemas.microsoft.com/office/drawing/2014/main" id="{2F90D924-6100-821E-2716-2CE4555F05DA}"/>
                    </a:ext>
                  </a:extLst>
                </p:cNvPr>
                <p:cNvSpPr/>
                <p:nvPr/>
              </p:nvSpPr>
              <p:spPr>
                <a:xfrm>
                  <a:off x="7685288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11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rPr>
                    <a:t>1</a:t>
                  </a:r>
                </a:p>
              </p:txBody>
            </p:sp>
          </p:grp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661C91E8-4D16-47C9-A55A-4142C083A383}"/>
                  </a:ext>
                </a:extLst>
              </p:cNvPr>
              <p:cNvSpPr/>
              <p:nvPr/>
            </p:nvSpPr>
            <p:spPr>
              <a:xfrm>
                <a:off x="568393" y="159567"/>
                <a:ext cx="2540153" cy="323165"/>
              </a:xfrm>
              <a:prstGeom prst="rect">
                <a:avLst/>
              </a:prstGeom>
              <a:solidFill>
                <a:srgbClr val="B3D9CE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81CE3A05-3870-0ED0-024E-376ACFFFB01C}"/>
                </a:ext>
              </a:extLst>
            </p:cNvPr>
            <p:cNvSpPr/>
            <p:nvPr/>
          </p:nvSpPr>
          <p:spPr>
            <a:xfrm>
              <a:off x="3280405" y="113212"/>
              <a:ext cx="2616539" cy="323165"/>
            </a:xfrm>
            <a:prstGeom prst="roundRect">
              <a:avLst>
                <a:gd name="adj" fmla="val 50000"/>
              </a:avLst>
            </a:prstGeom>
            <a:solidFill>
              <a:srgbClr val="B3D9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06804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0342B1-6D97-A8C3-D631-53E29DC81F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CBF78AFF-29F3-5899-5E9D-E270EBCC31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0D5FF0C2-2BC1-E177-6D63-4D9528978958}"/>
              </a:ext>
            </a:extLst>
          </p:cNvPr>
          <p:cNvSpPr txBox="1"/>
          <p:nvPr/>
        </p:nvSpPr>
        <p:spPr>
          <a:xfrm>
            <a:off x="347511" y="881801"/>
            <a:ext cx="71693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سنبدأ بالحساب الذهني</a:t>
            </a:r>
            <a:r>
              <a:rPr lang="fr-FR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لديكم دقيقة واحدة لإنجاز  العمليات</a:t>
            </a:r>
            <a:r>
              <a:rPr lang="fr-FR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دوّنوا النتيجة فقط.</a:t>
            </a:r>
            <a:endParaRPr lang="fr-FR" b="1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</a:endParaRPr>
          </a:p>
        </p:txBody>
      </p:sp>
      <p:grpSp>
        <p:nvGrpSpPr>
          <p:cNvPr id="2" name="Groupe 4">
            <a:extLst>
              <a:ext uri="{FF2B5EF4-FFF2-40B4-BE49-F238E27FC236}">
                <a16:creationId xmlns:a16="http://schemas.microsoft.com/office/drawing/2014/main" id="{C7E415D5-A150-8AC8-C39D-5CB6041BD2BC}"/>
              </a:ext>
            </a:extLst>
          </p:cNvPr>
          <p:cNvGrpSpPr/>
          <p:nvPr/>
        </p:nvGrpSpPr>
        <p:grpSpPr>
          <a:xfrm>
            <a:off x="1581931" y="2561389"/>
            <a:ext cx="6710559" cy="646331"/>
            <a:chOff x="1581931" y="2561389"/>
            <a:chExt cx="6051513" cy="646331"/>
          </a:xfrm>
        </p:grpSpPr>
        <p:sp>
          <p:nvSpPr>
            <p:cNvPr id="3" name="Rectangle : coins arrondis 1">
              <a:extLst>
                <a:ext uri="{FF2B5EF4-FFF2-40B4-BE49-F238E27FC236}">
                  <a16:creationId xmlns:a16="http://schemas.microsoft.com/office/drawing/2014/main" id="{5F8D4185-EDC6-0A29-A5E1-790E4D94E8E9}"/>
                </a:ext>
              </a:extLst>
            </p:cNvPr>
            <p:cNvSpPr/>
            <p:nvPr/>
          </p:nvSpPr>
          <p:spPr>
            <a:xfrm>
              <a:off x="1848632" y="2616985"/>
              <a:ext cx="2599208" cy="564279"/>
            </a:xfrm>
            <a:prstGeom prst="roundRect">
              <a:avLst/>
            </a:prstGeom>
            <a:solidFill>
              <a:srgbClr val="FFEFB9"/>
            </a:solidFill>
            <a:ln>
              <a:solidFill>
                <a:srgbClr val="17AB9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Calibri" panose="020F0502020204030204" pitchFamily="34" charset="0"/>
              </a:endParaRPr>
            </a:p>
          </p:txBody>
        </p:sp>
        <p:sp>
          <p:nvSpPr>
            <p:cNvPr id="4" name="ZoneTexte 2">
              <a:extLst>
                <a:ext uri="{FF2B5EF4-FFF2-40B4-BE49-F238E27FC236}">
                  <a16:creationId xmlns:a16="http://schemas.microsoft.com/office/drawing/2014/main" id="{8E0DF794-139B-5797-49AB-F97BFD7207C0}"/>
                </a:ext>
              </a:extLst>
            </p:cNvPr>
            <p:cNvSpPr txBox="1"/>
            <p:nvPr/>
          </p:nvSpPr>
          <p:spPr>
            <a:xfrm>
              <a:off x="2193488" y="2561389"/>
              <a:ext cx="19827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3200" dirty="0">
                  <a:latin typeface="Calibri" panose="020F0502020204030204" pitchFamily="34" charset="0"/>
                </a:rPr>
                <a:t>9</a:t>
              </a:r>
              <a:r>
                <a:rPr lang="fr-MA" sz="3200" dirty="0">
                  <a:latin typeface="Calibri" panose="020F0502020204030204" pitchFamily="34" charset="0"/>
                </a:rPr>
                <a:t>x9 </a:t>
              </a:r>
              <a:r>
                <a:rPr lang="fr-FR" sz="2800" dirty="0">
                  <a:latin typeface="Calibri" panose="020F0502020204030204" pitchFamily="34" charset="0"/>
                </a:rPr>
                <a:t>=</a:t>
              </a:r>
              <a:r>
                <a:rPr lang="fr-FR" sz="3600" dirty="0">
                  <a:solidFill>
                    <a:srgbClr val="FFC000"/>
                  </a:solidFill>
                  <a:latin typeface="Calibri" panose="020F0502020204030204" pitchFamily="34" charset="0"/>
                </a:rPr>
                <a:t>…</a:t>
              </a:r>
              <a:endParaRPr lang="fr-FR" sz="2800" dirty="0">
                <a:solidFill>
                  <a:srgbClr val="FFC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" name="Ellipse 15">
              <a:extLst>
                <a:ext uri="{FF2B5EF4-FFF2-40B4-BE49-F238E27FC236}">
                  <a16:creationId xmlns:a16="http://schemas.microsoft.com/office/drawing/2014/main" id="{48EC08FD-AFA4-3AE3-3FE6-ECDABEA9F6EE}"/>
                </a:ext>
              </a:extLst>
            </p:cNvPr>
            <p:cNvSpPr/>
            <p:nvPr/>
          </p:nvSpPr>
          <p:spPr>
            <a:xfrm>
              <a:off x="1581931" y="2666105"/>
              <a:ext cx="518787" cy="508234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17AB9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fr-FR" dirty="0">
                <a:latin typeface="Calibri" panose="020F0502020204030204" pitchFamily="34" charset="0"/>
              </a:endParaRPr>
            </a:p>
          </p:txBody>
        </p:sp>
        <p:sp>
          <p:nvSpPr>
            <p:cNvPr id="6" name="ZoneTexte 16">
              <a:extLst>
                <a:ext uri="{FF2B5EF4-FFF2-40B4-BE49-F238E27FC236}">
                  <a16:creationId xmlns:a16="http://schemas.microsoft.com/office/drawing/2014/main" id="{3D2E4663-473A-E844-FB2D-9E63206AEC46}"/>
                </a:ext>
              </a:extLst>
            </p:cNvPr>
            <p:cNvSpPr txBox="1"/>
            <p:nvPr/>
          </p:nvSpPr>
          <p:spPr>
            <a:xfrm>
              <a:off x="1641888" y="2680015"/>
              <a:ext cx="37542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dirty="0">
                  <a:latin typeface="Calibri" panose="020F0502020204030204" pitchFamily="34" charset="0"/>
                </a:rPr>
                <a:t>A</a:t>
              </a:r>
            </a:p>
          </p:txBody>
        </p:sp>
        <p:sp>
          <p:nvSpPr>
            <p:cNvPr id="7" name="ZoneTexte 21">
              <a:extLst>
                <a:ext uri="{FF2B5EF4-FFF2-40B4-BE49-F238E27FC236}">
                  <a16:creationId xmlns:a16="http://schemas.microsoft.com/office/drawing/2014/main" id="{45C11A43-3421-DD33-B276-C45D1B6F27EA}"/>
                </a:ext>
              </a:extLst>
            </p:cNvPr>
            <p:cNvSpPr txBox="1"/>
            <p:nvPr/>
          </p:nvSpPr>
          <p:spPr>
            <a:xfrm>
              <a:off x="4624015" y="2712674"/>
              <a:ext cx="300942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rtl="1"/>
              <a:r>
                <a:rPr lang="ar-SA" sz="240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مِ</a:t>
              </a:r>
              <a:r>
                <a:rPr lang="ar-MA" sz="2400" u="none" strike="noStrike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ثالٌ</a:t>
              </a:r>
              <a:r>
                <a:rPr lang="fr-FR" sz="2400" u="none" strike="noStrike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: </a:t>
              </a:r>
              <a:endParaRPr lang="fr-FR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9" name="Groupe 5">
            <a:extLst>
              <a:ext uri="{FF2B5EF4-FFF2-40B4-BE49-F238E27FC236}">
                <a16:creationId xmlns:a16="http://schemas.microsoft.com/office/drawing/2014/main" id="{B665D45D-96A1-C9A0-2CB0-B65E08E6F934}"/>
              </a:ext>
            </a:extLst>
          </p:cNvPr>
          <p:cNvGrpSpPr/>
          <p:nvPr/>
        </p:nvGrpSpPr>
        <p:grpSpPr>
          <a:xfrm>
            <a:off x="2208522" y="3613351"/>
            <a:ext cx="6083968" cy="931210"/>
            <a:chOff x="2208522" y="3613351"/>
            <a:chExt cx="6083968" cy="931210"/>
          </a:xfrm>
        </p:grpSpPr>
        <p:pic>
          <p:nvPicPr>
            <p:cNvPr id="11" name="Image 23" descr="Une image contenant Graphique, clipart, conception&#10;&#10;Le contenu généré par l’IA peut être incorrect.">
              <a:extLst>
                <a:ext uri="{FF2B5EF4-FFF2-40B4-BE49-F238E27FC236}">
                  <a16:creationId xmlns:a16="http://schemas.microsoft.com/office/drawing/2014/main" id="{0D767D7E-BC78-0149-EE94-A3A1DB4A156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8522" y="3613351"/>
              <a:ext cx="925683" cy="745204"/>
            </a:xfrm>
            <a:prstGeom prst="rect">
              <a:avLst/>
            </a:prstGeom>
          </p:spPr>
        </p:pic>
        <p:sp>
          <p:nvSpPr>
            <p:cNvPr id="12" name="Rectangle : coins arrondis 24">
              <a:extLst>
                <a:ext uri="{FF2B5EF4-FFF2-40B4-BE49-F238E27FC236}">
                  <a16:creationId xmlns:a16="http://schemas.microsoft.com/office/drawing/2014/main" id="{9FECFA70-68A5-E4C3-5818-5BE387E1755F}"/>
                </a:ext>
              </a:extLst>
            </p:cNvPr>
            <p:cNvSpPr/>
            <p:nvPr/>
          </p:nvSpPr>
          <p:spPr>
            <a:xfrm>
              <a:off x="3426908" y="3799358"/>
              <a:ext cx="1528408" cy="745203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6BB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r>
                <a:rPr lang="fr-FR" sz="4000" dirty="0">
                  <a:solidFill>
                    <a:srgbClr val="C00000"/>
                  </a:solidFill>
                  <a:latin typeface="Calibri" panose="020F0502020204030204" pitchFamily="34" charset="0"/>
                </a:rPr>
                <a:t>81</a:t>
              </a:r>
            </a:p>
          </p:txBody>
        </p:sp>
        <p:sp>
          <p:nvSpPr>
            <p:cNvPr id="14" name="ZoneTexte 26">
              <a:extLst>
                <a:ext uri="{FF2B5EF4-FFF2-40B4-BE49-F238E27FC236}">
                  <a16:creationId xmlns:a16="http://schemas.microsoft.com/office/drawing/2014/main" id="{87C56F91-06F5-8799-EA4D-1242D512B140}"/>
                </a:ext>
              </a:extLst>
            </p:cNvPr>
            <p:cNvSpPr txBox="1"/>
            <p:nvPr/>
          </p:nvSpPr>
          <p:spPr>
            <a:xfrm>
              <a:off x="6263001" y="3942683"/>
              <a:ext cx="2029489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rtl="1"/>
              <a:r>
                <a:rPr lang="ar-MA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اُكْتُبوا فِي دَفاتِرِكُمْ</a:t>
              </a:r>
              <a:r>
                <a:rPr lang="fr-FR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:</a:t>
              </a:r>
            </a:p>
          </p:txBody>
        </p:sp>
        <p:sp>
          <p:nvSpPr>
            <p:cNvPr id="16" name="Ellipse 27">
              <a:extLst>
                <a:ext uri="{FF2B5EF4-FFF2-40B4-BE49-F238E27FC236}">
                  <a16:creationId xmlns:a16="http://schemas.microsoft.com/office/drawing/2014/main" id="{6510B5F5-E66B-8210-37AC-BB965C629294}"/>
                </a:ext>
              </a:extLst>
            </p:cNvPr>
            <p:cNvSpPr/>
            <p:nvPr/>
          </p:nvSpPr>
          <p:spPr>
            <a:xfrm>
              <a:off x="3180708" y="3942683"/>
              <a:ext cx="518787" cy="508234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17AB9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fr-FR" dirty="0">
                <a:latin typeface="Calibri" panose="020F0502020204030204" pitchFamily="34" charset="0"/>
              </a:endParaRPr>
            </a:p>
          </p:txBody>
        </p:sp>
        <p:sp>
          <p:nvSpPr>
            <p:cNvPr id="17" name="ZoneTexte 28">
              <a:extLst>
                <a:ext uri="{FF2B5EF4-FFF2-40B4-BE49-F238E27FC236}">
                  <a16:creationId xmlns:a16="http://schemas.microsoft.com/office/drawing/2014/main" id="{94346FFA-C56A-4516-E627-0C10948283D0}"/>
                </a:ext>
              </a:extLst>
            </p:cNvPr>
            <p:cNvSpPr txBox="1"/>
            <p:nvPr/>
          </p:nvSpPr>
          <p:spPr>
            <a:xfrm>
              <a:off x="3250484" y="3955216"/>
              <a:ext cx="37542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dirty="0">
                  <a:latin typeface="Calibri" panose="020F0502020204030204" pitchFamily="34" charset="0"/>
                </a:rPr>
                <a:t>A</a:t>
              </a:r>
            </a:p>
          </p:txBody>
        </p:sp>
      </p:grpSp>
      <p:grpSp>
        <p:nvGrpSpPr>
          <p:cNvPr id="27" name="Groupe 19">
            <a:extLst>
              <a:ext uri="{FF2B5EF4-FFF2-40B4-BE49-F238E27FC236}">
                <a16:creationId xmlns:a16="http://schemas.microsoft.com/office/drawing/2014/main" id="{0E1F3492-52F6-BBFA-D7F4-D097B8B1197A}"/>
              </a:ext>
            </a:extLst>
          </p:cNvPr>
          <p:cNvGrpSpPr/>
          <p:nvPr/>
        </p:nvGrpSpPr>
        <p:grpSpPr>
          <a:xfrm>
            <a:off x="499035" y="974287"/>
            <a:ext cx="614494" cy="688367"/>
            <a:chOff x="924143" y="3511073"/>
            <a:chExt cx="614494" cy="688367"/>
          </a:xfrm>
        </p:grpSpPr>
        <p:pic>
          <p:nvPicPr>
            <p:cNvPr id="28" name="Image 20">
              <a:extLst>
                <a:ext uri="{FF2B5EF4-FFF2-40B4-BE49-F238E27FC236}">
                  <a16:creationId xmlns:a16="http://schemas.microsoft.com/office/drawing/2014/main" id="{BEE8140F-92E9-51B3-0D21-54A9ECB6413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24143" y="3511073"/>
              <a:ext cx="614494" cy="688367"/>
            </a:xfrm>
            <a:prstGeom prst="rect">
              <a:avLst/>
            </a:prstGeom>
          </p:spPr>
        </p:pic>
        <p:sp>
          <p:nvSpPr>
            <p:cNvPr id="29" name="ZoneTexte 21">
              <a:extLst>
                <a:ext uri="{FF2B5EF4-FFF2-40B4-BE49-F238E27FC236}">
                  <a16:creationId xmlns:a16="http://schemas.microsoft.com/office/drawing/2014/main" id="{7E63D14A-FCC2-A2E0-9620-9D8F9109F537}"/>
                </a:ext>
              </a:extLst>
            </p:cNvPr>
            <p:cNvSpPr txBox="1"/>
            <p:nvPr/>
          </p:nvSpPr>
          <p:spPr>
            <a:xfrm>
              <a:off x="1008567" y="368969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  <a:cs typeface="Calibri" panose="020F0502020204030204" pitchFamily="34" charset="0"/>
                </a:rPr>
                <a:t>1</a:t>
              </a:r>
              <a:endParaRPr lang="fr-FR" sz="1900" b="1" dirty="0">
                <a:solidFill>
                  <a:srgbClr val="33878B"/>
                </a:solidFill>
              </a:endParaRPr>
            </a:p>
          </p:txBody>
        </p:sp>
      </p:grpSp>
      <p:grpSp>
        <p:nvGrpSpPr>
          <p:cNvPr id="8" name="Groupe 14">
            <a:extLst>
              <a:ext uri="{FF2B5EF4-FFF2-40B4-BE49-F238E27FC236}">
                <a16:creationId xmlns:a16="http://schemas.microsoft.com/office/drawing/2014/main" id="{D704E4B7-D256-DB96-81E0-C33E2DB8B837}"/>
              </a:ext>
            </a:extLst>
          </p:cNvPr>
          <p:cNvGrpSpPr/>
          <p:nvPr/>
        </p:nvGrpSpPr>
        <p:grpSpPr>
          <a:xfrm>
            <a:off x="373226" y="164532"/>
            <a:ext cx="7604448" cy="332496"/>
            <a:chOff x="373226" y="108546"/>
            <a:chExt cx="7604448" cy="332496"/>
          </a:xfrm>
        </p:grpSpPr>
        <p:grpSp>
          <p:nvGrpSpPr>
            <p:cNvPr id="13" name="Groupe 15">
              <a:extLst>
                <a:ext uri="{FF2B5EF4-FFF2-40B4-BE49-F238E27FC236}">
                  <a16:creationId xmlns:a16="http://schemas.microsoft.com/office/drawing/2014/main" id="{88B2B483-1A5F-A23F-ACEA-9B343B169359}"/>
                </a:ext>
              </a:extLst>
            </p:cNvPr>
            <p:cNvGrpSpPr/>
            <p:nvPr/>
          </p:nvGrpSpPr>
          <p:grpSpPr>
            <a:xfrm>
              <a:off x="373226" y="108546"/>
              <a:ext cx="7604448" cy="332496"/>
              <a:chOff x="391887" y="155214"/>
              <a:chExt cx="7604448" cy="332496"/>
            </a:xfrm>
          </p:grpSpPr>
          <p:grpSp>
            <p:nvGrpSpPr>
              <p:cNvPr id="19" name="Groupe 20">
                <a:extLst>
                  <a:ext uri="{FF2B5EF4-FFF2-40B4-BE49-F238E27FC236}">
                    <a16:creationId xmlns:a16="http://schemas.microsoft.com/office/drawing/2014/main" id="{6C5D9072-6FA1-141A-A3B7-B7933F8B3C4B}"/>
                  </a:ext>
                </a:extLst>
              </p:cNvPr>
              <p:cNvGrpSpPr/>
              <p:nvPr/>
            </p:nvGrpSpPr>
            <p:grpSpPr>
              <a:xfrm>
                <a:off x="391887" y="155214"/>
                <a:ext cx="7604448" cy="332496"/>
                <a:chOff x="391887" y="155214"/>
                <a:chExt cx="7604448" cy="332496"/>
              </a:xfrm>
            </p:grpSpPr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23402F5C-3E4F-E951-4FBC-4FC293B45504}"/>
                    </a:ext>
                  </a:extLst>
                </p:cNvPr>
                <p:cNvSpPr/>
                <p:nvPr/>
              </p:nvSpPr>
              <p:spPr>
                <a:xfrm>
                  <a:off x="391887" y="155214"/>
                  <a:ext cx="7604448" cy="275887"/>
                </a:xfrm>
                <a:prstGeom prst="rect">
                  <a:avLst/>
                </a:prstGeom>
                <a:solidFill>
                  <a:srgbClr val="B3D9CE"/>
                </a:solidFill>
                <a:ln>
                  <a:solidFill>
                    <a:srgbClr val="B3D9CE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2" name="ZoneTexte 23">
                  <a:extLst>
                    <a:ext uri="{FF2B5EF4-FFF2-40B4-BE49-F238E27FC236}">
                      <a16:creationId xmlns:a16="http://schemas.microsoft.com/office/drawing/2014/main" id="{23CDC5EA-7F22-11C3-6656-AA74BDB8C118}"/>
                    </a:ext>
                  </a:extLst>
                </p:cNvPr>
                <p:cNvSpPr txBox="1"/>
                <p:nvPr/>
              </p:nvSpPr>
              <p:spPr>
                <a:xfrm>
                  <a:off x="6431013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ar-MA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8B8D"/>
                      </a:solidFill>
                      <a:effectLst/>
                      <a:uLnTx/>
                      <a:uFillTx/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افتتاح الحصة</a:t>
                  </a:r>
                  <a:endParaRPr kumimoji="0" lang="fr-FR" sz="15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8B8D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3" name="Organigramme : Connecteur 24">
                  <a:extLst>
                    <a:ext uri="{FF2B5EF4-FFF2-40B4-BE49-F238E27FC236}">
                      <a16:creationId xmlns:a16="http://schemas.microsoft.com/office/drawing/2014/main" id="{8E38D57E-1457-A481-720F-A0275AA97C97}"/>
                    </a:ext>
                  </a:extLst>
                </p:cNvPr>
                <p:cNvSpPr/>
                <p:nvPr/>
              </p:nvSpPr>
              <p:spPr>
                <a:xfrm>
                  <a:off x="4906502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11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rPr>
                    <a:t>2</a:t>
                  </a:r>
                </a:p>
              </p:txBody>
            </p:sp>
            <p:sp>
              <p:nvSpPr>
                <p:cNvPr id="24" name="ZoneTexte 25">
                  <a:extLst>
                    <a:ext uri="{FF2B5EF4-FFF2-40B4-BE49-F238E27FC236}">
                      <a16:creationId xmlns:a16="http://schemas.microsoft.com/office/drawing/2014/main" id="{F86D1735-43A0-908F-FA46-2CB34F28E938}"/>
                    </a:ext>
                  </a:extLst>
                </p:cNvPr>
                <p:cNvSpPr txBox="1"/>
                <p:nvPr/>
              </p:nvSpPr>
              <p:spPr>
                <a:xfrm>
                  <a:off x="3634155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ar-MA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8B8D"/>
                      </a:solidFill>
                      <a:effectLst/>
                      <a:uLnTx/>
                      <a:uFillTx/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أنشطة المراجعة</a:t>
                  </a:r>
                  <a:endParaRPr kumimoji="0" lang="fr-FR" sz="15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8B8D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5" name="Organigramme : Connecteur 26">
                  <a:extLst>
                    <a:ext uri="{FF2B5EF4-FFF2-40B4-BE49-F238E27FC236}">
                      <a16:creationId xmlns:a16="http://schemas.microsoft.com/office/drawing/2014/main" id="{9CEFB4DD-ED11-D3AA-5BAD-0CC420900F29}"/>
                    </a:ext>
                  </a:extLst>
                </p:cNvPr>
                <p:cNvSpPr/>
                <p:nvPr/>
              </p:nvSpPr>
              <p:spPr>
                <a:xfrm>
                  <a:off x="2127717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11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rPr>
                    <a:t>3</a:t>
                  </a:r>
                </a:p>
              </p:txBody>
            </p:sp>
            <p:sp>
              <p:nvSpPr>
                <p:cNvPr id="26" name="ZoneTexte 27">
                  <a:extLst>
                    <a:ext uri="{FF2B5EF4-FFF2-40B4-BE49-F238E27FC236}">
                      <a16:creationId xmlns:a16="http://schemas.microsoft.com/office/drawing/2014/main" id="{007EC208-E4CF-EB5A-A00C-615A566E2F36}"/>
                    </a:ext>
                  </a:extLst>
                </p:cNvPr>
                <p:cNvSpPr txBox="1"/>
                <p:nvPr/>
              </p:nvSpPr>
              <p:spPr>
                <a:xfrm>
                  <a:off x="837296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ar-MA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8B8D"/>
                      </a:solidFill>
                      <a:effectLst/>
                      <a:uLnTx/>
                      <a:uFillTx/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اختتام الحصة</a:t>
                  </a:r>
                  <a:endParaRPr kumimoji="0" lang="fr-FR" sz="15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8B8D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0" name="Organigramme : Connecteur 28">
                  <a:extLst>
                    <a:ext uri="{FF2B5EF4-FFF2-40B4-BE49-F238E27FC236}">
                      <a16:creationId xmlns:a16="http://schemas.microsoft.com/office/drawing/2014/main" id="{444C818F-1660-ED0C-5D8C-C0E520635DF3}"/>
                    </a:ext>
                  </a:extLst>
                </p:cNvPr>
                <p:cNvSpPr/>
                <p:nvPr/>
              </p:nvSpPr>
              <p:spPr>
                <a:xfrm>
                  <a:off x="7685288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11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rPr>
                    <a:t>1</a:t>
                  </a:r>
                </a:p>
              </p:txBody>
            </p:sp>
          </p:grp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67E7648B-5041-24AF-03CC-EE34A0C98304}"/>
                  </a:ext>
                </a:extLst>
              </p:cNvPr>
              <p:cNvSpPr/>
              <p:nvPr/>
            </p:nvSpPr>
            <p:spPr>
              <a:xfrm>
                <a:off x="568393" y="159567"/>
                <a:ext cx="2540153" cy="323165"/>
              </a:xfrm>
              <a:prstGeom prst="rect">
                <a:avLst/>
              </a:prstGeom>
              <a:solidFill>
                <a:srgbClr val="B3D9CE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  <p:sp>
          <p:nvSpPr>
            <p:cNvPr id="18" name="Rectangle : coins arrondis 19">
              <a:extLst>
                <a:ext uri="{FF2B5EF4-FFF2-40B4-BE49-F238E27FC236}">
                  <a16:creationId xmlns:a16="http://schemas.microsoft.com/office/drawing/2014/main" id="{CD322DF0-1460-CAA1-E3F7-447A4161206C}"/>
                </a:ext>
              </a:extLst>
            </p:cNvPr>
            <p:cNvSpPr/>
            <p:nvPr/>
          </p:nvSpPr>
          <p:spPr>
            <a:xfrm>
              <a:off x="3280405" y="113212"/>
              <a:ext cx="2616539" cy="323165"/>
            </a:xfrm>
            <a:prstGeom prst="roundRect">
              <a:avLst>
                <a:gd name="adj" fmla="val 50000"/>
              </a:avLst>
            </a:prstGeom>
            <a:solidFill>
              <a:srgbClr val="B3D9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09656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_Conception personnalisée">
  <a:themeElements>
    <a:clrScheme name="maths">
      <a:dk1>
        <a:srgbClr val="000000"/>
      </a:dk1>
      <a:lt1>
        <a:srgbClr val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00E4CF"/>
      </a:accent6>
      <a:hlink>
        <a:srgbClr val="FA9300"/>
      </a:hlink>
      <a:folHlink>
        <a:srgbClr val="FFC40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Page d'entre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partie 1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1_salam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20260</TotalTime>
  <Words>1980</Words>
  <Application>Microsoft Office PowerPoint</Application>
  <PresentationFormat>Affichage à l'écran (4:3)</PresentationFormat>
  <Paragraphs>524</Paragraphs>
  <Slides>54</Slides>
  <Notes>3</Notes>
  <HiddenSlides>0</HiddenSlides>
  <MMClips>4</MMClips>
  <ScaleCrop>false</ScaleCrop>
  <HeadingPairs>
    <vt:vector size="6" baseType="variant">
      <vt:variant>
        <vt:lpstr>Polices utilisées</vt:lpstr>
      </vt:variant>
      <vt:variant>
        <vt:i4>12</vt:i4>
      </vt:variant>
      <vt:variant>
        <vt:lpstr>Thème</vt:lpstr>
      </vt:variant>
      <vt:variant>
        <vt:i4>4</vt:i4>
      </vt:variant>
      <vt:variant>
        <vt:lpstr>Titres des diapositives</vt:lpstr>
      </vt:variant>
      <vt:variant>
        <vt:i4>54</vt:i4>
      </vt:variant>
    </vt:vector>
  </HeadingPairs>
  <TitlesOfParts>
    <vt:vector size="70" baseType="lpstr">
      <vt:lpstr>DengXian</vt:lpstr>
      <vt:lpstr>Aptos</vt:lpstr>
      <vt:lpstr>Aptos Display</vt:lpstr>
      <vt:lpstr>Arial</vt:lpstr>
      <vt:lpstr>Arimo Italics</vt:lpstr>
      <vt:lpstr>Calibri</vt:lpstr>
      <vt:lpstr>Calibri Light</vt:lpstr>
      <vt:lpstr>Cambria Math</vt:lpstr>
      <vt:lpstr>Dosis</vt:lpstr>
      <vt:lpstr>Dosis SemiBold</vt:lpstr>
      <vt:lpstr>Effra CC Arbc</vt:lpstr>
      <vt:lpstr>Wingdings</vt:lpstr>
      <vt:lpstr>2_Conception personnalisée</vt:lpstr>
      <vt:lpstr>Page d'entree</vt:lpstr>
      <vt:lpstr>partie 1</vt:lpstr>
      <vt:lpstr>1_salam</vt:lpstr>
      <vt:lpstr>Présentation PowerPoint</vt:lpstr>
      <vt:lpstr>Présentation PowerPoint</vt:lpstr>
      <vt:lpstr>برمجة الأسبوع السادس 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NOM DU MODULE</dc:title>
  <dc:creator>Mme Chraibi</dc:creator>
  <cp:lastModifiedBy>EL HAMDOUNI BTIHAJ</cp:lastModifiedBy>
  <cp:revision>181</cp:revision>
  <cp:lastPrinted>2025-08-13T10:11:39Z</cp:lastPrinted>
  <dcterms:created xsi:type="dcterms:W3CDTF">2025-08-01T12:31:49Z</dcterms:created>
  <dcterms:modified xsi:type="dcterms:W3CDTF">2025-11-30T15:31:25Z</dcterms:modified>
</cp:coreProperties>
</file>