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0"/>
  </p:notesMasterIdLst>
  <p:handoutMasterIdLst>
    <p:handoutMasterId r:id="rId61"/>
  </p:handoutMasterIdLst>
  <p:sldIdLst>
    <p:sldId id="779" r:id="rId4"/>
    <p:sldId id="972" r:id="rId5"/>
    <p:sldId id="2134806866" r:id="rId6"/>
    <p:sldId id="780" r:id="rId7"/>
    <p:sldId id="833" r:id="rId8"/>
    <p:sldId id="783" r:id="rId9"/>
    <p:sldId id="825" r:id="rId10"/>
    <p:sldId id="2134806868" r:id="rId11"/>
    <p:sldId id="2134806867" r:id="rId12"/>
    <p:sldId id="2134806869" r:id="rId13"/>
    <p:sldId id="769" r:id="rId14"/>
    <p:sldId id="796" r:id="rId15"/>
    <p:sldId id="2134806865" r:id="rId16"/>
    <p:sldId id="2134806767" r:id="rId17"/>
    <p:sldId id="2134806792" r:id="rId18"/>
    <p:sldId id="2134806793" r:id="rId19"/>
    <p:sldId id="2134806794" r:id="rId20"/>
    <p:sldId id="2134806797" r:id="rId21"/>
    <p:sldId id="2134806756" r:id="rId22"/>
    <p:sldId id="2134806757" r:id="rId23"/>
    <p:sldId id="2134806844" r:id="rId24"/>
    <p:sldId id="786" r:id="rId25"/>
    <p:sldId id="871" r:id="rId26"/>
    <p:sldId id="855" r:id="rId27"/>
    <p:sldId id="787" r:id="rId28"/>
    <p:sldId id="2134806852" r:id="rId29"/>
    <p:sldId id="2134806873" r:id="rId30"/>
    <p:sldId id="2134806874" r:id="rId31"/>
    <p:sldId id="2134806768" r:id="rId32"/>
    <p:sldId id="2134806875" r:id="rId33"/>
    <p:sldId id="2134806851" r:id="rId34"/>
    <p:sldId id="2134806853" r:id="rId35"/>
    <p:sldId id="2134806876" r:id="rId36"/>
    <p:sldId id="2134806877" r:id="rId37"/>
    <p:sldId id="2134806855" r:id="rId38"/>
    <p:sldId id="2134806856" r:id="rId39"/>
    <p:sldId id="2134806879" r:id="rId40"/>
    <p:sldId id="2134806880" r:id="rId41"/>
    <p:sldId id="2134806884" r:id="rId42"/>
    <p:sldId id="2134806890" r:id="rId43"/>
    <p:sldId id="2134806857" r:id="rId44"/>
    <p:sldId id="2134806881" r:id="rId45"/>
    <p:sldId id="1223" r:id="rId46"/>
    <p:sldId id="1224" r:id="rId47"/>
    <p:sldId id="788" r:id="rId48"/>
    <p:sldId id="2134806748" r:id="rId49"/>
    <p:sldId id="2134806887" r:id="rId50"/>
    <p:sldId id="2134806888" r:id="rId51"/>
    <p:sldId id="2134806749" r:id="rId52"/>
    <p:sldId id="899" r:id="rId53"/>
    <p:sldId id="2134806885" r:id="rId54"/>
    <p:sldId id="2134806889" r:id="rId55"/>
    <p:sldId id="789" r:id="rId56"/>
    <p:sldId id="869" r:id="rId57"/>
    <p:sldId id="764" r:id="rId58"/>
    <p:sldId id="969" r:id="rId59"/>
  </p:sldIdLst>
  <p:sldSz cx="9144000" cy="6858000" type="screen4x3"/>
  <p:notesSz cx="6735763" cy="9866313"/>
  <p:embeddedFontLst>
    <p:embeddedFont>
      <p:font typeface="Dosis" pitchFamily="2" charset="0"/>
      <p:regular r:id="rId62"/>
      <p:bold r:id="rId6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C0000"/>
    <a:srgbClr val="FCCA21"/>
    <a:srgbClr val="FEF3CE"/>
    <a:srgbClr val="156082"/>
    <a:srgbClr val="FCC302"/>
    <a:srgbClr val="FC8D00"/>
    <a:srgbClr val="F2F2F2"/>
    <a:srgbClr val="FFEFBB"/>
    <a:srgbClr val="BFBFBF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47" autoAdjust="0"/>
    <p:restoredTop sz="96290" autoAdjust="0"/>
  </p:normalViewPr>
  <p:slideViewPr>
    <p:cSldViewPr snapToGrid="0">
      <p:cViewPr>
        <p:scale>
          <a:sx n="75" d="100"/>
          <a:sy n="75" d="100"/>
        </p:scale>
        <p:origin x="690" y="-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font" Target="fonts/font2.fntdata"/><Relationship Id="rId68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8:57:25.5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06:00.2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6:43.2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6:43.2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6:43.2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6:43.2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6:43.2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24474,'0'44'0,"20"-44"0,-20-44 0,-20 44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6:43.2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8:57:27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24474,'0'44'0,"20"-44"0,-20-44 0,-20 44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24474,'0'44'0,"20"-44"0,-20-44 0,-20 44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8:57:25.5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24474,'0'44'0,"20"-44"0,-20-44 0,-20 44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24474,'0'44'0,"20"-44"0,-20-44 0,-20 44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8:57:27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24474,'0'44'0,"20"-44"0,-20-44 0,-20 44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05:51.9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7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24474,'0'44'0,"20"-44"0,-20-44 0,-20 44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49:48.6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05:53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05:53.4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05:53.9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7T09:05:57.3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24474,'0'44'0,"20"-44"0,-20-44 0,-20 44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A5F37-F2E2-E4FD-5FE1-BF4D86903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93B48-EBE5-4452-6B27-DE79C8BEE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9FE4D-2C65-C7EA-16D7-798259DFC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06A2B-6CB6-38A3-C749-5BEF0FD8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1185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2540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0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4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9" r:id="rId4"/>
    <p:sldLayoutId id="2147483892" r:id="rId5"/>
    <p:sldLayoutId id="214748389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.xml"/><Relationship Id="rId5" Type="http://schemas.openxmlformats.org/officeDocument/2006/relationships/image" Target="../media/image360.png"/><Relationship Id="rId4" Type="http://schemas.openxmlformats.org/officeDocument/2006/relationships/customXml" Target="../ink/ink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customXml" Target="../ink/ink3.xml"/><Relationship Id="rId7" Type="http://schemas.openxmlformats.org/officeDocument/2006/relationships/customXml" Target="../ink/ink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0.png"/><Relationship Id="rId10" Type="http://schemas.openxmlformats.org/officeDocument/2006/relationships/image" Target="../media/image40.jpeg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customXml" Target="../ink/ink13.xml"/><Relationship Id="rId18" Type="http://schemas.openxmlformats.org/officeDocument/2006/relationships/image" Target="../media/image39.png"/><Relationship Id="rId3" Type="http://schemas.openxmlformats.org/officeDocument/2006/relationships/customXml" Target="../ink/ink5.xml"/><Relationship Id="rId7" Type="http://schemas.openxmlformats.org/officeDocument/2006/relationships/customXml" Target="../ink/ink8.xml"/><Relationship Id="rId12" Type="http://schemas.openxmlformats.org/officeDocument/2006/relationships/customXml" Target="../ink/ink12.xml"/><Relationship Id="rId17" Type="http://schemas.openxmlformats.org/officeDocument/2006/relationships/image" Target="../media/image41.png"/><Relationship Id="rId2" Type="http://schemas.openxmlformats.org/officeDocument/2006/relationships/image" Target="../media/image35.png"/><Relationship Id="rId16" Type="http://schemas.openxmlformats.org/officeDocument/2006/relationships/customXml" Target="../ink/ink16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7.xml"/><Relationship Id="rId11" Type="http://schemas.openxmlformats.org/officeDocument/2006/relationships/customXml" Target="../ink/ink11.xml"/><Relationship Id="rId5" Type="http://schemas.openxmlformats.org/officeDocument/2006/relationships/customXml" Target="../ink/ink6.xml"/><Relationship Id="rId15" Type="http://schemas.openxmlformats.org/officeDocument/2006/relationships/customXml" Target="../ink/ink15.xml"/><Relationship Id="rId10" Type="http://schemas.openxmlformats.org/officeDocument/2006/relationships/customXml" Target="../ink/ink10.xml"/><Relationship Id="rId4" Type="http://schemas.openxmlformats.org/officeDocument/2006/relationships/image" Target="../media/image320.png"/><Relationship Id="rId9" Type="http://schemas.openxmlformats.org/officeDocument/2006/relationships/image" Target="../media/image350.png"/><Relationship Id="rId14" Type="http://schemas.openxmlformats.org/officeDocument/2006/relationships/customXml" Target="../ink/ink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13" Type="http://schemas.openxmlformats.org/officeDocument/2006/relationships/customXml" Target="../ink/ink25.xml"/><Relationship Id="rId18" Type="http://schemas.openxmlformats.org/officeDocument/2006/relationships/image" Target="../media/image39.png"/><Relationship Id="rId3" Type="http://schemas.openxmlformats.org/officeDocument/2006/relationships/customXml" Target="../ink/ink17.xml"/><Relationship Id="rId7" Type="http://schemas.openxmlformats.org/officeDocument/2006/relationships/customXml" Target="../ink/ink20.xml"/><Relationship Id="rId12" Type="http://schemas.openxmlformats.org/officeDocument/2006/relationships/customXml" Target="../ink/ink24.xml"/><Relationship Id="rId17" Type="http://schemas.openxmlformats.org/officeDocument/2006/relationships/image" Target="../media/image41.png"/><Relationship Id="rId2" Type="http://schemas.openxmlformats.org/officeDocument/2006/relationships/image" Target="../media/image35.png"/><Relationship Id="rId16" Type="http://schemas.openxmlformats.org/officeDocument/2006/relationships/customXml" Target="../ink/ink28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19.xml"/><Relationship Id="rId11" Type="http://schemas.openxmlformats.org/officeDocument/2006/relationships/customXml" Target="../ink/ink23.xml"/><Relationship Id="rId5" Type="http://schemas.openxmlformats.org/officeDocument/2006/relationships/customXml" Target="../ink/ink18.xml"/><Relationship Id="rId15" Type="http://schemas.openxmlformats.org/officeDocument/2006/relationships/customXml" Target="../ink/ink27.xml"/><Relationship Id="rId10" Type="http://schemas.openxmlformats.org/officeDocument/2006/relationships/customXml" Target="../ink/ink22.xml"/><Relationship Id="rId19" Type="http://schemas.openxmlformats.org/officeDocument/2006/relationships/image" Target="../media/image42.png"/><Relationship Id="rId4" Type="http://schemas.openxmlformats.org/officeDocument/2006/relationships/image" Target="../media/image320.png"/><Relationship Id="rId9" Type="http://schemas.openxmlformats.org/officeDocument/2006/relationships/image" Target="../media/image350.png"/><Relationship Id="rId14" Type="http://schemas.openxmlformats.org/officeDocument/2006/relationships/customXml" Target="../ink/ink2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13" Type="http://schemas.openxmlformats.org/officeDocument/2006/relationships/customXml" Target="../ink/ink37.xml"/><Relationship Id="rId3" Type="http://schemas.openxmlformats.org/officeDocument/2006/relationships/customXml" Target="../ink/ink29.xml"/><Relationship Id="rId7" Type="http://schemas.openxmlformats.org/officeDocument/2006/relationships/customXml" Target="../ink/ink32.xml"/><Relationship Id="rId12" Type="http://schemas.openxmlformats.org/officeDocument/2006/relationships/customXml" Target="../ink/ink36.xml"/><Relationship Id="rId17" Type="http://schemas.openxmlformats.org/officeDocument/2006/relationships/image" Target="../media/image37.png"/><Relationship Id="rId2" Type="http://schemas.openxmlformats.org/officeDocument/2006/relationships/image" Target="../media/image35.png"/><Relationship Id="rId16" Type="http://schemas.openxmlformats.org/officeDocument/2006/relationships/customXml" Target="../ink/ink40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31.xml"/><Relationship Id="rId11" Type="http://schemas.openxmlformats.org/officeDocument/2006/relationships/customXml" Target="../ink/ink35.xml"/><Relationship Id="rId5" Type="http://schemas.openxmlformats.org/officeDocument/2006/relationships/customXml" Target="../ink/ink30.xml"/><Relationship Id="rId15" Type="http://schemas.openxmlformats.org/officeDocument/2006/relationships/customXml" Target="../ink/ink39.xml"/><Relationship Id="rId10" Type="http://schemas.openxmlformats.org/officeDocument/2006/relationships/customXml" Target="../ink/ink34.xml"/><Relationship Id="rId4" Type="http://schemas.openxmlformats.org/officeDocument/2006/relationships/image" Target="../media/image360.png"/><Relationship Id="rId9" Type="http://schemas.openxmlformats.org/officeDocument/2006/relationships/image" Target="../media/image410.png"/><Relationship Id="rId14" Type="http://schemas.openxmlformats.org/officeDocument/2006/relationships/customXml" Target="../ink/ink3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.xml"/><Relationship Id="rId13" Type="http://schemas.openxmlformats.org/officeDocument/2006/relationships/customXml" Target="../ink/ink49.xml"/><Relationship Id="rId3" Type="http://schemas.openxmlformats.org/officeDocument/2006/relationships/customXml" Target="../ink/ink41.xml"/><Relationship Id="rId7" Type="http://schemas.openxmlformats.org/officeDocument/2006/relationships/customXml" Target="../ink/ink44.xml"/><Relationship Id="rId12" Type="http://schemas.openxmlformats.org/officeDocument/2006/relationships/customXml" Target="../ink/ink48.xml"/><Relationship Id="rId2" Type="http://schemas.openxmlformats.org/officeDocument/2006/relationships/image" Target="../media/image35.png"/><Relationship Id="rId16" Type="http://schemas.openxmlformats.org/officeDocument/2006/relationships/customXml" Target="../ink/ink52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43.xml"/><Relationship Id="rId11" Type="http://schemas.openxmlformats.org/officeDocument/2006/relationships/customXml" Target="../ink/ink47.xml"/><Relationship Id="rId5" Type="http://schemas.openxmlformats.org/officeDocument/2006/relationships/customXml" Target="../ink/ink42.xml"/><Relationship Id="rId15" Type="http://schemas.openxmlformats.org/officeDocument/2006/relationships/customXml" Target="../ink/ink51.xml"/><Relationship Id="rId10" Type="http://schemas.openxmlformats.org/officeDocument/2006/relationships/customXml" Target="../ink/ink46.xml"/><Relationship Id="rId4" Type="http://schemas.openxmlformats.org/officeDocument/2006/relationships/image" Target="../media/image360.png"/><Relationship Id="rId9" Type="http://schemas.openxmlformats.org/officeDocument/2006/relationships/image" Target="../media/image410.png"/><Relationship Id="rId14" Type="http://schemas.openxmlformats.org/officeDocument/2006/relationships/customXml" Target="../ink/ink5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2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3.mp4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3.mp4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337866" y="6021421"/>
            <a:ext cx="1124468" cy="288630"/>
            <a:chOff x="7337866" y="6021421"/>
            <a:chExt cx="1124468" cy="288630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8193283" y="6021421"/>
              <a:ext cx="269051" cy="256655"/>
            </a:xfrm>
            <a:prstGeom prst="ellipse">
              <a:avLst/>
            </a:prstGeom>
            <a:solidFill>
              <a:srgbClr val="BFBFB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707448" y="6015247"/>
            <a:ext cx="1124468" cy="294804"/>
            <a:chOff x="7337866" y="6015247"/>
            <a:chExt cx="1124468" cy="294804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8193283" y="6015247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77029" y="6021421"/>
            <a:ext cx="1132187" cy="288630"/>
            <a:chOff x="5701783" y="6021421"/>
            <a:chExt cx="1132187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6564919" y="6041623"/>
              <a:ext cx="269051" cy="25665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1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37B79-5037-5749-37A5-E8A4303A3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0;p7">
            <a:extLst>
              <a:ext uri="{FF2B5EF4-FFF2-40B4-BE49-F238E27FC236}">
                <a16:creationId xmlns:a16="http://schemas.microsoft.com/office/drawing/2014/main" id="{F92F9B00-393F-256A-A539-EFB39582CFE7}"/>
              </a:ext>
            </a:extLst>
          </p:cNvPr>
          <p:cNvSpPr txBox="1"/>
          <p:nvPr/>
        </p:nvSpPr>
        <p:spPr>
          <a:xfrm>
            <a:off x="-1491450" y="123268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صححوا  التمرين 3.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EFA0C9-D55A-8ACB-989F-F010DD579E7E}"/>
              </a:ext>
            </a:extLst>
          </p:cNvPr>
          <p:cNvGrpSpPr/>
          <p:nvPr/>
        </p:nvGrpSpPr>
        <p:grpSpPr>
          <a:xfrm>
            <a:off x="753382" y="2590800"/>
            <a:ext cx="7740378" cy="2235200"/>
            <a:chOff x="753382" y="2590800"/>
            <a:chExt cx="8014170" cy="22352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82EE84-3680-F6BD-E7F9-C17BEC438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382" y="2590800"/>
              <a:ext cx="8014170" cy="2235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37D5FD-A58C-43ED-CD93-EF3A763271EF}"/>
                </a:ext>
              </a:extLst>
            </p:cNvPr>
            <p:cNvSpPr txBox="1"/>
            <p:nvPr/>
          </p:nvSpPr>
          <p:spPr>
            <a:xfrm>
              <a:off x="4151051" y="4194375"/>
              <a:ext cx="914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مُتَقايِسانِ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7EB1BF-77EA-5D71-D5DF-69A94CC86DE9}"/>
                </a:ext>
              </a:extLst>
            </p:cNvPr>
            <p:cNvSpPr txBox="1"/>
            <p:nvPr/>
          </p:nvSpPr>
          <p:spPr>
            <a:xfrm>
              <a:off x="2987223" y="4194375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مُتعامِدانِ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0FE62-9199-16D0-5E53-A9294C9893F3}"/>
                </a:ext>
              </a:extLst>
            </p:cNvPr>
            <p:cNvSpPr txBox="1"/>
            <p:nvPr/>
          </p:nvSpPr>
          <p:spPr>
            <a:xfrm>
              <a:off x="1482459" y="4226722"/>
              <a:ext cx="1228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b="1" dirty="0" err="1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غَْيْرُمُتَقايسانِ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7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 على كراسات الحساب الذهني. ص: 8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 18" descr="Une image contenant texte, Police, ligne, nombre&#10;&#10;Le contenu généré par l’IA peut être incorrect.">
            <a:extLst>
              <a:ext uri="{FF2B5EF4-FFF2-40B4-BE49-F238E27FC236}">
                <a16:creationId xmlns:a16="http://schemas.microsoft.com/office/drawing/2014/main" id="{06401AE5-5F5E-B760-7911-CE8E5E8DF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88" y="2959551"/>
            <a:ext cx="8113059" cy="10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45314" y="91292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F53BCC-CD19-863A-200F-F58BB7160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3" name="Groupe 5">
            <a:extLst>
              <a:ext uri="{FF2B5EF4-FFF2-40B4-BE49-F238E27FC236}">
                <a16:creationId xmlns:a16="http://schemas.microsoft.com/office/drawing/2014/main" id="{885E79A5-1BA8-A159-0C38-49252574D53C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5" name="Image 6">
              <a:extLst>
                <a:ext uri="{FF2B5EF4-FFF2-40B4-BE49-F238E27FC236}">
                  <a16:creationId xmlns:a16="http://schemas.microsoft.com/office/drawing/2014/main" id="{F862C125-EEFD-CC86-9B93-A072647B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9C2928EB-EB31-009F-1E11-56490A82B0A5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E5C8EDDB-BBD2-EF73-E65D-73E1E29D22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32" r="9133" b="26515"/>
          <a:stretch>
            <a:fillRect/>
          </a:stretch>
        </p:blipFill>
        <p:spPr>
          <a:xfrm>
            <a:off x="431934" y="2855198"/>
            <a:ext cx="8143305" cy="12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02B22-7A84-8703-AC62-841C760CB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6A1B69E-9926-8F22-16EC-E9965CD5456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3F9BC303-50E9-001D-9C65-63A9789D68D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0CE959F-F568-E98A-110C-33D7C46F4008}"/>
              </a:ext>
            </a:extLst>
          </p:cNvPr>
          <p:cNvGrpSpPr/>
          <p:nvPr/>
        </p:nvGrpSpPr>
        <p:grpSpPr>
          <a:xfrm>
            <a:off x="1746169" y="2519536"/>
            <a:ext cx="4972749" cy="3275360"/>
            <a:chOff x="2398273" y="2221113"/>
            <a:chExt cx="4583440" cy="262358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FDD5153-D36B-2570-A925-F9C268FA44E2}"/>
                </a:ext>
              </a:extLst>
            </p:cNvPr>
            <p:cNvSpPr/>
            <p:nvPr/>
          </p:nvSpPr>
          <p:spPr>
            <a:xfrm>
              <a:off x="2505452" y="2627213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7560114-19BE-D0B8-3891-BB3086E58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32160" y="4062233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2974E6D-F1EC-09BE-7EB5-868194A37389}"/>
                </a:ext>
              </a:extLst>
            </p:cNvPr>
            <p:cNvSpPr txBox="1"/>
            <p:nvPr/>
          </p:nvSpPr>
          <p:spPr>
            <a:xfrm>
              <a:off x="2398273" y="3213348"/>
              <a:ext cx="3555109" cy="369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  <a:endParaRPr lang="ar-SA" sz="24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3C7A2C1-5D40-9903-3109-6B2602D490C4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F4850DA1-9618-92AE-D707-48BC608EC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DF69C0F-2761-2294-E7DE-5C0A0DF05938}"/>
                </a:ext>
              </a:extLst>
            </p:cNvPr>
            <p:cNvSpPr txBox="1"/>
            <p:nvPr/>
          </p:nvSpPr>
          <p:spPr>
            <a:xfrm>
              <a:off x="2542910" y="3711183"/>
              <a:ext cx="3447931" cy="369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  <p:sp>
        <p:nvSpPr>
          <p:cNvPr id="2" name="ZoneTexte 16">
            <a:extLst>
              <a:ext uri="{FF2B5EF4-FFF2-40B4-BE49-F238E27FC236}">
                <a16:creationId xmlns:a16="http://schemas.microsoft.com/office/drawing/2014/main" id="{AFB0DA17-DCA3-1121-42C3-41F396003E64}"/>
              </a:ext>
            </a:extLst>
          </p:cNvPr>
          <p:cNvSpPr txBox="1"/>
          <p:nvPr/>
        </p:nvSpPr>
        <p:spPr>
          <a:xfrm>
            <a:off x="1903091" y="4950862"/>
            <a:ext cx="3740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7448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19FBF-43BF-713A-B766-4B35E96C8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C35EEB2F-7A9D-CB8E-1F82-5D43F5FF6A81}"/>
              </a:ext>
            </a:extLst>
          </p:cNvPr>
          <p:cNvSpPr txBox="1"/>
          <p:nvPr/>
        </p:nvSpPr>
        <p:spPr>
          <a:xfrm>
            <a:off x="347510" y="938045"/>
            <a:ext cx="71928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سنتابع </a:t>
            </a:r>
            <a:r>
              <a:rPr lang="ar-MA" sz="20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درسا جديدا.</a:t>
            </a:r>
            <a:endParaRPr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45E631-2272-D3C8-42E3-AC1A498BBF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5B7F5912-CA24-1C58-1C4E-70833FFA60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2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DC2AA-4BDC-DF4E-D3A5-3A5B9AE8D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86506D1-E2CA-845E-A79D-77ABCE168596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442074-5DAF-E9A5-5B67-655FB32D4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42867C5-0FFC-81A5-C697-D1CDEBA35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B5A30-6025-60EB-F82B-459EEE009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7">
            <a:extLst>
              <a:ext uri="{FF2B5EF4-FFF2-40B4-BE49-F238E27FC236}">
                <a16:creationId xmlns:a16="http://schemas.microsoft.com/office/drawing/2014/main" id="{33317006-A531-D9F0-EAF4-185541C4670F}"/>
              </a:ext>
            </a:extLst>
          </p:cNvPr>
          <p:cNvSpPr txBox="1"/>
          <p:nvPr/>
        </p:nvSpPr>
        <p:spPr>
          <a:xfrm>
            <a:off x="347510" y="93804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أكتبوا حرف العبارة الصحيحة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EB721C-C603-0915-1B1D-2BC02B0382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6D08622E-38DD-2E8F-75E6-64591F2D3A75}"/>
              </a:ext>
            </a:extLst>
          </p:cNvPr>
          <p:cNvGrpSpPr/>
          <p:nvPr/>
        </p:nvGrpSpPr>
        <p:grpSpPr>
          <a:xfrm>
            <a:off x="1020614" y="2784763"/>
            <a:ext cx="6928431" cy="2524321"/>
            <a:chOff x="1488205" y="2130136"/>
            <a:chExt cx="6928431" cy="2524321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95930BDC-D1F6-AEAA-559D-B8547AD06ADF}"/>
                </a:ext>
              </a:extLst>
            </p:cNvPr>
            <p:cNvSpPr txBox="1"/>
            <p:nvPr/>
          </p:nvSpPr>
          <p:spPr>
            <a:xfrm>
              <a:off x="1488205" y="4131237"/>
              <a:ext cx="61675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الْمُرَبَّعُ لَهُ أَرْبَعُ  زاويَا قائِمَةٍ و أَرْبَعُ أَضْلاعٍ مُتَقايِسَةِ</a:t>
              </a:r>
              <a:r>
                <a:rPr lang="ar-MA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ar-SA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616F8C6-BFCD-A48D-CCEB-3111C1D1EEB5}"/>
                </a:ext>
              </a:extLst>
            </p:cNvPr>
            <p:cNvSpPr txBox="1"/>
            <p:nvPr/>
          </p:nvSpPr>
          <p:spPr>
            <a:xfrm>
              <a:off x="1662546" y="3056461"/>
              <a:ext cx="609399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الْمُرَبَّعُ لَهُ أَرْبَعُ  زاويَا قائِمَةٍ وأَضْلاعٍه غيرمُتَقايِسَةِ </a:t>
              </a:r>
              <a:r>
                <a:rPr lang="ar-MA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f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0238DFB-7C2C-4BFB-F1AE-BB2EC798D016}"/>
                </a:ext>
              </a:extLst>
            </p:cNvPr>
            <p:cNvSpPr txBox="1"/>
            <p:nvPr/>
          </p:nvSpPr>
          <p:spPr>
            <a:xfrm>
              <a:off x="1561803" y="2194788"/>
              <a:ext cx="609399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الْمُرَبَّعُ لَهُ أَرْبَعُة أَضْلاعٍ مُتَقايِسَةِ وزاويَاه غير قائِمَةٍ</a:t>
              </a:r>
              <a:r>
                <a:rPr lang="ar-MA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f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D930036E-77CB-7D8D-9C38-E849D930E825}"/>
                </a:ext>
              </a:extLst>
            </p:cNvPr>
            <p:cNvSpPr/>
            <p:nvPr/>
          </p:nvSpPr>
          <p:spPr>
            <a:xfrm>
              <a:off x="7788490" y="2130136"/>
              <a:ext cx="628146" cy="581889"/>
            </a:xfrm>
            <a:prstGeom prst="ellipse">
              <a:avLst/>
            </a:pr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A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80B435AC-E4B1-4A74-BFF4-77543DECD9F0}"/>
                </a:ext>
              </a:extLst>
            </p:cNvPr>
            <p:cNvSpPr/>
            <p:nvPr/>
          </p:nvSpPr>
          <p:spPr>
            <a:xfrm>
              <a:off x="7778476" y="3088780"/>
              <a:ext cx="628146" cy="581889"/>
            </a:xfrm>
            <a:prstGeom prst="ellipse">
              <a:avLst/>
            </a:pr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B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E39C55B-167D-E588-91AB-161EE2FC9578}"/>
                </a:ext>
              </a:extLst>
            </p:cNvPr>
            <p:cNvSpPr/>
            <p:nvPr/>
          </p:nvSpPr>
          <p:spPr>
            <a:xfrm>
              <a:off x="7788490" y="4072568"/>
              <a:ext cx="628146" cy="581889"/>
            </a:xfrm>
            <a:prstGeom prst="ellipse">
              <a:avLst/>
            </a:pr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C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29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FFDFD-FBAE-D9E2-1AE6-89F3C7BF0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4CF49D-AEC8-F8E8-C3D5-29A3CD8C2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6466374A-6BEA-1949-A5BC-EDA7FC2B5346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552626-B9A0-A473-0DBD-FDB5EEC3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F9626-C024-0C76-22F1-4B47AE081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7">
            <a:extLst>
              <a:ext uri="{FF2B5EF4-FFF2-40B4-BE49-F238E27FC236}">
                <a16:creationId xmlns:a16="http://schemas.microsoft.com/office/drawing/2014/main" id="{3C7FD994-3643-2162-0D2E-5CC140C88F22}"/>
              </a:ext>
            </a:extLst>
          </p:cNvPr>
          <p:cNvSpPr txBox="1"/>
          <p:nvPr/>
        </p:nvSpPr>
        <p:spPr>
          <a:xfrm>
            <a:off x="347510" y="93804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صححوا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, حرف العبارة الصحيحة هو 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BA082B-8EAD-761C-88C8-3B4924C00E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e 22">
            <a:extLst>
              <a:ext uri="{FF2B5EF4-FFF2-40B4-BE49-F238E27FC236}">
                <a16:creationId xmlns:a16="http://schemas.microsoft.com/office/drawing/2014/main" id="{72AB79BE-C329-8CB1-192C-C1266C1058C5}"/>
              </a:ext>
            </a:extLst>
          </p:cNvPr>
          <p:cNvGrpSpPr/>
          <p:nvPr/>
        </p:nvGrpSpPr>
        <p:grpSpPr>
          <a:xfrm>
            <a:off x="1020614" y="2784763"/>
            <a:ext cx="6928431" cy="2524321"/>
            <a:chOff x="1488205" y="2130136"/>
            <a:chExt cx="6928431" cy="2524321"/>
          </a:xfrm>
        </p:grpSpPr>
        <p:sp>
          <p:nvSpPr>
            <p:cNvPr id="7" name="ZoneTexte 3">
              <a:extLst>
                <a:ext uri="{FF2B5EF4-FFF2-40B4-BE49-F238E27FC236}">
                  <a16:creationId xmlns:a16="http://schemas.microsoft.com/office/drawing/2014/main" id="{468C8D57-0104-CEC2-3805-90814977DB87}"/>
                </a:ext>
              </a:extLst>
            </p:cNvPr>
            <p:cNvSpPr txBox="1"/>
            <p:nvPr/>
          </p:nvSpPr>
          <p:spPr>
            <a:xfrm>
              <a:off x="1488205" y="4131237"/>
              <a:ext cx="61675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الْمُرَبَّعُ لَهُ أَرْبَعُ  زاويَا قائِمَةٍ و أَرْبَعُ أَضْلاعٍ مُتَقايِسَةِ</a:t>
              </a:r>
              <a:r>
                <a:rPr lang="ar-MA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ar-SA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MA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ZoneTexte 16">
              <a:extLst>
                <a:ext uri="{FF2B5EF4-FFF2-40B4-BE49-F238E27FC236}">
                  <a16:creationId xmlns:a16="http://schemas.microsoft.com/office/drawing/2014/main" id="{4D7A39D8-1E7E-A955-E945-B37F6849AFC4}"/>
                </a:ext>
              </a:extLst>
            </p:cNvPr>
            <p:cNvSpPr txBox="1"/>
            <p:nvPr/>
          </p:nvSpPr>
          <p:spPr>
            <a:xfrm>
              <a:off x="1662546" y="3056461"/>
              <a:ext cx="609399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الْمُرَبَّعُ لَهُ أَرْبَعُ  زاويَا قائِمَةٍ وأَضْلاعٍه غيرمُتَقايِسَةِ </a:t>
              </a:r>
              <a:r>
                <a:rPr lang="ar-MA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f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ZoneTexte 18">
              <a:extLst>
                <a:ext uri="{FF2B5EF4-FFF2-40B4-BE49-F238E27FC236}">
                  <a16:creationId xmlns:a16="http://schemas.microsoft.com/office/drawing/2014/main" id="{BF2B8411-CA2B-0782-405F-AD78859AEAFE}"/>
                </a:ext>
              </a:extLst>
            </p:cNvPr>
            <p:cNvSpPr txBox="1"/>
            <p:nvPr/>
          </p:nvSpPr>
          <p:spPr>
            <a:xfrm>
              <a:off x="1561803" y="2194788"/>
              <a:ext cx="609399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الْمُرَبَّعُ لَهُ أَرْبَعُة أَضْلاعٍ مُتَقايِسَةِ وزاويَاه غير قائِمَةٍ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fr-MA" sz="2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19">
              <a:extLst>
                <a:ext uri="{FF2B5EF4-FFF2-40B4-BE49-F238E27FC236}">
                  <a16:creationId xmlns:a16="http://schemas.microsoft.com/office/drawing/2014/main" id="{0D29209C-C960-E65C-C363-809D57A8CD35}"/>
                </a:ext>
              </a:extLst>
            </p:cNvPr>
            <p:cNvSpPr/>
            <p:nvPr/>
          </p:nvSpPr>
          <p:spPr>
            <a:xfrm>
              <a:off x="7788490" y="2130136"/>
              <a:ext cx="628146" cy="58188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A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Ellipse 20">
              <a:extLst>
                <a:ext uri="{FF2B5EF4-FFF2-40B4-BE49-F238E27FC236}">
                  <a16:creationId xmlns:a16="http://schemas.microsoft.com/office/drawing/2014/main" id="{75B59AD2-76BE-9650-BB4C-83E2CD9E4C49}"/>
                </a:ext>
              </a:extLst>
            </p:cNvPr>
            <p:cNvSpPr/>
            <p:nvPr/>
          </p:nvSpPr>
          <p:spPr>
            <a:xfrm>
              <a:off x="7778476" y="3088780"/>
              <a:ext cx="628146" cy="581889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tx1"/>
                  </a:solidFill>
                </a:rPr>
                <a:t>B</a:t>
              </a:r>
              <a:endParaRPr lang="fr-M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Ellipse 21">
              <a:extLst>
                <a:ext uri="{FF2B5EF4-FFF2-40B4-BE49-F238E27FC236}">
                  <a16:creationId xmlns:a16="http://schemas.microsoft.com/office/drawing/2014/main" id="{07276190-0A0A-B585-C8BC-947BB5B5EDEF}"/>
                </a:ext>
              </a:extLst>
            </p:cNvPr>
            <p:cNvSpPr/>
            <p:nvPr/>
          </p:nvSpPr>
          <p:spPr>
            <a:xfrm>
              <a:off x="7788490" y="4072568"/>
              <a:ext cx="628146" cy="581889"/>
            </a:xfrm>
            <a:prstGeom prst="ellipse">
              <a:avLst/>
            </a:prstGeom>
            <a:solidFill>
              <a:srgbClr val="AC0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C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0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C74E-461E-3A82-31EA-E0DE76BF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7">
            <a:extLst>
              <a:ext uri="{FF2B5EF4-FFF2-40B4-BE49-F238E27FC236}">
                <a16:creationId xmlns:a16="http://schemas.microsoft.com/office/drawing/2014/main" id="{C26C3DAF-E831-0C97-7147-CC81B78D4900}"/>
              </a:ext>
            </a:extLst>
          </p:cNvPr>
          <p:cNvSpPr txBox="1"/>
          <p:nvPr/>
        </p:nvSpPr>
        <p:spPr>
          <a:xfrm>
            <a:off x="347510" y="93804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على الواحكم حددوا طبيعة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المضلع الرباعي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BF057C-E7F3-37C4-E7E7-F5B788C6C4D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44CC76-A07A-7422-DE3E-B045F1982418}"/>
              </a:ext>
            </a:extLst>
          </p:cNvPr>
          <p:cNvSpPr txBox="1"/>
          <p:nvPr/>
        </p:nvSpPr>
        <p:spPr>
          <a:xfrm>
            <a:off x="1828801" y="2532378"/>
            <a:ext cx="5237018" cy="15696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ميع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 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وايا قائ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ٌ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لاع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قاب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واز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ٌ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 </a:t>
            </a:r>
            <a:r>
              <a:rPr lang="ar-MA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مُتَقايِسَةُ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أَقطاري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مُتَقايِسَةُ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الط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ول</a:t>
            </a:r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ِ.</a:t>
            </a:r>
          </a:p>
          <a:p>
            <a:pPr algn="r" rtl="1"/>
            <a:r>
              <a:rPr lang="ar-M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مَنْ أَكونَ؟</a:t>
            </a:r>
            <a:endParaRPr lang="ar-SA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8">
            <a:extLst>
              <a:ext uri="{FF2B5EF4-FFF2-40B4-BE49-F238E27FC236}">
                <a16:creationId xmlns:a16="http://schemas.microsoft.com/office/drawing/2014/main" id="{EE6CDDF6-9D36-37AC-DCC9-19E6F34871AE}"/>
              </a:ext>
            </a:extLst>
          </p:cNvPr>
          <p:cNvSpPr txBox="1"/>
          <p:nvPr/>
        </p:nvSpPr>
        <p:spPr>
          <a:xfrm>
            <a:off x="987136" y="5104306"/>
            <a:ext cx="7398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ُ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رب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ّ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ع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ٌ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؛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م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ُ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س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ْ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تطيل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ٌ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؛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م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ُ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ع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َ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ين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ٌ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؛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م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ُ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َ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وازي ال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أَ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ض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ْ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لاع</a:t>
            </a:r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ِ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fr-M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D355A-A9EC-0C8D-2402-BBF821040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FF0F7D-BEF3-AF0D-09BE-877D7B631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sp>
        <p:nvSpPr>
          <p:cNvPr id="2" name="ZoneTexte 8">
            <a:extLst>
              <a:ext uri="{FF2B5EF4-FFF2-40B4-BE49-F238E27FC236}">
                <a16:creationId xmlns:a16="http://schemas.microsoft.com/office/drawing/2014/main" id="{E2F03640-2E30-846C-77BA-9C8D0431935D}"/>
              </a:ext>
            </a:extLst>
          </p:cNvPr>
          <p:cNvSpPr txBox="1"/>
          <p:nvPr/>
        </p:nvSpPr>
        <p:spPr>
          <a:xfrm>
            <a:off x="1158505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676F0D0-9114-B99E-B474-E365DDD06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1AA2C-85EF-6056-0CA0-3B15E7DDB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0;p7">
            <a:extLst>
              <a:ext uri="{FF2B5EF4-FFF2-40B4-BE49-F238E27FC236}">
                <a16:creationId xmlns:a16="http://schemas.microsoft.com/office/drawing/2014/main" id="{D6172CD9-B9EB-AFD5-DB80-ED1CB20FE520}"/>
              </a:ext>
            </a:extLst>
          </p:cNvPr>
          <p:cNvSpPr txBox="1"/>
          <p:nvPr/>
        </p:nvSpPr>
        <p:spPr>
          <a:xfrm>
            <a:off x="347510" y="93804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صححوا.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773C5C-C9C9-B808-00B2-3494EFDE53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9">
            <a:extLst>
              <a:ext uri="{FF2B5EF4-FFF2-40B4-BE49-F238E27FC236}">
                <a16:creationId xmlns:a16="http://schemas.microsoft.com/office/drawing/2014/main" id="{ADE154EB-238D-4779-6E50-A73C083549DE}"/>
              </a:ext>
            </a:extLst>
          </p:cNvPr>
          <p:cNvGrpSpPr/>
          <p:nvPr/>
        </p:nvGrpSpPr>
        <p:grpSpPr>
          <a:xfrm>
            <a:off x="987136" y="2532378"/>
            <a:ext cx="7398328" cy="3095148"/>
            <a:chOff x="987136" y="2532378"/>
            <a:chExt cx="7398328" cy="3095148"/>
          </a:xfrm>
        </p:grpSpPr>
        <p:sp>
          <p:nvSpPr>
            <p:cNvPr id="4" name="ZoneTexte 5">
              <a:extLst>
                <a:ext uri="{FF2B5EF4-FFF2-40B4-BE49-F238E27FC236}">
                  <a16:creationId xmlns:a16="http://schemas.microsoft.com/office/drawing/2014/main" id="{9F52B41F-3750-8AE6-D9B0-F6A8904B5595}"/>
                </a:ext>
              </a:extLst>
            </p:cNvPr>
            <p:cNvSpPr txBox="1"/>
            <p:nvPr/>
          </p:nvSpPr>
          <p:spPr>
            <a:xfrm>
              <a:off x="1828801" y="2532378"/>
              <a:ext cx="5237018" cy="156966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marL="342900" indent="-342900" algn="r" rtl="1">
                <a:buFont typeface="Wingdings" panose="05000000000000000000" pitchFamily="2" charset="2"/>
                <a:buChar char="ü"/>
              </a:pP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ج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ميع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 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ز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وايا قائ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ة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ٌ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 </a:t>
              </a:r>
            </a:p>
            <a:p>
              <a:pPr marL="342900" indent="-342900" algn="r" rtl="1">
                <a:buFont typeface="Wingdings" panose="05000000000000000000" pitchFamily="2" charset="2"/>
                <a:buChar char="ü"/>
              </a:pP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ض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لاع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ي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قاب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ة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م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واز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ي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ّ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ة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ٌ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MA" sz="24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تَقايِسَةُ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  <a:p>
              <a:pPr marL="342900" indent="-342900" algn="r" rtl="1">
                <a:buFont typeface="Wingdings" panose="05000000000000000000" pitchFamily="2" charset="2"/>
                <a:buChar char="ü"/>
              </a:pP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أَقطاري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مُتَقايِسَةُ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الط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ّ</a:t>
              </a:r>
              <a:r>
                <a:rPr lang="ar-S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ول</a:t>
              </a:r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ِ.</a:t>
              </a:r>
            </a:p>
            <a:p>
              <a:pPr algn="r" rtl="1"/>
              <a:r>
                <a:rPr lang="ar-MA" sz="2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مَنْ أَكونَ؟</a:t>
              </a:r>
              <a:endPara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ZoneTexte 8">
              <a:extLst>
                <a:ext uri="{FF2B5EF4-FFF2-40B4-BE49-F238E27FC236}">
                  <a16:creationId xmlns:a16="http://schemas.microsoft.com/office/drawing/2014/main" id="{5B2EC3F8-17E4-411E-AA9B-5D4B29E45B61}"/>
                </a:ext>
              </a:extLst>
            </p:cNvPr>
            <p:cNvSpPr txBox="1"/>
            <p:nvPr/>
          </p:nvSpPr>
          <p:spPr>
            <a:xfrm>
              <a:off x="987136" y="5104306"/>
              <a:ext cx="73983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م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ُ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رب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ّ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ع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ٌ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؛  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ar-S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م</a:t>
              </a: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ُ</a:t>
              </a:r>
              <a:r>
                <a:rPr lang="ar-S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س</a:t>
              </a:r>
              <a:r>
                <a:rPr lang="ar-M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ْ</a:t>
              </a:r>
              <a:r>
                <a:rPr lang="ar-SA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تطيل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ٌ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؛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   م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ُ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ع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َ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ين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ٌ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 ؛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    م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ُ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ت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َ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وازي ال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أَ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ض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ْ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لاع</a:t>
              </a: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ِ</a:t>
              </a:r>
              <a:r>
                <a:rPr lang="ar-SA" sz="28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endParaRPr lang="fr-MA" sz="28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8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1998941" y="2299140"/>
            <a:ext cx="4956464" cy="2851980"/>
            <a:chOff x="1884542" y="2436266"/>
            <a:chExt cx="4956464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84248" y="3300732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1884542" y="3465349"/>
              <a:ext cx="4956464" cy="1105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 rtl="1">
                <a:lnSpc>
                  <a:spcPts val="342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إِنْشاءُ</a:t>
              </a: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الْمُضَلَّعَاتِ الرّباعِيَّةَ </a:t>
              </a:r>
              <a:endParaRPr lang="ar-MA" sz="28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609630" rtl="1">
                <a:lnSpc>
                  <a:spcPts val="342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</a:t>
              </a: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نْطِلاقاً مِنْ خَاصَيَاتِها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endParaRPr lang="fr-FR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12355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42CE67E-F5F7-981A-C03B-4A6FF44EEB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4_P2_S1_L3">
            <a:hlinkClick r:id="" action="ppaction://media"/>
            <a:extLst>
              <a:ext uri="{FF2B5EF4-FFF2-40B4-BE49-F238E27FC236}">
                <a16:creationId xmlns:a16="http://schemas.microsoft.com/office/drawing/2014/main" id="{91E58FD0-5741-D5DA-00D4-D90609064B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808" y="2012576"/>
            <a:ext cx="7482542" cy="42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9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03144" y="9553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1F50045-B80C-F5D3-92E6-4512CE235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026736"/>
            <a:ext cx="6120000" cy="348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03298" y="2244919"/>
            <a:ext cx="4785052" cy="2741227"/>
            <a:chOff x="1985518" y="2436266"/>
            <a:chExt cx="4785052" cy="274122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1985518" y="2799443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456357" y="3356595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994152" y="3375719"/>
              <a:ext cx="22051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</p:grpSp>
      <p:sp>
        <p:nvSpPr>
          <p:cNvPr id="9" name="ZoneTexte 4">
            <a:extLst>
              <a:ext uri="{FF2B5EF4-FFF2-40B4-BE49-F238E27FC236}">
                <a16:creationId xmlns:a16="http://schemas.microsoft.com/office/drawing/2014/main" id="{25971C41-2B6B-48F8-31AD-D8C37C3E8334}"/>
              </a:ext>
            </a:extLst>
          </p:cNvPr>
          <p:cNvSpPr txBox="1"/>
          <p:nvPr/>
        </p:nvSpPr>
        <p:spPr>
          <a:xfrm>
            <a:off x="3011931" y="4146814"/>
            <a:ext cx="2205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1F5E5-C205-7E4B-293E-E421A9823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B146CE0B-CDCE-D752-B519-3B503DA58707}"/>
              </a:ext>
            </a:extLst>
          </p:cNvPr>
          <p:cNvSpPr txBox="1"/>
          <p:nvPr/>
        </p:nvSpPr>
        <p:spPr>
          <a:xfrm>
            <a:off x="327278" y="928071"/>
            <a:ext cx="7237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الآن، خذوا كراساتكم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69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النشاط 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A7D53C-A4A2-C711-CA8F-7AEFFA07E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4819378-BB41-953B-7E37-F080BA044712}"/>
              </a:ext>
            </a:extLst>
          </p:cNvPr>
          <p:cNvGrpSpPr/>
          <p:nvPr/>
        </p:nvGrpSpPr>
        <p:grpSpPr>
          <a:xfrm>
            <a:off x="971548" y="1945224"/>
            <a:ext cx="7432097" cy="4580267"/>
            <a:chOff x="862444" y="2320459"/>
            <a:chExt cx="7432097" cy="4248768"/>
          </a:xfrm>
        </p:grpSpPr>
        <p:pic>
          <p:nvPicPr>
            <p:cNvPr id="6" name="Image 5" descr="Une image contenant texte, diagramm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62433D39-D2FB-3B0E-092D-71ACC7C2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93"/>
            <a:stretch>
              <a:fillRect/>
            </a:stretch>
          </p:blipFill>
          <p:spPr>
            <a:xfrm>
              <a:off x="4595376" y="2353805"/>
              <a:ext cx="3699165" cy="421542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3C67239-2D69-6D5F-2B3C-F6C4D80C2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/>
            <a:stretch>
              <a:fillRect/>
            </a:stretch>
          </p:blipFill>
          <p:spPr>
            <a:xfrm>
              <a:off x="862444" y="2320459"/>
              <a:ext cx="3844636" cy="4215422"/>
            </a:xfrm>
            <a:prstGeom prst="rect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9C287369-90E5-1644-A75A-209F76A2573B}"/>
              </a:ext>
            </a:extLst>
          </p:cNvPr>
          <p:cNvSpPr txBox="1"/>
          <p:nvPr/>
        </p:nvSpPr>
        <p:spPr>
          <a:xfrm>
            <a:off x="3096490" y="2161309"/>
            <a:ext cx="1776845" cy="143394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36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3CE1F-AC9C-A244-976D-FF0136D4E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69B4DBFD-8055-9B28-488E-AFB02C02E11E}"/>
              </a:ext>
            </a:extLst>
          </p:cNvPr>
          <p:cNvSpPr txBox="1"/>
          <p:nvPr/>
        </p:nvSpPr>
        <p:spPr>
          <a:xfrm>
            <a:off x="637620" y="947191"/>
            <a:ext cx="69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لنرسم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مربعا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باتباع نفس الخطوات.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20534CE-CD21-AE55-4642-E97A4A8B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27DEBB-30CD-558F-68DF-C0223D528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88" y="1673780"/>
            <a:ext cx="6173694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26718-C33E-4BE1-DD36-5073C36C9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50D6AD6-B448-F74C-BE04-A9E22EEA717D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الأولى؟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C55D34-ACCC-FBEE-E178-05FAB88F8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8">
            <a:extLst>
              <a:ext uri="{FF2B5EF4-FFF2-40B4-BE49-F238E27FC236}">
                <a16:creationId xmlns:a16="http://schemas.microsoft.com/office/drawing/2014/main" id="{7F4123F9-AA6B-D4F0-17B7-C8F36F190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226560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D4832834-EA8F-C721-559F-63449FAAFF22}"/>
              </a:ext>
            </a:extLst>
          </p:cNvPr>
          <p:cNvGrpSpPr/>
          <p:nvPr/>
        </p:nvGrpSpPr>
        <p:grpSpPr>
          <a:xfrm>
            <a:off x="910784" y="1886209"/>
            <a:ext cx="7150529" cy="480881"/>
            <a:chOff x="1200182" y="1703345"/>
            <a:chExt cx="7150529" cy="480881"/>
          </a:xfrm>
        </p:grpSpPr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B4E2EAB6-00AE-1CA0-092E-7201A8142D29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30" name="Rectangle : coins arrondis 2">
                <a:extLst>
                  <a:ext uri="{FF2B5EF4-FFF2-40B4-BE49-F238E27FC236}">
                    <a16:creationId xmlns:a16="http://schemas.microsoft.com/office/drawing/2014/main" id="{D902BA8E-8F90-DCA1-B311-62AAD27AF223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id="{E745D55F-93F4-4E17-E284-8883EAE355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32" name="Rectangle : coins arrondis 8">
                <a:extLst>
                  <a:ext uri="{FF2B5EF4-FFF2-40B4-BE49-F238E27FC236}">
                    <a16:creationId xmlns:a16="http://schemas.microsoft.com/office/drawing/2014/main" id="{27ECB95F-7D5B-D599-BFE5-B39C31AC5217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DD3694D4-6D72-3F6E-3CD9-00370A6324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8" name="Rectangle : coins arrondis 10">
                <a:extLst>
                  <a:ext uri="{FF2B5EF4-FFF2-40B4-BE49-F238E27FC236}">
                    <a16:creationId xmlns:a16="http://schemas.microsoft.com/office/drawing/2014/main" id="{EB4B1C5F-FAE1-226A-BC24-E36EB01779E1}"/>
                  </a:ext>
                </a:extLst>
              </p:cNvPr>
              <p:cNvSpPr/>
              <p:nvPr/>
            </p:nvSpPr>
            <p:spPr>
              <a:xfrm>
                <a:off x="5403483" y="1783098"/>
                <a:ext cx="704715" cy="43300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8B24AA2B-A860-F61B-CF3A-E9365E93BC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28" name="Rectangle : coins arrondis 8">
              <a:extLst>
                <a:ext uri="{FF2B5EF4-FFF2-40B4-BE49-F238E27FC236}">
                  <a16:creationId xmlns:a16="http://schemas.microsoft.com/office/drawing/2014/main" id="{D99873BA-3828-83A5-D941-D775627D9825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63A61531-DDB2-3B41-0A7E-65D4578BA0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9BF09471-444B-6046-4726-8E1D44D60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888" y="2519680"/>
            <a:ext cx="5467112" cy="36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7264B-86AF-3EBE-F377-F9AEAE92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EC9B5161-2E8A-7766-AD61-049BEE9ECDCB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يذكر ب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خَاصّياتِ المربع؟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7C0521-BA16-85B8-61CC-AB5B47888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2AF2DD43-F0B2-2BF9-C719-10E03BA2DBC7}"/>
              </a:ext>
            </a:extLst>
          </p:cNvPr>
          <p:cNvGrpSpPr/>
          <p:nvPr/>
        </p:nvGrpSpPr>
        <p:grpSpPr>
          <a:xfrm>
            <a:off x="910784" y="1886209"/>
            <a:ext cx="7150529" cy="480881"/>
            <a:chOff x="1200182" y="1703345"/>
            <a:chExt cx="7150529" cy="480881"/>
          </a:xfrm>
        </p:grpSpPr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0BBC5280-FDBC-558E-7FF4-956DEAFF63F9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30" name="Rectangle : coins arrondis 2">
                <a:extLst>
                  <a:ext uri="{FF2B5EF4-FFF2-40B4-BE49-F238E27FC236}">
                    <a16:creationId xmlns:a16="http://schemas.microsoft.com/office/drawing/2014/main" id="{3B77303E-B21E-6BE3-07C6-17CF176B0D1B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80">
                <a:extLst>
                  <a:ext uri="{FF2B5EF4-FFF2-40B4-BE49-F238E27FC236}">
                    <a16:creationId xmlns:a16="http://schemas.microsoft.com/office/drawing/2014/main" id="{C04E59A5-BEE2-AB36-5259-4F04CFD013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32" name="Rectangle : coins arrondis 8">
                <a:extLst>
                  <a:ext uri="{FF2B5EF4-FFF2-40B4-BE49-F238E27FC236}">
                    <a16:creationId xmlns:a16="http://schemas.microsoft.com/office/drawing/2014/main" id="{9C57B428-DAD3-70F0-1229-6D3FCFBA3058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4CB08962-1495-4C6B-7317-C0905FCD9F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8" name="Rectangle : coins arrondis 10">
                <a:extLst>
                  <a:ext uri="{FF2B5EF4-FFF2-40B4-BE49-F238E27FC236}">
                    <a16:creationId xmlns:a16="http://schemas.microsoft.com/office/drawing/2014/main" id="{FFA34CD7-E754-E518-8765-EBB065F6D35F}"/>
                  </a:ext>
                </a:extLst>
              </p:cNvPr>
              <p:cNvSpPr/>
              <p:nvPr/>
            </p:nvSpPr>
            <p:spPr>
              <a:xfrm>
                <a:off x="5403483" y="1783098"/>
                <a:ext cx="704715" cy="43300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344A32B7-A0E1-AA7B-2362-3678A23707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28" name="Rectangle : coins arrondis 8">
              <a:extLst>
                <a:ext uri="{FF2B5EF4-FFF2-40B4-BE49-F238E27FC236}">
                  <a16:creationId xmlns:a16="http://schemas.microsoft.com/office/drawing/2014/main" id="{B210BF98-9B93-8887-C2E3-EF8EBE8C0A79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86D4047E-508C-47D3-9259-65CC7E08C6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" name="ZoneTexte 23">
            <a:extLst>
              <a:ext uri="{FF2B5EF4-FFF2-40B4-BE49-F238E27FC236}">
                <a16:creationId xmlns:a16="http://schemas.microsoft.com/office/drawing/2014/main" id="{9BE2A6D8-2D17-CEEC-EE24-8E28DC839D85}"/>
              </a:ext>
            </a:extLst>
          </p:cNvPr>
          <p:cNvSpPr txBox="1"/>
          <p:nvPr/>
        </p:nvSpPr>
        <p:spPr>
          <a:xfrm>
            <a:off x="906996" y="4921657"/>
            <a:ext cx="6057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/>
            <a:r>
              <a:rPr lang="ar-MA" sz="2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اَلْمُرَبَّعُ لَهُ أَرْبَعُ  زاويَا قائِمَةٍ، أَرْبَعُ أَضْلاعٍ مُتَقايِسَةِ  الطُّولِ</a:t>
            </a:r>
            <a:r>
              <a:rPr lang="fr-MA" sz="2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MA" sz="2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وقُطْرانِ مُتَعامِدانِ وَمُتُقايِسا الطُّولِ.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A53C72-DABC-2DFC-AF25-58B995BDA5FD}"/>
              </a:ext>
            </a:extLst>
          </p:cNvPr>
          <p:cNvGrpSpPr/>
          <p:nvPr/>
        </p:nvGrpSpPr>
        <p:grpSpPr>
          <a:xfrm>
            <a:off x="3348903" y="2570480"/>
            <a:ext cx="2114457" cy="2068445"/>
            <a:chOff x="3348903" y="2570480"/>
            <a:chExt cx="2114457" cy="206844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DF81654-5051-5626-EC83-FBAE52D1E486}"/>
                </a:ext>
              </a:extLst>
            </p:cNvPr>
            <p:cNvGrpSpPr/>
            <p:nvPr/>
          </p:nvGrpSpPr>
          <p:grpSpPr>
            <a:xfrm>
              <a:off x="3348903" y="2701636"/>
              <a:ext cx="2114457" cy="1937289"/>
              <a:chOff x="3348903" y="2701636"/>
              <a:chExt cx="2114457" cy="193728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BB9F333-5219-440F-BFF7-E8DD48642019}"/>
                  </a:ext>
                </a:extLst>
              </p:cNvPr>
              <p:cNvSpPr/>
              <p:nvPr/>
            </p:nvSpPr>
            <p:spPr>
              <a:xfrm>
                <a:off x="3460173" y="2701636"/>
                <a:ext cx="1891145" cy="1827382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7E9BC02-0765-63DC-4ECA-2B2598564EAD}"/>
                  </a:ext>
                </a:extLst>
              </p:cNvPr>
              <p:cNvSpPr/>
              <p:nvPr/>
            </p:nvSpPr>
            <p:spPr>
              <a:xfrm>
                <a:off x="3460173" y="2701636"/>
                <a:ext cx="258387" cy="27524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8619E3D-6E67-A2FB-8C2A-C2DED76E857B}"/>
                  </a:ext>
                </a:extLst>
              </p:cNvPr>
              <p:cNvSpPr/>
              <p:nvPr/>
            </p:nvSpPr>
            <p:spPr>
              <a:xfrm>
                <a:off x="5092931" y="2716414"/>
                <a:ext cx="258387" cy="27524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3ACDB15-B925-A80C-DD5F-147F8E933F4F}"/>
                  </a:ext>
                </a:extLst>
              </p:cNvPr>
              <p:cNvSpPr/>
              <p:nvPr/>
            </p:nvSpPr>
            <p:spPr>
              <a:xfrm>
                <a:off x="5092931" y="4233449"/>
                <a:ext cx="258387" cy="27524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967E5D-4A87-33B0-AA8F-400635AD8026}"/>
                  </a:ext>
                </a:extLst>
              </p:cNvPr>
              <p:cNvSpPr/>
              <p:nvPr/>
            </p:nvSpPr>
            <p:spPr>
              <a:xfrm>
                <a:off x="3460173" y="4253774"/>
                <a:ext cx="258387" cy="27524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86977E1-0079-CE27-3F40-7D53A4079C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1316" y="2734382"/>
                <a:ext cx="1954126" cy="182763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7E4CA2C-C506-2F9D-47C2-E420B9793E98}"/>
                  </a:ext>
                </a:extLst>
              </p:cNvPr>
              <p:cNvCxnSpPr/>
              <p:nvPr/>
            </p:nvCxnSpPr>
            <p:spPr>
              <a:xfrm flipH="1">
                <a:off x="3460173" y="2701636"/>
                <a:ext cx="1891145" cy="182738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756453B-667F-AC49-9666-9581EB69ACF0}"/>
                  </a:ext>
                </a:extLst>
              </p:cNvPr>
              <p:cNvSpPr/>
              <p:nvPr/>
            </p:nvSpPr>
            <p:spPr>
              <a:xfrm rot="2783729">
                <a:off x="4276551" y="3289238"/>
                <a:ext cx="258387" cy="27524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4A415D1-4BC0-EF7A-4A5A-61013DC302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18535" y="3536346"/>
                <a:ext cx="244825" cy="19361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50618B3-7D2B-73C3-631B-C06CBC258D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8903" y="3551394"/>
                <a:ext cx="244825" cy="19361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B9B02B4-54D2-109E-AF13-9290E4042794}"/>
                  </a:ext>
                </a:extLst>
              </p:cNvPr>
              <p:cNvCxnSpPr/>
              <p:nvPr/>
            </p:nvCxnSpPr>
            <p:spPr>
              <a:xfrm flipH="1">
                <a:off x="4405744" y="4370147"/>
                <a:ext cx="42635" cy="26877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5CF404-40FF-3D03-DB12-4DCB6BD35057}"/>
                </a:ext>
              </a:extLst>
            </p:cNvPr>
            <p:cNvCxnSpPr/>
            <p:nvPr/>
          </p:nvCxnSpPr>
          <p:spPr>
            <a:xfrm flipH="1">
              <a:off x="4405744" y="2570480"/>
              <a:ext cx="42635" cy="2687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755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4850" y="3845517"/>
            <a:ext cx="3656552" cy="1169345"/>
            <a:chOff x="648000" y="1903733"/>
            <a:chExt cx="3780000" cy="116934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rgbClr val="F2F2F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rgbClr val="F2F2F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التعامد والتوازي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rgbClr val="FCC302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خاصيات المضلعات الرباعية (1)</a:t>
              </a:r>
              <a:endParaRPr lang="fr-FR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rgbClr val="7F7F7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مُراجَعَةُ وَتَثْبيتُ دُروسِ الْأُسْبوعِ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62BE9F-BC1F-F9F0-C60C-5E95B7404FFF}"/>
              </a:ext>
            </a:extLst>
          </p:cNvPr>
          <p:cNvSpPr txBox="1"/>
          <p:nvPr/>
        </p:nvSpPr>
        <p:spPr>
          <a:xfrm>
            <a:off x="5028351" y="4451795"/>
            <a:ext cx="2834229" cy="338554"/>
          </a:xfrm>
          <a:prstGeom prst="rect">
            <a:avLst/>
          </a:prstGeom>
          <a:solidFill>
            <a:srgbClr val="FFEFBB"/>
          </a:solidFill>
        </p:spPr>
        <p:txBody>
          <a:bodyPr wrap="square">
            <a:spAutoFit/>
          </a:bodyPr>
          <a:lstStyle/>
          <a:p>
            <a:pPr algn="r"/>
            <a:r>
              <a:rPr lang="ar-MA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خاصيات المضلعات الرباعية (2)</a:t>
            </a:r>
            <a:endParaRPr lang="fr-FR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965695" y="4332102"/>
            <a:ext cx="2834229" cy="471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426"/>
              </a:lnSpc>
              <a:spcBef>
                <a:spcPts val="300"/>
              </a:spcBef>
              <a:defRPr/>
            </a:pPr>
            <a:r>
              <a:rPr lang="ar-MA" sz="1600" b="1" kern="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 المسائل - وضعيات المقارنة -</a:t>
            </a:r>
          </a:p>
        </p:txBody>
      </p:sp>
    </p:spTree>
    <p:extLst>
      <p:ext uri="{BB962C8B-B14F-4D97-AF65-F5344CB8AC3E}">
        <p14:creationId xmlns:p14="http://schemas.microsoft.com/office/powerpoint/2010/main" val="24636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BC353-2865-0900-1222-159976FC0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4B67457-CE79-8076-CF04-B336BE8033C9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93E865-6DB9-3E0E-2EA5-0513E23E1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8">
            <a:extLst>
              <a:ext uri="{FF2B5EF4-FFF2-40B4-BE49-F238E27FC236}">
                <a16:creationId xmlns:a16="http://schemas.microsoft.com/office/drawing/2014/main" id="{946AE353-C754-19E1-5277-1A3C75092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226560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867321C3-3CF5-C731-6B3D-D609CF016D68}"/>
                  </a:ext>
                </a:extLst>
              </p14:cNvPr>
              <p14:cNvContentPartPr/>
              <p14:nvPr/>
            </p14:nvContentPartPr>
            <p14:xfrm>
              <a:off x="2431489" y="4436656"/>
              <a:ext cx="360" cy="36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867321C3-3CF5-C731-6B3D-D609CF016D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5369" y="443053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116EF4BE-B094-F101-2927-8CF12CE888F0}"/>
                  </a:ext>
                </a:extLst>
              </p14:cNvPr>
              <p14:cNvContentPartPr/>
              <p14:nvPr/>
            </p14:nvContentPartPr>
            <p14:xfrm>
              <a:off x="1662169" y="3948496"/>
              <a:ext cx="360" cy="36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116EF4BE-B094-F101-2927-8CF12CE888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6049" y="3942376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e 25">
            <a:extLst>
              <a:ext uri="{FF2B5EF4-FFF2-40B4-BE49-F238E27FC236}">
                <a16:creationId xmlns:a16="http://schemas.microsoft.com/office/drawing/2014/main" id="{1E9E4265-E177-EC37-0970-D5BF454CAAA9}"/>
              </a:ext>
            </a:extLst>
          </p:cNvPr>
          <p:cNvGrpSpPr/>
          <p:nvPr/>
        </p:nvGrpSpPr>
        <p:grpSpPr>
          <a:xfrm>
            <a:off x="910784" y="1886209"/>
            <a:ext cx="7150529" cy="480881"/>
            <a:chOff x="1200182" y="1703345"/>
            <a:chExt cx="7150529" cy="480881"/>
          </a:xfrm>
        </p:grpSpPr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DCA53829-D62B-9544-E7C6-0E87E8EC5539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23" name="Rectangle : coins arrondis 2">
                <a:extLst>
                  <a:ext uri="{FF2B5EF4-FFF2-40B4-BE49-F238E27FC236}">
                    <a16:creationId xmlns:a16="http://schemas.microsoft.com/office/drawing/2014/main" id="{7D26BF34-2064-6AA3-5AAD-FEE952BD884C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A7A154B1-BBB3-F69E-F80A-CB289BDB69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26" name="Rectangle : coins arrondis 8">
                <a:extLst>
                  <a:ext uri="{FF2B5EF4-FFF2-40B4-BE49-F238E27FC236}">
                    <a16:creationId xmlns:a16="http://schemas.microsoft.com/office/drawing/2014/main" id="{1FC537D5-9886-DF62-7AEA-5F9409A1A80D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27" name="Oval 80">
                <a:extLst>
                  <a:ext uri="{FF2B5EF4-FFF2-40B4-BE49-F238E27FC236}">
                    <a16:creationId xmlns:a16="http://schemas.microsoft.com/office/drawing/2014/main" id="{FFCA2ED8-1EA0-417C-6053-F5E66A20B9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28" name="Rectangle : coins arrondis 10">
                <a:extLst>
                  <a:ext uri="{FF2B5EF4-FFF2-40B4-BE49-F238E27FC236}">
                    <a16:creationId xmlns:a16="http://schemas.microsoft.com/office/drawing/2014/main" id="{CC9BB2F2-25CE-786C-FA7D-7E8B83B8F65B}"/>
                  </a:ext>
                </a:extLst>
              </p:cNvPr>
              <p:cNvSpPr/>
              <p:nvPr/>
            </p:nvSpPr>
            <p:spPr>
              <a:xfrm>
                <a:off x="5403483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Oval 80">
                <a:extLst>
                  <a:ext uri="{FF2B5EF4-FFF2-40B4-BE49-F238E27FC236}">
                    <a16:creationId xmlns:a16="http://schemas.microsoft.com/office/drawing/2014/main" id="{801AFBBD-2943-6190-9ECC-2D348FCA55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Rectangle : coins arrondis 8">
              <a:extLst>
                <a:ext uri="{FF2B5EF4-FFF2-40B4-BE49-F238E27FC236}">
                  <a16:creationId xmlns:a16="http://schemas.microsoft.com/office/drawing/2014/main" id="{2A1DFAA5-2B99-6977-E0A8-094105580FFA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AC1C921D-D07F-C1FB-3960-DDD1CAF21C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813D715-4850-23B0-3AB5-431FA5ECB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888" y="2519680"/>
            <a:ext cx="5467112" cy="365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7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0D3A2-4985-7CCF-3FC4-C1383A4CE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68B51BD-B8CF-4B81-6645-95393056DBD6}"/>
              </a:ext>
            </a:extLst>
          </p:cNvPr>
          <p:cNvSpPr txBox="1"/>
          <p:nvPr/>
        </p:nvSpPr>
        <p:spPr>
          <a:xfrm>
            <a:off x="910784" y="929877"/>
            <a:ext cx="6532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يحدد برنامج الإنشاء والأدوات المناسبة ؟</a:t>
            </a:r>
          </a:p>
          <a:p>
            <a:pPr lvl="0"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8BC54B3-0162-9BB0-E36C-34EAFEF58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8F77B5A-15E9-2630-1E5F-3F6E5060ADE1}"/>
              </a:ext>
            </a:extLst>
          </p:cNvPr>
          <p:cNvSpPr txBox="1"/>
          <p:nvPr/>
        </p:nvSpPr>
        <p:spPr>
          <a:xfrm>
            <a:off x="1426864" y="5973136"/>
            <a:ext cx="53565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لِرَسْمِ الْمُرَبَّعِ سَنَحْتاجُ إلى الْمِسْطَرَةِ وَالكوسِ وَقَلَمِ الرّصاصِ.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32DA62DC-1749-A11B-27A5-6EBBF73BA0BA}"/>
                  </a:ext>
                </a:extLst>
              </p14:cNvPr>
              <p14:cNvContentPartPr/>
              <p14:nvPr/>
            </p14:nvContentPartPr>
            <p14:xfrm>
              <a:off x="2431489" y="4436656"/>
              <a:ext cx="360" cy="36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32DA62DC-1749-A11B-27A5-6EBBF73BA0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5369" y="443053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ADB9E431-2918-2A6F-F7FC-CCD528388419}"/>
                  </a:ext>
                </a:extLst>
              </p14:cNvPr>
              <p14:cNvContentPartPr/>
              <p14:nvPr/>
            </p14:nvContentPartPr>
            <p14:xfrm>
              <a:off x="1662169" y="3948496"/>
              <a:ext cx="360" cy="36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ADB9E431-2918-2A6F-F7FC-CCD5283884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6049" y="3942376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Google Shape;168;p5">
            <a:extLst>
              <a:ext uri="{FF2B5EF4-FFF2-40B4-BE49-F238E27FC236}">
                <a16:creationId xmlns:a16="http://schemas.microsoft.com/office/drawing/2014/main" id="{3AB686A4-926D-C8F9-FBF5-E46115B93F5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637055">
            <a:off x="2500598" y="3967428"/>
            <a:ext cx="2877129" cy="63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67;p5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64A8E613-401F-3C9E-09A3-1CE3EF4C50D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501331">
            <a:off x="4278337" y="3770380"/>
            <a:ext cx="2299082" cy="133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 descr="Crayon Dessin Png Pencil Png - Clip Art Library">
            <a:extLst>
              <a:ext uri="{FF2B5EF4-FFF2-40B4-BE49-F238E27FC236}">
                <a16:creationId xmlns:a16="http://schemas.microsoft.com/office/drawing/2014/main" id="{F6C92656-A165-2147-B5E4-AE0FAE30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932">
            <a:off x="744112" y="3220485"/>
            <a:ext cx="2351528" cy="21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e 25">
            <a:extLst>
              <a:ext uri="{FF2B5EF4-FFF2-40B4-BE49-F238E27FC236}">
                <a16:creationId xmlns:a16="http://schemas.microsoft.com/office/drawing/2014/main" id="{43A256CE-5A13-D1AD-6EE2-C63B9FCA067E}"/>
              </a:ext>
            </a:extLst>
          </p:cNvPr>
          <p:cNvGrpSpPr/>
          <p:nvPr/>
        </p:nvGrpSpPr>
        <p:grpSpPr>
          <a:xfrm>
            <a:off x="910784" y="1886209"/>
            <a:ext cx="7150529" cy="480881"/>
            <a:chOff x="1200182" y="1703345"/>
            <a:chExt cx="7150529" cy="480881"/>
          </a:xfrm>
        </p:grpSpPr>
        <p:grpSp>
          <p:nvGrpSpPr>
            <p:cNvPr id="35" name="Group 13">
              <a:extLst>
                <a:ext uri="{FF2B5EF4-FFF2-40B4-BE49-F238E27FC236}">
                  <a16:creationId xmlns:a16="http://schemas.microsoft.com/office/drawing/2014/main" id="{E43B8328-73D8-03C5-C91B-B27ABC817B2E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38" name="Rectangle : coins arrondis 2">
                <a:extLst>
                  <a:ext uri="{FF2B5EF4-FFF2-40B4-BE49-F238E27FC236}">
                    <a16:creationId xmlns:a16="http://schemas.microsoft.com/office/drawing/2014/main" id="{5C26A2F8-9838-4208-70F5-35C95CAD2329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78832DCF-DA6F-A9A8-1A4E-B448C42A7B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40" name="Rectangle : coins arrondis 8">
                <a:extLst>
                  <a:ext uri="{FF2B5EF4-FFF2-40B4-BE49-F238E27FC236}">
                    <a16:creationId xmlns:a16="http://schemas.microsoft.com/office/drawing/2014/main" id="{745E74B1-0818-8ABF-A71C-10A9763E4FB3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>
                        <a:lumMod val="65000"/>
                      </a:schemeClr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664792A1-8333-EC9C-4065-D04095D732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42" name="Rectangle : coins arrondis 10">
                <a:extLst>
                  <a:ext uri="{FF2B5EF4-FFF2-40B4-BE49-F238E27FC236}">
                    <a16:creationId xmlns:a16="http://schemas.microsoft.com/office/drawing/2014/main" id="{13D015D7-1D2D-F2B3-C0CD-78A340E6D909}"/>
                  </a:ext>
                </a:extLst>
              </p:cNvPr>
              <p:cNvSpPr/>
              <p:nvPr/>
            </p:nvSpPr>
            <p:spPr>
              <a:xfrm>
                <a:off x="5403483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Oval 80">
                <a:extLst>
                  <a:ext uri="{FF2B5EF4-FFF2-40B4-BE49-F238E27FC236}">
                    <a16:creationId xmlns:a16="http://schemas.microsoft.com/office/drawing/2014/main" id="{581C5661-2E6B-BB88-A152-03466AF07D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Rectangle : coins arrondis 8">
              <a:extLst>
                <a:ext uri="{FF2B5EF4-FFF2-40B4-BE49-F238E27FC236}">
                  <a16:creationId xmlns:a16="http://schemas.microsoft.com/office/drawing/2014/main" id="{226C9C80-3534-806A-E19E-B1D142458056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00DEC5AB-6EB0-F361-E677-357F1A61CD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9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BAD95-6707-EDCC-5203-7D974254D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7C494F9A-6D79-C9E0-84E7-98AD578123A6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الثالثة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50C84A5-D0DB-1D8F-7B43-DE28F17CA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4" name="Image 33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CC297EA1-204E-42FE-DB29-F950188BA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0" t="7708" r="3824"/>
          <a:stretch>
            <a:fillRect/>
          </a:stretch>
        </p:blipFill>
        <p:spPr>
          <a:xfrm>
            <a:off x="1093457" y="2198187"/>
            <a:ext cx="6186247" cy="4165257"/>
          </a:xfrm>
          <a:prstGeom prst="rect">
            <a:avLst/>
          </a:prstGeom>
        </p:spPr>
      </p:pic>
      <p:grpSp>
        <p:nvGrpSpPr>
          <p:cNvPr id="2" name="Groupe 25">
            <a:extLst>
              <a:ext uri="{FF2B5EF4-FFF2-40B4-BE49-F238E27FC236}">
                <a16:creationId xmlns:a16="http://schemas.microsoft.com/office/drawing/2014/main" id="{E75B6A55-44E8-DB06-48EB-69DF002657C8}"/>
              </a:ext>
            </a:extLst>
          </p:cNvPr>
          <p:cNvGrpSpPr/>
          <p:nvPr/>
        </p:nvGrpSpPr>
        <p:grpSpPr>
          <a:xfrm>
            <a:off x="601927" y="1673780"/>
            <a:ext cx="7150529" cy="480881"/>
            <a:chOff x="1200182" y="1703345"/>
            <a:chExt cx="7150529" cy="480881"/>
          </a:xfrm>
        </p:grpSpPr>
        <p:grpSp>
          <p:nvGrpSpPr>
            <p:cNvPr id="3" name="Group 13">
              <a:extLst>
                <a:ext uri="{FF2B5EF4-FFF2-40B4-BE49-F238E27FC236}">
                  <a16:creationId xmlns:a16="http://schemas.microsoft.com/office/drawing/2014/main" id="{6560D3F1-1411-AE8A-E089-E08792516457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7" name="Rectangle : coins arrondis 2">
                <a:extLst>
                  <a:ext uri="{FF2B5EF4-FFF2-40B4-BE49-F238E27FC236}">
                    <a16:creationId xmlns:a16="http://schemas.microsoft.com/office/drawing/2014/main" id="{F7444C07-FFFF-2469-6AAC-D4A589EB758A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id="{3E811182-7E54-D3A8-93CA-8F6A4FE791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7A9A89E8-73E1-95E7-1EA3-128141898525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Oval 80">
                <a:extLst>
                  <a:ext uri="{FF2B5EF4-FFF2-40B4-BE49-F238E27FC236}">
                    <a16:creationId xmlns:a16="http://schemas.microsoft.com/office/drawing/2014/main" id="{80E4F78D-C911-B288-A7EE-39E80EC0E9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3D2DB12F-A3CE-C5BB-0A92-6839CE52FE2E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Oval 80">
                <a:extLst>
                  <a:ext uri="{FF2B5EF4-FFF2-40B4-BE49-F238E27FC236}">
                    <a16:creationId xmlns:a16="http://schemas.microsoft.com/office/drawing/2014/main" id="{D5521BF1-5E1A-3DC2-BB7E-B1E76FDEBA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Rectangle : coins arrondis 8">
              <a:extLst>
                <a:ext uri="{FF2B5EF4-FFF2-40B4-BE49-F238E27FC236}">
                  <a16:creationId xmlns:a16="http://schemas.microsoft.com/office/drawing/2014/main" id="{26CF3F98-E4E0-8EBF-DB31-86EA691C5E1A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6933059D-BD39-D879-51E8-A3D1D5C918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13" name="Image 18">
            <a:extLst>
              <a:ext uri="{FF2B5EF4-FFF2-40B4-BE49-F238E27FC236}">
                <a16:creationId xmlns:a16="http://schemas.microsoft.com/office/drawing/2014/main" id="{F8A6F5C5-CB21-9572-625C-CC18D1147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226560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8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6126E-00A0-E1F5-2BCA-1569092DA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4A2CD742-92A6-A46F-CA06-0A3DD3697342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رسم الضلع الأول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قطعة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مستقيم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 قياس طولها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cm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A43978B-DD2C-9012-8B53-3390B5833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C4F9BC11-B4B2-000C-26E4-B741B5B31575}"/>
              </a:ext>
            </a:extLst>
          </p:cNvPr>
          <p:cNvGrpSpPr/>
          <p:nvPr/>
        </p:nvGrpSpPr>
        <p:grpSpPr>
          <a:xfrm>
            <a:off x="982591" y="2158251"/>
            <a:ext cx="6702136" cy="4165257"/>
            <a:chOff x="1194956" y="2275001"/>
            <a:chExt cx="6702136" cy="4165257"/>
          </a:xfrm>
        </p:grpSpPr>
        <p:pic>
          <p:nvPicPr>
            <p:cNvPr id="34" name="Image 33" descr="Une image contenant texte, capture d’écran, diagramme&#10;&#10;Le contenu généré par l’IA peut être incorrect.">
              <a:extLst>
                <a:ext uri="{FF2B5EF4-FFF2-40B4-BE49-F238E27FC236}">
                  <a16:creationId xmlns:a16="http://schemas.microsoft.com/office/drawing/2014/main" id="{37080D3B-020F-2CF0-53AE-F8E784D5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0" t="7708" r="3824"/>
            <a:stretch>
              <a:fillRect/>
            </a:stretch>
          </p:blipFill>
          <p:spPr>
            <a:xfrm>
              <a:off x="1194956" y="2275001"/>
              <a:ext cx="6702136" cy="4165257"/>
            </a:xfrm>
            <a:prstGeom prst="rect">
              <a:avLst/>
            </a:prstGeom>
          </p:spPr>
        </p:pic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BE3BBEBC-EF99-CBA6-4C41-7A4F7034921A}"/>
                </a:ext>
              </a:extLst>
            </p:cNvPr>
            <p:cNvCxnSpPr>
              <a:cxnSpLocks/>
            </p:cNvCxnSpPr>
            <p:nvPr/>
          </p:nvCxnSpPr>
          <p:spPr>
            <a:xfrm>
              <a:off x="2714171" y="4932370"/>
              <a:ext cx="993234" cy="58950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25">
            <a:extLst>
              <a:ext uri="{FF2B5EF4-FFF2-40B4-BE49-F238E27FC236}">
                <a16:creationId xmlns:a16="http://schemas.microsoft.com/office/drawing/2014/main" id="{061FBC24-AC51-71E0-EA2E-96746CAC4607}"/>
              </a:ext>
            </a:extLst>
          </p:cNvPr>
          <p:cNvGrpSpPr/>
          <p:nvPr/>
        </p:nvGrpSpPr>
        <p:grpSpPr>
          <a:xfrm>
            <a:off x="601927" y="1673780"/>
            <a:ext cx="7150529" cy="480881"/>
            <a:chOff x="1200182" y="1703345"/>
            <a:chExt cx="7150529" cy="48088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8079BDC-39DD-178E-4612-D1515A986510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18" name="Rectangle : coins arrondis 2">
                <a:extLst>
                  <a:ext uri="{FF2B5EF4-FFF2-40B4-BE49-F238E27FC236}">
                    <a16:creationId xmlns:a16="http://schemas.microsoft.com/office/drawing/2014/main" id="{B23034FC-A035-F4A9-4853-A38F890E8623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Oval 80">
                <a:extLst>
                  <a:ext uri="{FF2B5EF4-FFF2-40B4-BE49-F238E27FC236}">
                    <a16:creationId xmlns:a16="http://schemas.microsoft.com/office/drawing/2014/main" id="{ABD37E68-0B29-6F6A-5DF8-D85A223488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20" name="Rectangle : coins arrondis 8">
                <a:extLst>
                  <a:ext uri="{FF2B5EF4-FFF2-40B4-BE49-F238E27FC236}">
                    <a16:creationId xmlns:a16="http://schemas.microsoft.com/office/drawing/2014/main" id="{B15A70B8-0CEB-DC9B-62BF-91DDD4F7D276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Oval 80">
                <a:extLst>
                  <a:ext uri="{FF2B5EF4-FFF2-40B4-BE49-F238E27FC236}">
                    <a16:creationId xmlns:a16="http://schemas.microsoft.com/office/drawing/2014/main" id="{38FC3AE2-A064-0E12-AE3B-AB9148B051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Rectangle : coins arrondis 10">
                <a:extLst>
                  <a:ext uri="{FF2B5EF4-FFF2-40B4-BE49-F238E27FC236}">
                    <a16:creationId xmlns:a16="http://schemas.microsoft.com/office/drawing/2014/main" id="{12591083-5A95-0945-FDFF-0F9512939786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Oval 80">
                <a:extLst>
                  <a:ext uri="{FF2B5EF4-FFF2-40B4-BE49-F238E27FC236}">
                    <a16:creationId xmlns:a16="http://schemas.microsoft.com/office/drawing/2014/main" id="{DCDE5996-7C16-DDF2-FB1F-6CF27BA319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Rectangle : coins arrondis 8">
              <a:extLst>
                <a:ext uri="{FF2B5EF4-FFF2-40B4-BE49-F238E27FC236}">
                  <a16:creationId xmlns:a16="http://schemas.microsoft.com/office/drawing/2014/main" id="{03348209-9DAE-EF5B-179B-AB29506C18EE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2E16E776-AC15-D265-F83B-90F5873A97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24" name="Google Shape;168;p5">
            <a:extLst>
              <a:ext uri="{FF2B5EF4-FFF2-40B4-BE49-F238E27FC236}">
                <a16:creationId xmlns:a16="http://schemas.microsoft.com/office/drawing/2014/main" id="{ABB228C1-14B8-8468-8B0B-85F4516D0F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28879">
            <a:off x="1693320" y="6283730"/>
            <a:ext cx="6262830" cy="636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5FA58-1886-24D9-81A0-38B4BF813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3CF12B61-A3D5-9163-F6F2-1B2E439C122D}"/>
              </a:ext>
            </a:extLst>
          </p:cNvPr>
          <p:cNvSpPr txBox="1"/>
          <p:nvPr/>
        </p:nvSpPr>
        <p:spPr>
          <a:xfrm>
            <a:off x="910784" y="929877"/>
            <a:ext cx="653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الزاوية القائمة وأرسم الضلع الثاني 4 سنتيمتر.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EF3D47C-97A3-BCFC-0A4F-8D8BD51AE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017B9D96-0AC0-EB3A-7799-94A6C89BCAAB}"/>
              </a:ext>
            </a:extLst>
          </p:cNvPr>
          <p:cNvGrpSpPr/>
          <p:nvPr/>
        </p:nvGrpSpPr>
        <p:grpSpPr>
          <a:xfrm>
            <a:off x="982591" y="2158251"/>
            <a:ext cx="6702136" cy="4165257"/>
            <a:chOff x="1194956" y="2275001"/>
            <a:chExt cx="6702136" cy="4165257"/>
          </a:xfrm>
        </p:grpSpPr>
        <p:pic>
          <p:nvPicPr>
            <p:cNvPr id="34" name="Image 33" descr="Une image contenant texte, capture d’écran, diagramme&#10;&#10;Le contenu généré par l’IA peut être incorrect.">
              <a:extLst>
                <a:ext uri="{FF2B5EF4-FFF2-40B4-BE49-F238E27FC236}">
                  <a16:creationId xmlns:a16="http://schemas.microsoft.com/office/drawing/2014/main" id="{C11CE0D5-4A6B-8F69-4ED4-6078C7DF6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0" t="7708" r="3824"/>
            <a:stretch>
              <a:fillRect/>
            </a:stretch>
          </p:blipFill>
          <p:spPr>
            <a:xfrm>
              <a:off x="1194956" y="2275001"/>
              <a:ext cx="6702136" cy="4165257"/>
            </a:xfrm>
            <a:prstGeom prst="rect">
              <a:avLst/>
            </a:prstGeom>
          </p:spPr>
        </p:pic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3877A156-3427-86A6-19D9-F4E196380391}"/>
                </a:ext>
              </a:extLst>
            </p:cNvPr>
            <p:cNvCxnSpPr>
              <a:cxnSpLocks/>
            </p:cNvCxnSpPr>
            <p:nvPr/>
          </p:nvCxnSpPr>
          <p:spPr>
            <a:xfrm>
              <a:off x="2714171" y="4932370"/>
              <a:ext cx="993234" cy="58950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25">
            <a:extLst>
              <a:ext uri="{FF2B5EF4-FFF2-40B4-BE49-F238E27FC236}">
                <a16:creationId xmlns:a16="http://schemas.microsoft.com/office/drawing/2014/main" id="{CE2FFE53-6AE5-7166-72A6-17968B06D57E}"/>
              </a:ext>
            </a:extLst>
          </p:cNvPr>
          <p:cNvGrpSpPr/>
          <p:nvPr/>
        </p:nvGrpSpPr>
        <p:grpSpPr>
          <a:xfrm>
            <a:off x="601927" y="1673780"/>
            <a:ext cx="7150529" cy="480881"/>
            <a:chOff x="1200182" y="1703345"/>
            <a:chExt cx="7150529" cy="48088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C1D3D9-66C0-D0AA-88FB-23DCAE7F37D0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18" name="Rectangle : coins arrondis 2">
                <a:extLst>
                  <a:ext uri="{FF2B5EF4-FFF2-40B4-BE49-F238E27FC236}">
                    <a16:creationId xmlns:a16="http://schemas.microsoft.com/office/drawing/2014/main" id="{99AF2E6F-0EE4-E625-E979-5C0EAB0FDA6D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Oval 80">
                <a:extLst>
                  <a:ext uri="{FF2B5EF4-FFF2-40B4-BE49-F238E27FC236}">
                    <a16:creationId xmlns:a16="http://schemas.microsoft.com/office/drawing/2014/main" id="{8BFF3094-06A0-6FB8-D6E4-1621B5DDF6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20" name="Rectangle : coins arrondis 8">
                <a:extLst>
                  <a:ext uri="{FF2B5EF4-FFF2-40B4-BE49-F238E27FC236}">
                    <a16:creationId xmlns:a16="http://schemas.microsoft.com/office/drawing/2014/main" id="{6672FB31-3F08-710E-6AF8-84DE8E858035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Oval 80">
                <a:extLst>
                  <a:ext uri="{FF2B5EF4-FFF2-40B4-BE49-F238E27FC236}">
                    <a16:creationId xmlns:a16="http://schemas.microsoft.com/office/drawing/2014/main" id="{73142F9A-82AB-91D3-763E-ECA7CF089A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Rectangle : coins arrondis 10">
                <a:extLst>
                  <a:ext uri="{FF2B5EF4-FFF2-40B4-BE49-F238E27FC236}">
                    <a16:creationId xmlns:a16="http://schemas.microsoft.com/office/drawing/2014/main" id="{EC4D02CA-6799-EEE0-63A4-BB10BC9D8847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Oval 80">
                <a:extLst>
                  <a:ext uri="{FF2B5EF4-FFF2-40B4-BE49-F238E27FC236}">
                    <a16:creationId xmlns:a16="http://schemas.microsoft.com/office/drawing/2014/main" id="{5AB6FF02-B440-57B9-2180-7DCAFC5BFC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Rectangle : coins arrondis 8">
              <a:extLst>
                <a:ext uri="{FF2B5EF4-FFF2-40B4-BE49-F238E27FC236}">
                  <a16:creationId xmlns:a16="http://schemas.microsoft.com/office/drawing/2014/main" id="{ABF78B7B-61D3-FC37-ABE8-EA082E402982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861ECA53-57C3-0349-57F7-6BD4B00498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2" name="Google Shape;167;p5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2FC12A51-D552-933A-ADEC-EF45CA11A9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080134">
            <a:off x="2516974" y="3872749"/>
            <a:ext cx="1718675" cy="8288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necteur droit 39">
            <a:extLst>
              <a:ext uri="{FF2B5EF4-FFF2-40B4-BE49-F238E27FC236}">
                <a16:creationId xmlns:a16="http://schemas.microsoft.com/office/drawing/2014/main" id="{B73BB3BE-06B9-10DD-9418-E76F866C32A5}"/>
              </a:ext>
            </a:extLst>
          </p:cNvPr>
          <p:cNvCxnSpPr>
            <a:cxnSpLocks/>
          </p:cNvCxnSpPr>
          <p:nvPr/>
        </p:nvCxnSpPr>
        <p:spPr>
          <a:xfrm flipV="1">
            <a:off x="2515345" y="3667760"/>
            <a:ext cx="705375" cy="11478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22EAE9C3-A1AB-BFC0-452F-5B5E17B41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204" y="3956578"/>
            <a:ext cx="558829" cy="2153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D12AD3-6A19-9FAB-8841-E4FA4FEBC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594" y="5171910"/>
            <a:ext cx="558829" cy="1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4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E3442-5884-60DE-68F3-49A3ABC12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F0327A9-9315-80C0-4A7D-6B1ED1664381}"/>
              </a:ext>
            </a:extLst>
          </p:cNvPr>
          <p:cNvSpPr txBox="1"/>
          <p:nvPr/>
        </p:nvSpPr>
        <p:spPr>
          <a:xfrm>
            <a:off x="238991" y="929877"/>
            <a:ext cx="720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الزاوية القائمة الثانية وأرسم الضلع الثالث بنقس الطول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E82F282-5FA9-322F-B3FA-82E23A03F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DDEDBB59-4B74-1CC6-5F06-48EB48F1B81B}"/>
              </a:ext>
            </a:extLst>
          </p:cNvPr>
          <p:cNvGrpSpPr/>
          <p:nvPr/>
        </p:nvGrpSpPr>
        <p:grpSpPr>
          <a:xfrm>
            <a:off x="1220932" y="2446901"/>
            <a:ext cx="6702136" cy="4165257"/>
            <a:chOff x="1220932" y="2446901"/>
            <a:chExt cx="6702136" cy="4165257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6404795A-60E6-50AA-CAF5-09B755B4592E}"/>
                </a:ext>
              </a:extLst>
            </p:cNvPr>
            <p:cNvGrpSpPr/>
            <p:nvPr/>
          </p:nvGrpSpPr>
          <p:grpSpPr>
            <a:xfrm>
              <a:off x="3740809" y="4623856"/>
              <a:ext cx="360" cy="10800"/>
              <a:chOff x="3740809" y="4623856"/>
              <a:chExt cx="360" cy="10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2" name="Encre 1">
                    <a:extLst>
                      <a:ext uri="{FF2B5EF4-FFF2-40B4-BE49-F238E27FC236}">
                        <a16:creationId xmlns:a16="http://schemas.microsoft.com/office/drawing/2014/main" id="{4C6E1FB4-8202-DACF-39DB-FAA9D238DD5F}"/>
                      </a:ext>
                    </a:extLst>
                  </p14:cNvPr>
                  <p14:cNvContentPartPr/>
                  <p14:nvPr/>
                </p14:nvContentPartPr>
                <p14:xfrm>
                  <a:off x="3740809" y="4623856"/>
                  <a:ext cx="360" cy="360"/>
                </p14:xfrm>
              </p:contentPart>
            </mc:Choice>
            <mc:Fallback xmlns="">
              <p:pic>
                <p:nvPicPr>
                  <p:cNvPr id="2" name="Encre 1">
                    <a:extLst>
                      <a:ext uri="{FF2B5EF4-FFF2-40B4-BE49-F238E27FC236}">
                        <a16:creationId xmlns:a16="http://schemas.microsoft.com/office/drawing/2014/main" id="{4C6E1FB4-8202-DACF-39DB-FAA9D238DD5F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34689" y="461773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3" name="Encre 2">
                    <a:extLst>
                      <a:ext uri="{FF2B5EF4-FFF2-40B4-BE49-F238E27FC236}">
                        <a16:creationId xmlns:a16="http://schemas.microsoft.com/office/drawing/2014/main" id="{0DCCF69B-1F96-23B4-E039-527A9DB6BA19}"/>
                      </a:ext>
                    </a:extLst>
                  </p14:cNvPr>
                  <p14:cNvContentPartPr/>
                  <p14:nvPr/>
                </p14:nvContentPartPr>
                <p14:xfrm>
                  <a:off x="3740809" y="4634296"/>
                  <a:ext cx="360" cy="360"/>
                </p14:xfrm>
              </p:contentPart>
            </mc:Choice>
            <mc:Fallback xmlns="">
              <p:pic>
                <p:nvPicPr>
                  <p:cNvPr id="3" name="Encre 2">
                    <a:extLst>
                      <a:ext uri="{FF2B5EF4-FFF2-40B4-BE49-F238E27FC236}">
                        <a16:creationId xmlns:a16="http://schemas.microsoft.com/office/drawing/2014/main" id="{0DCCF69B-1F96-23B4-E039-527A9DB6BA19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34689" y="462817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4" name="Encre 3">
                    <a:extLst>
                      <a:ext uri="{FF2B5EF4-FFF2-40B4-BE49-F238E27FC236}">
                        <a16:creationId xmlns:a16="http://schemas.microsoft.com/office/drawing/2014/main" id="{E40FEE45-CCB6-6FFC-E849-2AF7B9E90A48}"/>
                      </a:ext>
                    </a:extLst>
                  </p14:cNvPr>
                  <p14:cNvContentPartPr/>
                  <p14:nvPr/>
                </p14:nvContentPartPr>
                <p14:xfrm>
                  <a:off x="3740809" y="4634296"/>
                  <a:ext cx="360" cy="360"/>
                </p14:xfrm>
              </p:contentPart>
            </mc:Choice>
            <mc:Fallback xmlns="">
              <p:pic>
                <p:nvPicPr>
                  <p:cNvPr id="4" name="Encre 3">
                    <a:extLst>
                      <a:ext uri="{FF2B5EF4-FFF2-40B4-BE49-F238E27FC236}">
                        <a16:creationId xmlns:a16="http://schemas.microsoft.com/office/drawing/2014/main" id="{E40FEE45-CCB6-6FFC-E849-2AF7B9E90A48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34689" y="462817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6" name="Encre 5">
                    <a:extLst>
                      <a:ext uri="{FF2B5EF4-FFF2-40B4-BE49-F238E27FC236}">
                        <a16:creationId xmlns:a16="http://schemas.microsoft.com/office/drawing/2014/main" id="{43A817FD-3E5B-07C2-2FC8-EF418E6157C9}"/>
                      </a:ext>
                    </a:extLst>
                  </p14:cNvPr>
                  <p14:cNvContentPartPr/>
                  <p14:nvPr/>
                </p14:nvContentPartPr>
                <p14:xfrm>
                  <a:off x="3740809" y="4634296"/>
                  <a:ext cx="360" cy="360"/>
                </p14:xfrm>
              </p:contentPart>
            </mc:Choice>
            <mc:Fallback xmlns="">
              <p:pic>
                <p:nvPicPr>
                  <p:cNvPr id="6" name="Encre 5">
                    <a:extLst>
                      <a:ext uri="{FF2B5EF4-FFF2-40B4-BE49-F238E27FC236}">
                        <a16:creationId xmlns:a16="http://schemas.microsoft.com/office/drawing/2014/main" id="{43A817FD-3E5B-07C2-2FC8-EF418E6157C9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34689" y="462817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3A95DC60-BC01-1A1C-5124-FAFE446BB8E7}"/>
                    </a:ext>
                  </a:extLst>
                </p14:cNvPr>
                <p14:cNvContentPartPr/>
                <p14:nvPr/>
              </p14:nvContentPartPr>
              <p14:xfrm rot="-16200000">
                <a:off x="3723981" y="4649600"/>
                <a:ext cx="7376" cy="15832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3A95DC60-BC01-1A1C-5124-FAFE446BB8E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-16200000">
                  <a:off x="3718010" y="4643619"/>
                  <a:ext cx="19318" cy="277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3A2DAA12-D325-3FE0-6746-0FBEACE72737}"/>
                    </a:ext>
                  </a:extLst>
                </p14:cNvPr>
                <p14:cNvContentPartPr/>
                <p14:nvPr/>
              </p14:nvContentPartPr>
              <p14:xfrm>
                <a:off x="3719569" y="4654816"/>
                <a:ext cx="360" cy="36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3A2DAA12-D325-3FE0-6746-0FBEACE7273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13449" y="464869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A6CF42B8-D704-35DF-4FED-6A8543F5E139}"/>
                </a:ext>
              </a:extLst>
            </p:cNvPr>
            <p:cNvGrpSpPr/>
            <p:nvPr/>
          </p:nvGrpSpPr>
          <p:grpSpPr>
            <a:xfrm>
              <a:off x="1220932" y="2446901"/>
              <a:ext cx="6702136" cy="4165257"/>
              <a:chOff x="1258919" y="2225140"/>
              <a:chExt cx="6702136" cy="4165257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B681347F-D0E9-6E20-6F7E-3CB5F1403557}"/>
                  </a:ext>
                </a:extLst>
              </p:cNvPr>
              <p:cNvGrpSpPr/>
              <p:nvPr/>
            </p:nvGrpSpPr>
            <p:grpSpPr>
              <a:xfrm>
                <a:off x="3740809" y="4623856"/>
                <a:ext cx="360" cy="10800"/>
                <a:chOff x="3740809" y="4623856"/>
                <a:chExt cx="360" cy="10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34" name="Encre 33">
                      <a:extLst>
                        <a:ext uri="{FF2B5EF4-FFF2-40B4-BE49-F238E27FC236}">
                          <a16:creationId xmlns:a16="http://schemas.microsoft.com/office/drawing/2014/main" id="{CC4A0393-B329-C9F4-7F64-4B12A2D9967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23856"/>
                    <a:ext cx="360" cy="360"/>
                  </p14:xfrm>
                </p:contentPart>
              </mc:Choice>
              <mc:Fallback xmlns="">
                <p:pic>
                  <p:nvPicPr>
                    <p:cNvPr id="34" name="Encre 33">
                      <a:extLst>
                        <a:ext uri="{FF2B5EF4-FFF2-40B4-BE49-F238E27FC236}">
                          <a16:creationId xmlns:a16="http://schemas.microsoft.com/office/drawing/2014/main" id="{CC4A0393-B329-C9F4-7F64-4B12A2D9967E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1773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35" name="Encre 34">
                      <a:extLst>
                        <a:ext uri="{FF2B5EF4-FFF2-40B4-BE49-F238E27FC236}">
                          <a16:creationId xmlns:a16="http://schemas.microsoft.com/office/drawing/2014/main" id="{8AFECCD1-A703-7144-06CE-2150AD6E09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34296"/>
                    <a:ext cx="360" cy="360"/>
                  </p14:xfrm>
                </p:contentPart>
              </mc:Choice>
              <mc:Fallback xmlns="">
                <p:pic>
                  <p:nvPicPr>
                    <p:cNvPr id="35" name="Encre 34">
                      <a:extLst>
                        <a:ext uri="{FF2B5EF4-FFF2-40B4-BE49-F238E27FC236}">
                          <a16:creationId xmlns:a16="http://schemas.microsoft.com/office/drawing/2014/main" id="{8AFECCD1-A703-7144-06CE-2150AD6E091C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2817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36" name="Encre 35">
                      <a:extLst>
                        <a:ext uri="{FF2B5EF4-FFF2-40B4-BE49-F238E27FC236}">
                          <a16:creationId xmlns:a16="http://schemas.microsoft.com/office/drawing/2014/main" id="{84B1946D-3E5D-142C-AC35-3D5A16743ED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34296"/>
                    <a:ext cx="360" cy="360"/>
                  </p14:xfrm>
                </p:contentPart>
              </mc:Choice>
              <mc:Fallback xmlns="">
                <p:pic>
                  <p:nvPicPr>
                    <p:cNvPr id="36" name="Encre 35">
                      <a:extLst>
                        <a:ext uri="{FF2B5EF4-FFF2-40B4-BE49-F238E27FC236}">
                          <a16:creationId xmlns:a16="http://schemas.microsoft.com/office/drawing/2014/main" id="{84B1946D-3E5D-142C-AC35-3D5A16743EDF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2817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40" name="Encre 39">
                      <a:extLst>
                        <a:ext uri="{FF2B5EF4-FFF2-40B4-BE49-F238E27FC236}">
                          <a16:creationId xmlns:a16="http://schemas.microsoft.com/office/drawing/2014/main" id="{7B241534-7820-6F3E-1845-C9998D6F81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34296"/>
                    <a:ext cx="360" cy="360"/>
                  </p14:xfrm>
                </p:contentPart>
              </mc:Choice>
              <mc:Fallback xmlns="">
                <p:pic>
                  <p:nvPicPr>
                    <p:cNvPr id="40" name="Encre 39">
                      <a:extLst>
                        <a:ext uri="{FF2B5EF4-FFF2-40B4-BE49-F238E27FC236}">
                          <a16:creationId xmlns:a16="http://schemas.microsoft.com/office/drawing/2014/main" id="{7B241534-7820-6F3E-1845-C9998D6F81D5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2817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1" name="Encre 20">
                    <a:extLst>
                      <a:ext uri="{FF2B5EF4-FFF2-40B4-BE49-F238E27FC236}">
                        <a16:creationId xmlns:a16="http://schemas.microsoft.com/office/drawing/2014/main" id="{03E53652-21EF-DCF0-9212-193B0D6F10F2}"/>
                      </a:ext>
                    </a:extLst>
                  </p14:cNvPr>
                  <p14:cNvContentPartPr/>
                  <p14:nvPr/>
                </p14:nvContentPartPr>
                <p14:xfrm rot="-16200000">
                  <a:off x="3723981" y="4649600"/>
                  <a:ext cx="7376" cy="15832"/>
                </p14:xfrm>
              </p:contentPart>
            </mc:Choice>
            <mc:Fallback xmlns="">
              <p:pic>
                <p:nvPicPr>
                  <p:cNvPr id="21" name="Encre 20">
                    <a:extLst>
                      <a:ext uri="{FF2B5EF4-FFF2-40B4-BE49-F238E27FC236}">
                        <a16:creationId xmlns:a16="http://schemas.microsoft.com/office/drawing/2014/main" id="{03E53652-21EF-DCF0-9212-193B0D6F10F2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 rot="-16200000">
                    <a:off x="3718010" y="4643619"/>
                    <a:ext cx="19318" cy="277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2" name="Encre 21">
                    <a:extLst>
                      <a:ext uri="{FF2B5EF4-FFF2-40B4-BE49-F238E27FC236}">
                        <a16:creationId xmlns:a16="http://schemas.microsoft.com/office/drawing/2014/main" id="{73AF15BF-8F40-0E79-DD96-726418B45E59}"/>
                      </a:ext>
                    </a:extLst>
                  </p14:cNvPr>
                  <p14:cNvContentPartPr/>
                  <p14:nvPr/>
                </p14:nvContentPartPr>
                <p14:xfrm>
                  <a:off x="3719569" y="4654816"/>
                  <a:ext cx="360" cy="360"/>
                </p14:xfrm>
              </p:contentPart>
            </mc:Choice>
            <mc:Fallback xmlns="">
              <p:pic>
                <p:nvPicPr>
                  <p:cNvPr id="22" name="Encre 21">
                    <a:extLst>
                      <a:ext uri="{FF2B5EF4-FFF2-40B4-BE49-F238E27FC236}">
                        <a16:creationId xmlns:a16="http://schemas.microsoft.com/office/drawing/2014/main" id="{73AF15BF-8F40-0E79-DD96-726418B45E59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13449" y="464869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p:pic>
            <p:nvPicPr>
              <p:cNvPr id="23" name="Image 22" descr="Une image contenant texte, capture d’écran, diagramme&#10;&#10;Le contenu généré par l’IA peut être incorrect.">
                <a:extLst>
                  <a:ext uri="{FF2B5EF4-FFF2-40B4-BE49-F238E27FC236}">
                    <a16:creationId xmlns:a16="http://schemas.microsoft.com/office/drawing/2014/main" id="{8DD7ADD5-C179-3AC0-D7BE-F410AB1EC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60" t="7708" r="3824"/>
              <a:stretch>
                <a:fillRect/>
              </a:stretch>
            </p:blipFill>
            <p:spPr>
              <a:xfrm>
                <a:off x="1258919" y="2225140"/>
                <a:ext cx="6702136" cy="4165257"/>
              </a:xfrm>
              <a:prstGeom prst="rect">
                <a:avLst/>
              </a:prstGeom>
            </p:spPr>
          </p:pic>
          <p:pic>
            <p:nvPicPr>
              <p:cNvPr id="24" name="Google Shape;167;p5" descr="Une image contenant capture d’écran, instrument de mesure rigide, ligne, règle&#10;&#10;Le contenu généré par l’IA peut être incorrect.">
                <a:extLst>
                  <a:ext uri="{FF2B5EF4-FFF2-40B4-BE49-F238E27FC236}">
                    <a16:creationId xmlns:a16="http://schemas.microsoft.com/office/drawing/2014/main" id="{B40EF29F-A698-65B2-0865-5E6981436245}"/>
                  </a:ext>
                </a:extLst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 rot="1597420">
                <a:off x="3046270" y="3902104"/>
                <a:ext cx="2594914" cy="144350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74EA3F-B0F2-503E-AE2D-BD220F03EE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0823" y="5155331"/>
                <a:ext cx="1881177" cy="92640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43D925CF-D64D-1A31-F396-CA2D24BD85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45000" y="3359727"/>
                <a:ext cx="876346" cy="1795604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4234AE72-35B3-462A-CBC0-43A831E5254D}"/>
                </a:ext>
              </a:extLst>
            </p:cNvPr>
            <p:cNvCxnSpPr>
              <a:cxnSpLocks/>
            </p:cNvCxnSpPr>
            <p:nvPr/>
          </p:nvCxnSpPr>
          <p:spPr>
            <a:xfrm>
              <a:off x="3483359" y="3607293"/>
              <a:ext cx="1881177" cy="92640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 25">
            <a:extLst>
              <a:ext uri="{FF2B5EF4-FFF2-40B4-BE49-F238E27FC236}">
                <a16:creationId xmlns:a16="http://schemas.microsoft.com/office/drawing/2014/main" id="{B35D58B7-21CE-5CB8-87F8-4220C577F8FB}"/>
              </a:ext>
            </a:extLst>
          </p:cNvPr>
          <p:cNvGrpSpPr/>
          <p:nvPr/>
        </p:nvGrpSpPr>
        <p:grpSpPr>
          <a:xfrm>
            <a:off x="601927" y="1673780"/>
            <a:ext cx="7150529" cy="480881"/>
            <a:chOff x="1200182" y="1703345"/>
            <a:chExt cx="7150529" cy="4808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077B098-D39A-12F6-6BA8-C3B4D5129018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49" name="Rectangle : coins arrondis 2">
                <a:extLst>
                  <a:ext uri="{FF2B5EF4-FFF2-40B4-BE49-F238E27FC236}">
                    <a16:creationId xmlns:a16="http://schemas.microsoft.com/office/drawing/2014/main" id="{7E62A6BD-9E5D-A177-7A3A-CB7A0E03B35E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Oval 80">
                <a:extLst>
                  <a:ext uri="{FF2B5EF4-FFF2-40B4-BE49-F238E27FC236}">
                    <a16:creationId xmlns:a16="http://schemas.microsoft.com/office/drawing/2014/main" id="{55CA5B21-B701-3517-4987-D20BDFFB6F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51" name="Rectangle : coins arrondis 8">
                <a:extLst>
                  <a:ext uri="{FF2B5EF4-FFF2-40B4-BE49-F238E27FC236}">
                    <a16:creationId xmlns:a16="http://schemas.microsoft.com/office/drawing/2014/main" id="{C80D0743-953C-B569-2198-DA81A5240E11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Oval 80">
                <a:extLst>
                  <a:ext uri="{FF2B5EF4-FFF2-40B4-BE49-F238E27FC236}">
                    <a16:creationId xmlns:a16="http://schemas.microsoft.com/office/drawing/2014/main" id="{00EE2159-2B89-8EBD-C1DF-849A7B6E46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Rectangle : coins arrondis 10">
                <a:extLst>
                  <a:ext uri="{FF2B5EF4-FFF2-40B4-BE49-F238E27FC236}">
                    <a16:creationId xmlns:a16="http://schemas.microsoft.com/office/drawing/2014/main" id="{037A968E-1298-24C9-77DF-9008E0A1CA04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Oval 80">
                <a:extLst>
                  <a:ext uri="{FF2B5EF4-FFF2-40B4-BE49-F238E27FC236}">
                    <a16:creationId xmlns:a16="http://schemas.microsoft.com/office/drawing/2014/main" id="{6B0C8447-083D-033A-4246-FA6598BBE0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Rectangle : coins arrondis 8">
              <a:extLst>
                <a:ext uri="{FF2B5EF4-FFF2-40B4-BE49-F238E27FC236}">
                  <a16:creationId xmlns:a16="http://schemas.microsoft.com/office/drawing/2014/main" id="{DD73F81F-11A6-0836-E07F-09A19D193E95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884C67B8-DC34-45DF-5870-57F72F0FDC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0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99872-6A30-B6E9-114A-C09806EBF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51CB8D2-F8DE-625A-22BE-498DECE74F69}"/>
              </a:ext>
            </a:extLst>
          </p:cNvPr>
          <p:cNvSpPr txBox="1"/>
          <p:nvPr/>
        </p:nvSpPr>
        <p:spPr>
          <a:xfrm>
            <a:off x="238991" y="929877"/>
            <a:ext cx="720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أحدد الزاوية القائمة الثالثة وأرسم الضلع الرابع.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2566F3D-5D09-91C6-884A-DEADD6C87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3C3124A4-E9C4-80AC-1166-1BC2B47E5C16}"/>
              </a:ext>
            </a:extLst>
          </p:cNvPr>
          <p:cNvGrpSpPr/>
          <p:nvPr/>
        </p:nvGrpSpPr>
        <p:grpSpPr>
          <a:xfrm>
            <a:off x="1220932" y="2446901"/>
            <a:ext cx="6702136" cy="4165257"/>
            <a:chOff x="1220932" y="2446901"/>
            <a:chExt cx="6702136" cy="4165257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BB984543-07F6-1E94-96C7-E293C5A1210A}"/>
                </a:ext>
              </a:extLst>
            </p:cNvPr>
            <p:cNvGrpSpPr/>
            <p:nvPr/>
          </p:nvGrpSpPr>
          <p:grpSpPr>
            <a:xfrm>
              <a:off x="3740809" y="4623856"/>
              <a:ext cx="360" cy="10800"/>
              <a:chOff x="3740809" y="4623856"/>
              <a:chExt cx="360" cy="10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56" name="Encre 55">
                    <a:extLst>
                      <a:ext uri="{FF2B5EF4-FFF2-40B4-BE49-F238E27FC236}">
                        <a16:creationId xmlns:a16="http://schemas.microsoft.com/office/drawing/2014/main" id="{3AAB9AF1-408A-8D3E-DF81-DEE4A3057BF7}"/>
                      </a:ext>
                    </a:extLst>
                  </p14:cNvPr>
                  <p14:cNvContentPartPr/>
                  <p14:nvPr/>
                </p14:nvContentPartPr>
                <p14:xfrm>
                  <a:off x="3740809" y="4623856"/>
                  <a:ext cx="360" cy="360"/>
                </p14:xfrm>
              </p:contentPart>
            </mc:Choice>
            <mc:Fallback xmlns="">
              <p:pic>
                <p:nvPicPr>
                  <p:cNvPr id="56" name="Encre 55">
                    <a:extLst>
                      <a:ext uri="{FF2B5EF4-FFF2-40B4-BE49-F238E27FC236}">
                        <a16:creationId xmlns:a16="http://schemas.microsoft.com/office/drawing/2014/main" id="{3AAB9AF1-408A-8D3E-DF81-DEE4A3057BF7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34689" y="461773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57" name="Encre 56">
                    <a:extLst>
                      <a:ext uri="{FF2B5EF4-FFF2-40B4-BE49-F238E27FC236}">
                        <a16:creationId xmlns:a16="http://schemas.microsoft.com/office/drawing/2014/main" id="{82687286-FD2D-BE0B-13A6-AC0495FA214B}"/>
                      </a:ext>
                    </a:extLst>
                  </p14:cNvPr>
                  <p14:cNvContentPartPr/>
                  <p14:nvPr/>
                </p14:nvContentPartPr>
                <p14:xfrm>
                  <a:off x="3740809" y="4634296"/>
                  <a:ext cx="360" cy="360"/>
                </p14:xfrm>
              </p:contentPart>
            </mc:Choice>
            <mc:Fallback xmlns="">
              <p:pic>
                <p:nvPicPr>
                  <p:cNvPr id="57" name="Encre 56">
                    <a:extLst>
                      <a:ext uri="{FF2B5EF4-FFF2-40B4-BE49-F238E27FC236}">
                        <a16:creationId xmlns:a16="http://schemas.microsoft.com/office/drawing/2014/main" id="{82687286-FD2D-BE0B-13A6-AC0495FA214B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34689" y="462817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58" name="Encre 57">
                    <a:extLst>
                      <a:ext uri="{FF2B5EF4-FFF2-40B4-BE49-F238E27FC236}">
                        <a16:creationId xmlns:a16="http://schemas.microsoft.com/office/drawing/2014/main" id="{454A91E0-119A-086B-2645-CFFBD6CC5295}"/>
                      </a:ext>
                    </a:extLst>
                  </p14:cNvPr>
                  <p14:cNvContentPartPr/>
                  <p14:nvPr/>
                </p14:nvContentPartPr>
                <p14:xfrm>
                  <a:off x="3740809" y="4634296"/>
                  <a:ext cx="360" cy="360"/>
                </p14:xfrm>
              </p:contentPart>
            </mc:Choice>
            <mc:Fallback xmlns="">
              <p:pic>
                <p:nvPicPr>
                  <p:cNvPr id="58" name="Encre 57">
                    <a:extLst>
                      <a:ext uri="{FF2B5EF4-FFF2-40B4-BE49-F238E27FC236}">
                        <a16:creationId xmlns:a16="http://schemas.microsoft.com/office/drawing/2014/main" id="{454A91E0-119A-086B-2645-CFFBD6CC5295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34689" y="462817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59" name="Encre 58">
                    <a:extLst>
                      <a:ext uri="{FF2B5EF4-FFF2-40B4-BE49-F238E27FC236}">
                        <a16:creationId xmlns:a16="http://schemas.microsoft.com/office/drawing/2014/main" id="{1A11B895-C3E8-DCA4-285B-88B75FC6392B}"/>
                      </a:ext>
                    </a:extLst>
                  </p14:cNvPr>
                  <p14:cNvContentPartPr/>
                  <p14:nvPr/>
                </p14:nvContentPartPr>
                <p14:xfrm>
                  <a:off x="3740809" y="4634296"/>
                  <a:ext cx="360" cy="360"/>
                </p14:xfrm>
              </p:contentPart>
            </mc:Choice>
            <mc:Fallback xmlns="">
              <p:pic>
                <p:nvPicPr>
                  <p:cNvPr id="59" name="Encre 58">
                    <a:extLst>
                      <a:ext uri="{FF2B5EF4-FFF2-40B4-BE49-F238E27FC236}">
                        <a16:creationId xmlns:a16="http://schemas.microsoft.com/office/drawing/2014/main" id="{1A11B895-C3E8-DCA4-285B-88B75FC6392B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34689" y="462817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1" name="Encre 40">
                  <a:extLst>
                    <a:ext uri="{FF2B5EF4-FFF2-40B4-BE49-F238E27FC236}">
                      <a16:creationId xmlns:a16="http://schemas.microsoft.com/office/drawing/2014/main" id="{288A2309-B90C-3C8F-2323-E255C3CEB876}"/>
                    </a:ext>
                  </a:extLst>
                </p14:cNvPr>
                <p14:cNvContentPartPr/>
                <p14:nvPr/>
              </p14:nvContentPartPr>
              <p14:xfrm rot="-16200000">
                <a:off x="3723981" y="4649600"/>
                <a:ext cx="7376" cy="15832"/>
              </p14:xfrm>
            </p:contentPart>
          </mc:Choice>
          <mc:Fallback xmlns="">
            <p:pic>
              <p:nvPicPr>
                <p:cNvPr id="41" name="Encre 40">
                  <a:extLst>
                    <a:ext uri="{FF2B5EF4-FFF2-40B4-BE49-F238E27FC236}">
                      <a16:creationId xmlns:a16="http://schemas.microsoft.com/office/drawing/2014/main" id="{288A2309-B90C-3C8F-2323-E255C3CEB87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-16200000">
                  <a:off x="3718010" y="4643619"/>
                  <a:ext cx="19318" cy="277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" name="Encre 41">
                  <a:extLst>
                    <a:ext uri="{FF2B5EF4-FFF2-40B4-BE49-F238E27FC236}">
                      <a16:creationId xmlns:a16="http://schemas.microsoft.com/office/drawing/2014/main" id="{D8736DD3-FE3C-146E-AC9F-DA8227501CDC}"/>
                    </a:ext>
                  </a:extLst>
                </p14:cNvPr>
                <p14:cNvContentPartPr/>
                <p14:nvPr/>
              </p14:nvContentPartPr>
              <p14:xfrm>
                <a:off x="3719569" y="4654816"/>
                <a:ext cx="360" cy="360"/>
              </p14:xfrm>
            </p:contentPart>
          </mc:Choice>
          <mc:Fallback xmlns="">
            <p:pic>
              <p:nvPicPr>
                <p:cNvPr id="42" name="Encre 41">
                  <a:extLst>
                    <a:ext uri="{FF2B5EF4-FFF2-40B4-BE49-F238E27FC236}">
                      <a16:creationId xmlns:a16="http://schemas.microsoft.com/office/drawing/2014/main" id="{D8736DD3-FE3C-146E-AC9F-DA8227501CD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13449" y="464869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B654528F-ECB7-7C96-BE39-3C22033E51F7}"/>
                </a:ext>
              </a:extLst>
            </p:cNvPr>
            <p:cNvGrpSpPr/>
            <p:nvPr/>
          </p:nvGrpSpPr>
          <p:grpSpPr>
            <a:xfrm>
              <a:off x="1220932" y="2446901"/>
              <a:ext cx="6702136" cy="4165257"/>
              <a:chOff x="1258919" y="2225140"/>
              <a:chExt cx="6702136" cy="4165257"/>
            </a:xfrm>
          </p:grpSpPr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4B4B8BFB-CCF0-1FA6-2F17-82A2141DA8CB}"/>
                  </a:ext>
                </a:extLst>
              </p:cNvPr>
              <p:cNvGrpSpPr/>
              <p:nvPr/>
            </p:nvGrpSpPr>
            <p:grpSpPr>
              <a:xfrm>
                <a:off x="3740809" y="4623856"/>
                <a:ext cx="360" cy="10800"/>
                <a:chOff x="3740809" y="4623856"/>
                <a:chExt cx="360" cy="10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52" name="Encre 51">
                      <a:extLst>
                        <a:ext uri="{FF2B5EF4-FFF2-40B4-BE49-F238E27FC236}">
                          <a16:creationId xmlns:a16="http://schemas.microsoft.com/office/drawing/2014/main" id="{F15548F5-9F49-B965-8427-D90EB00FAB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23856"/>
                    <a:ext cx="360" cy="360"/>
                  </p14:xfrm>
                </p:contentPart>
              </mc:Choice>
              <mc:Fallback xmlns="">
                <p:pic>
                  <p:nvPicPr>
                    <p:cNvPr id="52" name="Encre 51">
                      <a:extLst>
                        <a:ext uri="{FF2B5EF4-FFF2-40B4-BE49-F238E27FC236}">
                          <a16:creationId xmlns:a16="http://schemas.microsoft.com/office/drawing/2014/main" id="{F15548F5-9F49-B965-8427-D90EB00FAB3B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1773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53" name="Encre 52">
                      <a:extLst>
                        <a:ext uri="{FF2B5EF4-FFF2-40B4-BE49-F238E27FC236}">
                          <a16:creationId xmlns:a16="http://schemas.microsoft.com/office/drawing/2014/main" id="{B3996BA9-8C90-E458-372C-55E5FF09C5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34296"/>
                    <a:ext cx="360" cy="360"/>
                  </p14:xfrm>
                </p:contentPart>
              </mc:Choice>
              <mc:Fallback xmlns="">
                <p:pic>
                  <p:nvPicPr>
                    <p:cNvPr id="53" name="Encre 52">
                      <a:extLst>
                        <a:ext uri="{FF2B5EF4-FFF2-40B4-BE49-F238E27FC236}">
                          <a16:creationId xmlns:a16="http://schemas.microsoft.com/office/drawing/2014/main" id="{B3996BA9-8C90-E458-372C-55E5FF09C5B2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2817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54" name="Encre 53">
                      <a:extLst>
                        <a:ext uri="{FF2B5EF4-FFF2-40B4-BE49-F238E27FC236}">
                          <a16:creationId xmlns:a16="http://schemas.microsoft.com/office/drawing/2014/main" id="{FC094600-8DF2-FBF3-BB07-8CB081C51A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34296"/>
                    <a:ext cx="360" cy="360"/>
                  </p14:xfrm>
                </p:contentPart>
              </mc:Choice>
              <mc:Fallback xmlns="">
                <p:pic>
                  <p:nvPicPr>
                    <p:cNvPr id="54" name="Encre 53">
                      <a:extLst>
                        <a:ext uri="{FF2B5EF4-FFF2-40B4-BE49-F238E27FC236}">
                          <a16:creationId xmlns:a16="http://schemas.microsoft.com/office/drawing/2014/main" id="{FC094600-8DF2-FBF3-BB07-8CB081C51AF5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2817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55" name="Encre 54">
                      <a:extLst>
                        <a:ext uri="{FF2B5EF4-FFF2-40B4-BE49-F238E27FC236}">
                          <a16:creationId xmlns:a16="http://schemas.microsoft.com/office/drawing/2014/main" id="{62A09355-29CD-532C-5567-70B351CCA1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34296"/>
                    <a:ext cx="360" cy="360"/>
                  </p14:xfrm>
                </p:contentPart>
              </mc:Choice>
              <mc:Fallback xmlns="">
                <p:pic>
                  <p:nvPicPr>
                    <p:cNvPr id="55" name="Encre 54">
                      <a:extLst>
                        <a:ext uri="{FF2B5EF4-FFF2-40B4-BE49-F238E27FC236}">
                          <a16:creationId xmlns:a16="http://schemas.microsoft.com/office/drawing/2014/main" id="{62A09355-29CD-532C-5567-70B351CCA120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2817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6" name="Encre 45">
                    <a:extLst>
                      <a:ext uri="{FF2B5EF4-FFF2-40B4-BE49-F238E27FC236}">
                        <a16:creationId xmlns:a16="http://schemas.microsoft.com/office/drawing/2014/main" id="{4FB8C2CE-C04E-9159-0E95-CCC0F5FDA501}"/>
                      </a:ext>
                    </a:extLst>
                  </p14:cNvPr>
                  <p14:cNvContentPartPr/>
                  <p14:nvPr/>
                </p14:nvContentPartPr>
                <p14:xfrm rot="-16200000">
                  <a:off x="3723981" y="4649600"/>
                  <a:ext cx="7376" cy="15832"/>
                </p14:xfrm>
              </p:contentPart>
            </mc:Choice>
            <mc:Fallback xmlns="">
              <p:pic>
                <p:nvPicPr>
                  <p:cNvPr id="46" name="Encre 45">
                    <a:extLst>
                      <a:ext uri="{FF2B5EF4-FFF2-40B4-BE49-F238E27FC236}">
                        <a16:creationId xmlns:a16="http://schemas.microsoft.com/office/drawing/2014/main" id="{4FB8C2CE-C04E-9159-0E95-CCC0F5FDA50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 rot="-16200000">
                    <a:off x="3718010" y="4643619"/>
                    <a:ext cx="19318" cy="277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7" name="Encre 46">
                    <a:extLst>
                      <a:ext uri="{FF2B5EF4-FFF2-40B4-BE49-F238E27FC236}">
                        <a16:creationId xmlns:a16="http://schemas.microsoft.com/office/drawing/2014/main" id="{73CF653D-CF4A-4C1E-61CA-4229B6AB58AF}"/>
                      </a:ext>
                    </a:extLst>
                  </p14:cNvPr>
                  <p14:cNvContentPartPr/>
                  <p14:nvPr/>
                </p14:nvContentPartPr>
                <p14:xfrm>
                  <a:off x="3719569" y="4654816"/>
                  <a:ext cx="360" cy="360"/>
                </p14:xfrm>
              </p:contentPart>
            </mc:Choice>
            <mc:Fallback xmlns="">
              <p:pic>
                <p:nvPicPr>
                  <p:cNvPr id="47" name="Encre 46">
                    <a:extLst>
                      <a:ext uri="{FF2B5EF4-FFF2-40B4-BE49-F238E27FC236}">
                        <a16:creationId xmlns:a16="http://schemas.microsoft.com/office/drawing/2014/main" id="{73CF653D-CF4A-4C1E-61CA-4229B6AB58AF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13449" y="464869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p:pic>
            <p:nvPicPr>
              <p:cNvPr id="48" name="Image 47" descr="Une image contenant texte, capture d’écran, diagramme&#10;&#10;Le contenu généré par l’IA peut être incorrect.">
                <a:extLst>
                  <a:ext uri="{FF2B5EF4-FFF2-40B4-BE49-F238E27FC236}">
                    <a16:creationId xmlns:a16="http://schemas.microsoft.com/office/drawing/2014/main" id="{0166AB88-63BE-8EBA-4815-53D4BC7F4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60" t="7708" r="3824"/>
              <a:stretch>
                <a:fillRect/>
              </a:stretch>
            </p:blipFill>
            <p:spPr>
              <a:xfrm>
                <a:off x="1258919" y="2225140"/>
                <a:ext cx="6702136" cy="4165257"/>
              </a:xfrm>
              <a:prstGeom prst="rect">
                <a:avLst/>
              </a:prstGeom>
            </p:spPr>
          </p:pic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E0C3C258-C68D-5FB1-8591-B115DA377A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5000" y="5144310"/>
                <a:ext cx="1881177" cy="92640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E0C407FE-AA4E-052A-DEF0-3FD7FF9A55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45000" y="3359727"/>
                <a:ext cx="876346" cy="1795604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EDD6C775-8AB0-6505-03B4-64FEB011C3DC}"/>
                </a:ext>
              </a:extLst>
            </p:cNvPr>
            <p:cNvCxnSpPr>
              <a:cxnSpLocks/>
            </p:cNvCxnSpPr>
            <p:nvPr/>
          </p:nvCxnSpPr>
          <p:spPr>
            <a:xfrm>
              <a:off x="3483359" y="3607293"/>
              <a:ext cx="1881177" cy="92640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00797E21-5143-5149-0EC2-D52EF347182C}"/>
              </a:ext>
            </a:extLst>
          </p:cNvPr>
          <p:cNvCxnSpPr>
            <a:cxnSpLocks/>
          </p:cNvCxnSpPr>
          <p:nvPr/>
        </p:nvCxnSpPr>
        <p:spPr>
          <a:xfrm flipV="1">
            <a:off x="4474028" y="4529529"/>
            <a:ext cx="876346" cy="1795604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oogle Shape;167;p5" descr="Une image contenant capture d’écran, instrument de mesure rigide, ligne, règle&#10;&#10;Le contenu généré par l’IA peut être incorrect.">
            <a:extLst>
              <a:ext uri="{FF2B5EF4-FFF2-40B4-BE49-F238E27FC236}">
                <a16:creationId xmlns:a16="http://schemas.microsoft.com/office/drawing/2014/main" id="{88A34484-C5B7-C7F1-137E-2DD1DB1925A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7019167">
            <a:off x="2821000" y="4652551"/>
            <a:ext cx="2594914" cy="14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e 25">
            <a:extLst>
              <a:ext uri="{FF2B5EF4-FFF2-40B4-BE49-F238E27FC236}">
                <a16:creationId xmlns:a16="http://schemas.microsoft.com/office/drawing/2014/main" id="{9C8845DE-62EE-1321-1D9B-D7037C5FA733}"/>
              </a:ext>
            </a:extLst>
          </p:cNvPr>
          <p:cNvGrpSpPr/>
          <p:nvPr/>
        </p:nvGrpSpPr>
        <p:grpSpPr>
          <a:xfrm>
            <a:off x="601927" y="1673780"/>
            <a:ext cx="7150529" cy="480881"/>
            <a:chOff x="1200182" y="1703345"/>
            <a:chExt cx="7150529" cy="4808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D17C38-E9FC-73FA-B82C-26DB3187AB5E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19" name="Rectangle : coins arrondis 2">
                <a:extLst>
                  <a:ext uri="{FF2B5EF4-FFF2-40B4-BE49-F238E27FC236}">
                    <a16:creationId xmlns:a16="http://schemas.microsoft.com/office/drawing/2014/main" id="{740E633E-6142-B49A-738E-58B6C2D35BE8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Oval 80">
                <a:extLst>
                  <a:ext uri="{FF2B5EF4-FFF2-40B4-BE49-F238E27FC236}">
                    <a16:creationId xmlns:a16="http://schemas.microsoft.com/office/drawing/2014/main" id="{BAE1CEF5-7F5D-B30A-079C-C3B413813C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21" name="Rectangle : coins arrondis 8">
                <a:extLst>
                  <a:ext uri="{FF2B5EF4-FFF2-40B4-BE49-F238E27FC236}">
                    <a16:creationId xmlns:a16="http://schemas.microsoft.com/office/drawing/2014/main" id="{FB378866-D766-B5B8-A570-CF7CD00C82AE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80">
                <a:extLst>
                  <a:ext uri="{FF2B5EF4-FFF2-40B4-BE49-F238E27FC236}">
                    <a16:creationId xmlns:a16="http://schemas.microsoft.com/office/drawing/2014/main" id="{E55A21FE-CF54-8958-90AE-A968954F85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Rectangle : coins arrondis 10">
                <a:extLst>
                  <a:ext uri="{FF2B5EF4-FFF2-40B4-BE49-F238E27FC236}">
                    <a16:creationId xmlns:a16="http://schemas.microsoft.com/office/drawing/2014/main" id="{D4DAF1B4-D622-A877-C288-EBE9522CB4D1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78ECC517-6226-F697-A1AD-A05F688243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 : coins arrondis 8">
              <a:extLst>
                <a:ext uri="{FF2B5EF4-FFF2-40B4-BE49-F238E27FC236}">
                  <a16:creationId xmlns:a16="http://schemas.microsoft.com/office/drawing/2014/main" id="{FAE4D1D4-7307-06F5-AED3-814731E53A19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9F9F940B-2ED6-847E-DCDF-B5DC2B31F3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DA8DDC6-8780-CAFA-153B-D1E97ACEDE4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42040" y="5770971"/>
            <a:ext cx="558829" cy="1905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B086D5-92DC-CB82-A544-75FB81AC23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00336" y="3836658"/>
            <a:ext cx="558829" cy="1905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F81216-318A-02D9-2C41-38116E87BCB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08606" y="4188015"/>
            <a:ext cx="558829" cy="1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65348-608F-2F62-E2C7-181185579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6E25D7B4-9929-4970-C32F-77F997281930}"/>
              </a:ext>
            </a:extLst>
          </p:cNvPr>
          <p:cNvSpPr txBox="1"/>
          <p:nvPr/>
        </p:nvSpPr>
        <p:spPr>
          <a:xfrm>
            <a:off x="238991" y="929877"/>
            <a:ext cx="720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الرابعة؟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E88F562-CA9A-FEFA-3293-F8A3DD236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8BB0BB4-63E5-78BD-B8B7-AA727B9A7691}"/>
              </a:ext>
            </a:extLst>
          </p:cNvPr>
          <p:cNvGrpSpPr/>
          <p:nvPr/>
        </p:nvGrpSpPr>
        <p:grpSpPr>
          <a:xfrm>
            <a:off x="518100" y="2345301"/>
            <a:ext cx="6702136" cy="4165257"/>
            <a:chOff x="1220932" y="2446901"/>
            <a:chExt cx="6702136" cy="4165257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1AD96F4A-75E9-C0E5-B7AD-E8D04433BEFD}"/>
                </a:ext>
              </a:extLst>
            </p:cNvPr>
            <p:cNvGrpSpPr/>
            <p:nvPr/>
          </p:nvGrpSpPr>
          <p:grpSpPr>
            <a:xfrm>
              <a:off x="1220932" y="2446901"/>
              <a:ext cx="6702136" cy="4165257"/>
              <a:chOff x="1220932" y="2446901"/>
              <a:chExt cx="6702136" cy="4165257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FBE0D189-8C97-A80D-F9E4-0DF4B8A64836}"/>
                  </a:ext>
                </a:extLst>
              </p:cNvPr>
              <p:cNvGrpSpPr/>
              <p:nvPr/>
            </p:nvGrpSpPr>
            <p:grpSpPr>
              <a:xfrm>
                <a:off x="3740809" y="4623856"/>
                <a:ext cx="360" cy="10800"/>
                <a:chOff x="3740809" y="4623856"/>
                <a:chExt cx="360" cy="10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">
                  <p14:nvContentPartPr>
                    <p14:cNvPr id="56" name="Encre 55">
                      <a:extLst>
                        <a:ext uri="{FF2B5EF4-FFF2-40B4-BE49-F238E27FC236}">
                          <a16:creationId xmlns:a16="http://schemas.microsoft.com/office/drawing/2014/main" id="{61025111-3769-3453-D33B-F8E51CDFC5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23856"/>
                    <a:ext cx="360" cy="360"/>
                  </p14:xfrm>
                </p:contentPart>
              </mc:Choice>
              <mc:Fallback xmlns="">
                <p:pic>
                  <p:nvPicPr>
                    <p:cNvPr id="56" name="Encre 55">
                      <a:extLst>
                        <a:ext uri="{FF2B5EF4-FFF2-40B4-BE49-F238E27FC236}">
                          <a16:creationId xmlns:a16="http://schemas.microsoft.com/office/drawing/2014/main" id="{61025111-3769-3453-D33B-F8E51CDFC5B8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1773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57" name="Encre 56">
                      <a:extLst>
                        <a:ext uri="{FF2B5EF4-FFF2-40B4-BE49-F238E27FC236}">
                          <a16:creationId xmlns:a16="http://schemas.microsoft.com/office/drawing/2014/main" id="{94B1DCE5-5C70-E254-E704-AA8E724D53E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34296"/>
                    <a:ext cx="360" cy="360"/>
                  </p14:xfrm>
                </p:contentPart>
              </mc:Choice>
              <mc:Fallback xmlns="">
                <p:pic>
                  <p:nvPicPr>
                    <p:cNvPr id="57" name="Encre 56">
                      <a:extLst>
                        <a:ext uri="{FF2B5EF4-FFF2-40B4-BE49-F238E27FC236}">
                          <a16:creationId xmlns:a16="http://schemas.microsoft.com/office/drawing/2014/main" id="{94B1DCE5-5C70-E254-E704-AA8E724D53EE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2817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58" name="Encre 57">
                      <a:extLst>
                        <a:ext uri="{FF2B5EF4-FFF2-40B4-BE49-F238E27FC236}">
                          <a16:creationId xmlns:a16="http://schemas.microsoft.com/office/drawing/2014/main" id="{17284A65-E05F-3DF7-369B-4364DBEC97B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34296"/>
                    <a:ext cx="360" cy="360"/>
                  </p14:xfrm>
                </p:contentPart>
              </mc:Choice>
              <mc:Fallback xmlns="">
                <p:pic>
                  <p:nvPicPr>
                    <p:cNvPr id="58" name="Encre 57">
                      <a:extLst>
                        <a:ext uri="{FF2B5EF4-FFF2-40B4-BE49-F238E27FC236}">
                          <a16:creationId xmlns:a16="http://schemas.microsoft.com/office/drawing/2014/main" id="{17284A65-E05F-3DF7-369B-4364DBEC97B9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2817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59" name="Encre 58">
                      <a:extLst>
                        <a:ext uri="{FF2B5EF4-FFF2-40B4-BE49-F238E27FC236}">
                          <a16:creationId xmlns:a16="http://schemas.microsoft.com/office/drawing/2014/main" id="{9456795E-90EF-890F-2959-62DF09BA6F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34296"/>
                    <a:ext cx="360" cy="360"/>
                  </p14:xfrm>
                </p:contentPart>
              </mc:Choice>
              <mc:Fallback xmlns="">
                <p:pic>
                  <p:nvPicPr>
                    <p:cNvPr id="59" name="Encre 58">
                      <a:extLst>
                        <a:ext uri="{FF2B5EF4-FFF2-40B4-BE49-F238E27FC236}">
                          <a16:creationId xmlns:a16="http://schemas.microsoft.com/office/drawing/2014/main" id="{9456795E-90EF-890F-2959-62DF09BA6FB3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2817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1" name="Encre 40">
                    <a:extLst>
                      <a:ext uri="{FF2B5EF4-FFF2-40B4-BE49-F238E27FC236}">
                        <a16:creationId xmlns:a16="http://schemas.microsoft.com/office/drawing/2014/main" id="{00CD2D5B-937C-D47A-6AFD-76D7A7838468}"/>
                      </a:ext>
                    </a:extLst>
                  </p14:cNvPr>
                  <p14:cNvContentPartPr/>
                  <p14:nvPr/>
                </p14:nvContentPartPr>
                <p14:xfrm rot="-16200000">
                  <a:off x="3723981" y="4649600"/>
                  <a:ext cx="7376" cy="15832"/>
                </p14:xfrm>
              </p:contentPart>
            </mc:Choice>
            <mc:Fallback xmlns="">
              <p:pic>
                <p:nvPicPr>
                  <p:cNvPr id="41" name="Encre 40">
                    <a:extLst>
                      <a:ext uri="{FF2B5EF4-FFF2-40B4-BE49-F238E27FC236}">
                        <a16:creationId xmlns:a16="http://schemas.microsoft.com/office/drawing/2014/main" id="{00CD2D5B-937C-D47A-6AFD-76D7A783846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 rot="-16200000">
                    <a:off x="3718010" y="4643619"/>
                    <a:ext cx="19318" cy="277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2" name="Encre 41">
                    <a:extLst>
                      <a:ext uri="{FF2B5EF4-FFF2-40B4-BE49-F238E27FC236}">
                        <a16:creationId xmlns:a16="http://schemas.microsoft.com/office/drawing/2014/main" id="{8D8B10D0-A2E3-0CAD-34F6-7547DFC09609}"/>
                      </a:ext>
                    </a:extLst>
                  </p14:cNvPr>
                  <p14:cNvContentPartPr/>
                  <p14:nvPr/>
                </p14:nvContentPartPr>
                <p14:xfrm>
                  <a:off x="3719569" y="4654816"/>
                  <a:ext cx="360" cy="360"/>
                </p14:xfrm>
              </p:contentPart>
            </mc:Choice>
            <mc:Fallback xmlns="">
              <p:pic>
                <p:nvPicPr>
                  <p:cNvPr id="42" name="Encre 41">
                    <a:extLst>
                      <a:ext uri="{FF2B5EF4-FFF2-40B4-BE49-F238E27FC236}">
                        <a16:creationId xmlns:a16="http://schemas.microsoft.com/office/drawing/2014/main" id="{8D8B10D0-A2E3-0CAD-34F6-7547DFC09609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13449" y="464869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7318966-D16A-CD8B-CFCD-6052A9150717}"/>
                  </a:ext>
                </a:extLst>
              </p:cNvPr>
              <p:cNvGrpSpPr/>
              <p:nvPr/>
            </p:nvGrpSpPr>
            <p:grpSpPr>
              <a:xfrm>
                <a:off x="1220932" y="2446901"/>
                <a:ext cx="6702136" cy="4165257"/>
                <a:chOff x="1258919" y="2225140"/>
                <a:chExt cx="6702136" cy="4165257"/>
              </a:xfrm>
            </p:grpSpPr>
            <p:grpSp>
              <p:nvGrpSpPr>
                <p:cNvPr id="45" name="Groupe 44">
                  <a:extLst>
                    <a:ext uri="{FF2B5EF4-FFF2-40B4-BE49-F238E27FC236}">
                      <a16:creationId xmlns:a16="http://schemas.microsoft.com/office/drawing/2014/main" id="{A340217C-F845-F379-A49E-98918ABDFB48}"/>
                    </a:ext>
                  </a:extLst>
                </p:cNvPr>
                <p:cNvGrpSpPr/>
                <p:nvPr/>
              </p:nvGrpSpPr>
              <p:grpSpPr>
                <a:xfrm>
                  <a:off x="3740809" y="4623856"/>
                  <a:ext cx="360" cy="10800"/>
                  <a:chOff x="3740809" y="4623856"/>
                  <a:chExt cx="360" cy="108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">
                    <p14:nvContentPartPr>
                      <p14:cNvPr id="52" name="Encre 51">
                        <a:extLst>
                          <a:ext uri="{FF2B5EF4-FFF2-40B4-BE49-F238E27FC236}">
                            <a16:creationId xmlns:a16="http://schemas.microsoft.com/office/drawing/2014/main" id="{562058B6-8555-BA4F-6140-FD88A70BC70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2385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2" name="Encre 51">
                        <a:extLst>
                          <a:ext uri="{FF2B5EF4-FFF2-40B4-BE49-F238E27FC236}">
                            <a16:creationId xmlns:a16="http://schemas.microsoft.com/office/drawing/2014/main" id="{562058B6-8555-BA4F-6140-FD88A70BC7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4689" y="461773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">
                    <p14:nvContentPartPr>
                      <p14:cNvPr id="53" name="Encre 52">
                        <a:extLst>
                          <a:ext uri="{FF2B5EF4-FFF2-40B4-BE49-F238E27FC236}">
                            <a16:creationId xmlns:a16="http://schemas.microsoft.com/office/drawing/2014/main" id="{82ED9349-5979-F968-F5EA-9ACFA83ABA6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3429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3" name="Encre 52">
                        <a:extLst>
                          <a:ext uri="{FF2B5EF4-FFF2-40B4-BE49-F238E27FC236}">
                            <a16:creationId xmlns:a16="http://schemas.microsoft.com/office/drawing/2014/main" id="{82ED9349-5979-F968-F5EA-9ACFA83ABA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4689" y="462817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">
                    <p14:nvContentPartPr>
                      <p14:cNvPr id="54" name="Encre 53">
                        <a:extLst>
                          <a:ext uri="{FF2B5EF4-FFF2-40B4-BE49-F238E27FC236}">
                            <a16:creationId xmlns:a16="http://schemas.microsoft.com/office/drawing/2014/main" id="{ABE7D5AC-51B6-29EC-EFE4-73C6ABE8ADE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3429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4" name="Encre 53">
                        <a:extLst>
                          <a:ext uri="{FF2B5EF4-FFF2-40B4-BE49-F238E27FC236}">
                            <a16:creationId xmlns:a16="http://schemas.microsoft.com/office/drawing/2014/main" id="{ABE7D5AC-51B6-29EC-EFE4-73C6ABE8AD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4689" y="462817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">
                    <p14:nvContentPartPr>
                      <p14:cNvPr id="55" name="Encre 54">
                        <a:extLst>
                          <a:ext uri="{FF2B5EF4-FFF2-40B4-BE49-F238E27FC236}">
                            <a16:creationId xmlns:a16="http://schemas.microsoft.com/office/drawing/2014/main" id="{576A87DC-3FB4-2F38-DE26-D2F272DFB72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3429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5" name="Encre 54">
                        <a:extLst>
                          <a:ext uri="{FF2B5EF4-FFF2-40B4-BE49-F238E27FC236}">
                            <a16:creationId xmlns:a16="http://schemas.microsoft.com/office/drawing/2014/main" id="{576A87DC-3FB4-2F38-DE26-D2F272DFB7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4689" y="462817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46" name="Encre 45">
                      <a:extLst>
                        <a:ext uri="{FF2B5EF4-FFF2-40B4-BE49-F238E27FC236}">
                          <a16:creationId xmlns:a16="http://schemas.microsoft.com/office/drawing/2014/main" id="{62AC8BD8-EF3B-5FCC-AD57-192F499A3F1D}"/>
                        </a:ext>
                      </a:extLst>
                    </p14:cNvPr>
                    <p14:cNvContentPartPr/>
                    <p14:nvPr/>
                  </p14:nvContentPartPr>
                  <p14:xfrm rot="-16200000">
                    <a:off x="3723981" y="4649600"/>
                    <a:ext cx="7376" cy="15832"/>
                  </p14:xfrm>
                </p:contentPart>
              </mc:Choice>
              <mc:Fallback xmlns="">
                <p:pic>
                  <p:nvPicPr>
                    <p:cNvPr id="46" name="Encre 45">
                      <a:extLst>
                        <a:ext uri="{FF2B5EF4-FFF2-40B4-BE49-F238E27FC236}">
                          <a16:creationId xmlns:a16="http://schemas.microsoft.com/office/drawing/2014/main" id="{62AC8BD8-EF3B-5FCC-AD57-192F499A3F1D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 rot="-16200000">
                      <a:off x="3718010" y="4643619"/>
                      <a:ext cx="19318" cy="277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47" name="Encre 46">
                      <a:extLst>
                        <a:ext uri="{FF2B5EF4-FFF2-40B4-BE49-F238E27FC236}">
                          <a16:creationId xmlns:a16="http://schemas.microsoft.com/office/drawing/2014/main" id="{D88EA805-1EB3-FD11-22AF-A27185D345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19569" y="4654816"/>
                    <a:ext cx="360" cy="360"/>
                  </p14:xfrm>
                </p:contentPart>
              </mc:Choice>
              <mc:Fallback xmlns="">
                <p:pic>
                  <p:nvPicPr>
                    <p:cNvPr id="47" name="Encre 46">
                      <a:extLst>
                        <a:ext uri="{FF2B5EF4-FFF2-40B4-BE49-F238E27FC236}">
                          <a16:creationId xmlns:a16="http://schemas.microsoft.com/office/drawing/2014/main" id="{D88EA805-1EB3-FD11-22AF-A27185D345D8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13449" y="464869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pic>
              <p:nvPicPr>
                <p:cNvPr id="48" name="Image 47" descr="Une image contenant texte, capture d’écran, diagramme&#10;&#10;Le contenu généré par l’IA peut être incorrect.">
                  <a:extLst>
                    <a:ext uri="{FF2B5EF4-FFF2-40B4-BE49-F238E27FC236}">
                      <a16:creationId xmlns:a16="http://schemas.microsoft.com/office/drawing/2014/main" id="{7B661A6C-F54F-CD03-9FD7-92BBD7ED7E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60" t="7708" r="3824"/>
                <a:stretch>
                  <a:fillRect/>
                </a:stretch>
              </p:blipFill>
              <p:spPr>
                <a:xfrm>
                  <a:off x="1258919" y="2225140"/>
                  <a:ext cx="6702136" cy="4165257"/>
                </a:xfrm>
                <a:prstGeom prst="rect">
                  <a:avLst/>
                </a:prstGeom>
              </p:spPr>
            </p:pic>
            <p:cxnSp>
              <p:nvCxnSpPr>
                <p:cNvPr id="50" name="Connecteur droit 49">
                  <a:extLst>
                    <a:ext uri="{FF2B5EF4-FFF2-40B4-BE49-F238E27FC236}">
                      <a16:creationId xmlns:a16="http://schemas.microsoft.com/office/drawing/2014/main" id="{BB645851-EF40-FE00-4387-D6D89A7F2E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8185" y="5155331"/>
                  <a:ext cx="1881177" cy="926400"/>
                </a:xfrm>
                <a:prstGeom prst="lin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F84AFCB3-4ABC-015F-E258-5ADE55C9D4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45000" y="3359727"/>
                  <a:ext cx="876346" cy="1795604"/>
                </a:xfrm>
                <a:prstGeom prst="lin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139E58DF-10D6-598E-7131-9BE42FB62D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3359" y="3607293"/>
                <a:ext cx="1881177" cy="92640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82D51700-9154-37B1-39C3-87542836C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1375" y="4529529"/>
              <a:ext cx="858999" cy="177396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25">
            <a:extLst>
              <a:ext uri="{FF2B5EF4-FFF2-40B4-BE49-F238E27FC236}">
                <a16:creationId xmlns:a16="http://schemas.microsoft.com/office/drawing/2014/main" id="{ABE3DA68-35DB-375E-AAA7-2C0EA5EA6E13}"/>
              </a:ext>
            </a:extLst>
          </p:cNvPr>
          <p:cNvGrpSpPr/>
          <p:nvPr/>
        </p:nvGrpSpPr>
        <p:grpSpPr>
          <a:xfrm>
            <a:off x="601927" y="1673780"/>
            <a:ext cx="7150529" cy="480881"/>
            <a:chOff x="1200182" y="1703345"/>
            <a:chExt cx="7150529" cy="4808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A5BDD01-F33C-5854-3050-96B4CA592FE2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19" name="Rectangle : coins arrondis 2">
                <a:extLst>
                  <a:ext uri="{FF2B5EF4-FFF2-40B4-BE49-F238E27FC236}">
                    <a16:creationId xmlns:a16="http://schemas.microsoft.com/office/drawing/2014/main" id="{5D9297A8-15FE-3272-1C5B-65E0B107FCF1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Oval 80">
                <a:extLst>
                  <a:ext uri="{FF2B5EF4-FFF2-40B4-BE49-F238E27FC236}">
                    <a16:creationId xmlns:a16="http://schemas.microsoft.com/office/drawing/2014/main" id="{14A9CAF8-D303-0830-FA1A-7F999D31C5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21" name="Rectangle : coins arrondis 8">
                <a:extLst>
                  <a:ext uri="{FF2B5EF4-FFF2-40B4-BE49-F238E27FC236}">
                    <a16:creationId xmlns:a16="http://schemas.microsoft.com/office/drawing/2014/main" id="{0E918C80-45A2-2A2A-FDB5-E5F17133391A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80">
                <a:extLst>
                  <a:ext uri="{FF2B5EF4-FFF2-40B4-BE49-F238E27FC236}">
                    <a16:creationId xmlns:a16="http://schemas.microsoft.com/office/drawing/2014/main" id="{915FDE6B-F234-9129-9906-5366F971B8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Rectangle : coins arrondis 10">
                <a:extLst>
                  <a:ext uri="{FF2B5EF4-FFF2-40B4-BE49-F238E27FC236}">
                    <a16:creationId xmlns:a16="http://schemas.microsoft.com/office/drawing/2014/main" id="{BF09C980-9962-3640-4E05-A2A5DF000977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B22DD1C7-A7BF-F97F-EF2C-D53CB706E5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 : coins arrondis 8">
              <a:extLst>
                <a:ext uri="{FF2B5EF4-FFF2-40B4-BE49-F238E27FC236}">
                  <a16:creationId xmlns:a16="http://schemas.microsoft.com/office/drawing/2014/main" id="{3894BE00-133C-6D5C-E850-56C7BA30ADD2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D716FF3F-F2CF-53ED-09A5-8806A57367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</a:rPr>
                <a:t>4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6" name="Image 18">
            <a:extLst>
              <a:ext uri="{FF2B5EF4-FFF2-40B4-BE49-F238E27FC236}">
                <a16:creationId xmlns:a16="http://schemas.microsoft.com/office/drawing/2014/main" id="{4D16B2E4-9C28-2DA4-097A-95D0E38100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226560"/>
            <a:ext cx="1320802" cy="1951023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463F-25BE-B6C1-CE89-A9231D80B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505FBFE7-D462-E8E6-E9B1-AB3628410503}"/>
              </a:ext>
            </a:extLst>
          </p:cNvPr>
          <p:cNvSpPr txBox="1"/>
          <p:nvPr/>
        </p:nvSpPr>
        <p:spPr>
          <a:xfrm>
            <a:off x="238991" y="929877"/>
            <a:ext cx="7204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يتحقق من الخاصيات؟ المريع  له أربع زوايا قائمة وأضلاعه متقايسة وقطراه متعامدان ومتقايسان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B2FE64-4384-C6C6-ED2B-0622830B4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536A62-CC37-2BF4-4673-21ECC8C1C312}"/>
              </a:ext>
            </a:extLst>
          </p:cNvPr>
          <p:cNvGrpSpPr/>
          <p:nvPr/>
        </p:nvGrpSpPr>
        <p:grpSpPr>
          <a:xfrm>
            <a:off x="741464" y="2355460"/>
            <a:ext cx="6702136" cy="4165257"/>
            <a:chOff x="1220932" y="2446901"/>
            <a:chExt cx="6702136" cy="4165257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9A438021-43DA-0BC5-C06E-5AD99EA78E77}"/>
                </a:ext>
              </a:extLst>
            </p:cNvPr>
            <p:cNvGrpSpPr/>
            <p:nvPr/>
          </p:nvGrpSpPr>
          <p:grpSpPr>
            <a:xfrm>
              <a:off x="1220932" y="2446901"/>
              <a:ext cx="6702136" cy="4165257"/>
              <a:chOff x="1220932" y="2446901"/>
              <a:chExt cx="6702136" cy="4165257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65E4DD35-C02C-7662-8EEA-A8AD65A15E46}"/>
                  </a:ext>
                </a:extLst>
              </p:cNvPr>
              <p:cNvGrpSpPr/>
              <p:nvPr/>
            </p:nvGrpSpPr>
            <p:grpSpPr>
              <a:xfrm>
                <a:off x="3740809" y="4623856"/>
                <a:ext cx="360" cy="10800"/>
                <a:chOff x="3740809" y="4623856"/>
                <a:chExt cx="360" cy="10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">
                  <p14:nvContentPartPr>
                    <p14:cNvPr id="56" name="Encre 55">
                      <a:extLst>
                        <a:ext uri="{FF2B5EF4-FFF2-40B4-BE49-F238E27FC236}">
                          <a16:creationId xmlns:a16="http://schemas.microsoft.com/office/drawing/2014/main" id="{9AD1D791-FF6B-59EE-4CC4-BD763975E83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23856"/>
                    <a:ext cx="360" cy="360"/>
                  </p14:xfrm>
                </p:contentPart>
              </mc:Choice>
              <mc:Fallback xmlns="">
                <p:pic>
                  <p:nvPicPr>
                    <p:cNvPr id="56" name="Encre 55">
                      <a:extLst>
                        <a:ext uri="{FF2B5EF4-FFF2-40B4-BE49-F238E27FC236}">
                          <a16:creationId xmlns:a16="http://schemas.microsoft.com/office/drawing/2014/main" id="{9AD1D791-FF6B-59EE-4CC4-BD763975E836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1773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57" name="Encre 56">
                      <a:extLst>
                        <a:ext uri="{FF2B5EF4-FFF2-40B4-BE49-F238E27FC236}">
                          <a16:creationId xmlns:a16="http://schemas.microsoft.com/office/drawing/2014/main" id="{DE8176E8-0CF2-C9CF-E456-2B339593AE8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34296"/>
                    <a:ext cx="360" cy="360"/>
                  </p14:xfrm>
                </p:contentPart>
              </mc:Choice>
              <mc:Fallback xmlns="">
                <p:pic>
                  <p:nvPicPr>
                    <p:cNvPr id="57" name="Encre 56">
                      <a:extLst>
                        <a:ext uri="{FF2B5EF4-FFF2-40B4-BE49-F238E27FC236}">
                          <a16:creationId xmlns:a16="http://schemas.microsoft.com/office/drawing/2014/main" id="{DE8176E8-0CF2-C9CF-E456-2B339593AE84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2817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58" name="Encre 57">
                      <a:extLst>
                        <a:ext uri="{FF2B5EF4-FFF2-40B4-BE49-F238E27FC236}">
                          <a16:creationId xmlns:a16="http://schemas.microsoft.com/office/drawing/2014/main" id="{C5B750CA-22B9-34D3-33EF-32CEE8B21B7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34296"/>
                    <a:ext cx="360" cy="360"/>
                  </p14:xfrm>
                </p:contentPart>
              </mc:Choice>
              <mc:Fallback xmlns="">
                <p:pic>
                  <p:nvPicPr>
                    <p:cNvPr id="58" name="Encre 57">
                      <a:extLst>
                        <a:ext uri="{FF2B5EF4-FFF2-40B4-BE49-F238E27FC236}">
                          <a16:creationId xmlns:a16="http://schemas.microsoft.com/office/drawing/2014/main" id="{C5B750CA-22B9-34D3-33EF-32CEE8B21B71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2817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59" name="Encre 58">
                      <a:extLst>
                        <a:ext uri="{FF2B5EF4-FFF2-40B4-BE49-F238E27FC236}">
                          <a16:creationId xmlns:a16="http://schemas.microsoft.com/office/drawing/2014/main" id="{6B8D7300-50D4-55D2-BDC1-9E178EC2BD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0809" y="4634296"/>
                    <a:ext cx="360" cy="360"/>
                  </p14:xfrm>
                </p:contentPart>
              </mc:Choice>
              <mc:Fallback xmlns="">
                <p:pic>
                  <p:nvPicPr>
                    <p:cNvPr id="59" name="Encre 58">
                      <a:extLst>
                        <a:ext uri="{FF2B5EF4-FFF2-40B4-BE49-F238E27FC236}">
                          <a16:creationId xmlns:a16="http://schemas.microsoft.com/office/drawing/2014/main" id="{6B8D7300-50D4-55D2-BDC1-9E178EC2BDDA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34689" y="462817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1" name="Encre 40">
                    <a:extLst>
                      <a:ext uri="{FF2B5EF4-FFF2-40B4-BE49-F238E27FC236}">
                        <a16:creationId xmlns:a16="http://schemas.microsoft.com/office/drawing/2014/main" id="{E491A4FD-F508-5676-E0D0-1AE673ED7473}"/>
                      </a:ext>
                    </a:extLst>
                  </p14:cNvPr>
                  <p14:cNvContentPartPr/>
                  <p14:nvPr/>
                </p14:nvContentPartPr>
                <p14:xfrm rot="-16200000">
                  <a:off x="3723981" y="4649600"/>
                  <a:ext cx="7376" cy="15832"/>
                </p14:xfrm>
              </p:contentPart>
            </mc:Choice>
            <mc:Fallback xmlns="">
              <p:pic>
                <p:nvPicPr>
                  <p:cNvPr id="41" name="Encre 40">
                    <a:extLst>
                      <a:ext uri="{FF2B5EF4-FFF2-40B4-BE49-F238E27FC236}">
                        <a16:creationId xmlns:a16="http://schemas.microsoft.com/office/drawing/2014/main" id="{E491A4FD-F508-5676-E0D0-1AE673ED7473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 rot="-16200000">
                    <a:off x="3718010" y="4643619"/>
                    <a:ext cx="19318" cy="277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2" name="Encre 41">
                    <a:extLst>
                      <a:ext uri="{FF2B5EF4-FFF2-40B4-BE49-F238E27FC236}">
                        <a16:creationId xmlns:a16="http://schemas.microsoft.com/office/drawing/2014/main" id="{F7E6BD71-8EC3-BB35-7F27-D47BB24F8936}"/>
                      </a:ext>
                    </a:extLst>
                  </p14:cNvPr>
                  <p14:cNvContentPartPr/>
                  <p14:nvPr/>
                </p14:nvContentPartPr>
                <p14:xfrm>
                  <a:off x="3719569" y="4654816"/>
                  <a:ext cx="360" cy="360"/>
                </p14:xfrm>
              </p:contentPart>
            </mc:Choice>
            <mc:Fallback xmlns="">
              <p:pic>
                <p:nvPicPr>
                  <p:cNvPr id="42" name="Encre 41">
                    <a:extLst>
                      <a:ext uri="{FF2B5EF4-FFF2-40B4-BE49-F238E27FC236}">
                        <a16:creationId xmlns:a16="http://schemas.microsoft.com/office/drawing/2014/main" id="{F7E6BD71-8EC3-BB35-7F27-D47BB24F8936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13449" y="4648696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29F9E54-8235-8278-8421-C0E81FFB2C63}"/>
                  </a:ext>
                </a:extLst>
              </p:cNvPr>
              <p:cNvGrpSpPr/>
              <p:nvPr/>
            </p:nvGrpSpPr>
            <p:grpSpPr>
              <a:xfrm>
                <a:off x="1220932" y="2446901"/>
                <a:ext cx="6702136" cy="4165257"/>
                <a:chOff x="1258919" y="2225140"/>
                <a:chExt cx="6702136" cy="4165257"/>
              </a:xfrm>
            </p:grpSpPr>
            <p:grpSp>
              <p:nvGrpSpPr>
                <p:cNvPr id="45" name="Groupe 44">
                  <a:extLst>
                    <a:ext uri="{FF2B5EF4-FFF2-40B4-BE49-F238E27FC236}">
                      <a16:creationId xmlns:a16="http://schemas.microsoft.com/office/drawing/2014/main" id="{E743DF40-F49D-5EB0-CF94-5E7562EA8710}"/>
                    </a:ext>
                  </a:extLst>
                </p:cNvPr>
                <p:cNvGrpSpPr/>
                <p:nvPr/>
              </p:nvGrpSpPr>
              <p:grpSpPr>
                <a:xfrm>
                  <a:off x="3740809" y="4623856"/>
                  <a:ext cx="360" cy="10800"/>
                  <a:chOff x="3740809" y="4623856"/>
                  <a:chExt cx="360" cy="108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">
                    <p14:nvContentPartPr>
                      <p14:cNvPr id="52" name="Encre 51">
                        <a:extLst>
                          <a:ext uri="{FF2B5EF4-FFF2-40B4-BE49-F238E27FC236}">
                            <a16:creationId xmlns:a16="http://schemas.microsoft.com/office/drawing/2014/main" id="{D8CD7D24-A22A-56BE-6B60-AFE936EE4C7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2385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2" name="Encre 51">
                        <a:extLst>
                          <a:ext uri="{FF2B5EF4-FFF2-40B4-BE49-F238E27FC236}">
                            <a16:creationId xmlns:a16="http://schemas.microsoft.com/office/drawing/2014/main" id="{D8CD7D24-A22A-56BE-6B60-AFE936EE4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4689" y="461773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">
                    <p14:nvContentPartPr>
                      <p14:cNvPr id="53" name="Encre 52">
                        <a:extLst>
                          <a:ext uri="{FF2B5EF4-FFF2-40B4-BE49-F238E27FC236}">
                            <a16:creationId xmlns:a16="http://schemas.microsoft.com/office/drawing/2014/main" id="{9394A239-9DF6-F438-9073-79885358D7B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3429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3" name="Encre 52">
                        <a:extLst>
                          <a:ext uri="{FF2B5EF4-FFF2-40B4-BE49-F238E27FC236}">
                            <a16:creationId xmlns:a16="http://schemas.microsoft.com/office/drawing/2014/main" id="{9394A239-9DF6-F438-9073-79885358D7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4689" y="462817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">
                    <p14:nvContentPartPr>
                      <p14:cNvPr id="54" name="Encre 53">
                        <a:extLst>
                          <a:ext uri="{FF2B5EF4-FFF2-40B4-BE49-F238E27FC236}">
                            <a16:creationId xmlns:a16="http://schemas.microsoft.com/office/drawing/2014/main" id="{E493147C-2208-CD25-CB57-27A053E29DD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3429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4" name="Encre 53">
                        <a:extLst>
                          <a:ext uri="{FF2B5EF4-FFF2-40B4-BE49-F238E27FC236}">
                            <a16:creationId xmlns:a16="http://schemas.microsoft.com/office/drawing/2014/main" id="{E493147C-2208-CD25-CB57-27A053E29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4689" y="462817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">
                    <p14:nvContentPartPr>
                      <p14:cNvPr id="55" name="Encre 54">
                        <a:extLst>
                          <a:ext uri="{FF2B5EF4-FFF2-40B4-BE49-F238E27FC236}">
                            <a16:creationId xmlns:a16="http://schemas.microsoft.com/office/drawing/2014/main" id="{CC7161EA-6E33-CBC3-23A2-FC492F90A7E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740809" y="4634296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5" name="Encre 54">
                        <a:extLst>
                          <a:ext uri="{FF2B5EF4-FFF2-40B4-BE49-F238E27FC236}">
                            <a16:creationId xmlns:a16="http://schemas.microsoft.com/office/drawing/2014/main" id="{CC7161EA-6E33-CBC3-23A2-FC492F90A7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4689" y="4628176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46" name="Encre 45">
                      <a:extLst>
                        <a:ext uri="{FF2B5EF4-FFF2-40B4-BE49-F238E27FC236}">
                          <a16:creationId xmlns:a16="http://schemas.microsoft.com/office/drawing/2014/main" id="{C1D1B7EA-4C7B-6687-5486-89D6158480DA}"/>
                        </a:ext>
                      </a:extLst>
                    </p14:cNvPr>
                    <p14:cNvContentPartPr/>
                    <p14:nvPr/>
                  </p14:nvContentPartPr>
                  <p14:xfrm rot="-16200000">
                    <a:off x="3723981" y="4649600"/>
                    <a:ext cx="7376" cy="15832"/>
                  </p14:xfrm>
                </p:contentPart>
              </mc:Choice>
              <mc:Fallback xmlns="">
                <p:pic>
                  <p:nvPicPr>
                    <p:cNvPr id="46" name="Encre 45">
                      <a:extLst>
                        <a:ext uri="{FF2B5EF4-FFF2-40B4-BE49-F238E27FC236}">
                          <a16:creationId xmlns:a16="http://schemas.microsoft.com/office/drawing/2014/main" id="{C1D1B7EA-4C7B-6687-5486-89D6158480DA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 rot="-16200000">
                      <a:off x="3718010" y="4643619"/>
                      <a:ext cx="19318" cy="277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47" name="Encre 46">
                      <a:extLst>
                        <a:ext uri="{FF2B5EF4-FFF2-40B4-BE49-F238E27FC236}">
                          <a16:creationId xmlns:a16="http://schemas.microsoft.com/office/drawing/2014/main" id="{968FA0E9-68D1-096B-9E10-A769D97A6B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19569" y="4654816"/>
                    <a:ext cx="360" cy="360"/>
                  </p14:xfrm>
                </p:contentPart>
              </mc:Choice>
              <mc:Fallback xmlns="">
                <p:pic>
                  <p:nvPicPr>
                    <p:cNvPr id="47" name="Encre 46">
                      <a:extLst>
                        <a:ext uri="{FF2B5EF4-FFF2-40B4-BE49-F238E27FC236}">
                          <a16:creationId xmlns:a16="http://schemas.microsoft.com/office/drawing/2014/main" id="{968FA0E9-68D1-096B-9E10-A769D97A6BE5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13449" y="4648696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pic>
              <p:nvPicPr>
                <p:cNvPr id="48" name="Image 47" descr="Une image contenant texte, capture d’écran, diagramme&#10;&#10;Le contenu généré par l’IA peut être incorrect.">
                  <a:extLst>
                    <a:ext uri="{FF2B5EF4-FFF2-40B4-BE49-F238E27FC236}">
                      <a16:creationId xmlns:a16="http://schemas.microsoft.com/office/drawing/2014/main" id="{DBB8C6D1-A072-B0CD-6405-7EC5047164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60" t="7708" r="3824"/>
                <a:stretch>
                  <a:fillRect/>
                </a:stretch>
              </p:blipFill>
              <p:spPr>
                <a:xfrm>
                  <a:off x="1258919" y="2225140"/>
                  <a:ext cx="6702136" cy="4165257"/>
                </a:xfrm>
                <a:prstGeom prst="rect">
                  <a:avLst/>
                </a:prstGeom>
              </p:spPr>
            </p:pic>
            <p:cxnSp>
              <p:nvCxnSpPr>
                <p:cNvPr id="50" name="Connecteur droit 49">
                  <a:extLst>
                    <a:ext uri="{FF2B5EF4-FFF2-40B4-BE49-F238E27FC236}">
                      <a16:creationId xmlns:a16="http://schemas.microsoft.com/office/drawing/2014/main" id="{C3CDB255-3F30-4CE2-C8AE-EFC7BCA96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8185" y="5155331"/>
                  <a:ext cx="1881177" cy="926400"/>
                </a:xfrm>
                <a:prstGeom prst="lin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EC10B751-769B-A98D-8EFE-314D7A933E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45000" y="3359727"/>
                  <a:ext cx="876346" cy="1795604"/>
                </a:xfrm>
                <a:prstGeom prst="line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BCDDD840-DA94-63FA-6254-21ABBEAD6E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3359" y="3607293"/>
                <a:ext cx="1881177" cy="92640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55E5D590-537B-EDFA-02ED-4C9E4B048F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1375" y="4529529"/>
              <a:ext cx="858999" cy="177396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25">
            <a:extLst>
              <a:ext uri="{FF2B5EF4-FFF2-40B4-BE49-F238E27FC236}">
                <a16:creationId xmlns:a16="http://schemas.microsoft.com/office/drawing/2014/main" id="{DEE94C88-423C-291D-E4FF-775D7D3D4AA8}"/>
              </a:ext>
            </a:extLst>
          </p:cNvPr>
          <p:cNvGrpSpPr/>
          <p:nvPr/>
        </p:nvGrpSpPr>
        <p:grpSpPr>
          <a:xfrm>
            <a:off x="601927" y="1673780"/>
            <a:ext cx="7150529" cy="480881"/>
            <a:chOff x="1200182" y="1703345"/>
            <a:chExt cx="7150529" cy="4808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64EAD0-23FB-8618-F5FD-AB50B9A47642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19" name="Rectangle : coins arrondis 2">
                <a:extLst>
                  <a:ext uri="{FF2B5EF4-FFF2-40B4-BE49-F238E27FC236}">
                    <a16:creationId xmlns:a16="http://schemas.microsoft.com/office/drawing/2014/main" id="{69E41C58-26F6-A99D-55CE-91E7F7A37EA6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Oval 80">
                <a:extLst>
                  <a:ext uri="{FF2B5EF4-FFF2-40B4-BE49-F238E27FC236}">
                    <a16:creationId xmlns:a16="http://schemas.microsoft.com/office/drawing/2014/main" id="{02FFB905-5C3B-4B54-0593-C4EBA60442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21" name="Rectangle : coins arrondis 8">
                <a:extLst>
                  <a:ext uri="{FF2B5EF4-FFF2-40B4-BE49-F238E27FC236}">
                    <a16:creationId xmlns:a16="http://schemas.microsoft.com/office/drawing/2014/main" id="{F9984A1E-EA8B-002A-CE51-CE7B74DE52E6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80">
                <a:extLst>
                  <a:ext uri="{FF2B5EF4-FFF2-40B4-BE49-F238E27FC236}">
                    <a16:creationId xmlns:a16="http://schemas.microsoft.com/office/drawing/2014/main" id="{9726EC0C-F8CC-A5F9-3347-E792C2D6D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Rectangle : coins arrondis 10">
                <a:extLst>
                  <a:ext uri="{FF2B5EF4-FFF2-40B4-BE49-F238E27FC236}">
                    <a16:creationId xmlns:a16="http://schemas.microsoft.com/office/drawing/2014/main" id="{D58C3C54-D912-F8B0-7AAC-73D8BDE99986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A41B9C92-CC15-947C-10A8-2B869C994F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 : coins arrondis 8">
              <a:extLst>
                <a:ext uri="{FF2B5EF4-FFF2-40B4-BE49-F238E27FC236}">
                  <a16:creationId xmlns:a16="http://schemas.microsoft.com/office/drawing/2014/main" id="{72FA4FB0-D8D7-2349-3B05-BEBACA8217EE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C4000C81-6F8A-FAFC-0723-D1ABBFD5E7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rgbClr val="FCC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B49644-F572-B32F-4273-6B790C1F7389}"/>
              </a:ext>
            </a:extLst>
          </p:cNvPr>
          <p:cNvCxnSpPr>
            <a:cxnSpLocks/>
          </p:cNvCxnSpPr>
          <p:nvPr/>
        </p:nvCxnSpPr>
        <p:spPr>
          <a:xfrm>
            <a:off x="3003891" y="3515853"/>
            <a:ext cx="993854" cy="26961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8767F0-769E-2133-67E1-2EB56B5BA15B}"/>
              </a:ext>
            </a:extLst>
          </p:cNvPr>
          <p:cNvCxnSpPr>
            <a:cxnSpLocks/>
          </p:cNvCxnSpPr>
          <p:nvPr/>
        </p:nvCxnSpPr>
        <p:spPr>
          <a:xfrm flipV="1">
            <a:off x="2113383" y="4438089"/>
            <a:ext cx="2757523" cy="847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09419FA-E03F-25FE-8349-116B0D0DF70E}"/>
              </a:ext>
            </a:extLst>
          </p:cNvPr>
          <p:cNvSpPr/>
          <p:nvPr/>
        </p:nvSpPr>
        <p:spPr>
          <a:xfrm rot="20322002">
            <a:off x="3468315" y="4595858"/>
            <a:ext cx="235674" cy="2214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0DBAE3-39CE-FA30-6C0E-0104814AA4DD}"/>
              </a:ext>
            </a:extLst>
          </p:cNvPr>
          <p:cNvGrpSpPr/>
          <p:nvPr/>
        </p:nvGrpSpPr>
        <p:grpSpPr>
          <a:xfrm>
            <a:off x="3841295" y="3858965"/>
            <a:ext cx="49008" cy="240174"/>
            <a:chOff x="3841295" y="3858965"/>
            <a:chExt cx="49008" cy="24017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338F204-A2D8-5C46-F6F0-FE9FF5938B8E}"/>
                </a:ext>
              </a:extLst>
            </p:cNvPr>
            <p:cNvCxnSpPr/>
            <p:nvPr/>
          </p:nvCxnSpPr>
          <p:spPr>
            <a:xfrm>
              <a:off x="3841295" y="3858965"/>
              <a:ext cx="0" cy="2401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CE7BAB-6A4B-9BF5-3C3D-3DB94F695BEB}"/>
                </a:ext>
              </a:extLst>
            </p:cNvPr>
            <p:cNvCxnSpPr/>
            <p:nvPr/>
          </p:nvCxnSpPr>
          <p:spPr>
            <a:xfrm>
              <a:off x="3890303" y="3858966"/>
              <a:ext cx="0" cy="2401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52514D-378F-AB67-5A2A-657C86B42A73}"/>
              </a:ext>
            </a:extLst>
          </p:cNvPr>
          <p:cNvGrpSpPr/>
          <p:nvPr/>
        </p:nvGrpSpPr>
        <p:grpSpPr>
          <a:xfrm>
            <a:off x="3022310" y="5608826"/>
            <a:ext cx="49008" cy="240174"/>
            <a:chOff x="3841295" y="3858965"/>
            <a:chExt cx="49008" cy="24017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DE3606-2F44-D0F8-1970-9B650D7FEA9E}"/>
                </a:ext>
              </a:extLst>
            </p:cNvPr>
            <p:cNvCxnSpPr/>
            <p:nvPr/>
          </p:nvCxnSpPr>
          <p:spPr>
            <a:xfrm>
              <a:off x="3841295" y="3858965"/>
              <a:ext cx="0" cy="2401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A9F3342-760F-A44D-E102-86C13032439A}"/>
                </a:ext>
              </a:extLst>
            </p:cNvPr>
            <p:cNvCxnSpPr/>
            <p:nvPr/>
          </p:nvCxnSpPr>
          <p:spPr>
            <a:xfrm>
              <a:off x="3890303" y="3858966"/>
              <a:ext cx="0" cy="2401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6FCCB0-B909-8FF1-14BA-3CED10CC3BFA}"/>
              </a:ext>
            </a:extLst>
          </p:cNvPr>
          <p:cNvGrpSpPr/>
          <p:nvPr/>
        </p:nvGrpSpPr>
        <p:grpSpPr>
          <a:xfrm rot="18936927">
            <a:off x="2541214" y="4215040"/>
            <a:ext cx="49008" cy="240174"/>
            <a:chOff x="3841295" y="3858965"/>
            <a:chExt cx="49008" cy="24017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E0E0478-36D8-777E-59DA-028E9B83C4F7}"/>
                </a:ext>
              </a:extLst>
            </p:cNvPr>
            <p:cNvCxnSpPr/>
            <p:nvPr/>
          </p:nvCxnSpPr>
          <p:spPr>
            <a:xfrm>
              <a:off x="3841295" y="3858965"/>
              <a:ext cx="0" cy="2401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6B62D22-262A-76BC-AF0B-E77B652FBBBA}"/>
                </a:ext>
              </a:extLst>
            </p:cNvPr>
            <p:cNvCxnSpPr/>
            <p:nvPr/>
          </p:nvCxnSpPr>
          <p:spPr>
            <a:xfrm>
              <a:off x="3890303" y="3858966"/>
              <a:ext cx="0" cy="2401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3092E4C-5710-15AA-8AFB-C98A34A3086C}"/>
              </a:ext>
            </a:extLst>
          </p:cNvPr>
          <p:cNvGrpSpPr/>
          <p:nvPr/>
        </p:nvGrpSpPr>
        <p:grpSpPr>
          <a:xfrm rot="18936927">
            <a:off x="4409821" y="5201074"/>
            <a:ext cx="49008" cy="240174"/>
            <a:chOff x="3841295" y="3858965"/>
            <a:chExt cx="49008" cy="24017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DC20F67-2F56-7B4D-4AC4-9F4B8A5FD85A}"/>
                </a:ext>
              </a:extLst>
            </p:cNvPr>
            <p:cNvCxnSpPr/>
            <p:nvPr/>
          </p:nvCxnSpPr>
          <p:spPr>
            <a:xfrm>
              <a:off x="3841295" y="3858965"/>
              <a:ext cx="0" cy="2401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077376B-8397-625A-BFE6-13F3ADBDD19E}"/>
                </a:ext>
              </a:extLst>
            </p:cNvPr>
            <p:cNvCxnSpPr/>
            <p:nvPr/>
          </p:nvCxnSpPr>
          <p:spPr>
            <a:xfrm>
              <a:off x="3890303" y="3858966"/>
              <a:ext cx="0" cy="2401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14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65C1C-D583-7E48-3FF5-3E66C3C80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CCD5515-5E43-3517-52E3-310377B31CD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3C119B2-EF1A-F184-298F-18F7766F58D5}"/>
              </a:ext>
            </a:extLst>
          </p:cNvPr>
          <p:cNvGrpSpPr/>
          <p:nvPr/>
        </p:nvGrpSpPr>
        <p:grpSpPr>
          <a:xfrm>
            <a:off x="2096816" y="2483910"/>
            <a:ext cx="4785052" cy="2741227"/>
            <a:chOff x="1985518" y="2436266"/>
            <a:chExt cx="4785052" cy="274122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DEE57CA1-9870-F92F-93BB-73833A67B10C}"/>
                </a:ext>
              </a:extLst>
            </p:cNvPr>
            <p:cNvSpPr/>
            <p:nvPr/>
          </p:nvSpPr>
          <p:spPr>
            <a:xfrm>
              <a:off x="1985518" y="2799443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0F35BD9-E7C8-F0F0-34BF-BD9808797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08657" y="3886192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D107A90-B02C-75A5-F2FC-1CCB23BA9B8C}"/>
                </a:ext>
              </a:extLst>
            </p:cNvPr>
            <p:cNvSpPr txBox="1"/>
            <p:nvPr/>
          </p:nvSpPr>
          <p:spPr>
            <a:xfrm>
              <a:off x="2994152" y="3375719"/>
              <a:ext cx="22051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D30CF89-7C55-D6BB-05BA-934EF6B16C56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C80E1F53-0D9B-CE42-3AFD-2F8D41E7A7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</p:grpSp>
      <p:sp>
        <p:nvSpPr>
          <p:cNvPr id="9" name="ZoneTexte 4">
            <a:extLst>
              <a:ext uri="{FF2B5EF4-FFF2-40B4-BE49-F238E27FC236}">
                <a16:creationId xmlns:a16="http://schemas.microsoft.com/office/drawing/2014/main" id="{F9AB61DA-B0A0-879C-6640-14781D2D819F}"/>
              </a:ext>
            </a:extLst>
          </p:cNvPr>
          <p:cNvSpPr txBox="1"/>
          <p:nvPr/>
        </p:nvSpPr>
        <p:spPr>
          <a:xfrm>
            <a:off x="3169925" y="3964830"/>
            <a:ext cx="22051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MA" sz="32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86362" y="761700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27446" y="1027157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rtl="1"/>
            <a:r>
              <a:rPr lang="fr-MA" sz="3200" b="1" dirty="0" err="1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خَاصَياتُ</a:t>
            </a:r>
            <a:r>
              <a:rPr lang="fr-MA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 err="1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الْمُضَلَّعَاتِ</a:t>
            </a:r>
            <a:r>
              <a:rPr lang="fr-MA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 err="1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الرُّباعِيّةِ</a:t>
            </a:r>
            <a:r>
              <a:rPr lang="ar-SA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MA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sz="32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</a:t>
            </a:r>
            <a:endParaRPr lang="fr-FR" sz="3200" b="1" dirty="0">
              <a:solidFill>
                <a:srgbClr val="17AB9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26AA73-5DC3-4098-792E-FDB3A19D42B1}"/>
              </a:ext>
            </a:extLst>
          </p:cNvPr>
          <p:cNvGrpSpPr/>
          <p:nvPr/>
        </p:nvGrpSpPr>
        <p:grpSpPr>
          <a:xfrm>
            <a:off x="971548" y="1955615"/>
            <a:ext cx="7432097" cy="4580267"/>
            <a:chOff x="862444" y="2320459"/>
            <a:chExt cx="7432097" cy="4248768"/>
          </a:xfrm>
        </p:grpSpPr>
        <p:pic>
          <p:nvPicPr>
            <p:cNvPr id="3" name="Image 2" descr="Une image contenant texte, diagramm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3A888742-E462-F736-3D29-719F812CF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93"/>
            <a:stretch>
              <a:fillRect/>
            </a:stretch>
          </p:blipFill>
          <p:spPr>
            <a:xfrm>
              <a:off x="4595376" y="2353805"/>
              <a:ext cx="3699165" cy="421542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A29A6FA-7E3F-BB32-F678-84739E94D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/>
            <a:stretch>
              <a:fillRect/>
            </a:stretch>
          </p:blipFill>
          <p:spPr>
            <a:xfrm>
              <a:off x="862444" y="2320459"/>
              <a:ext cx="3844636" cy="4215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8367C-3567-A2FF-90DB-087E0A1C2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432722BE-2C3C-B28B-65BF-59E00C9D938A}"/>
              </a:ext>
            </a:extLst>
          </p:cNvPr>
          <p:cNvSpPr txBox="1"/>
          <p:nvPr/>
        </p:nvSpPr>
        <p:spPr>
          <a:xfrm>
            <a:off x="238991" y="929877"/>
            <a:ext cx="720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تابعوا معي سأنشئ الآن مستطيلا انطلاقا من قطريه باتباع نفس الخطوات. 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107BBED-4380-5637-8F3C-390F96B13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4" name="Groupe 25">
            <a:extLst>
              <a:ext uri="{FF2B5EF4-FFF2-40B4-BE49-F238E27FC236}">
                <a16:creationId xmlns:a16="http://schemas.microsoft.com/office/drawing/2014/main" id="{2840D86B-07E6-228E-C917-3FA2B5703CF4}"/>
              </a:ext>
            </a:extLst>
          </p:cNvPr>
          <p:cNvGrpSpPr/>
          <p:nvPr/>
        </p:nvGrpSpPr>
        <p:grpSpPr>
          <a:xfrm>
            <a:off x="601927" y="1673780"/>
            <a:ext cx="7150529" cy="480881"/>
            <a:chOff x="1200182" y="1703345"/>
            <a:chExt cx="7150529" cy="4808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62EEFD7-70FC-CBD6-AF63-414318F97865}"/>
                </a:ext>
              </a:extLst>
            </p:cNvPr>
            <p:cNvGrpSpPr/>
            <p:nvPr/>
          </p:nvGrpSpPr>
          <p:grpSpPr>
            <a:xfrm>
              <a:off x="3113600" y="1716953"/>
              <a:ext cx="5237111" cy="467273"/>
              <a:chOff x="4242493" y="1767276"/>
              <a:chExt cx="3310136" cy="467273"/>
            </a:xfrm>
          </p:grpSpPr>
          <p:sp>
            <p:nvSpPr>
              <p:cNvPr id="19" name="Rectangle : coins arrondis 2">
                <a:extLst>
                  <a:ext uri="{FF2B5EF4-FFF2-40B4-BE49-F238E27FC236}">
                    <a16:creationId xmlns:a16="http://schemas.microsoft.com/office/drawing/2014/main" id="{88B3D3AE-731C-2746-B323-EA4EC8BD6244}"/>
                  </a:ext>
                </a:extLst>
              </p:cNvPr>
              <p:cNvSpPr/>
              <p:nvPr/>
            </p:nvSpPr>
            <p:spPr>
              <a:xfrm>
                <a:off x="6525673" y="1784132"/>
                <a:ext cx="721447" cy="42354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Oval 80">
                <a:extLst>
                  <a:ext uri="{FF2B5EF4-FFF2-40B4-BE49-F238E27FC236}">
                    <a16:creationId xmlns:a16="http://schemas.microsoft.com/office/drawing/2014/main" id="{8AA1E2AC-A4D1-F047-9BDB-D9CBE51DC3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53824" y="1775705"/>
                <a:ext cx="298805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  <p:sp>
            <p:nvSpPr>
              <p:cNvPr id="21" name="Rectangle : coins arrondis 8">
                <a:extLst>
                  <a:ext uri="{FF2B5EF4-FFF2-40B4-BE49-F238E27FC236}">
                    <a16:creationId xmlns:a16="http://schemas.microsoft.com/office/drawing/2014/main" id="{92D1241A-5B4C-0BC9-F9C1-59A2D9CEBE1E}"/>
                  </a:ext>
                </a:extLst>
              </p:cNvPr>
              <p:cNvSpPr/>
              <p:nvPr/>
            </p:nvSpPr>
            <p:spPr>
              <a:xfrm>
                <a:off x="4242493" y="1786759"/>
                <a:ext cx="704715" cy="44039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أُنشِئُ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80">
                <a:extLst>
                  <a:ext uri="{FF2B5EF4-FFF2-40B4-BE49-F238E27FC236}">
                    <a16:creationId xmlns:a16="http://schemas.microsoft.com/office/drawing/2014/main" id="{9327AC48-7949-3CD9-9B81-8BA9800A7C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47208" y="1794152"/>
                <a:ext cx="301949" cy="440397"/>
              </a:xfrm>
              <a:prstGeom prst="ellipse">
                <a:avLst/>
              </a:prstGeom>
              <a:solidFill>
                <a:srgbClr val="FCCA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Rectangle : coins arrondis 10">
                <a:extLst>
                  <a:ext uri="{FF2B5EF4-FFF2-40B4-BE49-F238E27FC236}">
                    <a16:creationId xmlns:a16="http://schemas.microsoft.com/office/drawing/2014/main" id="{C47B7E6D-987F-A2F3-1F15-C2891EFF5206}"/>
                  </a:ext>
                </a:extLst>
              </p:cNvPr>
              <p:cNvSpPr/>
              <p:nvPr/>
            </p:nvSpPr>
            <p:spPr>
              <a:xfrm>
                <a:off x="5391765" y="1783098"/>
                <a:ext cx="704715" cy="433004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2000" b="1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rPr>
                  <a:t>أُحَدِّدُ</a:t>
                </a:r>
                <a:endParaRPr lang="fr-FR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Oval 80">
                <a:extLst>
                  <a:ext uri="{FF2B5EF4-FFF2-40B4-BE49-F238E27FC236}">
                    <a16:creationId xmlns:a16="http://schemas.microsoft.com/office/drawing/2014/main" id="{AD00D023-0024-8962-610D-82E021B3E4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488" y="1767276"/>
                <a:ext cx="301949" cy="440397"/>
              </a:xfrm>
              <a:prstGeom prst="ellipse">
                <a:avLst/>
              </a:prstGeom>
              <a:solidFill>
                <a:srgbClr val="FCC3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>
                    <a:solidFill>
                      <a:schemeClr val="bg1"/>
                    </a:solidFill>
                  </a:rPr>
                  <a:t>2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Rectangle : coins arrondis 8">
              <a:extLst>
                <a:ext uri="{FF2B5EF4-FFF2-40B4-BE49-F238E27FC236}">
                  <a16:creationId xmlns:a16="http://schemas.microsoft.com/office/drawing/2014/main" id="{174BC810-7C65-E8AA-413B-C7B0274FB08F}"/>
                </a:ext>
              </a:extLst>
            </p:cNvPr>
            <p:cNvSpPr/>
            <p:nvPr/>
          </p:nvSpPr>
          <p:spPr>
            <a:xfrm>
              <a:off x="1200182" y="1714363"/>
              <a:ext cx="1110651" cy="440397"/>
            </a:xfrm>
            <a:prstGeom prst="round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BE339141-AD78-811A-B7D4-0BCA17B6B7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1118" y="1703345"/>
              <a:ext cx="541424" cy="462434"/>
            </a:xfrm>
            <a:prstGeom prst="ellipse">
              <a:avLst/>
            </a:prstGeom>
            <a:solidFill>
              <a:srgbClr val="FCC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4</a:t>
              </a:r>
              <a:endParaRPr lang="fr-M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7">
            <a:extLst>
              <a:ext uri="{FF2B5EF4-FFF2-40B4-BE49-F238E27FC236}">
                <a16:creationId xmlns:a16="http://schemas.microsoft.com/office/drawing/2014/main" id="{2DEB3FC6-9758-0D9D-17E6-297FFF3985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95" r="9370" b="85279"/>
          <a:stretch>
            <a:fillRect/>
          </a:stretch>
        </p:blipFill>
        <p:spPr>
          <a:xfrm>
            <a:off x="3816168" y="3429000"/>
            <a:ext cx="3255433" cy="654732"/>
          </a:xfrm>
          <a:prstGeom prst="roundRect">
            <a:avLst>
              <a:gd name="adj" fmla="val 12194"/>
            </a:avLst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54CFC28-E14C-FC64-BF07-4B831A1D1C6F}"/>
              </a:ext>
            </a:extLst>
          </p:cNvPr>
          <p:cNvSpPr txBox="1"/>
          <p:nvPr/>
        </p:nvSpPr>
        <p:spPr>
          <a:xfrm>
            <a:off x="2744842" y="3560512"/>
            <a:ext cx="1179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60 cm</a:t>
            </a:r>
          </a:p>
        </p:txBody>
      </p:sp>
    </p:spTree>
    <p:extLst>
      <p:ext uri="{BB962C8B-B14F-4D97-AF65-F5344CB8AC3E}">
        <p14:creationId xmlns:p14="http://schemas.microsoft.com/office/powerpoint/2010/main" val="112613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A6F3-49CB-5131-5C10-10BD34190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F22D5F3-1674-01F3-B700-0271E42F938E}"/>
              </a:ext>
            </a:extLst>
          </p:cNvPr>
          <p:cNvSpPr txBox="1"/>
          <p:nvPr/>
        </p:nvSpPr>
        <p:spPr>
          <a:xfrm>
            <a:off x="327278" y="928071"/>
            <a:ext cx="7237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الآن، خذوا كراساتكم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69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549EAA3-2795-FD0D-116C-DB9E39DFE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FCFA527-2DD1-3BA9-0A2E-5DAD7397584C}"/>
              </a:ext>
            </a:extLst>
          </p:cNvPr>
          <p:cNvGrpSpPr/>
          <p:nvPr/>
        </p:nvGrpSpPr>
        <p:grpSpPr>
          <a:xfrm>
            <a:off x="971548" y="1955615"/>
            <a:ext cx="7432097" cy="4580267"/>
            <a:chOff x="862444" y="2320459"/>
            <a:chExt cx="7432097" cy="4248768"/>
          </a:xfrm>
        </p:grpSpPr>
        <p:pic>
          <p:nvPicPr>
            <p:cNvPr id="6" name="Image 5" descr="Une image contenant texte, diagramm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4E915E98-FF14-0090-7540-A32508C84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93"/>
            <a:stretch>
              <a:fillRect/>
            </a:stretch>
          </p:blipFill>
          <p:spPr>
            <a:xfrm>
              <a:off x="4595376" y="2353805"/>
              <a:ext cx="3699165" cy="421542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E3216BF-A0B8-F860-827F-9E9691AD7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/>
            <a:stretch>
              <a:fillRect/>
            </a:stretch>
          </p:blipFill>
          <p:spPr>
            <a:xfrm>
              <a:off x="862444" y="2320459"/>
              <a:ext cx="3844636" cy="4215422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1D687C7-BE61-A278-B3B5-2198B305D1B2}"/>
              </a:ext>
            </a:extLst>
          </p:cNvPr>
          <p:cNvSpPr txBox="1"/>
          <p:nvPr/>
        </p:nvSpPr>
        <p:spPr>
          <a:xfrm>
            <a:off x="1163782" y="2286000"/>
            <a:ext cx="1953491" cy="14859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95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444D9-FC59-F106-D7A7-2F97FEBE4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6559CC5E-C285-F8C4-5FF8-B014357717CB}"/>
              </a:ext>
            </a:extLst>
          </p:cNvPr>
          <p:cNvSpPr txBox="1"/>
          <p:nvPr/>
        </p:nvSpPr>
        <p:spPr>
          <a:xfrm>
            <a:off x="327278" y="928071"/>
            <a:ext cx="72373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سَ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ن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رْسُمُ م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ستطيلا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طولُ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قطريه 6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سَنْتيمِتْراتٍ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باتباع نفس الخطوات.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defRPr/>
            </a:pP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1746EE2-D08A-F916-3FC9-C43607359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AD0B97-3ED6-22B0-DD81-E6DD7E998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898" y="1851401"/>
            <a:ext cx="5799323" cy="44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3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F787C-12E8-808C-B3ED-12440D0BA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198A6212-70D0-8E41-2B8C-81E4E57FC54D}"/>
              </a:ext>
            </a:extLst>
          </p:cNvPr>
          <p:cNvSpPr txBox="1"/>
          <p:nvPr/>
        </p:nvSpPr>
        <p:spPr>
          <a:xfrm>
            <a:off x="451672" y="93085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alt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ستشتغلون في ثنائيات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102C2B-799B-6710-1A55-882FB8B8A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44E4725A-158B-925A-6924-9FC2FA487C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8666" y="2103484"/>
            <a:ext cx="3406668" cy="34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96F35-4A63-3A8E-5ECE-33E29A149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B454716-D5E8-6593-4EB7-E4DD290B8260}"/>
              </a:ext>
            </a:extLst>
          </p:cNvPr>
          <p:cNvSpPr txBox="1"/>
          <p:nvPr/>
        </p:nvSpPr>
        <p:spPr>
          <a:xfrm>
            <a:off x="371260" y="93085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85BF9A-3197-F3DF-CBD1-7D1C55AF8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1516"/>
            <a:ext cx="1008000" cy="1008000"/>
          </a:xfrm>
          <a:prstGeom prst="ellipse">
            <a:avLst/>
          </a:prstGeom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04342A63-CC8F-E33F-0ECD-4A29E029F0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738" y="2697404"/>
            <a:ext cx="1815329" cy="1815329"/>
          </a:xfrm>
          <a:prstGeom prst="rect">
            <a:avLst/>
          </a:prstGeom>
        </p:spPr>
      </p:pic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AB78F7B-C8D5-161A-FC1B-8299E380F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67" y="2009803"/>
            <a:ext cx="6120000" cy="348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5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45404" y="3337915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2090295" y="3251643"/>
              <a:ext cx="3555109" cy="702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83C5D-5F1B-D293-0EA7-7A61A244C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0C285F80-1787-945C-2431-C7009697D400}"/>
              </a:ext>
            </a:extLst>
          </p:cNvPr>
          <p:cNvSpPr txBox="1"/>
          <p:nvPr/>
        </p:nvSpPr>
        <p:spPr>
          <a:xfrm>
            <a:off x="186772" y="955377"/>
            <a:ext cx="723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الكراسات صفحة 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69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B7FD8B-33D4-9993-B592-F455612CE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9B2029A-55CD-9D3E-4F92-39773A177A03}"/>
              </a:ext>
            </a:extLst>
          </p:cNvPr>
          <p:cNvGrpSpPr/>
          <p:nvPr/>
        </p:nvGrpSpPr>
        <p:grpSpPr>
          <a:xfrm>
            <a:off x="855951" y="1687798"/>
            <a:ext cx="7432097" cy="4580267"/>
            <a:chOff x="862444" y="2320459"/>
            <a:chExt cx="7432097" cy="4248768"/>
          </a:xfrm>
        </p:grpSpPr>
        <p:pic>
          <p:nvPicPr>
            <p:cNvPr id="5" name="Image 4" descr="Une image contenant texte, diagramm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3EAC91A4-4C08-2065-7E6A-C8A7EFB9E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93"/>
            <a:stretch>
              <a:fillRect/>
            </a:stretch>
          </p:blipFill>
          <p:spPr>
            <a:xfrm>
              <a:off x="4595376" y="2353805"/>
              <a:ext cx="3699165" cy="421542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1F016C7-E206-C686-9CEF-A0B402FA5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8"/>
            <a:stretch>
              <a:fillRect/>
            </a:stretch>
          </p:blipFill>
          <p:spPr>
            <a:xfrm>
              <a:off x="862444" y="2320459"/>
              <a:ext cx="3844636" cy="4215422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2F2E5C-AC17-3AC2-08D5-03D28038F794}"/>
              </a:ext>
            </a:extLst>
          </p:cNvPr>
          <p:cNvSpPr/>
          <p:nvPr/>
        </p:nvSpPr>
        <p:spPr>
          <a:xfrm>
            <a:off x="1056640" y="3312160"/>
            <a:ext cx="3643947" cy="28244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01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24C3E-D5D8-AAC9-C3DD-D0DC0E4C7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">
            <a:extLst>
              <a:ext uri="{FF2B5EF4-FFF2-40B4-BE49-F238E27FC236}">
                <a16:creationId xmlns:a16="http://schemas.microsoft.com/office/drawing/2014/main" id="{9C546D61-683D-90B1-7891-1B1A1ACBC9AD}"/>
              </a:ext>
            </a:extLst>
          </p:cNvPr>
          <p:cNvSpPr txBox="1"/>
          <p:nvPr/>
        </p:nvSpPr>
        <p:spPr>
          <a:xfrm>
            <a:off x="1225837" y="929977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نج</a:t>
            </a:r>
            <a:r>
              <a:rPr lang="ar-SA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زوا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النشاط لديكم 4 دقائق. سأمر بين الصفوف لمساعدتكم.</a:t>
            </a: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4A28E7-1AEA-0F3F-C119-99A6F81DD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EB6144F8-DDEA-3C31-940A-C690FC557CC1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6" name="Image 8">
              <a:extLst>
                <a:ext uri="{FF2B5EF4-FFF2-40B4-BE49-F238E27FC236}">
                  <a16:creationId xmlns:a16="http://schemas.microsoft.com/office/drawing/2014/main" id="{6E1E674B-5247-F428-39FE-EDF80D125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9">
              <a:extLst>
                <a:ext uri="{FF2B5EF4-FFF2-40B4-BE49-F238E27FC236}">
                  <a16:creationId xmlns:a16="http://schemas.microsoft.com/office/drawing/2014/main" id="{19B18431-5A73-2557-DD5F-D57B7B24D8F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350E07F-CCAD-6328-3480-3C5BC98B6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174" y="1904838"/>
            <a:ext cx="6330306" cy="42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7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6C17A-680C-8CB4-24D6-BE250FFD1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">
            <a:extLst>
              <a:ext uri="{FF2B5EF4-FFF2-40B4-BE49-F238E27FC236}">
                <a16:creationId xmlns:a16="http://schemas.microsoft.com/office/drawing/2014/main" id="{737D802F-0F76-B79D-D18B-DAF1EC7D142F}"/>
              </a:ext>
            </a:extLst>
          </p:cNvPr>
          <p:cNvSpPr txBox="1"/>
          <p:nvPr/>
        </p:nvSpPr>
        <p:spPr>
          <a:xfrm>
            <a:off x="1225837" y="929977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862014-068D-4EA1-9E50-4337023E3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236331BC-3E2A-97F4-883A-04DAD7056672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6" name="Image 8">
              <a:extLst>
                <a:ext uri="{FF2B5EF4-FFF2-40B4-BE49-F238E27FC236}">
                  <a16:creationId xmlns:a16="http://schemas.microsoft.com/office/drawing/2014/main" id="{A7C6249C-4A89-D215-8BE5-A36C8F4F1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9">
              <a:extLst>
                <a:ext uri="{FF2B5EF4-FFF2-40B4-BE49-F238E27FC236}">
                  <a16:creationId xmlns:a16="http://schemas.microsoft.com/office/drawing/2014/main" id="{ED724010-021D-EE26-0A69-2BAFA62C8A9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3C1B13-A822-3AA8-B492-ED3A9487B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174" y="1945103"/>
            <a:ext cx="6330306" cy="42724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395333-F780-4B59-AB9B-C7E7E817AB58}"/>
              </a:ext>
            </a:extLst>
          </p:cNvPr>
          <p:cNvSpPr/>
          <p:nvPr/>
        </p:nvSpPr>
        <p:spPr>
          <a:xfrm rot="20046538">
            <a:off x="3007046" y="3714438"/>
            <a:ext cx="3464560" cy="1534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D2CBF-6569-EC97-1EE2-B3B94784D0A8}"/>
              </a:ext>
            </a:extLst>
          </p:cNvPr>
          <p:cNvSpPr txBox="1"/>
          <p:nvPr/>
        </p:nvSpPr>
        <p:spPr>
          <a:xfrm rot="19804842">
            <a:off x="3829489" y="342900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dirty="0"/>
              <a:t>6 </a:t>
            </a:r>
            <a:r>
              <a:rPr lang="en-GB" dirty="0"/>
              <a:t> </a:t>
            </a:r>
            <a:r>
              <a:rPr lang="fr-MA" dirty="0"/>
              <a:t>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4C37A-3CCF-CF51-C165-97E2D724FA11}"/>
              </a:ext>
            </a:extLst>
          </p:cNvPr>
          <p:cNvSpPr txBox="1"/>
          <p:nvPr/>
        </p:nvSpPr>
        <p:spPr>
          <a:xfrm rot="19804842">
            <a:off x="2474712" y="5197659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dirty="0"/>
              <a:t>3</a:t>
            </a:r>
            <a:r>
              <a:rPr lang="ar-MA" dirty="0"/>
              <a:t> </a:t>
            </a:r>
            <a:r>
              <a:rPr lang="en-GB" dirty="0"/>
              <a:t> </a:t>
            </a:r>
            <a:r>
              <a:rPr lang="fr-MA" dirty="0"/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20483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88A0A-8426-844D-A0C2-9C4EFCFFE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">
            <a:extLst>
              <a:ext uri="{FF2B5EF4-FFF2-40B4-BE49-F238E27FC236}">
                <a16:creationId xmlns:a16="http://schemas.microsoft.com/office/drawing/2014/main" id="{0E98059B-EA21-4B16-7166-5D1F3607CC9E}"/>
              </a:ext>
            </a:extLst>
          </p:cNvPr>
          <p:cNvSpPr txBox="1"/>
          <p:nvPr/>
        </p:nvSpPr>
        <p:spPr>
          <a:xfrm>
            <a:off x="1225837" y="929977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نج</a:t>
            </a:r>
            <a:r>
              <a:rPr lang="ar-SA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زوا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النشاط لديكم 4 دقائق. سأمر بين الصفوف لمساعدتكم.</a:t>
            </a: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689FE5-29F6-C49F-F088-035378169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42909063-60EE-6EBB-4D19-5E9A12EFC140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6" name="Image 8">
              <a:extLst>
                <a:ext uri="{FF2B5EF4-FFF2-40B4-BE49-F238E27FC236}">
                  <a16:creationId xmlns:a16="http://schemas.microsoft.com/office/drawing/2014/main" id="{4CB5635D-EBF0-2323-72CD-8F6329E56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9">
              <a:extLst>
                <a:ext uri="{FF2B5EF4-FFF2-40B4-BE49-F238E27FC236}">
                  <a16:creationId xmlns:a16="http://schemas.microsoft.com/office/drawing/2014/main" id="{9AC5EB0A-A6A6-548E-C883-E9DFC38D90C9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5ECFC4AE-A505-20B7-54DA-7722F578E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t="10872" r="51749" b="4571"/>
          <a:stretch>
            <a:fillRect/>
          </a:stretch>
        </p:blipFill>
        <p:spPr>
          <a:xfrm>
            <a:off x="1361209" y="1988287"/>
            <a:ext cx="6416612" cy="432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20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203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8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73185" cy="625740"/>
            <a:chOff x="976754" y="2489217"/>
            <a:chExt cx="573185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104293" y="270205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124E6-5F80-05AF-65E6-28397B26C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">
            <a:extLst>
              <a:ext uri="{FF2B5EF4-FFF2-40B4-BE49-F238E27FC236}">
                <a16:creationId xmlns:a16="http://schemas.microsoft.com/office/drawing/2014/main" id="{685A5EC5-B689-EB21-38D2-B6D048E97825}"/>
              </a:ext>
            </a:extLst>
          </p:cNvPr>
          <p:cNvSpPr txBox="1"/>
          <p:nvPr/>
        </p:nvSpPr>
        <p:spPr>
          <a:xfrm>
            <a:off x="1114636" y="881857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صححوا على كراساتكم. لديكم دقيقتان </a:t>
            </a: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6A8881-84A1-B97C-A5D0-4B3CB67BF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65D2DFA7-F2FF-1933-B7BD-431307BA4925}"/>
              </a:ext>
            </a:extLst>
          </p:cNvPr>
          <p:cNvGrpSpPr/>
          <p:nvPr/>
        </p:nvGrpSpPr>
        <p:grpSpPr>
          <a:xfrm>
            <a:off x="379266" y="965777"/>
            <a:ext cx="614494" cy="688367"/>
            <a:chOff x="924143" y="3511073"/>
            <a:chExt cx="614494" cy="688367"/>
          </a:xfrm>
        </p:grpSpPr>
        <p:pic>
          <p:nvPicPr>
            <p:cNvPr id="3" name="Image 3">
              <a:extLst>
                <a:ext uri="{FF2B5EF4-FFF2-40B4-BE49-F238E27FC236}">
                  <a16:creationId xmlns:a16="http://schemas.microsoft.com/office/drawing/2014/main" id="{EAAC9F66-E8B0-772A-6B5E-3CB465303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" name="ZoneTexte 4">
              <a:extLst>
                <a:ext uri="{FF2B5EF4-FFF2-40B4-BE49-F238E27FC236}">
                  <a16:creationId xmlns:a16="http://schemas.microsoft.com/office/drawing/2014/main" id="{04AC9B58-B2DC-C1E2-E443-DE05B454EDC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5" name="Image 4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A48BB739-65C0-8BB1-29E6-6280059F3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t="10872" r="51749" b="4571"/>
          <a:stretch>
            <a:fillRect/>
          </a:stretch>
        </p:blipFill>
        <p:spPr>
          <a:xfrm>
            <a:off x="1361209" y="1988287"/>
            <a:ext cx="6416612" cy="43293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46A89B-6D8E-2DAF-0044-A7CFFD862037}"/>
              </a:ext>
            </a:extLst>
          </p:cNvPr>
          <p:cNvSpPr/>
          <p:nvPr/>
        </p:nvSpPr>
        <p:spPr>
          <a:xfrm>
            <a:off x="3377045" y="3792682"/>
            <a:ext cx="2223655" cy="208857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694A5B1-8A9D-62F6-7D3C-5889D2F85B53}"/>
              </a:ext>
            </a:extLst>
          </p:cNvPr>
          <p:cNvCxnSpPr/>
          <p:nvPr/>
        </p:nvCxnSpPr>
        <p:spPr>
          <a:xfrm>
            <a:off x="3377045" y="3792682"/>
            <a:ext cx="2223655" cy="20885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D082259-02E8-94B4-5AA7-CDB970AECC2D}"/>
              </a:ext>
            </a:extLst>
          </p:cNvPr>
          <p:cNvCxnSpPr>
            <a:cxnSpLocks/>
          </p:cNvCxnSpPr>
          <p:nvPr/>
        </p:nvCxnSpPr>
        <p:spPr>
          <a:xfrm flipV="1">
            <a:off x="3377045" y="3792682"/>
            <a:ext cx="2140528" cy="20885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8FEBFC63-F759-87ED-3EBE-056E1735A14B}"/>
              </a:ext>
            </a:extLst>
          </p:cNvPr>
          <p:cNvSpPr txBox="1"/>
          <p:nvPr/>
        </p:nvSpPr>
        <p:spPr>
          <a:xfrm rot="18913670">
            <a:off x="4323421" y="4283364"/>
            <a:ext cx="67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6cm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DF72F91-B454-A18D-EF9B-F485982DD5D4}"/>
              </a:ext>
            </a:extLst>
          </p:cNvPr>
          <p:cNvSpPr txBox="1"/>
          <p:nvPr/>
        </p:nvSpPr>
        <p:spPr>
          <a:xfrm rot="2605684">
            <a:off x="4477031" y="5182269"/>
            <a:ext cx="67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6cm</a:t>
            </a:r>
          </a:p>
        </p:txBody>
      </p:sp>
    </p:spTree>
    <p:extLst>
      <p:ext uri="{BB962C8B-B14F-4D97-AF65-F5344CB8AC3E}">
        <p14:creationId xmlns:p14="http://schemas.microsoft.com/office/powerpoint/2010/main" val="42072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D6D52-E49C-3230-3416-E67175CC4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">
            <a:extLst>
              <a:ext uri="{FF2B5EF4-FFF2-40B4-BE49-F238E27FC236}">
                <a16:creationId xmlns:a16="http://schemas.microsoft.com/office/drawing/2014/main" id="{663F8277-6F47-39E7-2C07-6CFC27488859}"/>
              </a:ext>
            </a:extLst>
          </p:cNvPr>
          <p:cNvSpPr txBox="1"/>
          <p:nvPr/>
        </p:nvSpPr>
        <p:spPr>
          <a:xfrm>
            <a:off x="1225837" y="929977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نج</a:t>
            </a:r>
            <a:r>
              <a:rPr lang="ar-SA" b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زوا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النشاط لديكم 4 دقائق. سأمر بين الصفوف لمساعدتكم.</a:t>
            </a: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39360A9-4DC4-F3A3-AFB8-42E34B06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7D3D8C76-BA61-66BF-205E-0B97EFAF6545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6" name="Image 8">
              <a:extLst>
                <a:ext uri="{FF2B5EF4-FFF2-40B4-BE49-F238E27FC236}">
                  <a16:creationId xmlns:a16="http://schemas.microsoft.com/office/drawing/2014/main" id="{A1266DCF-8D03-3608-11BC-DA811F35C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9">
              <a:extLst>
                <a:ext uri="{FF2B5EF4-FFF2-40B4-BE49-F238E27FC236}">
                  <a16:creationId xmlns:a16="http://schemas.microsoft.com/office/drawing/2014/main" id="{20B5FA98-D2FE-DD8C-EE09-F44D7C7D8DB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3640EC1-30BE-31EA-97C1-11D8286A5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91" y="1912467"/>
            <a:ext cx="7918818" cy="40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A4554-951F-AE9A-313B-1A2F1D426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">
            <a:extLst>
              <a:ext uri="{FF2B5EF4-FFF2-40B4-BE49-F238E27FC236}">
                <a16:creationId xmlns:a16="http://schemas.microsoft.com/office/drawing/2014/main" id="{05EFBCC3-09FE-F45E-D51B-C55CF3429911}"/>
              </a:ext>
            </a:extLst>
          </p:cNvPr>
          <p:cNvSpPr txBox="1"/>
          <p:nvPr/>
        </p:nvSpPr>
        <p:spPr>
          <a:xfrm>
            <a:off x="1225837" y="929977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صججوا.</a:t>
            </a: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1B4BF0-8465-93B9-6037-92AAEED6E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2">
            <a:extLst>
              <a:ext uri="{FF2B5EF4-FFF2-40B4-BE49-F238E27FC236}">
                <a16:creationId xmlns:a16="http://schemas.microsoft.com/office/drawing/2014/main" id="{6FA6642F-129B-D3AF-54D3-1E287A88ADC9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6" name="Image 8">
              <a:extLst>
                <a:ext uri="{FF2B5EF4-FFF2-40B4-BE49-F238E27FC236}">
                  <a16:creationId xmlns:a16="http://schemas.microsoft.com/office/drawing/2014/main" id="{CBA118E7-EBFF-70A0-F822-AFCE2738F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9">
              <a:extLst>
                <a:ext uri="{FF2B5EF4-FFF2-40B4-BE49-F238E27FC236}">
                  <a16:creationId xmlns:a16="http://schemas.microsoft.com/office/drawing/2014/main" id="{C19F43DC-A9A7-4ACE-FBEB-BB9ABDB48E69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E15550C-CA7D-CF0A-87F4-CD6E2C30D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91" y="2005422"/>
            <a:ext cx="7918818" cy="4015556"/>
          </a:xfrm>
          <a:prstGeom prst="rect">
            <a:avLst/>
          </a:prstGeom>
        </p:spPr>
      </p:pic>
      <p:sp>
        <p:nvSpPr>
          <p:cNvPr id="10" name="Flowchart: Data 9">
            <a:extLst>
              <a:ext uri="{FF2B5EF4-FFF2-40B4-BE49-F238E27FC236}">
                <a16:creationId xmlns:a16="http://schemas.microsoft.com/office/drawing/2014/main" id="{C1BEBA98-E3B2-189F-9236-59DA0085B943}"/>
              </a:ext>
            </a:extLst>
          </p:cNvPr>
          <p:cNvSpPr/>
          <p:nvPr/>
        </p:nvSpPr>
        <p:spPr>
          <a:xfrm>
            <a:off x="2367280" y="3241040"/>
            <a:ext cx="4724400" cy="1341120"/>
          </a:xfrm>
          <a:prstGeom prst="flowChartInputOutp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1B9BA5-75BC-24E5-5285-BB53D6FCFD4B}"/>
              </a:ext>
            </a:extLst>
          </p:cNvPr>
          <p:cNvCxnSpPr>
            <a:cxnSpLocks/>
          </p:cNvCxnSpPr>
          <p:nvPr/>
        </p:nvCxnSpPr>
        <p:spPr>
          <a:xfrm flipV="1">
            <a:off x="2367280" y="3241040"/>
            <a:ext cx="4724400" cy="1341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AEEC5C-9F80-9C6D-6FD0-C17FD90C9F75}"/>
              </a:ext>
            </a:extLst>
          </p:cNvPr>
          <p:cNvCxnSpPr/>
          <p:nvPr/>
        </p:nvCxnSpPr>
        <p:spPr>
          <a:xfrm>
            <a:off x="3302000" y="3241040"/>
            <a:ext cx="2814320" cy="1341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58E45F-1678-F0B6-52AF-F393B53EC5E0}"/>
              </a:ext>
            </a:extLst>
          </p:cNvPr>
          <p:cNvSpPr txBox="1"/>
          <p:nvPr/>
        </p:nvSpPr>
        <p:spPr>
          <a:xfrm rot="20613654">
            <a:off x="5181598" y="3371259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dirty="0"/>
              <a:t>10</a:t>
            </a:r>
            <a:r>
              <a:rPr lang="en-GB" dirty="0"/>
              <a:t> </a:t>
            </a:r>
            <a:r>
              <a:rPr lang="fr-MA" dirty="0"/>
              <a:t>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8EE469-8D2D-F53F-802F-ABE35D29CDFA}"/>
              </a:ext>
            </a:extLst>
          </p:cNvPr>
          <p:cNvSpPr txBox="1"/>
          <p:nvPr/>
        </p:nvSpPr>
        <p:spPr>
          <a:xfrm rot="1278570">
            <a:off x="3808729" y="3357378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dirty="0"/>
              <a:t>8</a:t>
            </a:r>
            <a:r>
              <a:rPr lang="en-GB" dirty="0"/>
              <a:t> </a:t>
            </a:r>
            <a:r>
              <a:rPr lang="fr-MA" dirty="0"/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6009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6524130-F7AF-A453-30CD-367AA1BB8C06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4792BCE-70D0-5874-98F4-995C92DDBFF0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انتبهوا جيدا 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32A514-9AE0-2EAD-4CC6-77BCA536E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7EE4A80-82F1-5A9A-0670-D9EE9491C853}"/>
              </a:ext>
            </a:extLst>
          </p:cNvPr>
          <p:cNvGrpSpPr/>
          <p:nvPr/>
        </p:nvGrpSpPr>
        <p:grpSpPr>
          <a:xfrm>
            <a:off x="452353" y="1829924"/>
            <a:ext cx="8239294" cy="4100005"/>
            <a:chOff x="452353" y="2320460"/>
            <a:chExt cx="8239294" cy="4100005"/>
          </a:xfrm>
        </p:grpSpPr>
        <p:pic>
          <p:nvPicPr>
            <p:cNvPr id="6" name="Image 5" descr="Une image contenant texte, diagramme, écriture manuscrit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8E787122-F6DA-0D20-3000-6BA21E6A0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8"/>
            <a:stretch>
              <a:fillRect/>
            </a:stretch>
          </p:blipFill>
          <p:spPr>
            <a:xfrm>
              <a:off x="4391531" y="2320460"/>
              <a:ext cx="4300116" cy="4100005"/>
            </a:xfrm>
            <a:prstGeom prst="rect">
              <a:avLst/>
            </a:prstGeom>
          </p:spPr>
        </p:pic>
        <p:pic>
          <p:nvPicPr>
            <p:cNvPr id="7" name="Image 6" descr="Une image contenant texte, diagramme, capture d’écran, Police&#10;&#10;Le contenu généré par l’IA peut être incorrect.">
              <a:extLst>
                <a:ext uri="{FF2B5EF4-FFF2-40B4-BE49-F238E27FC236}">
                  <a16:creationId xmlns:a16="http://schemas.microsoft.com/office/drawing/2014/main" id="{5184387E-3BEF-BAD1-E3E2-38FCD7C2F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53" y="2354872"/>
              <a:ext cx="4119647" cy="4031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بالتصحيح.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886220" y="3459922"/>
            <a:ext cx="6845178" cy="1089076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804590" y="3754167"/>
            <a:ext cx="5234499" cy="500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rtl="1">
              <a:lnSpc>
                <a:spcPts val="3426"/>
              </a:lnSpc>
              <a:defRPr/>
            </a:pP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إنْشاءِ</a:t>
            </a:r>
            <a:r>
              <a:rPr lang="ar-S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الْمُضَلَّعَاتِ الرّباعِيَّة</a:t>
            </a: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انْ</a:t>
            </a:r>
            <a:r>
              <a:rPr lang="ar-S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طِلاقاً مِنْ خَا</a:t>
            </a:r>
            <a:r>
              <a:rPr lang="ar-M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صّ</a:t>
            </a:r>
            <a:r>
              <a:rPr lang="ar-SA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يَاتِها</a:t>
            </a:r>
            <a:r>
              <a:rPr lang="fr-FR" sz="2400" b="1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kern="0" dirty="0">
                <a:solidFill>
                  <a:srgbClr val="15608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2400" b="1" kern="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472304" y="3436478"/>
            <a:ext cx="970309" cy="900467"/>
            <a:chOff x="7018463" y="3262810"/>
            <a:chExt cx="1272492" cy="1182483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14272" y="3262810"/>
              <a:ext cx="776683" cy="855103"/>
              <a:chOff x="6533327" y="1769697"/>
              <a:chExt cx="776683" cy="855103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48406" y="1830232"/>
                <a:ext cx="322140" cy="201069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87457" y="2047442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Chevron 20">
                <a:extLst>
                  <a:ext uri="{FF2B5EF4-FFF2-40B4-BE49-F238E27FC236}">
                    <a16:creationId xmlns:a16="http://schemas.microsoft.com/office/drawing/2014/main" id="{7B17334D-A815-0319-EB9D-9D643C727631}"/>
                  </a:ext>
                </a:extLst>
              </p:cNvPr>
              <p:cNvSpPr/>
              <p:nvPr/>
            </p:nvSpPr>
            <p:spPr>
              <a:xfrm rot="8014795">
                <a:off x="6994276" y="1876726"/>
                <a:ext cx="322139" cy="201068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4" name="Connecteur droit 21">
                <a:extLst>
                  <a:ext uri="{FF2B5EF4-FFF2-40B4-BE49-F238E27FC236}">
                    <a16:creationId xmlns:a16="http://schemas.microsoft.com/office/drawing/2014/main" id="{08FB2823-6E9D-94B8-4A80-D9C31E6E9C79}"/>
                  </a:ext>
                </a:extLst>
              </p:cNvPr>
              <p:cNvCxnSpPr>
                <a:cxnSpLocks/>
                <a:stCxn id="3" idx="3"/>
              </p:cNvCxnSpPr>
              <p:nvPr/>
            </p:nvCxnSpPr>
            <p:spPr>
              <a:xfrm flipH="1">
                <a:off x="6533327" y="2093935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747471" y="2529840"/>
            <a:ext cx="5012087" cy="3275360"/>
            <a:chOff x="2362015" y="2221113"/>
            <a:chExt cx="4619698" cy="262358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27213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04370" y="315497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382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 المنزلي</a:t>
              </a:r>
              <a:endParaRPr lang="ar-S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505452" y="3786850"/>
              <a:ext cx="3447931" cy="3374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  <p:sp>
        <p:nvSpPr>
          <p:cNvPr id="2" name="ZoneTexte 16">
            <a:extLst>
              <a:ext uri="{FF2B5EF4-FFF2-40B4-BE49-F238E27FC236}">
                <a16:creationId xmlns:a16="http://schemas.microsoft.com/office/drawing/2014/main" id="{77A605BD-A5D6-2328-B5DD-E46521446FCE}"/>
              </a:ext>
            </a:extLst>
          </p:cNvPr>
          <p:cNvSpPr txBox="1"/>
          <p:nvPr/>
        </p:nvSpPr>
        <p:spPr>
          <a:xfrm>
            <a:off x="2045331" y="5063918"/>
            <a:ext cx="3740792" cy="582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8EBC0-8DFD-8B96-6573-7622E6C64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013165D-8E38-0061-20EF-CF226D4F85D9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الكراسات سنصحح الواجب المنزلي.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A474EE3-331D-1F30-78EE-50AA9F70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4">
            <a:extLst>
              <a:ext uri="{FF2B5EF4-FFF2-40B4-BE49-F238E27FC236}">
                <a16:creationId xmlns:a16="http://schemas.microsoft.com/office/drawing/2014/main" id="{CD30AD20-3139-3E71-514D-1F0F38B57B7C}"/>
              </a:ext>
            </a:extLst>
          </p:cNvPr>
          <p:cNvGrpSpPr/>
          <p:nvPr/>
        </p:nvGrpSpPr>
        <p:grpSpPr>
          <a:xfrm>
            <a:off x="774816" y="1921364"/>
            <a:ext cx="7594367" cy="4100005"/>
            <a:chOff x="452353" y="2320460"/>
            <a:chExt cx="8239294" cy="4100005"/>
          </a:xfrm>
        </p:grpSpPr>
        <p:pic>
          <p:nvPicPr>
            <p:cNvPr id="5" name="Image 5" descr="Une image contenant texte, diagramme, écriture manuscrit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64BC36CA-908B-4CF7-1189-36062944D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8"/>
            <a:stretch>
              <a:fillRect/>
            </a:stretch>
          </p:blipFill>
          <p:spPr>
            <a:xfrm>
              <a:off x="4391531" y="2320460"/>
              <a:ext cx="4300116" cy="4100005"/>
            </a:xfrm>
            <a:prstGeom prst="rect">
              <a:avLst/>
            </a:prstGeom>
          </p:spPr>
        </p:pic>
        <p:pic>
          <p:nvPicPr>
            <p:cNvPr id="6" name="Image 6" descr="Une image contenant texte, diagramme, capture d’écran, Police&#10;&#10;Le contenu généré par l’IA peut être incorrect.">
              <a:extLst>
                <a:ext uri="{FF2B5EF4-FFF2-40B4-BE49-F238E27FC236}">
                  <a16:creationId xmlns:a16="http://schemas.microsoft.com/office/drawing/2014/main" id="{78A10683-15F8-C7A4-1E74-EEB5AD32D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53" y="2354872"/>
              <a:ext cx="4119647" cy="4031179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7DAE83-44BB-FD89-A37C-C506045968A5}"/>
              </a:ext>
            </a:extLst>
          </p:cNvPr>
          <p:cNvSpPr/>
          <p:nvPr/>
        </p:nvSpPr>
        <p:spPr>
          <a:xfrm>
            <a:off x="4572000" y="4124960"/>
            <a:ext cx="3545840" cy="16967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ED4E5D-2EEA-6C17-2053-4BA06DF2E53F}"/>
              </a:ext>
            </a:extLst>
          </p:cNvPr>
          <p:cNvSpPr/>
          <p:nvPr/>
        </p:nvSpPr>
        <p:spPr>
          <a:xfrm>
            <a:off x="817317" y="2092960"/>
            <a:ext cx="3545840" cy="8016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16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0;p7">
            <a:extLst>
              <a:ext uri="{FF2B5EF4-FFF2-40B4-BE49-F238E27FC236}">
                <a16:creationId xmlns:a16="http://schemas.microsoft.com/office/drawing/2014/main" id="{DEB2F06A-8A92-AD96-4C1C-61EA1C9294CB}"/>
              </a:ext>
            </a:extLst>
          </p:cNvPr>
          <p:cNvSpPr txBox="1"/>
          <p:nvPr/>
        </p:nvSpPr>
        <p:spPr>
          <a:xfrm>
            <a:off x="347510" y="93804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صححوا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التمرين 2. 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A80FC0D-EAE2-C9B0-4FDC-A29892082831}"/>
              </a:ext>
            </a:extLst>
          </p:cNvPr>
          <p:cNvGrpSpPr/>
          <p:nvPr/>
        </p:nvGrpSpPr>
        <p:grpSpPr>
          <a:xfrm>
            <a:off x="988230" y="1583845"/>
            <a:ext cx="6826429" cy="3894157"/>
            <a:chOff x="988230" y="1583845"/>
            <a:chExt cx="6826429" cy="389415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62F14D5-7C78-A5F4-5260-BA0D17D362DD}"/>
                </a:ext>
              </a:extLst>
            </p:cNvPr>
            <p:cNvGrpSpPr/>
            <p:nvPr/>
          </p:nvGrpSpPr>
          <p:grpSpPr>
            <a:xfrm>
              <a:off x="988230" y="1583845"/>
              <a:ext cx="6826429" cy="3894157"/>
              <a:chOff x="1158785" y="2025798"/>
              <a:chExt cx="6826429" cy="389415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8E47657-3D12-80A0-8F3A-A9C64A756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58785" y="2025798"/>
                <a:ext cx="6826429" cy="3894157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62177EB-58C7-17A4-0F09-B9E71431E0E8}"/>
                  </a:ext>
                </a:extLst>
              </p:cNvPr>
              <p:cNvGrpSpPr/>
              <p:nvPr/>
            </p:nvGrpSpPr>
            <p:grpSpPr>
              <a:xfrm>
                <a:off x="1529283" y="3660968"/>
                <a:ext cx="5720483" cy="2056837"/>
                <a:chOff x="1529283" y="3660968"/>
                <a:chExt cx="5720483" cy="2056837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A9581EE-3D2F-D2F9-3E67-0A3A1D049BE2}"/>
                    </a:ext>
                  </a:extLst>
                </p:cNvPr>
                <p:cNvSpPr txBox="1"/>
                <p:nvPr/>
              </p:nvSpPr>
              <p:spPr>
                <a:xfrm>
                  <a:off x="6563360" y="4273785"/>
                  <a:ext cx="6864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a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اَلْمُعَيّنُ</a:t>
                  </a:r>
                  <a:endParaRPr lang="f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8D27123-802A-1EBB-DCF5-09917ACDED55}"/>
                    </a:ext>
                  </a:extLst>
                </p:cNvPr>
                <p:cNvSpPr txBox="1"/>
                <p:nvPr/>
              </p:nvSpPr>
              <p:spPr>
                <a:xfrm>
                  <a:off x="2479040" y="3660968"/>
                  <a:ext cx="8418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ar-MA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مُتَقايِسَة</a:t>
                  </a:r>
                  <a:endParaRPr lang="fr-MA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596AC76-2E0E-25D6-5CA8-533C35EFCA01}"/>
                    </a:ext>
                  </a:extLst>
                </p:cNvPr>
                <p:cNvSpPr txBox="1"/>
                <p:nvPr/>
              </p:nvSpPr>
              <p:spPr>
                <a:xfrm>
                  <a:off x="1529283" y="5133030"/>
                  <a:ext cx="233477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ar-MA" sz="1600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كُلُّ ضِلْعَينِ مُتَقابِلَينِ مُتُقايِسَينِ</a:t>
                  </a:r>
                </a:p>
                <a:p>
                  <a:pPr algn="ctr"/>
                  <a:r>
                    <a:rPr lang="ar-MA" sz="1600" b="1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وَحامِلاهُما مُتَوازِيّانِ</a:t>
                  </a:r>
                  <a:endParaRPr lang="fr-MA" sz="1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FDB7D48F-49F6-101F-AC32-603A1D76340B}"/>
                    </a:ext>
                  </a:extLst>
                </p:cNvPr>
                <p:cNvCxnSpPr/>
                <p:nvPr/>
              </p:nvCxnSpPr>
              <p:spPr>
                <a:xfrm flipH="1">
                  <a:off x="4389120" y="4736344"/>
                  <a:ext cx="81280" cy="18645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6B69CB7C-9A63-700A-ABC4-2FBBCCB77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0560" y="4378753"/>
                  <a:ext cx="0" cy="18466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A1054273-FD14-A936-BFA5-BB417AC2FD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9722" y="4736344"/>
                  <a:ext cx="0" cy="2149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EE4868B-E747-ECD3-2160-ED80FDFFC3AB}"/>
                    </a:ext>
                  </a:extLst>
                </p:cNvPr>
                <p:cNvCxnSpPr/>
                <p:nvPr/>
              </p:nvCxnSpPr>
              <p:spPr>
                <a:xfrm flipH="1">
                  <a:off x="4858442" y="4378753"/>
                  <a:ext cx="81280" cy="18645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82BA41-33BE-682E-CE06-6AA6D57A92D2}"/>
                </a:ext>
              </a:extLst>
            </p:cNvPr>
            <p:cNvGrpSpPr/>
            <p:nvPr/>
          </p:nvGrpSpPr>
          <p:grpSpPr>
            <a:xfrm>
              <a:off x="4523162" y="4588362"/>
              <a:ext cx="40640" cy="213360"/>
              <a:chOff x="4523162" y="4588362"/>
              <a:chExt cx="40640" cy="21336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3D0D9EF-C093-A0AE-8EBC-8DEEF6698CB3}"/>
                  </a:ext>
                </a:extLst>
              </p:cNvPr>
              <p:cNvCxnSpPr/>
              <p:nvPr/>
            </p:nvCxnSpPr>
            <p:spPr>
              <a:xfrm>
                <a:off x="4563802" y="4588362"/>
                <a:ext cx="0" cy="1828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1D97FDF-7544-EBE8-0FA9-27458D49EB65}"/>
                  </a:ext>
                </a:extLst>
              </p:cNvPr>
              <p:cNvCxnSpPr/>
              <p:nvPr/>
            </p:nvCxnSpPr>
            <p:spPr>
              <a:xfrm>
                <a:off x="4523162" y="4618842"/>
                <a:ext cx="0" cy="1828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386E058-64CF-78E1-868D-87C67BD85799}"/>
                </a:ext>
              </a:extLst>
            </p:cNvPr>
            <p:cNvGrpSpPr/>
            <p:nvPr/>
          </p:nvGrpSpPr>
          <p:grpSpPr>
            <a:xfrm>
              <a:off x="4482522" y="5060795"/>
              <a:ext cx="40640" cy="213360"/>
              <a:chOff x="4523162" y="4588362"/>
              <a:chExt cx="40640" cy="21336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28A800A-E933-0D90-DC8E-D8088536C951}"/>
                  </a:ext>
                </a:extLst>
              </p:cNvPr>
              <p:cNvCxnSpPr/>
              <p:nvPr/>
            </p:nvCxnSpPr>
            <p:spPr>
              <a:xfrm>
                <a:off x="4563802" y="4588362"/>
                <a:ext cx="0" cy="1828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4B65197-0D82-5B3A-B7FF-16CF0AC9810E}"/>
                  </a:ext>
                </a:extLst>
              </p:cNvPr>
              <p:cNvCxnSpPr/>
              <p:nvPr/>
            </p:nvCxnSpPr>
            <p:spPr>
              <a:xfrm>
                <a:off x="4523162" y="4618842"/>
                <a:ext cx="0" cy="1828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5EC7FB2-575B-CBB7-BCA7-F6C846D79E85}"/>
                </a:ext>
              </a:extLst>
            </p:cNvPr>
            <p:cNvGrpSpPr/>
            <p:nvPr/>
          </p:nvGrpSpPr>
          <p:grpSpPr>
            <a:xfrm>
              <a:off x="4936505" y="4881260"/>
              <a:ext cx="143493" cy="179535"/>
              <a:chOff x="4523162" y="4622187"/>
              <a:chExt cx="238760" cy="182880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8C40A68-6AA6-AD93-3B9A-DCBA9CEC2E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3162" y="4721557"/>
                <a:ext cx="23876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0C0C847-8C23-9C9D-B45C-2A0263C5E226}"/>
                  </a:ext>
                </a:extLst>
              </p:cNvPr>
              <p:cNvCxnSpPr/>
              <p:nvPr/>
            </p:nvCxnSpPr>
            <p:spPr>
              <a:xfrm>
                <a:off x="4642542" y="4622187"/>
                <a:ext cx="0" cy="1828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D015CC3-5F5A-3B41-046E-142B08242C8A}"/>
                </a:ext>
              </a:extLst>
            </p:cNvPr>
            <p:cNvGrpSpPr/>
            <p:nvPr/>
          </p:nvGrpSpPr>
          <p:grpSpPr>
            <a:xfrm>
              <a:off x="3992256" y="4881259"/>
              <a:ext cx="143493" cy="179535"/>
              <a:chOff x="4523162" y="4622187"/>
              <a:chExt cx="238760" cy="18288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D53457C-4522-FAFA-B06D-B92FEDACC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3162" y="4721557"/>
                <a:ext cx="23876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8BFD813-4CCD-F61B-6CDB-01316981AA2E}"/>
                  </a:ext>
                </a:extLst>
              </p:cNvPr>
              <p:cNvCxnSpPr/>
              <p:nvPr/>
            </p:nvCxnSpPr>
            <p:spPr>
              <a:xfrm>
                <a:off x="4642542" y="4622187"/>
                <a:ext cx="0" cy="18288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949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24605</TotalTime>
  <Words>983</Words>
  <Application>Microsoft Office PowerPoint</Application>
  <PresentationFormat>Affichage à l'écran (4:3)</PresentationFormat>
  <Paragraphs>282</Paragraphs>
  <Slides>56</Slides>
  <Notes>3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56</vt:i4>
      </vt:variant>
    </vt:vector>
  </HeadingPairs>
  <TitlesOfParts>
    <vt:vector size="66" baseType="lpstr">
      <vt:lpstr>Wingdings</vt:lpstr>
      <vt:lpstr>Aptos Display</vt:lpstr>
      <vt:lpstr>Calibri</vt:lpstr>
      <vt:lpstr>Effra CC Arbc</vt:lpstr>
      <vt:lpstr>Dosis</vt:lpstr>
      <vt:lpstr>Aptos</vt:lpstr>
      <vt:lpstr>Arial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161</cp:revision>
  <cp:lastPrinted>2025-08-13T10:11:39Z</cp:lastPrinted>
  <dcterms:created xsi:type="dcterms:W3CDTF">2025-08-01T12:31:49Z</dcterms:created>
  <dcterms:modified xsi:type="dcterms:W3CDTF">2025-12-10T16:35:06Z</dcterms:modified>
</cp:coreProperties>
</file>