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70"/>
  </p:notesMasterIdLst>
  <p:handoutMasterIdLst>
    <p:handoutMasterId r:id="rId71"/>
  </p:handoutMasterIdLst>
  <p:sldIdLst>
    <p:sldId id="779" r:id="rId4"/>
    <p:sldId id="972" r:id="rId5"/>
    <p:sldId id="828" r:id="rId6"/>
    <p:sldId id="780" r:id="rId7"/>
    <p:sldId id="833" r:id="rId8"/>
    <p:sldId id="783" r:id="rId9"/>
    <p:sldId id="784" r:id="rId10"/>
    <p:sldId id="746" r:id="rId11"/>
    <p:sldId id="766" r:id="rId12"/>
    <p:sldId id="769" r:id="rId13"/>
    <p:sldId id="975" r:id="rId14"/>
    <p:sldId id="976" r:id="rId15"/>
    <p:sldId id="785" r:id="rId16"/>
    <p:sldId id="774" r:id="rId17"/>
    <p:sldId id="747" r:id="rId18"/>
    <p:sldId id="2134806745" r:id="rId19"/>
    <p:sldId id="2134806834" r:id="rId20"/>
    <p:sldId id="2134806835" r:id="rId21"/>
    <p:sldId id="2134806836" r:id="rId22"/>
    <p:sldId id="2134806837" r:id="rId23"/>
    <p:sldId id="2134806755" r:id="rId24"/>
    <p:sldId id="2134806756" r:id="rId25"/>
    <p:sldId id="2134806838" r:id="rId26"/>
    <p:sldId id="2134806761" r:id="rId27"/>
    <p:sldId id="2134806767" r:id="rId28"/>
    <p:sldId id="871" r:id="rId29"/>
    <p:sldId id="855" r:id="rId30"/>
    <p:sldId id="2134806711" r:id="rId31"/>
    <p:sldId id="2134806844" r:id="rId32"/>
    <p:sldId id="2134806845" r:id="rId33"/>
    <p:sldId id="2134806735" r:id="rId34"/>
    <p:sldId id="2134806786" r:id="rId35"/>
    <p:sldId id="2134806840" r:id="rId36"/>
    <p:sldId id="2134806846" r:id="rId37"/>
    <p:sldId id="2134806847" r:id="rId38"/>
    <p:sldId id="2134806848" r:id="rId39"/>
    <p:sldId id="2134806850" r:id="rId40"/>
    <p:sldId id="2134806849" r:id="rId41"/>
    <p:sldId id="2134806851" r:id="rId42"/>
    <p:sldId id="2134806852" r:id="rId43"/>
    <p:sldId id="2134806853" r:id="rId44"/>
    <p:sldId id="2134806854" r:id="rId45"/>
    <p:sldId id="2134806855" r:id="rId46"/>
    <p:sldId id="2134806856" r:id="rId47"/>
    <p:sldId id="2134806783" r:id="rId48"/>
    <p:sldId id="2134806868" r:id="rId49"/>
    <p:sldId id="2134806869" r:id="rId50"/>
    <p:sldId id="2134806870" r:id="rId51"/>
    <p:sldId id="2134806812" r:id="rId52"/>
    <p:sldId id="2134806738" r:id="rId53"/>
    <p:sldId id="2134806857" r:id="rId54"/>
    <p:sldId id="2134806860" r:id="rId55"/>
    <p:sldId id="2134806814" r:id="rId56"/>
    <p:sldId id="2134806740" r:id="rId57"/>
    <p:sldId id="2134806862" r:id="rId58"/>
    <p:sldId id="2134806748" r:id="rId59"/>
    <p:sldId id="2134806823" r:id="rId60"/>
    <p:sldId id="2134806863" r:id="rId61"/>
    <p:sldId id="2134806826" r:id="rId62"/>
    <p:sldId id="2134806865" r:id="rId63"/>
    <p:sldId id="2134806866" r:id="rId64"/>
    <p:sldId id="2134806867" r:id="rId65"/>
    <p:sldId id="2134806751" r:id="rId66"/>
    <p:sldId id="869" r:id="rId67"/>
    <p:sldId id="2134806752" r:id="rId68"/>
    <p:sldId id="969" r:id="rId69"/>
  </p:sldIdLst>
  <p:sldSz cx="9144000" cy="6858000" type="screen4x3"/>
  <p:notesSz cx="6735763" cy="9866313"/>
  <p:embeddedFontLst>
    <p:embeddedFont>
      <p:font typeface="Cambria Math" panose="02040503050406030204" pitchFamily="18" charset="0"/>
      <p:regular r:id="rId72"/>
    </p:embeddedFont>
    <p:embeddedFont>
      <p:font typeface="Dosis" pitchFamily="2" charset="0"/>
      <p:regular r:id="rId73"/>
      <p:bold r:id="rId7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E5E3"/>
    <a:srgbClr val="F0F0F0"/>
    <a:srgbClr val="FFC611"/>
    <a:srgbClr val="F1B331"/>
    <a:srgbClr val="156082"/>
    <a:srgbClr val="FF0000"/>
    <a:srgbClr val="FFFFFF"/>
    <a:srgbClr val="FCC302"/>
    <a:srgbClr val="276F8B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47" autoAdjust="0"/>
    <p:restoredTop sz="96290" autoAdjust="0"/>
  </p:normalViewPr>
  <p:slideViewPr>
    <p:cSldViewPr snapToGrid="0">
      <p:cViewPr varScale="1">
        <p:scale>
          <a:sx n="71" d="100"/>
          <a:sy n="71" d="100"/>
        </p:scale>
        <p:origin x="810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font" Target="fonts/font3.fntdata"/><Relationship Id="rId79" Type="http://schemas.microsoft.com/office/2018/10/relationships/authors" Target="author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notesMaster" Target="notesMasters/notesMaster1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font" Target="fonts/font2.fntdata"/><Relationship Id="rId78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14/12/2025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14/12/2025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1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5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DD0497D-8F79-0933-B3D5-AF8A7B3620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76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43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9F1A211-657F-B987-B2BE-49CCF38378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925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0E99929-5F25-099D-C5D6-76D64D24E2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22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962912E-865E-A118-5AE6-3881416ADD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11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BE37129-F6C1-090E-E948-3FB02CD2DA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6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9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8.png"/><Relationship Id="rId5" Type="http://schemas.openxmlformats.org/officeDocument/2006/relationships/image" Target="../media/image15.emf"/><Relationship Id="rId4" Type="http://schemas.openxmlformats.org/officeDocument/2006/relationships/image" Target="../media/image3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2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5.mp4"/><Relationship Id="rId7" Type="http://schemas.openxmlformats.org/officeDocument/2006/relationships/image" Target="../media/image2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5.mp4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mp4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e 34">
            <a:extLst>
              <a:ext uri="{FF2B5EF4-FFF2-40B4-BE49-F238E27FC236}">
                <a16:creationId xmlns:a16="http://schemas.microsoft.com/office/drawing/2014/main" id="{49328FF8-D163-CFE8-2ACC-0DC933D7C351}"/>
              </a:ext>
            </a:extLst>
          </p:cNvPr>
          <p:cNvGrpSpPr/>
          <p:nvPr/>
        </p:nvGrpSpPr>
        <p:grpSpPr>
          <a:xfrm>
            <a:off x="2446610" y="6021421"/>
            <a:ext cx="1124468" cy="288630"/>
            <a:chOff x="5372100" y="5877672"/>
            <a:chExt cx="1124468" cy="288630"/>
          </a:xfrm>
        </p:grpSpPr>
        <p:sp>
          <p:nvSpPr>
            <p:cNvPr id="16" name="Rectangle : coins arrondis 35">
              <a:extLst>
                <a:ext uri="{FF2B5EF4-FFF2-40B4-BE49-F238E27FC236}">
                  <a16:creationId xmlns:a16="http://schemas.microsoft.com/office/drawing/2014/main" id="{7DF8320E-BF1F-4DD3-DBAC-61D22E30571F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Ellipse 36">
              <a:extLst>
                <a:ext uri="{FF2B5EF4-FFF2-40B4-BE49-F238E27FC236}">
                  <a16:creationId xmlns:a16="http://schemas.microsoft.com/office/drawing/2014/main" id="{10F923DD-00E5-0CE3-3C40-5D2AA4537FD6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rgbClr val="B2B3A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8" name="Groupe 37">
            <a:extLst>
              <a:ext uri="{FF2B5EF4-FFF2-40B4-BE49-F238E27FC236}">
                <a16:creationId xmlns:a16="http://schemas.microsoft.com/office/drawing/2014/main" id="{BDD32D5B-EC0C-FBAC-56A6-F458A97D8783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  <a:solidFill>
            <a:srgbClr val="BFBFBF"/>
          </a:solidFill>
        </p:grpSpPr>
        <p:sp>
          <p:nvSpPr>
            <p:cNvPr id="19" name="Rectangle : coins arrondis 38">
              <a:extLst>
                <a:ext uri="{FF2B5EF4-FFF2-40B4-BE49-F238E27FC236}">
                  <a16:creationId xmlns:a16="http://schemas.microsoft.com/office/drawing/2014/main" id="{045E6E3D-F7A3-AE31-A9DF-DFAD60511875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Ellipse 39">
              <a:extLst>
                <a:ext uri="{FF2B5EF4-FFF2-40B4-BE49-F238E27FC236}">
                  <a16:creationId xmlns:a16="http://schemas.microsoft.com/office/drawing/2014/main" id="{B5755DAE-FFA2-95A0-64DD-632B4C52E13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1" name="Groupe 40">
            <a:extLst>
              <a:ext uri="{FF2B5EF4-FFF2-40B4-BE49-F238E27FC236}">
                <a16:creationId xmlns:a16="http://schemas.microsoft.com/office/drawing/2014/main" id="{1A0D9468-63FC-7E14-3B93-B5E35F0A6357}"/>
              </a:ext>
            </a:extLst>
          </p:cNvPr>
          <p:cNvGrpSpPr/>
          <p:nvPr/>
        </p:nvGrpSpPr>
        <p:grpSpPr>
          <a:xfrm>
            <a:off x="7337866" y="6021421"/>
            <a:ext cx="1124468" cy="288630"/>
            <a:chOff x="7337866" y="6021421"/>
            <a:chExt cx="1124468" cy="288630"/>
          </a:xfrm>
          <a:solidFill>
            <a:srgbClr val="BFBFBF"/>
          </a:solidFill>
        </p:grpSpPr>
        <p:sp>
          <p:nvSpPr>
            <p:cNvPr id="22" name="Rectangle : coins arrondis 41">
              <a:extLst>
                <a:ext uri="{FF2B5EF4-FFF2-40B4-BE49-F238E27FC236}">
                  <a16:creationId xmlns:a16="http://schemas.microsoft.com/office/drawing/2014/main" id="{24B12A97-BDBA-110B-38D8-FE0BA3D80693}"/>
                </a:ext>
              </a:extLst>
            </p:cNvPr>
            <p:cNvSpPr/>
            <p:nvPr/>
          </p:nvSpPr>
          <p:spPr>
            <a:xfrm>
              <a:off x="7337866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sz="14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fr-FR" sz="1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Ellipse 42">
              <a:extLst>
                <a:ext uri="{FF2B5EF4-FFF2-40B4-BE49-F238E27FC236}">
                  <a16:creationId xmlns:a16="http://schemas.microsoft.com/office/drawing/2014/main" id="{6446AACD-59E7-F92D-2E0A-3D120BCF9E1A}"/>
                </a:ext>
              </a:extLst>
            </p:cNvPr>
            <p:cNvSpPr/>
            <p:nvPr/>
          </p:nvSpPr>
          <p:spPr>
            <a:xfrm>
              <a:off x="8193283" y="602142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4" name="Groupe 43">
            <a:extLst>
              <a:ext uri="{FF2B5EF4-FFF2-40B4-BE49-F238E27FC236}">
                <a16:creationId xmlns:a16="http://schemas.microsoft.com/office/drawing/2014/main" id="{5CD5D390-59DA-07FE-7C23-3B8109D21CBB}"/>
              </a:ext>
            </a:extLst>
          </p:cNvPr>
          <p:cNvGrpSpPr/>
          <p:nvPr/>
        </p:nvGrpSpPr>
        <p:grpSpPr>
          <a:xfrm>
            <a:off x="5707448" y="6015247"/>
            <a:ext cx="1124468" cy="294804"/>
            <a:chOff x="7337866" y="6015247"/>
            <a:chExt cx="1124468" cy="294804"/>
          </a:xfrm>
          <a:solidFill>
            <a:srgbClr val="BFBFBF"/>
          </a:solidFill>
        </p:grpSpPr>
        <p:sp>
          <p:nvSpPr>
            <p:cNvPr id="25" name="Rectangle : coins arrondis 44">
              <a:extLst>
                <a:ext uri="{FF2B5EF4-FFF2-40B4-BE49-F238E27FC236}">
                  <a16:creationId xmlns:a16="http://schemas.microsoft.com/office/drawing/2014/main" id="{0CD7C0D3-97AA-E1C9-2416-854AAB862C0A}"/>
                </a:ext>
              </a:extLst>
            </p:cNvPr>
            <p:cNvSpPr/>
            <p:nvPr/>
          </p:nvSpPr>
          <p:spPr>
            <a:xfrm>
              <a:off x="7337866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Ellipse 45">
              <a:extLst>
                <a:ext uri="{FF2B5EF4-FFF2-40B4-BE49-F238E27FC236}">
                  <a16:creationId xmlns:a16="http://schemas.microsoft.com/office/drawing/2014/main" id="{F8E662AE-7350-484A-14E2-8FBB9CC1542B}"/>
                </a:ext>
              </a:extLst>
            </p:cNvPr>
            <p:cNvSpPr/>
            <p:nvPr/>
          </p:nvSpPr>
          <p:spPr>
            <a:xfrm>
              <a:off x="8193283" y="6015247"/>
              <a:ext cx="269051" cy="256655"/>
            </a:xfrm>
            <a:prstGeom prst="ellipse">
              <a:avLst/>
            </a:prstGeom>
            <a:solidFill>
              <a:srgbClr val="B2B3A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7" name="Groupe 46">
            <a:extLst>
              <a:ext uri="{FF2B5EF4-FFF2-40B4-BE49-F238E27FC236}">
                <a16:creationId xmlns:a16="http://schemas.microsoft.com/office/drawing/2014/main" id="{1C6CC00C-FBF9-42F2-807A-12AF12ADFA66}"/>
              </a:ext>
            </a:extLst>
          </p:cNvPr>
          <p:cNvGrpSpPr/>
          <p:nvPr/>
        </p:nvGrpSpPr>
        <p:grpSpPr>
          <a:xfrm>
            <a:off x="4077029" y="6021421"/>
            <a:ext cx="1132187" cy="288630"/>
            <a:chOff x="5701783" y="6021421"/>
            <a:chExt cx="1132187" cy="288630"/>
          </a:xfrm>
          <a:solidFill>
            <a:srgbClr val="B2B3AE"/>
          </a:solidFill>
        </p:grpSpPr>
        <p:sp>
          <p:nvSpPr>
            <p:cNvPr id="28" name="Rectangle : coins arrondis 47">
              <a:extLst>
                <a:ext uri="{FF2B5EF4-FFF2-40B4-BE49-F238E27FC236}">
                  <a16:creationId xmlns:a16="http://schemas.microsoft.com/office/drawing/2014/main" id="{42032FBA-237D-2274-58FD-4E47DA331F23}"/>
                </a:ext>
              </a:extLst>
            </p:cNvPr>
            <p:cNvSpPr/>
            <p:nvPr/>
          </p:nvSpPr>
          <p:spPr>
            <a:xfrm>
              <a:off x="5701783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Ellipse 48">
              <a:extLst>
                <a:ext uri="{FF2B5EF4-FFF2-40B4-BE49-F238E27FC236}">
                  <a16:creationId xmlns:a16="http://schemas.microsoft.com/office/drawing/2014/main" id="{83AA3533-1871-69D9-DF0D-A432316D0187}"/>
                </a:ext>
              </a:extLst>
            </p:cNvPr>
            <p:cNvSpPr/>
            <p:nvPr/>
          </p:nvSpPr>
          <p:spPr>
            <a:xfrm>
              <a:off x="6564919" y="6041623"/>
              <a:ext cx="269051" cy="256655"/>
            </a:xfrm>
            <a:prstGeom prst="ellipse">
              <a:avLst/>
            </a:prstGeom>
            <a:solidFill>
              <a:srgbClr val="BFBFBF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D27CF392-6086-C44E-E114-B4B90389E6CB}"/>
              </a:ext>
            </a:extLst>
          </p:cNvPr>
          <p:cNvSpPr txBox="1"/>
          <p:nvPr/>
        </p:nvSpPr>
        <p:spPr>
          <a:xfrm>
            <a:off x="757312" y="4123661"/>
            <a:ext cx="304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chemeClr val="bg1"/>
                </a:solidFill>
              </a:rPr>
              <a:t>2</a:t>
            </a:r>
            <a:endParaRPr lang="fr-MA" b="1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8B8F3D1-30BA-8119-F0AC-9ABC3825959D}"/>
              </a:ext>
            </a:extLst>
          </p:cNvPr>
          <p:cNvSpPr txBox="1"/>
          <p:nvPr/>
        </p:nvSpPr>
        <p:spPr>
          <a:xfrm>
            <a:off x="4030760" y="5180629"/>
            <a:ext cx="304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chemeClr val="bg1"/>
                </a:solidFill>
              </a:rPr>
              <a:t>2</a:t>
            </a:r>
            <a:endParaRPr lang="fr-M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347510" y="938025"/>
            <a:ext cx="7169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هذه العمليات. دوّنوا النتيجة فقط على دفاتركم كما في المثال.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e 4">
            <a:extLst>
              <a:ext uri="{FF2B5EF4-FFF2-40B4-BE49-F238E27FC236}">
                <a16:creationId xmlns:a16="http://schemas.microsoft.com/office/drawing/2014/main" id="{C7E415D5-A150-8AC8-C39D-5CB6041BD2BC}"/>
              </a:ext>
            </a:extLst>
          </p:cNvPr>
          <p:cNvGrpSpPr/>
          <p:nvPr/>
        </p:nvGrpSpPr>
        <p:grpSpPr>
          <a:xfrm>
            <a:off x="1120105" y="2724885"/>
            <a:ext cx="5597011" cy="613155"/>
            <a:chOff x="1581931" y="2616985"/>
            <a:chExt cx="5597011" cy="613155"/>
          </a:xfrm>
        </p:grpSpPr>
        <p:sp>
          <p:nvSpPr>
            <p:cNvPr id="3" name="Rectangle : coins arrondis 1">
              <a:extLst>
                <a:ext uri="{FF2B5EF4-FFF2-40B4-BE49-F238E27FC236}">
                  <a16:creationId xmlns:a16="http://schemas.microsoft.com/office/drawing/2014/main" id="{5F8D4185-EDC6-0A29-A5E1-790E4D94E8E9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4" name="ZoneTexte 2">
              <a:extLst>
                <a:ext uri="{FF2B5EF4-FFF2-40B4-BE49-F238E27FC236}">
                  <a16:creationId xmlns:a16="http://schemas.microsoft.com/office/drawing/2014/main" id="{8E0DF794-139B-5797-49AB-F97BFD7207C0}"/>
                </a:ext>
              </a:extLst>
            </p:cNvPr>
            <p:cNvSpPr txBox="1"/>
            <p:nvPr/>
          </p:nvSpPr>
          <p:spPr>
            <a:xfrm>
              <a:off x="2160675" y="2689451"/>
              <a:ext cx="13708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MA" sz="24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6 x 4 </a:t>
              </a:r>
              <a:r>
                <a:rPr lang="fr-FR" sz="2400" dirty="0">
                  <a:latin typeface="Calibri" panose="020F0502020204030204" pitchFamily="34" charset="0"/>
                </a:rPr>
                <a:t>= </a:t>
              </a:r>
              <a:r>
                <a:rPr lang="fr-FR" sz="2400" dirty="0">
                  <a:solidFill>
                    <a:srgbClr val="FCC302"/>
                  </a:solidFill>
                  <a:latin typeface="Calibri" panose="020F0502020204030204" pitchFamily="34" charset="0"/>
                </a:rPr>
                <a:t>…</a:t>
              </a:r>
              <a:r>
                <a:rPr lang="fr-FR" sz="2400" dirty="0">
                  <a:latin typeface="Calibri" panose="020F0502020204030204" pitchFamily="34" charset="0"/>
                </a:rPr>
                <a:t> </a:t>
              </a:r>
            </a:p>
          </p:txBody>
        </p:sp>
        <p:sp>
          <p:nvSpPr>
            <p:cNvPr id="5" name="Ellipse 15">
              <a:extLst>
                <a:ext uri="{FF2B5EF4-FFF2-40B4-BE49-F238E27FC236}">
                  <a16:creationId xmlns:a16="http://schemas.microsoft.com/office/drawing/2014/main" id="{48EC08FD-AFA4-3AE3-3FE6-ECDABEA9F6EE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7" name="ZoneTexte 21">
              <a:extLst>
                <a:ext uri="{FF2B5EF4-FFF2-40B4-BE49-F238E27FC236}">
                  <a16:creationId xmlns:a16="http://schemas.microsoft.com/office/drawing/2014/main" id="{45C11A43-3421-DD33-B276-C45D1B6F27EA}"/>
                </a:ext>
              </a:extLst>
            </p:cNvPr>
            <p:cNvSpPr txBox="1"/>
            <p:nvPr/>
          </p:nvSpPr>
          <p:spPr>
            <a:xfrm>
              <a:off x="4022727" y="2768475"/>
              <a:ext cx="315621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5">
            <a:extLst>
              <a:ext uri="{FF2B5EF4-FFF2-40B4-BE49-F238E27FC236}">
                <a16:creationId xmlns:a16="http://schemas.microsoft.com/office/drawing/2014/main" id="{B665D45D-96A1-C9A0-2CB0-B65E08E6F934}"/>
              </a:ext>
            </a:extLst>
          </p:cNvPr>
          <p:cNvGrpSpPr/>
          <p:nvPr/>
        </p:nvGrpSpPr>
        <p:grpSpPr>
          <a:xfrm>
            <a:off x="2930416" y="3519961"/>
            <a:ext cx="5090686" cy="931210"/>
            <a:chOff x="2208522" y="3613351"/>
            <a:chExt cx="5090686" cy="931210"/>
          </a:xfrm>
        </p:grpSpPr>
        <p:pic>
          <p:nvPicPr>
            <p:cNvPr id="11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0D767D7E-BC78-0149-EE94-A3A1DB4A1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12" name="Rectangle : coins arrondis 24">
              <a:extLst>
                <a:ext uri="{FF2B5EF4-FFF2-40B4-BE49-F238E27FC236}">
                  <a16:creationId xmlns:a16="http://schemas.microsoft.com/office/drawing/2014/main" id="{9FECFA70-68A5-E4C3-5818-5BE387E1755F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13" name="ZoneTexte 25">
              <a:extLst>
                <a:ext uri="{FF2B5EF4-FFF2-40B4-BE49-F238E27FC236}">
                  <a16:creationId xmlns:a16="http://schemas.microsoft.com/office/drawing/2014/main" id="{E5ED6526-9686-FABA-10E1-DB501AF236F0}"/>
                </a:ext>
              </a:extLst>
            </p:cNvPr>
            <p:cNvSpPr txBox="1"/>
            <p:nvPr/>
          </p:nvSpPr>
          <p:spPr>
            <a:xfrm>
              <a:off x="3918611" y="3893660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JF Flat Bold" panose="02000500000000000000" pitchFamily="2" charset="-78"/>
                </a:rPr>
                <a:t> 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JF Flat Bold" panose="02000500000000000000" pitchFamily="2" charset="-78"/>
                </a:rPr>
                <a:t>24</a:t>
              </a:r>
              <a:r>
                <a:rPr lang="fr-FR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JF Flat Bold" panose="02000500000000000000" pitchFamily="2" charset="-78"/>
                </a:rPr>
                <a:t> </a:t>
              </a:r>
            </a:p>
          </p:txBody>
        </p:sp>
        <p:sp>
          <p:nvSpPr>
            <p:cNvPr id="14" name="ZoneTexte 26">
              <a:extLst>
                <a:ext uri="{FF2B5EF4-FFF2-40B4-BE49-F238E27FC236}">
                  <a16:creationId xmlns:a16="http://schemas.microsoft.com/office/drawing/2014/main" id="{87C56F91-06F5-8799-EA4D-1242D512B140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في كُرّاساتِكُمْ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16" name="Ellipse 27">
              <a:extLst>
                <a:ext uri="{FF2B5EF4-FFF2-40B4-BE49-F238E27FC236}">
                  <a16:creationId xmlns:a16="http://schemas.microsoft.com/office/drawing/2014/main" id="{6510B5F5-E66B-8210-37AC-BB965C629294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243047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عرض فيديو الحساب الذهني </a:t>
            </a:r>
          </a:p>
        </p:txBody>
      </p:sp>
      <p:pic>
        <p:nvPicPr>
          <p:cNvPr id="5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7535241-6473-4B3A-95F9-64192E229F5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roupe 5">
            <a:extLst>
              <a:ext uri="{FF2B5EF4-FFF2-40B4-BE49-F238E27FC236}">
                <a16:creationId xmlns:a16="http://schemas.microsoft.com/office/drawing/2014/main" id="{D0D88F93-D631-A796-CFB4-2B5F12EEBEAD}"/>
              </a:ext>
            </a:extLst>
          </p:cNvPr>
          <p:cNvGrpSpPr/>
          <p:nvPr/>
        </p:nvGrpSpPr>
        <p:grpSpPr>
          <a:xfrm>
            <a:off x="347510" y="1282507"/>
            <a:ext cx="614494" cy="688367"/>
            <a:chOff x="924143" y="3511073"/>
            <a:chExt cx="614494" cy="688367"/>
          </a:xfrm>
        </p:grpSpPr>
        <p:pic>
          <p:nvPicPr>
            <p:cNvPr id="21" name="Image 6">
              <a:extLst>
                <a:ext uri="{FF2B5EF4-FFF2-40B4-BE49-F238E27FC236}">
                  <a16:creationId xmlns:a16="http://schemas.microsoft.com/office/drawing/2014/main" id="{631D04AE-1544-F674-FBE7-8FC72B2E2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2" name="ZoneTexte 12">
              <a:extLst>
                <a:ext uri="{FF2B5EF4-FFF2-40B4-BE49-F238E27FC236}">
                  <a16:creationId xmlns:a16="http://schemas.microsoft.com/office/drawing/2014/main" id="{40086DE9-B55B-35CA-0EF0-EA18CBD69394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085DD75-05DD-5628-5BA7-D80E77D35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912AD76-41B9-2D1A-85B6-2EC43C11B8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839" y="2950138"/>
            <a:ext cx="8266420" cy="95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8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745314" y="912921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3F53BCC-CD19-863A-200F-F58BB7160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0B855EB-5000-CF4B-5AB8-FE772CD097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269"/>
          <a:stretch>
            <a:fillRect/>
          </a:stretch>
        </p:blipFill>
        <p:spPr>
          <a:xfrm>
            <a:off x="291081" y="2925855"/>
            <a:ext cx="8320235" cy="120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0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0F8DB608-CB44-D87C-0196-66ACA9578A04}"/>
              </a:ext>
            </a:extLst>
          </p:cNvPr>
          <p:cNvSpPr/>
          <p:nvPr/>
        </p:nvSpPr>
        <p:spPr>
          <a:xfrm>
            <a:off x="1720931" y="2610517"/>
            <a:ext cx="5884432" cy="237055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16" name="Flowchart: Alternate Process 54">
            <a:extLst>
              <a:ext uri="{FF2B5EF4-FFF2-40B4-BE49-F238E27FC236}">
                <a16:creationId xmlns:a16="http://schemas.microsoft.com/office/drawing/2014/main" id="{EFB6D335-00BE-6E49-E996-7922EF89DEC2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16F4792D-02EB-46CE-498B-608690EFD496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18" name="Image 17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638781A9-19EA-8175-8413-981B51EA5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606638" y="3943405"/>
            <a:ext cx="841742" cy="841742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A22794FB-7BD5-C2DD-2618-61E65970628A}"/>
              </a:ext>
            </a:extLst>
          </p:cNvPr>
          <p:cNvGrpSpPr/>
          <p:nvPr/>
        </p:nvGrpSpPr>
        <p:grpSpPr>
          <a:xfrm>
            <a:off x="1852603" y="3235721"/>
            <a:ext cx="4597052" cy="1451721"/>
            <a:chOff x="1852603" y="3070584"/>
            <a:chExt cx="4597052" cy="1451721"/>
          </a:xfrm>
        </p:grpSpPr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AC25B718-B623-DD0F-47E3-B2C4EB91E7F8}"/>
                </a:ext>
              </a:extLst>
            </p:cNvPr>
            <p:cNvSpPr txBox="1"/>
            <p:nvPr/>
          </p:nvSpPr>
          <p:spPr>
            <a:xfrm>
              <a:off x="1852603" y="3070584"/>
              <a:ext cx="45970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fr-FR"/>
              </a:defPPr>
              <a:lvl1pPr algn="r" defTabSz="685834" rtl="1">
                <a:defRPr sz="3600" b="1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defRPr>
              </a:lvl1pPr>
            </a:lstStyle>
            <a:p>
              <a:r>
                <a:rPr lang="ar-MA" dirty="0">
                  <a:solidFill>
                    <a:schemeClr val="bg1">
                      <a:lumMod val="65000"/>
                    </a:schemeClr>
                  </a:solidFill>
                </a:rPr>
                <a:t>حساب ذهني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CEF45A3A-54DF-FAD2-5386-ECF1AB924C43}"/>
                </a:ext>
              </a:extLst>
            </p:cNvPr>
            <p:cNvSpPr txBox="1"/>
            <p:nvPr/>
          </p:nvSpPr>
          <p:spPr>
            <a:xfrm>
              <a:off x="1852603" y="3875974"/>
              <a:ext cx="45970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36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أنشطة تهييئية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403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4117D-7590-C033-4BC7-A2DDB912F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C146B93-DEBE-DAB5-6075-5E17232EBAA1}"/>
              </a:ext>
            </a:extLst>
          </p:cNvPr>
          <p:cNvSpPr txBox="1"/>
          <p:nvPr/>
        </p:nvSpPr>
        <p:spPr>
          <a:xfrm>
            <a:off x="1260105" y="853594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ألواحكم.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19C86DB-761F-CA21-7718-1D728DA0E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4" name="Image 6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46A9D11E-6C38-A045-7483-A8B3F7328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5737" y="748336"/>
            <a:ext cx="757857" cy="74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0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BB15E83-9907-D8BC-BA17-46815BBF8F64}"/>
              </a:ext>
            </a:extLst>
          </p:cNvPr>
          <p:cNvSpPr txBox="1"/>
          <p:nvPr/>
        </p:nvSpPr>
        <p:spPr>
          <a:xfrm>
            <a:off x="1925515" y="867386"/>
            <a:ext cx="56109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الكتابة الضربية المناسبة  لتجميعات 15 برتقالة.</a:t>
            </a:r>
          </a:p>
        </p:txBody>
      </p: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278C5A5A-18E6-AC3F-18EF-EF519BB66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10" name="Picture 9" descr="A group of oranges with green leaves&#10;&#10;AI-generated content may be incorrect.">
            <a:extLst>
              <a:ext uri="{FF2B5EF4-FFF2-40B4-BE49-F238E27FC236}">
                <a16:creationId xmlns:a16="http://schemas.microsoft.com/office/drawing/2014/main" id="{D5BCDAAE-044A-7FF5-5EB1-ECC0DA511AA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6863" y="2673405"/>
            <a:ext cx="4134427" cy="272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9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B57A5-F1A3-25BD-A3D3-7650C4ABE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C46EB957-EFEE-E54A-66BF-3FE37A8854A5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B538703-E589-D5CA-D706-ECC8A8000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4A5A436-B1C6-D88F-87E5-1D7E72B87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2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8CF1C-3549-D05C-ED0E-0B9274227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82853B3-BA1D-444B-A1BA-209C3440AF47}"/>
              </a:ext>
            </a:extLst>
          </p:cNvPr>
          <p:cNvSpPr txBox="1"/>
          <p:nvPr/>
        </p:nvSpPr>
        <p:spPr>
          <a:xfrm>
            <a:off x="1925515" y="867386"/>
            <a:ext cx="56109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216CA9F3-0FD9-6FD9-434C-81A77364A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8" name="Picture 7" descr="A group of oranges with leaves&#10;&#10;AI-generated content may be incorrect.">
            <a:extLst>
              <a:ext uri="{FF2B5EF4-FFF2-40B4-BE49-F238E27FC236}">
                <a16:creationId xmlns:a16="http://schemas.microsoft.com/office/drawing/2014/main" id="{CD8176E6-4206-8422-5803-90D1EC377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053" y="1625707"/>
            <a:ext cx="3754316" cy="2855848"/>
          </a:xfrm>
          <a:prstGeom prst="rect">
            <a:avLst/>
          </a:prstGeom>
        </p:spPr>
      </p:pic>
      <p:sp>
        <p:nvSpPr>
          <p:cNvPr id="3" name="ZoneTexte 3">
            <a:extLst>
              <a:ext uri="{FF2B5EF4-FFF2-40B4-BE49-F238E27FC236}">
                <a16:creationId xmlns:a16="http://schemas.microsoft.com/office/drawing/2014/main" id="{C3FAC2A8-88F5-A893-5668-3D7A3BC4D015}"/>
              </a:ext>
            </a:extLst>
          </p:cNvPr>
          <p:cNvSpPr txBox="1"/>
          <p:nvPr/>
        </p:nvSpPr>
        <p:spPr>
          <a:xfrm>
            <a:off x="2818643" y="4397024"/>
            <a:ext cx="3314700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MA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</a:t>
            </a:r>
            <a:r>
              <a:rPr lang="fr-MA" sz="4000" b="1" dirty="0">
                <a:solidFill>
                  <a:srgbClr val="276F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fr-MA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</a:t>
            </a:r>
            <a:r>
              <a:rPr lang="fr-MA" sz="4000" b="1" dirty="0">
                <a:solidFill>
                  <a:srgbClr val="276F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fr-MA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ar-MA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3">
            <a:extLst>
              <a:ext uri="{FF2B5EF4-FFF2-40B4-BE49-F238E27FC236}">
                <a16:creationId xmlns:a16="http://schemas.microsoft.com/office/drawing/2014/main" id="{E52C5296-2F3B-6A5B-06C5-6FD172ECE832}"/>
              </a:ext>
            </a:extLst>
          </p:cNvPr>
          <p:cNvSpPr txBox="1"/>
          <p:nvPr/>
        </p:nvSpPr>
        <p:spPr>
          <a:xfrm>
            <a:off x="1566118" y="5282728"/>
            <a:ext cx="5819750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MA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مَجْموعاتٍ </a:t>
            </a:r>
            <a:r>
              <a:rPr lang="ar-MA" sz="4000" b="1" dirty="0">
                <a:solidFill>
                  <a:srgbClr val="276F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مِنْ</a:t>
            </a:r>
            <a:r>
              <a:rPr lang="ar-MA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بُرْتُقالاتٍ</a:t>
            </a:r>
          </a:p>
        </p:txBody>
      </p:sp>
    </p:spTree>
    <p:extLst>
      <p:ext uri="{BB962C8B-B14F-4D97-AF65-F5344CB8AC3E}">
        <p14:creationId xmlns:p14="http://schemas.microsoft.com/office/powerpoint/2010/main" val="93618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B03D1-91B8-994E-1E38-9DBA25524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1C7B1A5-4C06-FBF1-D71F-CE768136E57D}"/>
              </a:ext>
            </a:extLst>
          </p:cNvPr>
          <p:cNvSpPr txBox="1"/>
          <p:nvPr/>
        </p:nvSpPr>
        <p:spPr>
          <a:xfrm>
            <a:off x="1925515" y="867386"/>
            <a:ext cx="56109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هل من أمكانية أخرى للتجميع. اكتبوا كتابتها الضربية.</a:t>
            </a:r>
          </a:p>
        </p:txBody>
      </p: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FC3D189B-DF05-7736-C3C9-209FBE0A5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3" name="Picture 9" descr="A group of oranges with green leaves&#10;&#10;AI-generated content may be incorrect.">
            <a:extLst>
              <a:ext uri="{FF2B5EF4-FFF2-40B4-BE49-F238E27FC236}">
                <a16:creationId xmlns:a16="http://schemas.microsoft.com/office/drawing/2014/main" id="{B4E29572-2266-2472-EB76-F469A50E0E5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6863" y="2673405"/>
            <a:ext cx="4134427" cy="272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4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84C9F-9587-5980-0B21-4BB681334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C970A90-6975-0A1F-9783-BF5293A3531B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6CBFF9F-0B2B-FFDB-8168-BFF0D9F6D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64A3260-C8D6-0168-FD2C-6140D1020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12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</a:t>
            </a:r>
            <a:r>
              <a:rPr lang="f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2" y="5322766"/>
            <a:ext cx="1715313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إلى الشريحة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B1D5B-F872-DA3E-D329-E1E98B67E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357235B6-57DA-00AD-A825-67C38D8CD923}"/>
              </a:ext>
            </a:extLst>
          </p:cNvPr>
          <p:cNvSpPr txBox="1"/>
          <p:nvPr/>
        </p:nvSpPr>
        <p:spPr>
          <a:xfrm>
            <a:off x="1925515" y="867386"/>
            <a:ext cx="56109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9F7FE35-6AB5-729B-C80D-AF5157898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0B9B945-3FAC-D48E-5B06-AD79BB688096}"/>
              </a:ext>
            </a:extLst>
          </p:cNvPr>
          <p:cNvGrpSpPr/>
          <p:nvPr/>
        </p:nvGrpSpPr>
        <p:grpSpPr>
          <a:xfrm>
            <a:off x="2400044" y="2242582"/>
            <a:ext cx="4220818" cy="2724530"/>
            <a:chOff x="2400044" y="2242582"/>
            <a:chExt cx="4220818" cy="2724530"/>
          </a:xfrm>
        </p:grpSpPr>
        <p:pic>
          <p:nvPicPr>
            <p:cNvPr id="6" name="Picture 5" descr="A group of oranges with green leaves&#10;&#10;AI-generated content may be incorrect.">
              <a:extLst>
                <a:ext uri="{FF2B5EF4-FFF2-40B4-BE49-F238E27FC236}">
                  <a16:creationId xmlns:a16="http://schemas.microsoft.com/office/drawing/2014/main" id="{56850532-3B5A-233B-7731-BB9FD9841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43240" y="2242582"/>
              <a:ext cx="4134427" cy="2724530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0157119-7A72-AF39-A537-D0837C3AA19F}"/>
                </a:ext>
              </a:extLst>
            </p:cNvPr>
            <p:cNvSpPr/>
            <p:nvPr/>
          </p:nvSpPr>
          <p:spPr>
            <a:xfrm>
              <a:off x="2400044" y="2373924"/>
              <a:ext cx="4220818" cy="668214"/>
            </a:xfrm>
            <a:prstGeom prst="round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FD5B5B9-7BE0-5A73-7817-0E485BA8A096}"/>
                </a:ext>
              </a:extLst>
            </p:cNvPr>
            <p:cNvSpPr/>
            <p:nvPr/>
          </p:nvSpPr>
          <p:spPr>
            <a:xfrm>
              <a:off x="2400044" y="3147649"/>
              <a:ext cx="4220818" cy="668214"/>
            </a:xfrm>
            <a:prstGeom prst="round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EA1B663-F904-ABA5-8316-57D92A8F5D02}"/>
                </a:ext>
              </a:extLst>
            </p:cNvPr>
            <p:cNvSpPr/>
            <p:nvPr/>
          </p:nvSpPr>
          <p:spPr>
            <a:xfrm>
              <a:off x="2400044" y="3921374"/>
              <a:ext cx="4220818" cy="668214"/>
            </a:xfrm>
            <a:prstGeom prst="round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sp>
        <p:nvSpPr>
          <p:cNvPr id="9" name="ZoneTexte 3">
            <a:extLst>
              <a:ext uri="{FF2B5EF4-FFF2-40B4-BE49-F238E27FC236}">
                <a16:creationId xmlns:a16="http://schemas.microsoft.com/office/drawing/2014/main" id="{CC6CC7E1-011A-CA54-408F-7E6C6787FD16}"/>
              </a:ext>
            </a:extLst>
          </p:cNvPr>
          <p:cNvSpPr txBox="1"/>
          <p:nvPr/>
        </p:nvSpPr>
        <p:spPr>
          <a:xfrm>
            <a:off x="2914650" y="4801931"/>
            <a:ext cx="3314700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MA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</a:t>
            </a:r>
            <a:r>
              <a:rPr lang="fr-MA" sz="4000" b="1" dirty="0">
                <a:solidFill>
                  <a:srgbClr val="276F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fr-MA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MA" sz="4000" b="1" dirty="0">
                <a:solidFill>
                  <a:srgbClr val="276F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ar-MA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0" name="ZoneTexte 3">
            <a:extLst>
              <a:ext uri="{FF2B5EF4-FFF2-40B4-BE49-F238E27FC236}">
                <a16:creationId xmlns:a16="http://schemas.microsoft.com/office/drawing/2014/main" id="{981DA18E-80F9-2B19-B867-FB864538AE7D}"/>
              </a:ext>
            </a:extLst>
          </p:cNvPr>
          <p:cNvSpPr txBox="1"/>
          <p:nvPr/>
        </p:nvSpPr>
        <p:spPr>
          <a:xfrm>
            <a:off x="1600578" y="5509817"/>
            <a:ext cx="5819750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MA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مَجْموعاتٍ </a:t>
            </a:r>
            <a:r>
              <a:rPr lang="ar-MA" sz="4000" b="1" dirty="0">
                <a:solidFill>
                  <a:srgbClr val="276F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مِنْ</a:t>
            </a:r>
            <a:r>
              <a:rPr lang="ar-MA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بُرْتُقالاتٍ</a:t>
            </a:r>
          </a:p>
        </p:txBody>
      </p:sp>
    </p:spTree>
    <p:extLst>
      <p:ext uri="{BB962C8B-B14F-4D97-AF65-F5344CB8AC3E}">
        <p14:creationId xmlns:p14="http://schemas.microsoft.com/office/powerpoint/2010/main" val="5830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259A0-7ABB-B420-C7F6-DAAFE3D8A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2">
            <a:extLst>
              <a:ext uri="{FF2B5EF4-FFF2-40B4-BE49-F238E27FC236}">
                <a16:creationId xmlns:a16="http://schemas.microsoft.com/office/drawing/2014/main" id="{30B891DB-F44D-F5E8-D442-229E7982D9B6}"/>
              </a:ext>
            </a:extLst>
          </p:cNvPr>
          <p:cNvSpPr txBox="1"/>
          <p:nvPr/>
        </p:nvSpPr>
        <p:spPr>
          <a:xfrm>
            <a:off x="729106" y="852719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أتمموا الكتابات الضربية للعدد 24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E861654-DBE4-6B53-A31B-B57CC350E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9FCD106-236B-7523-AB32-8B1B3E35C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1790" y="2251983"/>
            <a:ext cx="3328704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0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944BC-DB76-9891-1832-9F0C167C1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493FAB01-F6EF-C8CA-73A3-5D13182E3133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316CF63-CF96-BFEA-2161-47827566A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789C474-0B0A-620B-5F36-C08EBD24B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79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BF9D7-FF30-B396-F8D7-FF9EE84BF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2">
            <a:extLst>
              <a:ext uri="{FF2B5EF4-FFF2-40B4-BE49-F238E27FC236}">
                <a16:creationId xmlns:a16="http://schemas.microsoft.com/office/drawing/2014/main" id="{41A78692-3A9D-F09B-76FA-DB98C4D5FB1E}"/>
              </a:ext>
            </a:extLst>
          </p:cNvPr>
          <p:cNvSpPr txBox="1"/>
          <p:nvPr/>
        </p:nvSpPr>
        <p:spPr>
          <a:xfrm>
            <a:off x="729106" y="852719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يقرأ؟ 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EB9B34A-FEFE-7822-3364-A4AD8E294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76DD110-F027-B23A-8F39-BCD66374A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648" y="2265430"/>
            <a:ext cx="3328704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2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32565-6E79-021A-87B2-6A6A06476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4CDE34E-D219-49CE-BBC7-440B219CD8B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D7E15F-E7B2-D7B4-2B57-B1B9F0E03455}"/>
              </a:ext>
            </a:extLst>
          </p:cNvPr>
          <p:cNvGrpSpPr/>
          <p:nvPr/>
        </p:nvGrpSpPr>
        <p:grpSpPr>
          <a:xfrm>
            <a:off x="1463040" y="2610517"/>
            <a:ext cx="6465663" cy="2370557"/>
            <a:chOff x="1463040" y="2610517"/>
            <a:chExt cx="6465663" cy="2370557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977B6B9A-D87D-0F28-68F5-70D1DAC7B6B9}"/>
                </a:ext>
              </a:extLst>
            </p:cNvPr>
            <p:cNvSpPr/>
            <p:nvPr/>
          </p:nvSpPr>
          <p:spPr>
            <a:xfrm>
              <a:off x="1463040" y="2610517"/>
              <a:ext cx="6370320" cy="237055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  <p:pic>
          <p:nvPicPr>
            <p:cNvPr id="18" name="Image 17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D52E8669-5A72-09C0-151A-161E9524B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7086961" y="3455435"/>
              <a:ext cx="841742" cy="841742"/>
            </a:xfrm>
            <a:prstGeom prst="rect">
              <a:avLst/>
            </a:prstGeom>
          </p:spPr>
        </p:pic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97A2BD5D-258A-8C55-989A-46E838CED705}"/>
              </a:ext>
            </a:extLst>
          </p:cNvPr>
          <p:cNvSpPr txBox="1"/>
          <p:nvPr/>
        </p:nvSpPr>
        <p:spPr>
          <a:xfrm>
            <a:off x="1310640" y="3562176"/>
            <a:ext cx="57224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32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تَعَرُّفُ وَتَحْديدُ قَواسِمِ عَدَدٍ.</a:t>
            </a:r>
            <a:endParaRPr lang="fr-FR" sz="3200" b="1" dirty="0">
              <a:solidFill>
                <a:srgbClr val="FC8D00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AA37B0A8-1229-EFE1-5003-F1EA712DC31D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B9C1166F-164F-0C78-D971-8CC8337FA4AD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364440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03D7C-69DE-05ED-1889-C71742412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0;p7">
            <a:extLst>
              <a:ext uri="{FF2B5EF4-FFF2-40B4-BE49-F238E27FC236}">
                <a16:creationId xmlns:a16="http://schemas.microsoft.com/office/drawing/2014/main" id="{0CCD51D4-18A8-D175-FCFA-F1517D30EE03}"/>
              </a:ext>
            </a:extLst>
          </p:cNvPr>
          <p:cNvSpPr txBox="1"/>
          <p:nvPr/>
        </p:nvSpPr>
        <p:spPr>
          <a:xfrm>
            <a:off x="358020" y="875930"/>
            <a:ext cx="719282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609630" rtl="1"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اليوم ، سنتعلم كيف نتعرف ونحدد قواسم عدد.</a:t>
            </a:r>
            <a:endParaRPr lang="ar-MA" sz="2000" b="1" kern="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4D3D0BC-7F03-7417-FC7C-F810AE4CCF4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10CEACB-E142-3053-2B83-6F716D387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1626691"/>
            <a:ext cx="4914900" cy="49149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A5060E3-2CB7-BEF0-F99E-EEE9C02053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348" y="1697879"/>
            <a:ext cx="3273991" cy="484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5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7772703-AEA7-32C5-14B4-CB62BA216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88555" y="886305"/>
            <a:ext cx="46592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</a:t>
            </a:r>
          </a:p>
        </p:txBody>
      </p:sp>
      <p:pic>
        <p:nvPicPr>
          <p:cNvPr id="2" name="n4 p2 s2 l1 ">
            <a:hlinkClick r:id="" action="ppaction://media"/>
            <a:extLst>
              <a:ext uri="{FF2B5EF4-FFF2-40B4-BE49-F238E27FC236}">
                <a16:creationId xmlns:a16="http://schemas.microsoft.com/office/drawing/2014/main" id="{C0006E68-A5E8-29A2-9AD7-43B300986C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4524" y="2273848"/>
            <a:ext cx="7684723" cy="432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8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266644" y="866168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 بما تعلمناه مع مجد وندى؛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FAB0DAC-D003-8FCB-1390-3DF76588A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60AF0EB-C374-1274-91E8-4579B622E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668" y="1906622"/>
            <a:ext cx="7029297" cy="39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241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B1E62-2164-7682-BB9A-AABC56BE1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0E1577A-AB14-5E77-BD7B-9F8A31C8248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4">
            <a:extLst>
              <a:ext uri="{FF2B5EF4-FFF2-40B4-BE49-F238E27FC236}">
                <a16:creationId xmlns:a16="http://schemas.microsoft.com/office/drawing/2014/main" id="{AB1A6F4C-387C-86BC-180B-506A8035BB33}"/>
              </a:ext>
            </a:extLst>
          </p:cNvPr>
          <p:cNvSpPr/>
          <p:nvPr/>
        </p:nvSpPr>
        <p:spPr>
          <a:xfrm>
            <a:off x="1928003" y="2610516"/>
            <a:ext cx="5577840" cy="237055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6523D970-D16C-FB5A-001D-438F08FA6839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2AE15EC1-7247-A64E-7200-DBB298C186FB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sp>
        <p:nvSpPr>
          <p:cNvPr id="10" name="ZoneTexte 20">
            <a:extLst>
              <a:ext uri="{FF2B5EF4-FFF2-40B4-BE49-F238E27FC236}">
                <a16:creationId xmlns:a16="http://schemas.microsoft.com/office/drawing/2014/main" id="{F6FD5402-7284-4010-3678-3907095EE2CF}"/>
              </a:ext>
            </a:extLst>
          </p:cNvPr>
          <p:cNvSpPr txBox="1"/>
          <p:nvPr/>
        </p:nvSpPr>
        <p:spPr>
          <a:xfrm>
            <a:off x="4043680" y="3199943"/>
            <a:ext cx="1770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النشاط1</a:t>
            </a:r>
          </a:p>
        </p:txBody>
      </p:sp>
      <p:pic>
        <p:nvPicPr>
          <p:cNvPr id="11" name="Image 17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9C1BC2E-DDCA-9E23-12B9-8D0FD9260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374255" y="3107018"/>
            <a:ext cx="841742" cy="791445"/>
          </a:xfrm>
          <a:prstGeom prst="rect">
            <a:avLst/>
          </a:prstGeom>
        </p:spPr>
      </p:pic>
      <p:sp>
        <p:nvSpPr>
          <p:cNvPr id="12" name="ZoneTexte 20">
            <a:extLst>
              <a:ext uri="{FF2B5EF4-FFF2-40B4-BE49-F238E27FC236}">
                <a16:creationId xmlns:a16="http://schemas.microsoft.com/office/drawing/2014/main" id="{C3D6A9FE-A10E-5F94-0034-44612A25CF23}"/>
              </a:ext>
            </a:extLst>
          </p:cNvPr>
          <p:cNvSpPr txBox="1"/>
          <p:nvPr/>
        </p:nvSpPr>
        <p:spPr>
          <a:xfrm>
            <a:off x="4341003" y="3817799"/>
            <a:ext cx="14450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النشاط2</a:t>
            </a:r>
          </a:p>
        </p:txBody>
      </p:sp>
      <p:sp>
        <p:nvSpPr>
          <p:cNvPr id="13" name="ZoneTexte 20">
            <a:extLst>
              <a:ext uri="{FF2B5EF4-FFF2-40B4-BE49-F238E27FC236}">
                <a16:creationId xmlns:a16="http://schemas.microsoft.com/office/drawing/2014/main" id="{2B010557-96F3-5D68-0471-F3F6F5881776}"/>
              </a:ext>
            </a:extLst>
          </p:cNvPr>
          <p:cNvSpPr txBox="1"/>
          <p:nvPr/>
        </p:nvSpPr>
        <p:spPr>
          <a:xfrm>
            <a:off x="4341003" y="4341019"/>
            <a:ext cx="14450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النشاط3</a:t>
            </a:r>
            <a:endParaRPr lang="ar-MA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9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32033E5-EE5C-13B1-45B3-752601AC2631}"/>
              </a:ext>
            </a:extLst>
          </p:cNvPr>
          <p:cNvSpPr txBox="1"/>
          <p:nvPr/>
        </p:nvSpPr>
        <p:spPr>
          <a:xfrm>
            <a:off x="1260105" y="853594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ألواحكم.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80EA8B6-3CC8-96A6-8AAB-35AE5C9FA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4" name="Image 6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CC387A1B-DC81-B605-1176-96BF11800C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5737" y="748336"/>
            <a:ext cx="757857" cy="74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46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75D2322-899E-88CE-4AA6-3DBC7D74F5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89D7714-BC70-001F-EFC7-52198107B479}"/>
              </a:ext>
            </a:extLst>
          </p:cNvPr>
          <p:cNvSpPr txBox="1">
            <a:spLocks/>
          </p:cNvSpPr>
          <p:nvPr/>
        </p:nvSpPr>
        <p:spPr>
          <a:xfrm>
            <a:off x="1281419" y="1498631"/>
            <a:ext cx="6581161" cy="66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الأول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BBA3D2-696B-89A7-9B33-7F2774337F73}"/>
              </a:ext>
            </a:extLst>
          </p:cNvPr>
          <p:cNvGrpSpPr/>
          <p:nvPr/>
        </p:nvGrpSpPr>
        <p:grpSpPr>
          <a:xfrm>
            <a:off x="4534850" y="3845517"/>
            <a:ext cx="3656552" cy="1169345"/>
            <a:chOff x="648000" y="1903733"/>
            <a:chExt cx="3780000" cy="1169345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434BFED8-3BD9-0C34-A705-7FEF8F9ACD6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32" name="Organigramme : Terminateur 21">
              <a:extLst>
                <a:ext uri="{FF2B5EF4-FFF2-40B4-BE49-F238E27FC236}">
                  <a16:creationId xmlns:a16="http://schemas.microsoft.com/office/drawing/2014/main" id="{81147F07-0531-07DF-A829-C2547C4C8429}"/>
                </a:ext>
              </a:extLst>
            </p:cNvPr>
            <p:cNvSpPr/>
            <p:nvPr/>
          </p:nvSpPr>
          <p:spPr>
            <a:xfrm>
              <a:off x="2976854" y="1903733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Espace réservé du texte 5">
              <a:extLst>
                <a:ext uri="{FF2B5EF4-FFF2-40B4-BE49-F238E27FC236}">
                  <a16:creationId xmlns:a16="http://schemas.microsoft.com/office/drawing/2014/main" id="{8D109606-8446-4539-33CB-CB1AAF9EA9D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ar-MA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242C2E7D-D31E-F965-BA10-9A226DC0FAEE}"/>
              </a:ext>
            </a:extLst>
          </p:cNvPr>
          <p:cNvGrpSpPr/>
          <p:nvPr/>
        </p:nvGrpSpPr>
        <p:grpSpPr>
          <a:xfrm>
            <a:off x="4525504" y="2454623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EF47BB77-114E-78CA-6221-7AAA16C49451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FCC30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6" name="Organigramme : Terminateur 21">
              <a:extLst>
                <a:ext uri="{FF2B5EF4-FFF2-40B4-BE49-F238E27FC236}">
                  <a16:creationId xmlns:a16="http://schemas.microsoft.com/office/drawing/2014/main" id="{3B2D0AD7-4253-6144-B081-1F7A378F478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Espace réservé du texte 5">
              <a:extLst>
                <a:ext uri="{FF2B5EF4-FFF2-40B4-BE49-F238E27FC236}">
                  <a16:creationId xmlns:a16="http://schemas.microsoft.com/office/drawing/2014/main" id="{021B310E-45B0-5423-17E9-9161F6F8301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FEFBB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ar-MA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قواسم عدد</a:t>
              </a: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829E9EF4-2CAB-0A9F-E223-9FD61A8D3AEB}"/>
              </a:ext>
            </a:extLst>
          </p:cNvPr>
          <p:cNvGrpSpPr/>
          <p:nvPr/>
        </p:nvGrpSpPr>
        <p:grpSpPr>
          <a:xfrm>
            <a:off x="492812" y="2458457"/>
            <a:ext cx="3780000" cy="1123837"/>
            <a:chOff x="648000" y="1949241"/>
            <a:chExt cx="3780000" cy="1123837"/>
          </a:xfrm>
          <a:solidFill>
            <a:srgbClr val="FCC302"/>
          </a:solidFill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B431AE93-BF27-8864-56A3-B8D17856101A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A6A6A6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8" name="Organigramme : Terminateur 21">
              <a:extLst>
                <a:ext uri="{FF2B5EF4-FFF2-40B4-BE49-F238E27FC236}">
                  <a16:creationId xmlns:a16="http://schemas.microsoft.com/office/drawing/2014/main" id="{959CA089-4FD5-7488-B8EB-F6E4C554623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Espace réservé du texte 5">
              <a:extLst>
                <a:ext uri="{FF2B5EF4-FFF2-40B4-BE49-F238E27FC236}">
                  <a16:creationId xmlns:a16="http://schemas.microsoft.com/office/drawing/2014/main" id="{EDE181A3-932A-3778-1FB6-F43D88CA1B8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2F2F2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مضاعفات عدد</a:t>
              </a:r>
              <a:endParaRPr lang="fr-FR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DD570992-C411-6D3B-CFA8-CB3425DE2D59}"/>
              </a:ext>
            </a:extLst>
          </p:cNvPr>
          <p:cNvGrpSpPr/>
          <p:nvPr/>
        </p:nvGrpSpPr>
        <p:grpSpPr>
          <a:xfrm>
            <a:off x="2620323" y="520065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1" name="Rectangle : coins arrondis 50">
              <a:extLst>
                <a:ext uri="{FF2B5EF4-FFF2-40B4-BE49-F238E27FC236}">
                  <a16:creationId xmlns:a16="http://schemas.microsoft.com/office/drawing/2014/main" id="{FB3CADEB-8B28-78D3-2A4F-D2320F037AF5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2" name="Organigramme : Terminateur 21">
              <a:extLst>
                <a:ext uri="{FF2B5EF4-FFF2-40B4-BE49-F238E27FC236}">
                  <a16:creationId xmlns:a16="http://schemas.microsoft.com/office/drawing/2014/main" id="{1D62AF6C-694A-4D8C-C657-4AE4E533EA01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Espace réservé du texte 5">
              <a:extLst>
                <a:ext uri="{FF2B5EF4-FFF2-40B4-BE49-F238E27FC236}">
                  <a16:creationId xmlns:a16="http://schemas.microsoft.com/office/drawing/2014/main" id="{C671D8FC-0057-84DE-FE10-7BC89CCEFB7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rgbClr val="7F7F7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مُراجَعَةُ وَتَثْبيتُ دُروسِ الْأُسْبوعِ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262BE9F-BC1F-F9F0-C60C-5E95B7404FFF}"/>
              </a:ext>
            </a:extLst>
          </p:cNvPr>
          <p:cNvSpPr txBox="1"/>
          <p:nvPr/>
        </p:nvSpPr>
        <p:spPr>
          <a:xfrm>
            <a:off x="5028351" y="4451795"/>
            <a:ext cx="28342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المضاعفات والقواسم المشتركة</a:t>
            </a:r>
            <a:endParaRPr lang="fr-FR" sz="16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e 5">
            <a:extLst>
              <a:ext uri="{FF2B5EF4-FFF2-40B4-BE49-F238E27FC236}">
                <a16:creationId xmlns:a16="http://schemas.microsoft.com/office/drawing/2014/main" id="{C1F1802E-B653-512F-903C-2176E8D6B75E}"/>
              </a:ext>
            </a:extLst>
          </p:cNvPr>
          <p:cNvGrpSpPr/>
          <p:nvPr/>
        </p:nvGrpSpPr>
        <p:grpSpPr>
          <a:xfrm>
            <a:off x="492811" y="3904370"/>
            <a:ext cx="3779999" cy="1169345"/>
            <a:chOff x="648000" y="1903733"/>
            <a:chExt cx="3780000" cy="1169345"/>
          </a:xfrm>
        </p:grpSpPr>
        <p:sp>
          <p:nvSpPr>
            <p:cNvPr id="7" name="Rectangle : coins arrondis 30">
              <a:extLst>
                <a:ext uri="{FF2B5EF4-FFF2-40B4-BE49-F238E27FC236}">
                  <a16:creationId xmlns:a16="http://schemas.microsoft.com/office/drawing/2014/main" id="{54244BF9-97D1-CEB6-7038-D40CB62BDC52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9" name="Organigramme : Terminateur 21">
              <a:extLst>
                <a:ext uri="{FF2B5EF4-FFF2-40B4-BE49-F238E27FC236}">
                  <a16:creationId xmlns:a16="http://schemas.microsoft.com/office/drawing/2014/main" id="{CC22A32B-0440-1075-BAC2-44BEEFB985F3}"/>
                </a:ext>
              </a:extLst>
            </p:cNvPr>
            <p:cNvSpPr/>
            <p:nvPr/>
          </p:nvSpPr>
          <p:spPr>
            <a:xfrm>
              <a:off x="2976854" y="1903733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Espace réservé du texte 5">
              <a:extLst>
                <a:ext uri="{FF2B5EF4-FFF2-40B4-BE49-F238E27FC236}">
                  <a16:creationId xmlns:a16="http://schemas.microsoft.com/office/drawing/2014/main" id="{37AACF02-7C4C-5EFE-7F00-02B228172F43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ar-MA" sz="1800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7F81D12-0078-098C-7DCD-9C20B45B5CC7}"/>
              </a:ext>
            </a:extLst>
          </p:cNvPr>
          <p:cNvSpPr txBox="1"/>
          <p:nvPr/>
        </p:nvSpPr>
        <p:spPr>
          <a:xfrm>
            <a:off x="965695" y="4332102"/>
            <a:ext cx="2834229" cy="471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3426"/>
              </a:lnSpc>
              <a:spcBef>
                <a:spcPts val="300"/>
              </a:spcBef>
              <a:defRPr/>
            </a:pPr>
            <a:r>
              <a:rPr lang="ar-MA" sz="1600" b="1" kern="0" dirty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 المسائل - وضعيات المقارنة -</a:t>
            </a:r>
          </a:p>
        </p:txBody>
      </p:sp>
    </p:spTree>
    <p:extLst>
      <p:ext uri="{BB962C8B-B14F-4D97-AF65-F5344CB8AC3E}">
        <p14:creationId xmlns:p14="http://schemas.microsoft.com/office/powerpoint/2010/main" val="319793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2E5ED65-6AEA-1475-54D7-E2400BB96476}"/>
              </a:ext>
            </a:extLst>
          </p:cNvPr>
          <p:cNvSpPr txBox="1"/>
          <p:nvPr/>
        </p:nvSpPr>
        <p:spPr>
          <a:xfrm>
            <a:off x="1243049" y="848348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انتبهوا سنحدد قواسم العدد 16 باتباع نفس الخطوات.</a:t>
            </a:r>
            <a:endParaRPr lang="fr-FR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1D4BA0E-0FF1-59AC-6E37-1787B49BB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14" name="Picture 13" descr="A close-up of a circle&#10;&#10;AI-generated content may be incorrect.">
            <a:extLst>
              <a:ext uri="{FF2B5EF4-FFF2-40B4-BE49-F238E27FC236}">
                <a16:creationId xmlns:a16="http://schemas.microsoft.com/office/drawing/2014/main" id="{EE94F2E7-5976-E800-2290-E51BFDD7C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742" y="2218215"/>
            <a:ext cx="5354515" cy="344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846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DEBBC-EA66-6D16-F3AE-7CA9B59A5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D2F36E01-B6B4-8CE3-BE9E-29051490EDB5}"/>
              </a:ext>
            </a:extLst>
          </p:cNvPr>
          <p:cNvSpPr txBox="1"/>
          <p:nvPr/>
        </p:nvSpPr>
        <p:spPr>
          <a:xfrm>
            <a:off x="0" y="858759"/>
            <a:ext cx="752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764DE8B-15C5-6462-24BA-9C3FD13675EF}"/>
              </a:ext>
            </a:extLst>
          </p:cNvPr>
          <p:cNvGrpSpPr/>
          <p:nvPr/>
        </p:nvGrpSpPr>
        <p:grpSpPr>
          <a:xfrm>
            <a:off x="1330264" y="1674810"/>
            <a:ext cx="5937926" cy="470363"/>
            <a:chOff x="1770661" y="1689793"/>
            <a:chExt cx="5937926" cy="470363"/>
          </a:xfrm>
        </p:grpSpPr>
        <p:sp>
          <p:nvSpPr>
            <p:cNvPr id="6" name="Rectangle : coins arrondis 2">
              <a:extLst>
                <a:ext uri="{FF2B5EF4-FFF2-40B4-BE49-F238E27FC236}">
                  <a16:creationId xmlns:a16="http://schemas.microsoft.com/office/drawing/2014/main" id="{0620ADBC-EC5B-435C-A1A4-7301F42A804C}"/>
                </a:ext>
              </a:extLst>
            </p:cNvPr>
            <p:cNvSpPr/>
            <p:nvPr/>
          </p:nvSpPr>
          <p:spPr>
            <a:xfrm>
              <a:off x="6243134" y="1717687"/>
              <a:ext cx="999464" cy="42354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3E6F4FEB-989C-1108-ECD3-A8976B4484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8190" y="171975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  <p:sp>
          <p:nvSpPr>
            <p:cNvPr id="8" name="Rectangle : coins arrondis 8">
              <a:extLst>
                <a:ext uri="{FF2B5EF4-FFF2-40B4-BE49-F238E27FC236}">
                  <a16:creationId xmlns:a16="http://schemas.microsoft.com/office/drawing/2014/main" id="{DD2CC490-A62F-6EBD-DCF9-01765F01E959}"/>
                </a:ext>
              </a:extLst>
            </p:cNvPr>
            <p:cNvSpPr/>
            <p:nvPr/>
          </p:nvSpPr>
          <p:spPr>
            <a:xfrm>
              <a:off x="1770661" y="1689793"/>
              <a:ext cx="1069553" cy="440397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</a:t>
              </a:r>
              <a:endParaRPr lang="fr-FR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D2D7664A-17C4-B38C-B8BB-2DF71F68F9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65807" y="1691865"/>
              <a:ext cx="440397" cy="44039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>
                  <a:solidFill>
                    <a:schemeClr val="bg1">
                      <a:lumMod val="50000"/>
                    </a:schemeClr>
                  </a:solidFill>
                </a:rPr>
                <a:t>3</a:t>
              </a:r>
              <a:endParaRPr lang="fr-MA" sz="32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0" name="Rectangle : coins arrondis 10">
              <a:extLst>
                <a:ext uri="{FF2B5EF4-FFF2-40B4-BE49-F238E27FC236}">
                  <a16:creationId xmlns:a16="http://schemas.microsoft.com/office/drawing/2014/main" id="{673E44F8-F69A-E440-F796-FD319D524684}"/>
                </a:ext>
              </a:extLst>
            </p:cNvPr>
            <p:cNvSpPr/>
            <p:nvPr/>
          </p:nvSpPr>
          <p:spPr>
            <a:xfrm>
              <a:off x="4059472" y="1717687"/>
              <a:ext cx="999464" cy="433004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أَتَحَقَّقُ</a:t>
              </a:r>
              <a:endParaRPr lang="fr-FR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C1B53149-8A61-41E0-2EF3-E90163963F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84529" y="1719758"/>
              <a:ext cx="440397" cy="44039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>
                      <a:lumMod val="50000"/>
                    </a:schemeClr>
                  </a:solidFill>
                </a:rPr>
                <a:t>2</a:t>
              </a:r>
              <a:endParaRPr lang="fr-MA" sz="32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2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B6413B1-68A1-00D3-C084-938E4F8B2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2" name="Picture 1" descr="A close-up of a circle&#10;&#10;AI-generated content may be incorrect.">
            <a:extLst>
              <a:ext uri="{FF2B5EF4-FFF2-40B4-BE49-F238E27FC236}">
                <a16:creationId xmlns:a16="http://schemas.microsoft.com/office/drawing/2014/main" id="{83189F9B-F36D-08A2-2C51-5F32E2ED4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108" y="2561114"/>
            <a:ext cx="5354515" cy="3448537"/>
          </a:xfrm>
          <a:prstGeom prst="rect">
            <a:avLst/>
          </a:prstGeom>
        </p:spPr>
      </p:pic>
      <p:pic>
        <p:nvPicPr>
          <p:cNvPr id="12" name="Image 18">
            <a:extLst>
              <a:ext uri="{FF2B5EF4-FFF2-40B4-BE49-F238E27FC236}">
                <a16:creationId xmlns:a16="http://schemas.microsoft.com/office/drawing/2014/main" id="{D529A569-ED38-DE24-7881-C212332412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5124" y="3253154"/>
            <a:ext cx="1586926" cy="2427585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838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3368F-9F8B-4EE3-074C-23F8B9249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77EE5FBA-3AB2-F79D-EE99-8C27F0CCDA7C}"/>
              </a:ext>
            </a:extLst>
          </p:cNvPr>
          <p:cNvSpPr txBox="1"/>
          <p:nvPr/>
        </p:nvSpPr>
        <p:spPr>
          <a:xfrm>
            <a:off x="0" y="858759"/>
            <a:ext cx="752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حددوا التوزيعات الممكنة ل 16 باستعمال الأقواس. تذكروا أننا نبدأ ب1 أي 16 مرة واحدة.</a:t>
            </a:r>
          </a:p>
        </p:txBody>
      </p:sp>
      <p:pic>
        <p:nvPicPr>
          <p:cNvPr id="2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884AB18-D1D4-874D-4A54-69C7F27EB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2" name="Picture 1" descr="A close-up of a circle&#10;&#10;AI-generated content may be incorrect.">
            <a:extLst>
              <a:ext uri="{FF2B5EF4-FFF2-40B4-BE49-F238E27FC236}">
                <a16:creationId xmlns:a16="http://schemas.microsoft.com/office/drawing/2014/main" id="{9833AFBE-673A-356F-0D65-408A898A1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040" y="2531148"/>
            <a:ext cx="5354515" cy="344853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C838AA7-6BCB-0A3E-8434-0DCCB0C07546}"/>
              </a:ext>
            </a:extLst>
          </p:cNvPr>
          <p:cNvGrpSpPr/>
          <p:nvPr/>
        </p:nvGrpSpPr>
        <p:grpSpPr>
          <a:xfrm>
            <a:off x="1330264" y="1674810"/>
            <a:ext cx="5937926" cy="470363"/>
            <a:chOff x="1770661" y="1689793"/>
            <a:chExt cx="5937926" cy="470363"/>
          </a:xfrm>
        </p:grpSpPr>
        <p:sp>
          <p:nvSpPr>
            <p:cNvPr id="4" name="Rectangle : coins arrondis 2">
              <a:extLst>
                <a:ext uri="{FF2B5EF4-FFF2-40B4-BE49-F238E27FC236}">
                  <a16:creationId xmlns:a16="http://schemas.microsoft.com/office/drawing/2014/main" id="{E439FB5D-9EB8-B4FB-73CF-3E3265647CCB}"/>
                </a:ext>
              </a:extLst>
            </p:cNvPr>
            <p:cNvSpPr/>
            <p:nvPr/>
          </p:nvSpPr>
          <p:spPr>
            <a:xfrm>
              <a:off x="6243134" y="1717687"/>
              <a:ext cx="999464" cy="42354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B6514401-C05C-934F-B191-6B5825AA0D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8190" y="171975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  <p:sp>
          <p:nvSpPr>
            <p:cNvPr id="12" name="Rectangle : coins arrondis 8">
              <a:extLst>
                <a:ext uri="{FF2B5EF4-FFF2-40B4-BE49-F238E27FC236}">
                  <a16:creationId xmlns:a16="http://schemas.microsoft.com/office/drawing/2014/main" id="{4A27340E-86D6-6975-CC30-EF3ACEAB51E2}"/>
                </a:ext>
              </a:extLst>
            </p:cNvPr>
            <p:cNvSpPr/>
            <p:nvPr/>
          </p:nvSpPr>
          <p:spPr>
            <a:xfrm>
              <a:off x="1770661" y="1689793"/>
              <a:ext cx="1069553" cy="440397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</a:t>
              </a:r>
              <a:endParaRPr lang="fr-FR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4AA8D9A8-7E9C-FC84-F116-43EA7F19C2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65807" y="1691865"/>
              <a:ext cx="440397" cy="44039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>
                  <a:solidFill>
                    <a:schemeClr val="bg1">
                      <a:lumMod val="50000"/>
                    </a:schemeClr>
                  </a:solidFill>
                </a:rPr>
                <a:t>3</a:t>
              </a:r>
              <a:endParaRPr lang="fr-MA" sz="32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4" name="Rectangle : coins arrondis 10">
              <a:extLst>
                <a:ext uri="{FF2B5EF4-FFF2-40B4-BE49-F238E27FC236}">
                  <a16:creationId xmlns:a16="http://schemas.microsoft.com/office/drawing/2014/main" id="{1D6600C8-7B78-DC8D-951B-DB6A52D9AFAB}"/>
                </a:ext>
              </a:extLst>
            </p:cNvPr>
            <p:cNvSpPr/>
            <p:nvPr/>
          </p:nvSpPr>
          <p:spPr>
            <a:xfrm>
              <a:off x="4059472" y="1717687"/>
              <a:ext cx="999464" cy="433004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أَتَحَقَّقُ</a:t>
              </a:r>
              <a:endParaRPr lang="fr-FR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8183EC86-BC28-5CCD-459F-F17BF3160F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84529" y="1719758"/>
              <a:ext cx="440397" cy="44039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>
                      <a:lumMod val="50000"/>
                    </a:schemeClr>
                  </a:solidFill>
                </a:rPr>
                <a:t>2</a:t>
              </a:r>
              <a:endParaRPr lang="fr-MA" sz="32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536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8">
            <a:extLst>
              <a:ext uri="{FF2B5EF4-FFF2-40B4-BE49-F238E27FC236}">
                <a16:creationId xmlns:a16="http://schemas.microsoft.com/office/drawing/2014/main" id="{366B20EB-C243-B86C-E63E-CB82348B869C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CC76961-5481-845F-45D2-045845F2B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3148655-72C8-3882-2199-9A7073D1F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3803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9AB61-F534-854C-FACC-7F09406C8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29F5A2B5-6EE8-C00F-F2CD-029DB006AA0B}"/>
              </a:ext>
            </a:extLst>
          </p:cNvPr>
          <p:cNvSpPr txBox="1"/>
          <p:nvPr/>
        </p:nvSpPr>
        <p:spPr>
          <a:xfrm>
            <a:off x="0" y="858759"/>
            <a:ext cx="752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r>
              <a:rPr lang="f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يشرح كيف توصل إلى الجواب الصحيح.</a:t>
            </a:r>
          </a:p>
        </p:txBody>
      </p:sp>
      <p:pic>
        <p:nvPicPr>
          <p:cNvPr id="2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F48884A-8E51-16F6-FE65-4A861F499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EDEE003-2FBD-2307-2921-BF8DDB97BC9B}"/>
              </a:ext>
            </a:extLst>
          </p:cNvPr>
          <p:cNvGrpSpPr/>
          <p:nvPr/>
        </p:nvGrpSpPr>
        <p:grpSpPr>
          <a:xfrm>
            <a:off x="1330264" y="1674810"/>
            <a:ext cx="5937926" cy="470363"/>
            <a:chOff x="1770661" y="1689793"/>
            <a:chExt cx="5937926" cy="470363"/>
          </a:xfrm>
        </p:grpSpPr>
        <p:sp>
          <p:nvSpPr>
            <p:cNvPr id="4" name="Rectangle : coins arrondis 2">
              <a:extLst>
                <a:ext uri="{FF2B5EF4-FFF2-40B4-BE49-F238E27FC236}">
                  <a16:creationId xmlns:a16="http://schemas.microsoft.com/office/drawing/2014/main" id="{26783DB9-FC83-C8CD-2619-37AAD0514FC9}"/>
                </a:ext>
              </a:extLst>
            </p:cNvPr>
            <p:cNvSpPr/>
            <p:nvPr/>
          </p:nvSpPr>
          <p:spPr>
            <a:xfrm>
              <a:off x="6243134" y="1717687"/>
              <a:ext cx="999464" cy="42354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7790539B-748A-0CB5-9502-E4670CF2AA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8190" y="171975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  <p:sp>
          <p:nvSpPr>
            <p:cNvPr id="12" name="Rectangle : coins arrondis 8">
              <a:extLst>
                <a:ext uri="{FF2B5EF4-FFF2-40B4-BE49-F238E27FC236}">
                  <a16:creationId xmlns:a16="http://schemas.microsoft.com/office/drawing/2014/main" id="{5D106A60-01BA-2BE0-11C9-9B7E80AC6D6C}"/>
                </a:ext>
              </a:extLst>
            </p:cNvPr>
            <p:cNvSpPr/>
            <p:nvPr/>
          </p:nvSpPr>
          <p:spPr>
            <a:xfrm>
              <a:off x="1770661" y="1689793"/>
              <a:ext cx="1069553" cy="440397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</a:t>
              </a:r>
              <a:endParaRPr lang="fr-FR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26AC8A2B-5C31-FACE-45DD-F62243A901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65807" y="1691865"/>
              <a:ext cx="440397" cy="44039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>
                  <a:solidFill>
                    <a:schemeClr val="bg1">
                      <a:lumMod val="50000"/>
                    </a:schemeClr>
                  </a:solidFill>
                </a:rPr>
                <a:t>3</a:t>
              </a:r>
              <a:endParaRPr lang="fr-MA" sz="32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4" name="Rectangle : coins arrondis 10">
              <a:extLst>
                <a:ext uri="{FF2B5EF4-FFF2-40B4-BE49-F238E27FC236}">
                  <a16:creationId xmlns:a16="http://schemas.microsoft.com/office/drawing/2014/main" id="{DCB834A6-A1C1-FE40-4E01-9863CE2FF88D}"/>
                </a:ext>
              </a:extLst>
            </p:cNvPr>
            <p:cNvSpPr/>
            <p:nvPr/>
          </p:nvSpPr>
          <p:spPr>
            <a:xfrm>
              <a:off x="4059472" y="1717687"/>
              <a:ext cx="999464" cy="433004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أَتَحَقَّقُ</a:t>
              </a:r>
              <a:endParaRPr lang="fr-FR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F76EB6E2-C2A4-5EDD-4B5C-037B508767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84529" y="1719758"/>
              <a:ext cx="440397" cy="44039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>
                      <a:lumMod val="50000"/>
                    </a:schemeClr>
                  </a:solidFill>
                </a:rPr>
                <a:t>2</a:t>
              </a:r>
              <a:endParaRPr lang="fr-MA" sz="32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A0B193D-07B7-E63A-6D9C-846B56EAA2AB}"/>
              </a:ext>
            </a:extLst>
          </p:cNvPr>
          <p:cNvGrpSpPr/>
          <p:nvPr/>
        </p:nvGrpSpPr>
        <p:grpSpPr>
          <a:xfrm>
            <a:off x="1855176" y="2570080"/>
            <a:ext cx="5354515" cy="3971691"/>
            <a:chOff x="1855176" y="2570080"/>
            <a:chExt cx="5354515" cy="397169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D7D75BF-9E68-8D29-6426-9B6FEC716C12}"/>
                </a:ext>
              </a:extLst>
            </p:cNvPr>
            <p:cNvGrpSpPr/>
            <p:nvPr/>
          </p:nvGrpSpPr>
          <p:grpSpPr>
            <a:xfrm>
              <a:off x="1855176" y="2570080"/>
              <a:ext cx="5354515" cy="3630940"/>
              <a:chOff x="1855176" y="2570080"/>
              <a:chExt cx="5354515" cy="3630940"/>
            </a:xfrm>
          </p:grpSpPr>
          <p:pic>
            <p:nvPicPr>
              <p:cNvPr id="2" name="Picture 1" descr="A close-up of a circle&#10;&#10;AI-generated content may be incorrect.">
                <a:extLst>
                  <a:ext uri="{FF2B5EF4-FFF2-40B4-BE49-F238E27FC236}">
                    <a16:creationId xmlns:a16="http://schemas.microsoft.com/office/drawing/2014/main" id="{BA71AC1D-82C1-FDD2-773E-BF28B61E5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55176" y="2570080"/>
                <a:ext cx="5354515" cy="3448537"/>
              </a:xfrm>
              <a:prstGeom prst="rect">
                <a:avLst/>
              </a:prstGeom>
            </p:spPr>
          </p:pic>
          <p:sp>
            <p:nvSpPr>
              <p:cNvPr id="7" name="Arc 6">
                <a:extLst>
                  <a:ext uri="{FF2B5EF4-FFF2-40B4-BE49-F238E27FC236}">
                    <a16:creationId xmlns:a16="http://schemas.microsoft.com/office/drawing/2014/main" id="{DEDEA0E8-4578-3D31-C7B7-798C77A73793}"/>
                  </a:ext>
                </a:extLst>
              </p:cNvPr>
              <p:cNvSpPr/>
              <p:nvPr/>
            </p:nvSpPr>
            <p:spPr>
              <a:xfrm rot="16823570">
                <a:off x="3503403" y="4089622"/>
                <a:ext cx="2108572" cy="2114224"/>
              </a:xfrm>
              <a:prstGeom prst="arc">
                <a:avLst>
                  <a:gd name="adj1" fmla="val 15551018"/>
                  <a:gd name="adj2" fmla="val 4911432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1D230E1-1EB9-273D-FE26-CF3A112E34FC}"/>
                  </a:ext>
                </a:extLst>
              </p:cNvPr>
              <p:cNvSpPr txBox="1"/>
              <p:nvPr/>
            </p:nvSpPr>
            <p:spPr>
              <a:xfrm>
                <a:off x="2865806" y="5146734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sz="2800" b="1" dirty="0">
                    <a:solidFill>
                      <a:srgbClr val="00B050"/>
                    </a:solidFill>
                  </a:rPr>
                  <a:t>2</a:t>
                </a:r>
                <a:endParaRPr lang="fr-MA" sz="2800" b="1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640B549-A234-ECEC-7EF4-EE590DF7D3DD}"/>
                  </a:ext>
                </a:extLst>
              </p:cNvPr>
              <p:cNvSpPr txBox="1"/>
              <p:nvPr/>
            </p:nvSpPr>
            <p:spPr>
              <a:xfrm>
                <a:off x="5802737" y="516577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sz="2800" b="1" dirty="0">
                    <a:solidFill>
                      <a:srgbClr val="00B050"/>
                    </a:solidFill>
                  </a:rPr>
                  <a:t>8</a:t>
                </a:r>
                <a:endParaRPr lang="fr-MA" sz="2800" b="1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23A0AB-C7EE-216D-2226-A217CD3AAD5C}"/>
                  </a:ext>
                </a:extLst>
              </p:cNvPr>
              <p:cNvSpPr txBox="1"/>
              <p:nvPr/>
            </p:nvSpPr>
            <p:spPr>
              <a:xfrm>
                <a:off x="3327730" y="5120729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sz="2800" b="1" dirty="0">
                    <a:solidFill>
                      <a:srgbClr val="C00000"/>
                    </a:solidFill>
                  </a:rPr>
                  <a:t>4</a:t>
                </a:r>
                <a:endParaRPr lang="fr-MA" sz="28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A183A65-AA74-A2AE-70D8-85820C818976}"/>
                  </a:ext>
                </a:extLst>
              </p:cNvPr>
              <p:cNvSpPr txBox="1"/>
              <p:nvPr/>
            </p:nvSpPr>
            <p:spPr>
              <a:xfrm>
                <a:off x="5393541" y="5154814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sz="2800" b="1" dirty="0">
                    <a:solidFill>
                      <a:srgbClr val="C00000"/>
                    </a:solidFill>
                  </a:rPr>
                  <a:t>4</a:t>
                </a:r>
                <a:endParaRPr lang="fr-MA" sz="28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ED5AACA-C550-E08C-6DAB-75F15DB5323B}"/>
                  </a:ext>
                </a:extLst>
              </p:cNvPr>
              <p:cNvSpPr txBox="1"/>
              <p:nvPr/>
            </p:nvSpPr>
            <p:spPr>
              <a:xfrm>
                <a:off x="3143255" y="5059456"/>
                <a:ext cx="2920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MA" sz="2800" b="1" dirty="0"/>
                  <a:t>;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1D0C7EA-AE90-78D0-F1B1-53B3425C2A32}"/>
                  </a:ext>
                </a:extLst>
              </p:cNvPr>
              <p:cNvSpPr txBox="1"/>
              <p:nvPr/>
            </p:nvSpPr>
            <p:spPr>
              <a:xfrm>
                <a:off x="5653691" y="5068976"/>
                <a:ext cx="2920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MA" sz="2800" b="1" dirty="0"/>
                  <a:t>;</a:t>
                </a:r>
              </a:p>
            </p:txBody>
          </p:sp>
        </p:grpSp>
        <p:sp>
          <p:nvSpPr>
            <p:cNvPr id="6" name="Arc 5">
              <a:extLst>
                <a:ext uri="{FF2B5EF4-FFF2-40B4-BE49-F238E27FC236}">
                  <a16:creationId xmlns:a16="http://schemas.microsoft.com/office/drawing/2014/main" id="{30B1FBC0-4F42-C990-0A44-08AFF485D0ED}"/>
                </a:ext>
              </a:extLst>
            </p:cNvPr>
            <p:cNvSpPr/>
            <p:nvPr/>
          </p:nvSpPr>
          <p:spPr>
            <a:xfrm rot="16823570">
              <a:off x="3162873" y="3717171"/>
              <a:ext cx="2751993" cy="2897208"/>
            </a:xfrm>
            <a:prstGeom prst="arc">
              <a:avLst>
                <a:gd name="adj1" fmla="val 15427926"/>
                <a:gd name="adj2" fmla="val 4911432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</p:grpSp>
    </p:spTree>
    <p:extLst>
      <p:ext uri="{BB962C8B-B14F-4D97-AF65-F5344CB8AC3E}">
        <p14:creationId xmlns:p14="http://schemas.microsoft.com/office/powerpoint/2010/main" val="259073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EEAEC-6EEC-B678-CA08-F5E7F3673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6A57CA8E-3FB1-27FB-233B-1C49CBA0D24D}"/>
              </a:ext>
            </a:extLst>
          </p:cNvPr>
          <p:cNvSpPr txBox="1"/>
          <p:nvPr/>
        </p:nvSpPr>
        <p:spPr>
          <a:xfrm>
            <a:off x="0" y="858759"/>
            <a:ext cx="752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العمل في الخطوة الثانية؟</a:t>
            </a:r>
          </a:p>
        </p:txBody>
      </p:sp>
      <p:pic>
        <p:nvPicPr>
          <p:cNvPr id="2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E53358C-E24E-DA62-CF5A-7AFB22792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2A98D79-E2DC-6AFC-DFAC-5182558B78C9}"/>
              </a:ext>
            </a:extLst>
          </p:cNvPr>
          <p:cNvGrpSpPr/>
          <p:nvPr/>
        </p:nvGrpSpPr>
        <p:grpSpPr>
          <a:xfrm>
            <a:off x="1330264" y="1674810"/>
            <a:ext cx="5937926" cy="470363"/>
            <a:chOff x="1770661" y="1689793"/>
            <a:chExt cx="5937926" cy="470363"/>
          </a:xfrm>
        </p:grpSpPr>
        <p:sp>
          <p:nvSpPr>
            <p:cNvPr id="4" name="Rectangle : coins arrondis 2">
              <a:extLst>
                <a:ext uri="{FF2B5EF4-FFF2-40B4-BE49-F238E27FC236}">
                  <a16:creationId xmlns:a16="http://schemas.microsoft.com/office/drawing/2014/main" id="{C5F18C3E-BBE2-916C-8ADD-9BB82E51B3E5}"/>
                </a:ext>
              </a:extLst>
            </p:cNvPr>
            <p:cNvSpPr/>
            <p:nvPr/>
          </p:nvSpPr>
          <p:spPr>
            <a:xfrm>
              <a:off x="6243134" y="1717687"/>
              <a:ext cx="999464" cy="42354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4502D42A-E100-D238-1DED-FACE490B9F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8190" y="171975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  <p:sp>
          <p:nvSpPr>
            <p:cNvPr id="12" name="Rectangle : coins arrondis 8">
              <a:extLst>
                <a:ext uri="{FF2B5EF4-FFF2-40B4-BE49-F238E27FC236}">
                  <a16:creationId xmlns:a16="http://schemas.microsoft.com/office/drawing/2014/main" id="{59480A35-1C49-3AD9-1B5A-9DAA3E7B0761}"/>
                </a:ext>
              </a:extLst>
            </p:cNvPr>
            <p:cNvSpPr/>
            <p:nvPr/>
          </p:nvSpPr>
          <p:spPr>
            <a:xfrm>
              <a:off x="1770661" y="1689793"/>
              <a:ext cx="1069553" cy="440397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</a:t>
              </a:r>
              <a:endParaRPr lang="fr-FR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2394C195-133D-54CB-0A8B-6C74E9B675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65807" y="1691865"/>
              <a:ext cx="440397" cy="44039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>
                  <a:solidFill>
                    <a:schemeClr val="bg1">
                      <a:lumMod val="50000"/>
                    </a:schemeClr>
                  </a:solidFill>
                </a:rPr>
                <a:t>3</a:t>
              </a:r>
              <a:endParaRPr lang="fr-MA" sz="32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4" name="Rectangle : coins arrondis 10">
              <a:extLst>
                <a:ext uri="{FF2B5EF4-FFF2-40B4-BE49-F238E27FC236}">
                  <a16:creationId xmlns:a16="http://schemas.microsoft.com/office/drawing/2014/main" id="{2C0D7113-4391-1CD0-7BDB-BAA389109C54}"/>
                </a:ext>
              </a:extLst>
            </p:cNvPr>
            <p:cNvSpPr/>
            <p:nvPr/>
          </p:nvSpPr>
          <p:spPr>
            <a:xfrm>
              <a:off x="4059472" y="1717687"/>
              <a:ext cx="999464" cy="433004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أَتَحَقَّقُ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64E9406B-0789-66BC-6352-4781F94620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84529" y="1719758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/>
                  </a:solidFill>
                </a:rPr>
                <a:t>2</a:t>
              </a:r>
              <a:endParaRPr lang="fr-MA" sz="3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Image 18">
            <a:extLst>
              <a:ext uri="{FF2B5EF4-FFF2-40B4-BE49-F238E27FC236}">
                <a16:creationId xmlns:a16="http://schemas.microsoft.com/office/drawing/2014/main" id="{30AD0D81-000B-16D8-BF5E-B74A811CB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5124" y="3253154"/>
            <a:ext cx="1586926" cy="2427585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  <p:grpSp>
        <p:nvGrpSpPr>
          <p:cNvPr id="22" name="Group 19">
            <a:extLst>
              <a:ext uri="{FF2B5EF4-FFF2-40B4-BE49-F238E27FC236}">
                <a16:creationId xmlns:a16="http://schemas.microsoft.com/office/drawing/2014/main" id="{5904004C-DE09-8408-3F94-5D1C9260F08D}"/>
              </a:ext>
            </a:extLst>
          </p:cNvPr>
          <p:cNvGrpSpPr/>
          <p:nvPr/>
        </p:nvGrpSpPr>
        <p:grpSpPr>
          <a:xfrm>
            <a:off x="1855176" y="2570080"/>
            <a:ext cx="5354515" cy="3971691"/>
            <a:chOff x="1855176" y="2570080"/>
            <a:chExt cx="5354515" cy="3971691"/>
          </a:xfrm>
        </p:grpSpPr>
        <p:grpSp>
          <p:nvGrpSpPr>
            <p:cNvPr id="23" name="Group 18">
              <a:extLst>
                <a:ext uri="{FF2B5EF4-FFF2-40B4-BE49-F238E27FC236}">
                  <a16:creationId xmlns:a16="http://schemas.microsoft.com/office/drawing/2014/main" id="{43AD4EBA-8150-D37A-95F0-6FC36F7F22AE}"/>
                </a:ext>
              </a:extLst>
            </p:cNvPr>
            <p:cNvGrpSpPr/>
            <p:nvPr/>
          </p:nvGrpSpPr>
          <p:grpSpPr>
            <a:xfrm>
              <a:off x="1855176" y="2570080"/>
              <a:ext cx="5354515" cy="3630940"/>
              <a:chOff x="1855176" y="2570080"/>
              <a:chExt cx="5354515" cy="3630940"/>
            </a:xfrm>
          </p:grpSpPr>
          <p:pic>
            <p:nvPicPr>
              <p:cNvPr id="25" name="Picture 1" descr="A close-up of a circle&#10;&#10;AI-generated content may be incorrect.">
                <a:extLst>
                  <a:ext uri="{FF2B5EF4-FFF2-40B4-BE49-F238E27FC236}">
                    <a16:creationId xmlns:a16="http://schemas.microsoft.com/office/drawing/2014/main" id="{BD9739D4-6018-318E-7335-D0C92141CE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55176" y="2570080"/>
                <a:ext cx="5354515" cy="3448537"/>
              </a:xfrm>
              <a:prstGeom prst="rect">
                <a:avLst/>
              </a:prstGeom>
            </p:spPr>
          </p:pic>
          <p:sp>
            <p:nvSpPr>
              <p:cNvPr id="26" name="Arc 25">
                <a:extLst>
                  <a:ext uri="{FF2B5EF4-FFF2-40B4-BE49-F238E27FC236}">
                    <a16:creationId xmlns:a16="http://schemas.microsoft.com/office/drawing/2014/main" id="{E53CDFDD-45D2-F097-D096-72D0F0DE4C6E}"/>
                  </a:ext>
                </a:extLst>
              </p:cNvPr>
              <p:cNvSpPr/>
              <p:nvPr/>
            </p:nvSpPr>
            <p:spPr>
              <a:xfrm rot="16823570">
                <a:off x="3503403" y="4089622"/>
                <a:ext cx="2108572" cy="2114224"/>
              </a:xfrm>
              <a:prstGeom prst="arc">
                <a:avLst>
                  <a:gd name="adj1" fmla="val 15551018"/>
                  <a:gd name="adj2" fmla="val 4911432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  <p:sp>
            <p:nvSpPr>
              <p:cNvPr id="27" name="TextBox 7">
                <a:extLst>
                  <a:ext uri="{FF2B5EF4-FFF2-40B4-BE49-F238E27FC236}">
                    <a16:creationId xmlns:a16="http://schemas.microsoft.com/office/drawing/2014/main" id="{6B007CAD-B2EF-9615-02B5-C779AA02ACA7}"/>
                  </a:ext>
                </a:extLst>
              </p:cNvPr>
              <p:cNvSpPr txBox="1"/>
              <p:nvPr/>
            </p:nvSpPr>
            <p:spPr>
              <a:xfrm>
                <a:off x="2865806" y="5146734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sz="2800" b="1" dirty="0">
                    <a:solidFill>
                      <a:srgbClr val="00B050"/>
                    </a:solidFill>
                  </a:rPr>
                  <a:t>2</a:t>
                </a:r>
                <a:endParaRPr lang="fr-MA" sz="2800" b="1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29" name="TextBox 8">
                <a:extLst>
                  <a:ext uri="{FF2B5EF4-FFF2-40B4-BE49-F238E27FC236}">
                    <a16:creationId xmlns:a16="http://schemas.microsoft.com/office/drawing/2014/main" id="{1DF80112-5B28-7CD7-7CE8-7452FFF5DC87}"/>
                  </a:ext>
                </a:extLst>
              </p:cNvPr>
              <p:cNvSpPr txBox="1"/>
              <p:nvPr/>
            </p:nvSpPr>
            <p:spPr>
              <a:xfrm>
                <a:off x="5802737" y="516577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sz="2800" b="1" dirty="0">
                    <a:solidFill>
                      <a:srgbClr val="00B050"/>
                    </a:solidFill>
                  </a:rPr>
                  <a:t>8</a:t>
                </a:r>
                <a:endParaRPr lang="fr-MA" sz="2800" b="1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30" name="TextBox 9">
                <a:extLst>
                  <a:ext uri="{FF2B5EF4-FFF2-40B4-BE49-F238E27FC236}">
                    <a16:creationId xmlns:a16="http://schemas.microsoft.com/office/drawing/2014/main" id="{466AFBA3-C368-3EF2-A149-1B0009E891DB}"/>
                  </a:ext>
                </a:extLst>
              </p:cNvPr>
              <p:cNvSpPr txBox="1"/>
              <p:nvPr/>
            </p:nvSpPr>
            <p:spPr>
              <a:xfrm>
                <a:off x="3327730" y="5120729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sz="2800" b="1" dirty="0">
                    <a:solidFill>
                      <a:srgbClr val="C00000"/>
                    </a:solidFill>
                  </a:rPr>
                  <a:t>4</a:t>
                </a:r>
                <a:endParaRPr lang="fr-MA" sz="28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31" name="TextBox 10">
                <a:extLst>
                  <a:ext uri="{FF2B5EF4-FFF2-40B4-BE49-F238E27FC236}">
                    <a16:creationId xmlns:a16="http://schemas.microsoft.com/office/drawing/2014/main" id="{70A68E78-7F2D-FBD8-39F6-293D891CA791}"/>
                  </a:ext>
                </a:extLst>
              </p:cNvPr>
              <p:cNvSpPr txBox="1"/>
              <p:nvPr/>
            </p:nvSpPr>
            <p:spPr>
              <a:xfrm>
                <a:off x="5393541" y="5154814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sz="2800" b="1" dirty="0">
                    <a:solidFill>
                      <a:srgbClr val="C00000"/>
                    </a:solidFill>
                  </a:rPr>
                  <a:t>4</a:t>
                </a:r>
                <a:endParaRPr lang="fr-MA" sz="28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32" name="TextBox 15">
                <a:extLst>
                  <a:ext uri="{FF2B5EF4-FFF2-40B4-BE49-F238E27FC236}">
                    <a16:creationId xmlns:a16="http://schemas.microsoft.com/office/drawing/2014/main" id="{1BE78003-CDB1-2F9F-6412-1EF6B6BB5F0F}"/>
                  </a:ext>
                </a:extLst>
              </p:cNvPr>
              <p:cNvSpPr txBox="1"/>
              <p:nvPr/>
            </p:nvSpPr>
            <p:spPr>
              <a:xfrm>
                <a:off x="3143255" y="5059456"/>
                <a:ext cx="2920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MA" sz="2800" b="1" dirty="0"/>
                  <a:t>;</a:t>
                </a:r>
              </a:p>
            </p:txBody>
          </p:sp>
          <p:sp>
            <p:nvSpPr>
              <p:cNvPr id="33" name="TextBox 17">
                <a:extLst>
                  <a:ext uri="{FF2B5EF4-FFF2-40B4-BE49-F238E27FC236}">
                    <a16:creationId xmlns:a16="http://schemas.microsoft.com/office/drawing/2014/main" id="{305FFF29-4528-C300-EB82-BADABD2C92D7}"/>
                  </a:ext>
                </a:extLst>
              </p:cNvPr>
              <p:cNvSpPr txBox="1"/>
              <p:nvPr/>
            </p:nvSpPr>
            <p:spPr>
              <a:xfrm>
                <a:off x="5653691" y="5068976"/>
                <a:ext cx="2920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MA" sz="2800" b="1" dirty="0"/>
                  <a:t>;</a:t>
                </a:r>
              </a:p>
            </p:txBody>
          </p:sp>
        </p:grp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F2B2B5B8-B268-28F7-6133-3D32BD4632C8}"/>
                </a:ext>
              </a:extLst>
            </p:cNvPr>
            <p:cNvSpPr/>
            <p:nvPr/>
          </p:nvSpPr>
          <p:spPr>
            <a:xfrm rot="16823570">
              <a:off x="3162873" y="3717171"/>
              <a:ext cx="2751993" cy="2897208"/>
            </a:xfrm>
            <a:prstGeom prst="arc">
              <a:avLst>
                <a:gd name="adj1" fmla="val 15427926"/>
                <a:gd name="adj2" fmla="val 4911432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</p:grpSp>
    </p:spTree>
    <p:extLst>
      <p:ext uri="{BB962C8B-B14F-4D97-AF65-F5344CB8AC3E}">
        <p14:creationId xmlns:p14="http://schemas.microsoft.com/office/powerpoint/2010/main" val="188605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1D933-206A-34AB-7E0C-7A0C78254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3F306E0A-89C6-0D6D-59BE-73A840D03BC4}"/>
              </a:ext>
            </a:extLst>
          </p:cNvPr>
          <p:cNvSpPr txBox="1"/>
          <p:nvPr/>
        </p:nvSpPr>
        <p:spPr>
          <a:xfrm>
            <a:off x="0" y="858759"/>
            <a:ext cx="752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للتحقق ، اكتبوا الكتابات الضربية ل 16 . </a:t>
            </a:r>
          </a:p>
        </p:txBody>
      </p:sp>
      <p:pic>
        <p:nvPicPr>
          <p:cNvPr id="2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A17F901-6DD3-F90F-8F77-5B5BE4CAD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7437087-1CD9-96F2-4A78-0DBAFC64DD75}"/>
              </a:ext>
            </a:extLst>
          </p:cNvPr>
          <p:cNvGrpSpPr/>
          <p:nvPr/>
        </p:nvGrpSpPr>
        <p:grpSpPr>
          <a:xfrm>
            <a:off x="1330264" y="1674810"/>
            <a:ext cx="5937926" cy="470363"/>
            <a:chOff x="1770661" y="1689793"/>
            <a:chExt cx="5937926" cy="470363"/>
          </a:xfrm>
        </p:grpSpPr>
        <p:sp>
          <p:nvSpPr>
            <p:cNvPr id="4" name="Rectangle : coins arrondis 2">
              <a:extLst>
                <a:ext uri="{FF2B5EF4-FFF2-40B4-BE49-F238E27FC236}">
                  <a16:creationId xmlns:a16="http://schemas.microsoft.com/office/drawing/2014/main" id="{DBF81261-4B2B-E872-7FF4-7BA51C8A01AB}"/>
                </a:ext>
              </a:extLst>
            </p:cNvPr>
            <p:cNvSpPr/>
            <p:nvPr/>
          </p:nvSpPr>
          <p:spPr>
            <a:xfrm>
              <a:off x="6243134" y="1717687"/>
              <a:ext cx="999464" cy="42354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AC48DA83-B4BD-9BE8-5485-3501D2DFDC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8190" y="171975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  <p:sp>
          <p:nvSpPr>
            <p:cNvPr id="12" name="Rectangle : coins arrondis 8">
              <a:extLst>
                <a:ext uri="{FF2B5EF4-FFF2-40B4-BE49-F238E27FC236}">
                  <a16:creationId xmlns:a16="http://schemas.microsoft.com/office/drawing/2014/main" id="{69D666F3-E796-3142-9881-C9E84D77CB28}"/>
                </a:ext>
              </a:extLst>
            </p:cNvPr>
            <p:cNvSpPr/>
            <p:nvPr/>
          </p:nvSpPr>
          <p:spPr>
            <a:xfrm>
              <a:off x="1770661" y="1689793"/>
              <a:ext cx="1069553" cy="440397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</a:t>
              </a:r>
              <a:endParaRPr lang="fr-FR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6F5D64F2-E24F-C501-EAFF-E0BE673AD3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65807" y="1691865"/>
              <a:ext cx="440397" cy="44039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>
                  <a:solidFill>
                    <a:schemeClr val="bg1">
                      <a:lumMod val="50000"/>
                    </a:schemeClr>
                  </a:solidFill>
                </a:rPr>
                <a:t>3</a:t>
              </a:r>
              <a:endParaRPr lang="fr-MA" sz="32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4" name="Rectangle : coins arrondis 10">
              <a:extLst>
                <a:ext uri="{FF2B5EF4-FFF2-40B4-BE49-F238E27FC236}">
                  <a16:creationId xmlns:a16="http://schemas.microsoft.com/office/drawing/2014/main" id="{4E5C2CA8-68DC-EF72-8AE7-3EA60225F471}"/>
                </a:ext>
              </a:extLst>
            </p:cNvPr>
            <p:cNvSpPr/>
            <p:nvPr/>
          </p:nvSpPr>
          <p:spPr>
            <a:xfrm>
              <a:off x="4059472" y="1717687"/>
              <a:ext cx="999464" cy="433004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أَتَحَقَّقُ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E6853211-7887-DDB8-D1D8-581C34537D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84529" y="1719758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/>
                  </a:solidFill>
                </a:rPr>
                <a:t>2</a:t>
              </a:r>
              <a:endParaRPr lang="fr-MA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9">
            <a:extLst>
              <a:ext uri="{FF2B5EF4-FFF2-40B4-BE49-F238E27FC236}">
                <a16:creationId xmlns:a16="http://schemas.microsoft.com/office/drawing/2014/main" id="{E6AADA73-2F69-390F-896D-F768A64CF4C1}"/>
              </a:ext>
            </a:extLst>
          </p:cNvPr>
          <p:cNvGrpSpPr/>
          <p:nvPr/>
        </p:nvGrpSpPr>
        <p:grpSpPr>
          <a:xfrm>
            <a:off x="1855176" y="2570080"/>
            <a:ext cx="5354515" cy="3971691"/>
            <a:chOff x="1855176" y="2570080"/>
            <a:chExt cx="5354515" cy="3971691"/>
          </a:xfrm>
        </p:grpSpPr>
        <p:grpSp>
          <p:nvGrpSpPr>
            <p:cNvPr id="6" name="Group 18">
              <a:extLst>
                <a:ext uri="{FF2B5EF4-FFF2-40B4-BE49-F238E27FC236}">
                  <a16:creationId xmlns:a16="http://schemas.microsoft.com/office/drawing/2014/main" id="{A0302B81-D256-BA7E-ECD6-6CC8CDCC73F5}"/>
                </a:ext>
              </a:extLst>
            </p:cNvPr>
            <p:cNvGrpSpPr/>
            <p:nvPr/>
          </p:nvGrpSpPr>
          <p:grpSpPr>
            <a:xfrm>
              <a:off x="1855176" y="2570080"/>
              <a:ext cx="5354515" cy="3630940"/>
              <a:chOff x="1855176" y="2570080"/>
              <a:chExt cx="5354515" cy="3630940"/>
            </a:xfrm>
          </p:grpSpPr>
          <p:pic>
            <p:nvPicPr>
              <p:cNvPr id="8" name="Picture 1" descr="A close-up of a circle&#10;&#10;AI-generated content may be incorrect.">
                <a:extLst>
                  <a:ext uri="{FF2B5EF4-FFF2-40B4-BE49-F238E27FC236}">
                    <a16:creationId xmlns:a16="http://schemas.microsoft.com/office/drawing/2014/main" id="{EBFF4C4C-77F1-F14F-B225-64CEA10F33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55176" y="2570080"/>
                <a:ext cx="5354515" cy="3448537"/>
              </a:xfrm>
              <a:prstGeom prst="rect">
                <a:avLst/>
              </a:prstGeom>
            </p:spPr>
          </p:pic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3ACB20F4-98F3-3224-4460-C381FE691AB5}"/>
                  </a:ext>
                </a:extLst>
              </p:cNvPr>
              <p:cNvSpPr/>
              <p:nvPr/>
            </p:nvSpPr>
            <p:spPr>
              <a:xfrm rot="16823570">
                <a:off x="3503403" y="4089622"/>
                <a:ext cx="2108572" cy="2114224"/>
              </a:xfrm>
              <a:prstGeom prst="arc">
                <a:avLst>
                  <a:gd name="adj1" fmla="val 15551018"/>
                  <a:gd name="adj2" fmla="val 4911432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  <p:sp>
            <p:nvSpPr>
              <p:cNvPr id="10" name="TextBox 7">
                <a:extLst>
                  <a:ext uri="{FF2B5EF4-FFF2-40B4-BE49-F238E27FC236}">
                    <a16:creationId xmlns:a16="http://schemas.microsoft.com/office/drawing/2014/main" id="{F6DF679D-9662-585D-DC24-57C847F83CB1}"/>
                  </a:ext>
                </a:extLst>
              </p:cNvPr>
              <p:cNvSpPr txBox="1"/>
              <p:nvPr/>
            </p:nvSpPr>
            <p:spPr>
              <a:xfrm>
                <a:off x="2865806" y="5146734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sz="2800" b="1" dirty="0">
                    <a:solidFill>
                      <a:srgbClr val="00B050"/>
                    </a:solidFill>
                  </a:rPr>
                  <a:t>2</a:t>
                </a:r>
                <a:endParaRPr lang="fr-MA" sz="2800" b="1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11" name="TextBox 8">
                <a:extLst>
                  <a:ext uri="{FF2B5EF4-FFF2-40B4-BE49-F238E27FC236}">
                    <a16:creationId xmlns:a16="http://schemas.microsoft.com/office/drawing/2014/main" id="{901D91BE-6591-EF41-B1F2-62065336B746}"/>
                  </a:ext>
                </a:extLst>
              </p:cNvPr>
              <p:cNvSpPr txBox="1"/>
              <p:nvPr/>
            </p:nvSpPr>
            <p:spPr>
              <a:xfrm>
                <a:off x="5802737" y="516577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sz="2800" b="1" dirty="0">
                    <a:solidFill>
                      <a:srgbClr val="00B050"/>
                    </a:solidFill>
                  </a:rPr>
                  <a:t>8</a:t>
                </a:r>
                <a:endParaRPr lang="fr-MA" sz="2800" b="1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16" name="TextBox 9">
                <a:extLst>
                  <a:ext uri="{FF2B5EF4-FFF2-40B4-BE49-F238E27FC236}">
                    <a16:creationId xmlns:a16="http://schemas.microsoft.com/office/drawing/2014/main" id="{48B015E2-08DC-27D9-FF7A-AACF92FFE578}"/>
                  </a:ext>
                </a:extLst>
              </p:cNvPr>
              <p:cNvSpPr txBox="1"/>
              <p:nvPr/>
            </p:nvSpPr>
            <p:spPr>
              <a:xfrm>
                <a:off x="3327730" y="5120729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sz="2800" b="1" dirty="0">
                    <a:solidFill>
                      <a:srgbClr val="C00000"/>
                    </a:solidFill>
                  </a:rPr>
                  <a:t>4</a:t>
                </a:r>
                <a:endParaRPr lang="fr-MA" sz="28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8" name="TextBox 10">
                <a:extLst>
                  <a:ext uri="{FF2B5EF4-FFF2-40B4-BE49-F238E27FC236}">
                    <a16:creationId xmlns:a16="http://schemas.microsoft.com/office/drawing/2014/main" id="{CDA3592A-9224-82EB-89B0-7EE34CEDB2B8}"/>
                  </a:ext>
                </a:extLst>
              </p:cNvPr>
              <p:cNvSpPr txBox="1"/>
              <p:nvPr/>
            </p:nvSpPr>
            <p:spPr>
              <a:xfrm>
                <a:off x="5393541" y="5154814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sz="2800" b="1" dirty="0">
                    <a:solidFill>
                      <a:srgbClr val="C00000"/>
                    </a:solidFill>
                  </a:rPr>
                  <a:t>4</a:t>
                </a:r>
                <a:endParaRPr lang="fr-MA" sz="28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9" name="TextBox 15">
                <a:extLst>
                  <a:ext uri="{FF2B5EF4-FFF2-40B4-BE49-F238E27FC236}">
                    <a16:creationId xmlns:a16="http://schemas.microsoft.com/office/drawing/2014/main" id="{B1C08619-02D9-F8DD-E8C6-0607E504EAB4}"/>
                  </a:ext>
                </a:extLst>
              </p:cNvPr>
              <p:cNvSpPr txBox="1"/>
              <p:nvPr/>
            </p:nvSpPr>
            <p:spPr>
              <a:xfrm>
                <a:off x="3143255" y="5059456"/>
                <a:ext cx="2920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MA" sz="2800" b="1" dirty="0"/>
                  <a:t>;</a:t>
                </a:r>
              </a:p>
            </p:txBody>
          </p:sp>
          <p:sp>
            <p:nvSpPr>
              <p:cNvPr id="20" name="TextBox 17">
                <a:extLst>
                  <a:ext uri="{FF2B5EF4-FFF2-40B4-BE49-F238E27FC236}">
                    <a16:creationId xmlns:a16="http://schemas.microsoft.com/office/drawing/2014/main" id="{D139AE1B-39FF-6983-54FA-E563B185C3BE}"/>
                  </a:ext>
                </a:extLst>
              </p:cNvPr>
              <p:cNvSpPr txBox="1"/>
              <p:nvPr/>
            </p:nvSpPr>
            <p:spPr>
              <a:xfrm>
                <a:off x="5653691" y="5068976"/>
                <a:ext cx="2920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MA" sz="2800" b="1" dirty="0"/>
                  <a:t>;</a:t>
                </a:r>
              </a:p>
            </p:txBody>
          </p:sp>
        </p:grp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93E2FB07-43B8-14A0-BEAB-0D84688B0573}"/>
                </a:ext>
              </a:extLst>
            </p:cNvPr>
            <p:cNvSpPr/>
            <p:nvPr/>
          </p:nvSpPr>
          <p:spPr>
            <a:xfrm rot="16823570">
              <a:off x="3162873" y="3717171"/>
              <a:ext cx="2751993" cy="2897208"/>
            </a:xfrm>
            <a:prstGeom prst="arc">
              <a:avLst>
                <a:gd name="adj1" fmla="val 15427926"/>
                <a:gd name="adj2" fmla="val 4911432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</p:grpSp>
    </p:spTree>
    <p:extLst>
      <p:ext uri="{BB962C8B-B14F-4D97-AF65-F5344CB8AC3E}">
        <p14:creationId xmlns:p14="http://schemas.microsoft.com/office/powerpoint/2010/main" val="67901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D6774-0276-3D14-1D48-9FA25F2B6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8">
            <a:extLst>
              <a:ext uri="{FF2B5EF4-FFF2-40B4-BE49-F238E27FC236}">
                <a16:creationId xmlns:a16="http://schemas.microsoft.com/office/drawing/2014/main" id="{840354F0-8D89-0F9C-7589-63980C24273F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E9FEA93-4A1C-1244-65A5-C42CAA62E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E338EFD-4E27-C9F6-6847-A828023E8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1795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05685E-2519-5CA5-7F00-0551C65A2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84DC0098-DBF5-ECED-1917-6089E116AAE6}"/>
              </a:ext>
            </a:extLst>
          </p:cNvPr>
          <p:cNvSpPr txBox="1"/>
          <p:nvPr/>
        </p:nvSpPr>
        <p:spPr>
          <a:xfrm>
            <a:off x="0" y="858759"/>
            <a:ext cx="752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</a:p>
        </p:txBody>
      </p:sp>
      <p:pic>
        <p:nvPicPr>
          <p:cNvPr id="2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8A097B0-999E-F643-6D0A-281C50E6C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1D3F779-A080-B89D-CECF-4ED843DA76E9}"/>
              </a:ext>
            </a:extLst>
          </p:cNvPr>
          <p:cNvGrpSpPr/>
          <p:nvPr/>
        </p:nvGrpSpPr>
        <p:grpSpPr>
          <a:xfrm>
            <a:off x="1330264" y="1674810"/>
            <a:ext cx="5937926" cy="470363"/>
            <a:chOff x="1770661" y="1689793"/>
            <a:chExt cx="5937926" cy="470363"/>
          </a:xfrm>
        </p:grpSpPr>
        <p:sp>
          <p:nvSpPr>
            <p:cNvPr id="4" name="Rectangle : coins arrondis 2">
              <a:extLst>
                <a:ext uri="{FF2B5EF4-FFF2-40B4-BE49-F238E27FC236}">
                  <a16:creationId xmlns:a16="http://schemas.microsoft.com/office/drawing/2014/main" id="{F2F92BC8-CFAD-2B2F-E918-1B5984E09EA5}"/>
                </a:ext>
              </a:extLst>
            </p:cNvPr>
            <p:cNvSpPr/>
            <p:nvPr/>
          </p:nvSpPr>
          <p:spPr>
            <a:xfrm>
              <a:off x="6243134" y="1717687"/>
              <a:ext cx="999464" cy="42354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C96B268D-70FC-13D9-AA61-44607D2102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8190" y="171975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  <p:sp>
          <p:nvSpPr>
            <p:cNvPr id="12" name="Rectangle : coins arrondis 8">
              <a:extLst>
                <a:ext uri="{FF2B5EF4-FFF2-40B4-BE49-F238E27FC236}">
                  <a16:creationId xmlns:a16="http://schemas.microsoft.com/office/drawing/2014/main" id="{33BABB1D-97DC-BAA9-8554-0365CB293AA9}"/>
                </a:ext>
              </a:extLst>
            </p:cNvPr>
            <p:cNvSpPr/>
            <p:nvPr/>
          </p:nvSpPr>
          <p:spPr>
            <a:xfrm>
              <a:off x="1770661" y="1689793"/>
              <a:ext cx="1069553" cy="440397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</a:t>
              </a:r>
              <a:endParaRPr lang="fr-FR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889C5C33-7DD6-AA21-5A59-8C2110265C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65807" y="1691865"/>
              <a:ext cx="440397" cy="44039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>
                  <a:solidFill>
                    <a:schemeClr val="bg1">
                      <a:lumMod val="50000"/>
                    </a:schemeClr>
                  </a:solidFill>
                </a:rPr>
                <a:t>3</a:t>
              </a:r>
              <a:endParaRPr lang="fr-MA" sz="32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4" name="Rectangle : coins arrondis 10">
              <a:extLst>
                <a:ext uri="{FF2B5EF4-FFF2-40B4-BE49-F238E27FC236}">
                  <a16:creationId xmlns:a16="http://schemas.microsoft.com/office/drawing/2014/main" id="{8E1406AB-8B90-5422-E029-79DA1576160F}"/>
                </a:ext>
              </a:extLst>
            </p:cNvPr>
            <p:cNvSpPr/>
            <p:nvPr/>
          </p:nvSpPr>
          <p:spPr>
            <a:xfrm>
              <a:off x="4059472" y="1717687"/>
              <a:ext cx="999464" cy="433004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أَتَحَقَّقُ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696D693E-4083-C884-B95E-BB5D73EB73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84529" y="1719758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/>
                  </a:solidFill>
                </a:rPr>
                <a:t>2</a:t>
              </a:r>
              <a:endParaRPr lang="fr-MA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ZoneTexte 3">
            <a:extLst>
              <a:ext uri="{FF2B5EF4-FFF2-40B4-BE49-F238E27FC236}">
                <a16:creationId xmlns:a16="http://schemas.microsoft.com/office/drawing/2014/main" id="{8A53C187-601D-74DC-1817-E731399209D6}"/>
              </a:ext>
            </a:extLst>
          </p:cNvPr>
          <p:cNvSpPr txBox="1"/>
          <p:nvPr/>
        </p:nvSpPr>
        <p:spPr>
          <a:xfrm>
            <a:off x="5765763" y="2960503"/>
            <a:ext cx="2196229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MA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fr-MA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MA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fr-MA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endParaRPr lang="ar-MA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ZoneTexte 3">
            <a:extLst>
              <a:ext uri="{FF2B5EF4-FFF2-40B4-BE49-F238E27FC236}">
                <a16:creationId xmlns:a16="http://schemas.microsoft.com/office/drawing/2014/main" id="{7BE393BE-04E6-F164-7F0E-D5F0F92AF27F}"/>
              </a:ext>
            </a:extLst>
          </p:cNvPr>
          <p:cNvSpPr txBox="1"/>
          <p:nvPr/>
        </p:nvSpPr>
        <p:spPr>
          <a:xfrm>
            <a:off x="5784615" y="3912977"/>
            <a:ext cx="2141291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MA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fr-MA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MA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ar-MA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4" name="ZoneTexte 3">
            <a:extLst>
              <a:ext uri="{FF2B5EF4-FFF2-40B4-BE49-F238E27FC236}">
                <a16:creationId xmlns:a16="http://schemas.microsoft.com/office/drawing/2014/main" id="{FDDE5777-65C0-49E5-BBCB-C4E15F4D1235}"/>
              </a:ext>
            </a:extLst>
          </p:cNvPr>
          <p:cNvSpPr txBox="1"/>
          <p:nvPr/>
        </p:nvSpPr>
        <p:spPr>
          <a:xfrm>
            <a:off x="5784615" y="4799281"/>
            <a:ext cx="2141292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MA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fr-MA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MA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ar-MA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grpSp>
        <p:nvGrpSpPr>
          <p:cNvPr id="2" name="Group 19">
            <a:extLst>
              <a:ext uri="{FF2B5EF4-FFF2-40B4-BE49-F238E27FC236}">
                <a16:creationId xmlns:a16="http://schemas.microsoft.com/office/drawing/2014/main" id="{FDF7D8C6-29A1-9275-7D02-5A1D76DADF4D}"/>
              </a:ext>
            </a:extLst>
          </p:cNvPr>
          <p:cNvGrpSpPr/>
          <p:nvPr/>
        </p:nvGrpSpPr>
        <p:grpSpPr>
          <a:xfrm>
            <a:off x="672644" y="2776270"/>
            <a:ext cx="4571710" cy="3427308"/>
            <a:chOff x="1855176" y="2570080"/>
            <a:chExt cx="5354515" cy="3971691"/>
          </a:xfrm>
        </p:grpSpPr>
        <p:grpSp>
          <p:nvGrpSpPr>
            <p:cNvPr id="6" name="Group 18">
              <a:extLst>
                <a:ext uri="{FF2B5EF4-FFF2-40B4-BE49-F238E27FC236}">
                  <a16:creationId xmlns:a16="http://schemas.microsoft.com/office/drawing/2014/main" id="{2DB26F00-87A1-4930-DAAC-23B4AA122DFF}"/>
                </a:ext>
              </a:extLst>
            </p:cNvPr>
            <p:cNvGrpSpPr/>
            <p:nvPr/>
          </p:nvGrpSpPr>
          <p:grpSpPr>
            <a:xfrm>
              <a:off x="1855176" y="2570080"/>
              <a:ext cx="5354515" cy="3630940"/>
              <a:chOff x="1855176" y="2570080"/>
              <a:chExt cx="5354515" cy="3630940"/>
            </a:xfrm>
          </p:grpSpPr>
          <p:pic>
            <p:nvPicPr>
              <p:cNvPr id="8" name="Picture 1" descr="A close-up of a circle&#10;&#10;AI-generated content may be incorrect.">
                <a:extLst>
                  <a:ext uri="{FF2B5EF4-FFF2-40B4-BE49-F238E27FC236}">
                    <a16:creationId xmlns:a16="http://schemas.microsoft.com/office/drawing/2014/main" id="{06CF64FF-7C13-E4E5-8E6C-B6A0375B47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55176" y="2570080"/>
                <a:ext cx="5354515" cy="3448537"/>
              </a:xfrm>
              <a:prstGeom prst="rect">
                <a:avLst/>
              </a:prstGeom>
            </p:spPr>
          </p:pic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759AAEF-D220-0960-3143-9FE8595B49A2}"/>
                  </a:ext>
                </a:extLst>
              </p:cNvPr>
              <p:cNvSpPr/>
              <p:nvPr/>
            </p:nvSpPr>
            <p:spPr>
              <a:xfrm rot="16823570">
                <a:off x="3503403" y="4089622"/>
                <a:ext cx="2108572" cy="2114224"/>
              </a:xfrm>
              <a:prstGeom prst="arc">
                <a:avLst>
                  <a:gd name="adj1" fmla="val 15551018"/>
                  <a:gd name="adj2" fmla="val 4911432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  <p:sp>
            <p:nvSpPr>
              <p:cNvPr id="10" name="TextBox 7">
                <a:extLst>
                  <a:ext uri="{FF2B5EF4-FFF2-40B4-BE49-F238E27FC236}">
                    <a16:creationId xmlns:a16="http://schemas.microsoft.com/office/drawing/2014/main" id="{8B8F36CC-6527-6682-87CE-929D49E64DC8}"/>
                  </a:ext>
                </a:extLst>
              </p:cNvPr>
              <p:cNvSpPr txBox="1"/>
              <p:nvPr/>
            </p:nvSpPr>
            <p:spPr>
              <a:xfrm>
                <a:off x="2865806" y="5146734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sz="2800" b="1" dirty="0">
                    <a:solidFill>
                      <a:srgbClr val="00B050"/>
                    </a:solidFill>
                  </a:rPr>
                  <a:t>2</a:t>
                </a:r>
                <a:endParaRPr lang="fr-MA" sz="2800" b="1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11" name="TextBox 8">
                <a:extLst>
                  <a:ext uri="{FF2B5EF4-FFF2-40B4-BE49-F238E27FC236}">
                    <a16:creationId xmlns:a16="http://schemas.microsoft.com/office/drawing/2014/main" id="{C3A8D321-8C9E-6B90-F40F-75A797E028F3}"/>
                  </a:ext>
                </a:extLst>
              </p:cNvPr>
              <p:cNvSpPr txBox="1"/>
              <p:nvPr/>
            </p:nvSpPr>
            <p:spPr>
              <a:xfrm>
                <a:off x="5802737" y="516577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sz="2800" b="1" dirty="0">
                    <a:solidFill>
                      <a:srgbClr val="00B050"/>
                    </a:solidFill>
                  </a:rPr>
                  <a:t>8</a:t>
                </a:r>
                <a:endParaRPr lang="fr-MA" sz="2800" b="1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16" name="TextBox 9">
                <a:extLst>
                  <a:ext uri="{FF2B5EF4-FFF2-40B4-BE49-F238E27FC236}">
                    <a16:creationId xmlns:a16="http://schemas.microsoft.com/office/drawing/2014/main" id="{B5690DC7-6301-5C4A-06DA-EF3DE4EBC8B8}"/>
                  </a:ext>
                </a:extLst>
              </p:cNvPr>
              <p:cNvSpPr txBox="1"/>
              <p:nvPr/>
            </p:nvSpPr>
            <p:spPr>
              <a:xfrm>
                <a:off x="3327730" y="5120729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sz="2800" b="1" dirty="0">
                    <a:solidFill>
                      <a:srgbClr val="C00000"/>
                    </a:solidFill>
                  </a:rPr>
                  <a:t>4</a:t>
                </a:r>
                <a:endParaRPr lang="fr-MA" sz="28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8" name="TextBox 10">
                <a:extLst>
                  <a:ext uri="{FF2B5EF4-FFF2-40B4-BE49-F238E27FC236}">
                    <a16:creationId xmlns:a16="http://schemas.microsoft.com/office/drawing/2014/main" id="{1BD488C0-C38D-70B9-430B-3EE0372E2F10}"/>
                  </a:ext>
                </a:extLst>
              </p:cNvPr>
              <p:cNvSpPr txBox="1"/>
              <p:nvPr/>
            </p:nvSpPr>
            <p:spPr>
              <a:xfrm>
                <a:off x="5393541" y="5154814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sz="2800" b="1" dirty="0">
                    <a:solidFill>
                      <a:srgbClr val="C00000"/>
                    </a:solidFill>
                  </a:rPr>
                  <a:t>4</a:t>
                </a:r>
                <a:endParaRPr lang="fr-MA" sz="28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9" name="TextBox 15">
                <a:extLst>
                  <a:ext uri="{FF2B5EF4-FFF2-40B4-BE49-F238E27FC236}">
                    <a16:creationId xmlns:a16="http://schemas.microsoft.com/office/drawing/2014/main" id="{AA6ED074-D3E9-E55B-208D-45A77033E160}"/>
                  </a:ext>
                </a:extLst>
              </p:cNvPr>
              <p:cNvSpPr txBox="1"/>
              <p:nvPr/>
            </p:nvSpPr>
            <p:spPr>
              <a:xfrm>
                <a:off x="3143255" y="5059456"/>
                <a:ext cx="2920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MA" sz="2800" b="1" dirty="0"/>
                  <a:t>;</a:t>
                </a:r>
              </a:p>
            </p:txBody>
          </p:sp>
          <p:sp>
            <p:nvSpPr>
              <p:cNvPr id="20" name="TextBox 17">
                <a:extLst>
                  <a:ext uri="{FF2B5EF4-FFF2-40B4-BE49-F238E27FC236}">
                    <a16:creationId xmlns:a16="http://schemas.microsoft.com/office/drawing/2014/main" id="{31CE14AA-D557-EEBB-04D8-2E800E56FE06}"/>
                  </a:ext>
                </a:extLst>
              </p:cNvPr>
              <p:cNvSpPr txBox="1"/>
              <p:nvPr/>
            </p:nvSpPr>
            <p:spPr>
              <a:xfrm>
                <a:off x="5653691" y="5068976"/>
                <a:ext cx="2920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MA" sz="2800" b="1" dirty="0"/>
                  <a:t>;</a:t>
                </a:r>
              </a:p>
            </p:txBody>
          </p:sp>
        </p:grp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D4DD7D47-425A-835E-8DFF-8B52FCE8B59F}"/>
                </a:ext>
              </a:extLst>
            </p:cNvPr>
            <p:cNvSpPr/>
            <p:nvPr/>
          </p:nvSpPr>
          <p:spPr>
            <a:xfrm rot="16823570">
              <a:off x="3162873" y="3717171"/>
              <a:ext cx="2751993" cy="2897208"/>
            </a:xfrm>
            <a:prstGeom prst="arc">
              <a:avLst>
                <a:gd name="adj1" fmla="val 15427926"/>
                <a:gd name="adj2" fmla="val 4911432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</p:grpSp>
    </p:spTree>
    <p:extLst>
      <p:ext uri="{BB962C8B-B14F-4D97-AF65-F5344CB8AC3E}">
        <p14:creationId xmlns:p14="http://schemas.microsoft.com/office/powerpoint/2010/main" val="80693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47D18-A87E-A8B3-BF08-164116405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3A31B1F1-8197-BF51-D230-E08CD0C37565}"/>
              </a:ext>
            </a:extLst>
          </p:cNvPr>
          <p:cNvSpPr txBox="1"/>
          <p:nvPr/>
        </p:nvSpPr>
        <p:spPr>
          <a:xfrm>
            <a:off x="0" y="858759"/>
            <a:ext cx="752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الثالثة؟</a:t>
            </a:r>
          </a:p>
        </p:txBody>
      </p:sp>
      <p:pic>
        <p:nvPicPr>
          <p:cNvPr id="2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46AF795-DEFA-19C0-3645-3AF63B6C5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F8CD1B1-472B-5B44-01C7-E17691DDFB29}"/>
              </a:ext>
            </a:extLst>
          </p:cNvPr>
          <p:cNvGrpSpPr/>
          <p:nvPr/>
        </p:nvGrpSpPr>
        <p:grpSpPr>
          <a:xfrm>
            <a:off x="1330264" y="1674810"/>
            <a:ext cx="5937926" cy="470363"/>
            <a:chOff x="1770661" y="1689793"/>
            <a:chExt cx="5937926" cy="470363"/>
          </a:xfrm>
        </p:grpSpPr>
        <p:sp>
          <p:nvSpPr>
            <p:cNvPr id="4" name="Rectangle : coins arrondis 2">
              <a:extLst>
                <a:ext uri="{FF2B5EF4-FFF2-40B4-BE49-F238E27FC236}">
                  <a16:creationId xmlns:a16="http://schemas.microsoft.com/office/drawing/2014/main" id="{6EF19DF8-1659-6E59-4A9F-732BF004E699}"/>
                </a:ext>
              </a:extLst>
            </p:cNvPr>
            <p:cNvSpPr/>
            <p:nvPr/>
          </p:nvSpPr>
          <p:spPr>
            <a:xfrm>
              <a:off x="6243134" y="1717687"/>
              <a:ext cx="999464" cy="42354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79AB18E4-88CC-DE97-AB0D-79ADE50114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8190" y="171975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  <p:sp>
          <p:nvSpPr>
            <p:cNvPr id="12" name="Rectangle : coins arrondis 8">
              <a:extLst>
                <a:ext uri="{FF2B5EF4-FFF2-40B4-BE49-F238E27FC236}">
                  <a16:creationId xmlns:a16="http://schemas.microsoft.com/office/drawing/2014/main" id="{FC8CB122-FE43-04D5-FCC6-0A5D0F823010}"/>
                </a:ext>
              </a:extLst>
            </p:cNvPr>
            <p:cNvSpPr/>
            <p:nvPr/>
          </p:nvSpPr>
          <p:spPr>
            <a:xfrm>
              <a:off x="1770661" y="1689793"/>
              <a:ext cx="1069553" cy="440397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F09225E7-90E8-C61A-1ADC-410AC6B153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65807" y="1691865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>
                  <a:solidFill>
                    <a:schemeClr val="bg1"/>
                  </a:solidFill>
                </a:rPr>
                <a:t>3</a:t>
              </a:r>
              <a:endParaRPr lang="fr-MA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Rectangle : coins arrondis 10">
              <a:extLst>
                <a:ext uri="{FF2B5EF4-FFF2-40B4-BE49-F238E27FC236}">
                  <a16:creationId xmlns:a16="http://schemas.microsoft.com/office/drawing/2014/main" id="{8EDDD9D3-0997-9731-3CB7-0A18DC967453}"/>
                </a:ext>
              </a:extLst>
            </p:cNvPr>
            <p:cNvSpPr/>
            <p:nvPr/>
          </p:nvSpPr>
          <p:spPr>
            <a:xfrm>
              <a:off x="4059472" y="1717687"/>
              <a:ext cx="999464" cy="433004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أَتَحَقَّقُ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12808B92-FF0F-FC0D-57FB-AE0283CC6F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84529" y="1719758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/>
                  </a:solidFill>
                </a:rPr>
                <a:t>2</a:t>
              </a:r>
              <a:endParaRPr lang="fr-MA" sz="3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Image 18">
            <a:extLst>
              <a:ext uri="{FF2B5EF4-FFF2-40B4-BE49-F238E27FC236}">
                <a16:creationId xmlns:a16="http://schemas.microsoft.com/office/drawing/2014/main" id="{61B92AB3-3F7C-ABEF-3330-F0CB93A04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5124" y="3253154"/>
            <a:ext cx="1586926" cy="2427585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  <p:grpSp>
        <p:nvGrpSpPr>
          <p:cNvPr id="21" name="Group 19">
            <a:extLst>
              <a:ext uri="{FF2B5EF4-FFF2-40B4-BE49-F238E27FC236}">
                <a16:creationId xmlns:a16="http://schemas.microsoft.com/office/drawing/2014/main" id="{A2EED90F-5D94-92A7-161A-763CDBB24638}"/>
              </a:ext>
            </a:extLst>
          </p:cNvPr>
          <p:cNvGrpSpPr/>
          <p:nvPr/>
        </p:nvGrpSpPr>
        <p:grpSpPr>
          <a:xfrm>
            <a:off x="1855176" y="2570080"/>
            <a:ext cx="5354515" cy="3971691"/>
            <a:chOff x="1855176" y="2570080"/>
            <a:chExt cx="5354515" cy="3971691"/>
          </a:xfrm>
        </p:grpSpPr>
        <p:grpSp>
          <p:nvGrpSpPr>
            <p:cNvPr id="22" name="Group 18">
              <a:extLst>
                <a:ext uri="{FF2B5EF4-FFF2-40B4-BE49-F238E27FC236}">
                  <a16:creationId xmlns:a16="http://schemas.microsoft.com/office/drawing/2014/main" id="{3ADD6D1D-AD5D-B172-1412-132757F32B68}"/>
                </a:ext>
              </a:extLst>
            </p:cNvPr>
            <p:cNvGrpSpPr/>
            <p:nvPr/>
          </p:nvGrpSpPr>
          <p:grpSpPr>
            <a:xfrm>
              <a:off x="1855176" y="2570080"/>
              <a:ext cx="5354515" cy="3630940"/>
              <a:chOff x="1855176" y="2570080"/>
              <a:chExt cx="5354515" cy="3630940"/>
            </a:xfrm>
          </p:grpSpPr>
          <p:pic>
            <p:nvPicPr>
              <p:cNvPr id="24" name="Picture 1" descr="A close-up of a circle&#10;&#10;AI-generated content may be incorrect.">
                <a:extLst>
                  <a:ext uri="{FF2B5EF4-FFF2-40B4-BE49-F238E27FC236}">
                    <a16:creationId xmlns:a16="http://schemas.microsoft.com/office/drawing/2014/main" id="{953414BB-BC92-CE13-0021-C57F8EF4BE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55176" y="2570080"/>
                <a:ext cx="5354515" cy="3448537"/>
              </a:xfrm>
              <a:prstGeom prst="rect">
                <a:avLst/>
              </a:prstGeom>
            </p:spPr>
          </p:pic>
          <p:sp>
            <p:nvSpPr>
              <p:cNvPr id="26" name="Arc 25">
                <a:extLst>
                  <a:ext uri="{FF2B5EF4-FFF2-40B4-BE49-F238E27FC236}">
                    <a16:creationId xmlns:a16="http://schemas.microsoft.com/office/drawing/2014/main" id="{39352EBD-654C-2141-EC79-CFCCEDCC74C8}"/>
                  </a:ext>
                </a:extLst>
              </p:cNvPr>
              <p:cNvSpPr/>
              <p:nvPr/>
            </p:nvSpPr>
            <p:spPr>
              <a:xfrm rot="16823570">
                <a:off x="3503403" y="4089622"/>
                <a:ext cx="2108572" cy="2114224"/>
              </a:xfrm>
              <a:prstGeom prst="arc">
                <a:avLst>
                  <a:gd name="adj1" fmla="val 15551018"/>
                  <a:gd name="adj2" fmla="val 4911432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  <p:sp>
            <p:nvSpPr>
              <p:cNvPr id="27" name="TextBox 7">
                <a:extLst>
                  <a:ext uri="{FF2B5EF4-FFF2-40B4-BE49-F238E27FC236}">
                    <a16:creationId xmlns:a16="http://schemas.microsoft.com/office/drawing/2014/main" id="{B5D38523-F859-C3BC-5B7A-117E8589E833}"/>
                  </a:ext>
                </a:extLst>
              </p:cNvPr>
              <p:cNvSpPr txBox="1"/>
              <p:nvPr/>
            </p:nvSpPr>
            <p:spPr>
              <a:xfrm>
                <a:off x="2865806" y="5146734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sz="2800" b="1" dirty="0">
                    <a:solidFill>
                      <a:srgbClr val="00B050"/>
                    </a:solidFill>
                  </a:rPr>
                  <a:t>2</a:t>
                </a:r>
                <a:endParaRPr lang="fr-MA" sz="2800" b="1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29" name="TextBox 8">
                <a:extLst>
                  <a:ext uri="{FF2B5EF4-FFF2-40B4-BE49-F238E27FC236}">
                    <a16:creationId xmlns:a16="http://schemas.microsoft.com/office/drawing/2014/main" id="{DA15BB78-59D4-90A0-1433-37B5930FAFF7}"/>
                  </a:ext>
                </a:extLst>
              </p:cNvPr>
              <p:cNvSpPr txBox="1"/>
              <p:nvPr/>
            </p:nvSpPr>
            <p:spPr>
              <a:xfrm>
                <a:off x="5802737" y="516577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sz="2800" b="1" dirty="0">
                    <a:solidFill>
                      <a:srgbClr val="00B050"/>
                    </a:solidFill>
                  </a:rPr>
                  <a:t>8</a:t>
                </a:r>
                <a:endParaRPr lang="fr-MA" sz="2800" b="1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30" name="TextBox 9">
                <a:extLst>
                  <a:ext uri="{FF2B5EF4-FFF2-40B4-BE49-F238E27FC236}">
                    <a16:creationId xmlns:a16="http://schemas.microsoft.com/office/drawing/2014/main" id="{31D53EAA-41E8-6315-3DA0-31FEA304BBD0}"/>
                  </a:ext>
                </a:extLst>
              </p:cNvPr>
              <p:cNvSpPr txBox="1"/>
              <p:nvPr/>
            </p:nvSpPr>
            <p:spPr>
              <a:xfrm>
                <a:off x="3327730" y="5120729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sz="2800" b="1" dirty="0">
                    <a:solidFill>
                      <a:srgbClr val="C00000"/>
                    </a:solidFill>
                  </a:rPr>
                  <a:t>4</a:t>
                </a:r>
                <a:endParaRPr lang="fr-MA" sz="28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31" name="TextBox 10">
                <a:extLst>
                  <a:ext uri="{FF2B5EF4-FFF2-40B4-BE49-F238E27FC236}">
                    <a16:creationId xmlns:a16="http://schemas.microsoft.com/office/drawing/2014/main" id="{4A50221D-B485-711F-C4B6-28A4577A0967}"/>
                  </a:ext>
                </a:extLst>
              </p:cNvPr>
              <p:cNvSpPr txBox="1"/>
              <p:nvPr/>
            </p:nvSpPr>
            <p:spPr>
              <a:xfrm>
                <a:off x="5393541" y="5154814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sz="2800" b="1" dirty="0">
                    <a:solidFill>
                      <a:srgbClr val="C00000"/>
                    </a:solidFill>
                  </a:rPr>
                  <a:t>4</a:t>
                </a:r>
                <a:endParaRPr lang="fr-MA" sz="28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32" name="TextBox 15">
                <a:extLst>
                  <a:ext uri="{FF2B5EF4-FFF2-40B4-BE49-F238E27FC236}">
                    <a16:creationId xmlns:a16="http://schemas.microsoft.com/office/drawing/2014/main" id="{ACEB740B-7A74-0EC7-8352-5EE09D162C8C}"/>
                  </a:ext>
                </a:extLst>
              </p:cNvPr>
              <p:cNvSpPr txBox="1"/>
              <p:nvPr/>
            </p:nvSpPr>
            <p:spPr>
              <a:xfrm>
                <a:off x="3143255" y="5059456"/>
                <a:ext cx="2920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MA" sz="2800" b="1" dirty="0"/>
                  <a:t>;</a:t>
                </a:r>
              </a:p>
            </p:txBody>
          </p:sp>
          <p:sp>
            <p:nvSpPr>
              <p:cNvPr id="33" name="TextBox 17">
                <a:extLst>
                  <a:ext uri="{FF2B5EF4-FFF2-40B4-BE49-F238E27FC236}">
                    <a16:creationId xmlns:a16="http://schemas.microsoft.com/office/drawing/2014/main" id="{650E2BFC-DCBF-33A6-13C0-E702AC34B664}"/>
                  </a:ext>
                </a:extLst>
              </p:cNvPr>
              <p:cNvSpPr txBox="1"/>
              <p:nvPr/>
            </p:nvSpPr>
            <p:spPr>
              <a:xfrm>
                <a:off x="5653691" y="5068976"/>
                <a:ext cx="2920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MA" sz="2800" b="1" dirty="0"/>
                  <a:t>;</a:t>
                </a:r>
              </a:p>
            </p:txBody>
          </p:sp>
        </p:grp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10AF0C1F-9595-16E4-0918-37DB8F015C89}"/>
                </a:ext>
              </a:extLst>
            </p:cNvPr>
            <p:cNvSpPr/>
            <p:nvPr/>
          </p:nvSpPr>
          <p:spPr>
            <a:xfrm rot="16823570">
              <a:off x="3162873" y="3717171"/>
              <a:ext cx="2751993" cy="2897208"/>
            </a:xfrm>
            <a:prstGeom prst="arc">
              <a:avLst>
                <a:gd name="adj1" fmla="val 15427926"/>
                <a:gd name="adj2" fmla="val 4911432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</p:grpSp>
    </p:spTree>
    <p:extLst>
      <p:ext uri="{BB962C8B-B14F-4D97-AF65-F5344CB8AC3E}">
        <p14:creationId xmlns:p14="http://schemas.microsoft.com/office/powerpoint/2010/main" val="322522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85335" y="797723"/>
            <a:ext cx="4597120" cy="729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294495" y="1063104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/>
            <a:r>
              <a:rPr lang="ar-MA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قواسِمُ عَدَدٍ</a:t>
            </a:r>
            <a:endParaRPr lang="fr-FR" sz="32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8D25D75-DB5F-C9A2-983C-4B87A732710F}"/>
              </a:ext>
            </a:extLst>
          </p:cNvPr>
          <p:cNvGrpSpPr/>
          <p:nvPr/>
        </p:nvGrpSpPr>
        <p:grpSpPr>
          <a:xfrm>
            <a:off x="1067948" y="1991563"/>
            <a:ext cx="6800597" cy="3952037"/>
            <a:chOff x="938351" y="2103397"/>
            <a:chExt cx="7341069" cy="4356877"/>
          </a:xfrm>
        </p:grpSpPr>
        <p:pic>
          <p:nvPicPr>
            <p:cNvPr id="7" name="Picture 6" descr="A screenshot of a math book&#10;&#10;AI-generated content may be incorrect.">
              <a:extLst>
                <a:ext uri="{FF2B5EF4-FFF2-40B4-BE49-F238E27FC236}">
                  <a16:creationId xmlns:a16="http://schemas.microsoft.com/office/drawing/2014/main" id="{2B87C7E5-2173-1B7C-FA39-8F366E3E9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69090" y="2103397"/>
              <a:ext cx="3810330" cy="4356877"/>
            </a:xfrm>
            <a:prstGeom prst="rect">
              <a:avLst/>
            </a:prstGeom>
          </p:spPr>
        </p:pic>
        <p:pic>
          <p:nvPicPr>
            <p:cNvPr id="11" name="Picture 10" descr="A screenshot of a book&#10;&#10;AI-generated content may be incorrect.">
              <a:extLst>
                <a:ext uri="{FF2B5EF4-FFF2-40B4-BE49-F238E27FC236}">
                  <a16:creationId xmlns:a16="http://schemas.microsoft.com/office/drawing/2014/main" id="{5C4536A2-39C9-554B-B656-56190C272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351" y="2103397"/>
              <a:ext cx="3833192" cy="4356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234F4-EB85-9D85-BE1C-EBABFC686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3E09E7F7-FAA8-48E6-750C-3D237C786357}"/>
              </a:ext>
            </a:extLst>
          </p:cNvPr>
          <p:cNvSpPr txBox="1"/>
          <p:nvPr/>
        </p:nvSpPr>
        <p:spPr>
          <a:xfrm>
            <a:off x="0" y="858759"/>
            <a:ext cx="752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لائحة قواسم العدد  12.</a:t>
            </a:r>
          </a:p>
        </p:txBody>
      </p:sp>
      <p:pic>
        <p:nvPicPr>
          <p:cNvPr id="2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9149F92-42C3-F38A-BBE9-67736553A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5103358-2C1B-2CDA-F94F-A34CD8C2D7D1}"/>
              </a:ext>
            </a:extLst>
          </p:cNvPr>
          <p:cNvGrpSpPr/>
          <p:nvPr/>
        </p:nvGrpSpPr>
        <p:grpSpPr>
          <a:xfrm>
            <a:off x="1330264" y="1674810"/>
            <a:ext cx="5937926" cy="470363"/>
            <a:chOff x="1770661" y="1689793"/>
            <a:chExt cx="5937926" cy="470363"/>
          </a:xfrm>
        </p:grpSpPr>
        <p:sp>
          <p:nvSpPr>
            <p:cNvPr id="4" name="Rectangle : coins arrondis 2">
              <a:extLst>
                <a:ext uri="{FF2B5EF4-FFF2-40B4-BE49-F238E27FC236}">
                  <a16:creationId xmlns:a16="http://schemas.microsoft.com/office/drawing/2014/main" id="{BFD820D3-BA33-AE5D-C325-8B3217E39058}"/>
                </a:ext>
              </a:extLst>
            </p:cNvPr>
            <p:cNvSpPr/>
            <p:nvPr/>
          </p:nvSpPr>
          <p:spPr>
            <a:xfrm>
              <a:off x="6243134" y="1717687"/>
              <a:ext cx="999464" cy="42354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FD84CC31-2418-D73F-4E58-AB25AC176D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8190" y="171975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  <p:sp>
          <p:nvSpPr>
            <p:cNvPr id="12" name="Rectangle : coins arrondis 8">
              <a:extLst>
                <a:ext uri="{FF2B5EF4-FFF2-40B4-BE49-F238E27FC236}">
                  <a16:creationId xmlns:a16="http://schemas.microsoft.com/office/drawing/2014/main" id="{0B2AA944-B408-7265-FE8E-005F49774A23}"/>
                </a:ext>
              </a:extLst>
            </p:cNvPr>
            <p:cNvSpPr/>
            <p:nvPr/>
          </p:nvSpPr>
          <p:spPr>
            <a:xfrm>
              <a:off x="1770661" y="1689793"/>
              <a:ext cx="1069553" cy="440397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B99D85FD-8C2D-C089-6708-49F0BA0C66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65807" y="1691865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>
                  <a:solidFill>
                    <a:schemeClr val="bg1"/>
                  </a:solidFill>
                </a:rPr>
                <a:t>3</a:t>
              </a:r>
              <a:endParaRPr lang="fr-MA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Rectangle : coins arrondis 10">
              <a:extLst>
                <a:ext uri="{FF2B5EF4-FFF2-40B4-BE49-F238E27FC236}">
                  <a16:creationId xmlns:a16="http://schemas.microsoft.com/office/drawing/2014/main" id="{5E9DA448-2A85-9425-72E7-C5BD6FB15711}"/>
                </a:ext>
              </a:extLst>
            </p:cNvPr>
            <p:cNvSpPr/>
            <p:nvPr/>
          </p:nvSpPr>
          <p:spPr>
            <a:xfrm>
              <a:off x="4059472" y="1717687"/>
              <a:ext cx="999464" cy="433004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أَتَحَقَّقُ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F7F907CB-295F-EB73-49F7-0B53C1EBA1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84529" y="1719758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/>
                  </a:solidFill>
                </a:rPr>
                <a:t>2</a:t>
              </a:r>
              <a:endParaRPr lang="fr-MA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9">
            <a:extLst>
              <a:ext uri="{FF2B5EF4-FFF2-40B4-BE49-F238E27FC236}">
                <a16:creationId xmlns:a16="http://schemas.microsoft.com/office/drawing/2014/main" id="{E4B27041-6C06-573C-F574-360E9F23BBED}"/>
              </a:ext>
            </a:extLst>
          </p:cNvPr>
          <p:cNvGrpSpPr/>
          <p:nvPr/>
        </p:nvGrpSpPr>
        <p:grpSpPr>
          <a:xfrm>
            <a:off x="1855176" y="2570080"/>
            <a:ext cx="5354515" cy="3971691"/>
            <a:chOff x="1855176" y="2570080"/>
            <a:chExt cx="5354515" cy="3971691"/>
          </a:xfrm>
        </p:grpSpPr>
        <p:grpSp>
          <p:nvGrpSpPr>
            <p:cNvPr id="6" name="Group 18">
              <a:extLst>
                <a:ext uri="{FF2B5EF4-FFF2-40B4-BE49-F238E27FC236}">
                  <a16:creationId xmlns:a16="http://schemas.microsoft.com/office/drawing/2014/main" id="{1AA4F8AC-A589-03E3-7415-41FFEE05A804}"/>
                </a:ext>
              </a:extLst>
            </p:cNvPr>
            <p:cNvGrpSpPr/>
            <p:nvPr/>
          </p:nvGrpSpPr>
          <p:grpSpPr>
            <a:xfrm>
              <a:off x="1855176" y="2570080"/>
              <a:ext cx="5354515" cy="3630940"/>
              <a:chOff x="1855176" y="2570080"/>
              <a:chExt cx="5354515" cy="3630940"/>
            </a:xfrm>
          </p:grpSpPr>
          <p:pic>
            <p:nvPicPr>
              <p:cNvPr id="8" name="Picture 1" descr="A close-up of a circle&#10;&#10;AI-generated content may be incorrect.">
                <a:extLst>
                  <a:ext uri="{FF2B5EF4-FFF2-40B4-BE49-F238E27FC236}">
                    <a16:creationId xmlns:a16="http://schemas.microsoft.com/office/drawing/2014/main" id="{18FD9FB6-3B15-DE2A-75EA-54D43F0722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55176" y="2570080"/>
                <a:ext cx="5354515" cy="3448537"/>
              </a:xfrm>
              <a:prstGeom prst="rect">
                <a:avLst/>
              </a:prstGeom>
            </p:spPr>
          </p:pic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B70719AE-2D4F-C543-AE9B-94EDDCFDF2F7}"/>
                  </a:ext>
                </a:extLst>
              </p:cNvPr>
              <p:cNvSpPr/>
              <p:nvPr/>
            </p:nvSpPr>
            <p:spPr>
              <a:xfrm rot="16823570">
                <a:off x="3503403" y="4089622"/>
                <a:ext cx="2108572" cy="2114224"/>
              </a:xfrm>
              <a:prstGeom prst="arc">
                <a:avLst>
                  <a:gd name="adj1" fmla="val 15551018"/>
                  <a:gd name="adj2" fmla="val 4911432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  <p:sp>
            <p:nvSpPr>
              <p:cNvPr id="10" name="TextBox 7">
                <a:extLst>
                  <a:ext uri="{FF2B5EF4-FFF2-40B4-BE49-F238E27FC236}">
                    <a16:creationId xmlns:a16="http://schemas.microsoft.com/office/drawing/2014/main" id="{68E9178B-5D62-A235-2E41-CA42CB72B08A}"/>
                  </a:ext>
                </a:extLst>
              </p:cNvPr>
              <p:cNvSpPr txBox="1"/>
              <p:nvPr/>
            </p:nvSpPr>
            <p:spPr>
              <a:xfrm>
                <a:off x="2865806" y="5146734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sz="2800" b="1" dirty="0">
                    <a:solidFill>
                      <a:srgbClr val="00B050"/>
                    </a:solidFill>
                  </a:rPr>
                  <a:t>2</a:t>
                </a:r>
                <a:endParaRPr lang="fr-MA" sz="2800" b="1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11" name="TextBox 8">
                <a:extLst>
                  <a:ext uri="{FF2B5EF4-FFF2-40B4-BE49-F238E27FC236}">
                    <a16:creationId xmlns:a16="http://schemas.microsoft.com/office/drawing/2014/main" id="{2A1F6ECA-E8E5-EFA2-4FBF-E207AE4F96C6}"/>
                  </a:ext>
                </a:extLst>
              </p:cNvPr>
              <p:cNvSpPr txBox="1"/>
              <p:nvPr/>
            </p:nvSpPr>
            <p:spPr>
              <a:xfrm>
                <a:off x="5802737" y="516577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sz="2800" b="1" dirty="0">
                    <a:solidFill>
                      <a:srgbClr val="00B050"/>
                    </a:solidFill>
                  </a:rPr>
                  <a:t>8</a:t>
                </a:r>
                <a:endParaRPr lang="fr-MA" sz="2800" b="1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16" name="TextBox 9">
                <a:extLst>
                  <a:ext uri="{FF2B5EF4-FFF2-40B4-BE49-F238E27FC236}">
                    <a16:creationId xmlns:a16="http://schemas.microsoft.com/office/drawing/2014/main" id="{6BB3942A-2699-385E-CF45-68E70BC9CF86}"/>
                  </a:ext>
                </a:extLst>
              </p:cNvPr>
              <p:cNvSpPr txBox="1"/>
              <p:nvPr/>
            </p:nvSpPr>
            <p:spPr>
              <a:xfrm>
                <a:off x="3327730" y="5120729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sz="2800" b="1" dirty="0">
                    <a:solidFill>
                      <a:srgbClr val="C00000"/>
                    </a:solidFill>
                  </a:rPr>
                  <a:t>4</a:t>
                </a:r>
                <a:endParaRPr lang="fr-MA" sz="28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8" name="TextBox 10">
                <a:extLst>
                  <a:ext uri="{FF2B5EF4-FFF2-40B4-BE49-F238E27FC236}">
                    <a16:creationId xmlns:a16="http://schemas.microsoft.com/office/drawing/2014/main" id="{0513C8E8-250A-0766-D4A9-4911169F6DF9}"/>
                  </a:ext>
                </a:extLst>
              </p:cNvPr>
              <p:cNvSpPr txBox="1"/>
              <p:nvPr/>
            </p:nvSpPr>
            <p:spPr>
              <a:xfrm>
                <a:off x="5393541" y="5154814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sz="2800" b="1" dirty="0">
                    <a:solidFill>
                      <a:srgbClr val="C00000"/>
                    </a:solidFill>
                  </a:rPr>
                  <a:t>4</a:t>
                </a:r>
                <a:endParaRPr lang="fr-MA" sz="28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9" name="TextBox 15">
                <a:extLst>
                  <a:ext uri="{FF2B5EF4-FFF2-40B4-BE49-F238E27FC236}">
                    <a16:creationId xmlns:a16="http://schemas.microsoft.com/office/drawing/2014/main" id="{521DCC25-D546-BBD3-1FF0-94D67611CC78}"/>
                  </a:ext>
                </a:extLst>
              </p:cNvPr>
              <p:cNvSpPr txBox="1"/>
              <p:nvPr/>
            </p:nvSpPr>
            <p:spPr>
              <a:xfrm>
                <a:off x="3143255" y="5059456"/>
                <a:ext cx="2920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MA" sz="2800" b="1" dirty="0"/>
                  <a:t>;</a:t>
                </a:r>
              </a:p>
            </p:txBody>
          </p:sp>
          <p:sp>
            <p:nvSpPr>
              <p:cNvPr id="20" name="TextBox 17">
                <a:extLst>
                  <a:ext uri="{FF2B5EF4-FFF2-40B4-BE49-F238E27FC236}">
                    <a16:creationId xmlns:a16="http://schemas.microsoft.com/office/drawing/2014/main" id="{FE6485C3-3FE3-B4AA-D249-BE176E0CECD0}"/>
                  </a:ext>
                </a:extLst>
              </p:cNvPr>
              <p:cNvSpPr txBox="1"/>
              <p:nvPr/>
            </p:nvSpPr>
            <p:spPr>
              <a:xfrm>
                <a:off x="5653691" y="5068976"/>
                <a:ext cx="2920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MA" sz="2800" b="1" dirty="0"/>
                  <a:t>;</a:t>
                </a:r>
              </a:p>
            </p:txBody>
          </p:sp>
        </p:grp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A91CBE9A-2D97-AC04-BF8E-806552366208}"/>
                </a:ext>
              </a:extLst>
            </p:cNvPr>
            <p:cNvSpPr/>
            <p:nvPr/>
          </p:nvSpPr>
          <p:spPr>
            <a:xfrm rot="16823570">
              <a:off x="3162873" y="3717171"/>
              <a:ext cx="2751993" cy="2897208"/>
            </a:xfrm>
            <a:prstGeom prst="arc">
              <a:avLst>
                <a:gd name="adj1" fmla="val 15427926"/>
                <a:gd name="adj2" fmla="val 4911432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</p:grpSp>
    </p:spTree>
    <p:extLst>
      <p:ext uri="{BB962C8B-B14F-4D97-AF65-F5344CB8AC3E}">
        <p14:creationId xmlns:p14="http://schemas.microsoft.com/office/powerpoint/2010/main" val="267276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8A811-6653-60B2-5199-35AB1825B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8">
            <a:extLst>
              <a:ext uri="{FF2B5EF4-FFF2-40B4-BE49-F238E27FC236}">
                <a16:creationId xmlns:a16="http://schemas.microsoft.com/office/drawing/2014/main" id="{E4B57E8F-0820-5EC3-791D-26B062326DF5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8321F08-531A-AD72-8FE0-AABA7442A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31655EC-0FC4-E497-ACDE-B5203D9379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426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35B0F-A2D5-1CD8-66A4-997D65E75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D39B9BAA-149D-78EB-D03A-B5F3011D725A}"/>
              </a:ext>
            </a:extLst>
          </p:cNvPr>
          <p:cNvSpPr txBox="1"/>
          <p:nvPr/>
        </p:nvSpPr>
        <p:spPr>
          <a:xfrm>
            <a:off x="0" y="858759"/>
            <a:ext cx="752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  <a:r>
              <a:rPr lang="f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دائما تبدأ ب1 وتنتهي بالعدد نفسه. لا أكرر كتابة العوامل المكررة: هنا 4</a:t>
            </a:r>
          </a:p>
        </p:txBody>
      </p:sp>
      <p:pic>
        <p:nvPicPr>
          <p:cNvPr id="2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7230A14-14FB-4DFE-C43F-D4D0905694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A5B53FE-8FC5-D19F-6EB0-A9AF685D4CF3}"/>
              </a:ext>
            </a:extLst>
          </p:cNvPr>
          <p:cNvGrpSpPr/>
          <p:nvPr/>
        </p:nvGrpSpPr>
        <p:grpSpPr>
          <a:xfrm>
            <a:off x="1330264" y="1674810"/>
            <a:ext cx="5937926" cy="470363"/>
            <a:chOff x="1770661" y="1689793"/>
            <a:chExt cx="5937926" cy="470363"/>
          </a:xfrm>
        </p:grpSpPr>
        <p:sp>
          <p:nvSpPr>
            <p:cNvPr id="4" name="Rectangle : coins arrondis 2">
              <a:extLst>
                <a:ext uri="{FF2B5EF4-FFF2-40B4-BE49-F238E27FC236}">
                  <a16:creationId xmlns:a16="http://schemas.microsoft.com/office/drawing/2014/main" id="{40A6C309-7FE3-32A9-31B2-45FA5165CAFA}"/>
                </a:ext>
              </a:extLst>
            </p:cNvPr>
            <p:cNvSpPr/>
            <p:nvPr/>
          </p:nvSpPr>
          <p:spPr>
            <a:xfrm>
              <a:off x="6243134" y="1717687"/>
              <a:ext cx="999464" cy="42354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F696516B-59A0-BCC1-1443-3F72E6C790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8190" y="171975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  <p:sp>
          <p:nvSpPr>
            <p:cNvPr id="12" name="Rectangle : coins arrondis 8">
              <a:extLst>
                <a:ext uri="{FF2B5EF4-FFF2-40B4-BE49-F238E27FC236}">
                  <a16:creationId xmlns:a16="http://schemas.microsoft.com/office/drawing/2014/main" id="{DA08B95F-8CF5-37B3-0E5F-5A6F501F2FB7}"/>
                </a:ext>
              </a:extLst>
            </p:cNvPr>
            <p:cNvSpPr/>
            <p:nvPr/>
          </p:nvSpPr>
          <p:spPr>
            <a:xfrm>
              <a:off x="1770661" y="1689793"/>
              <a:ext cx="1069553" cy="440397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462E4483-D00F-4456-6032-575A12A495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65807" y="1691865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>
                  <a:solidFill>
                    <a:schemeClr val="bg1"/>
                  </a:solidFill>
                </a:rPr>
                <a:t>3</a:t>
              </a:r>
              <a:endParaRPr lang="fr-MA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Rectangle : coins arrondis 10">
              <a:extLst>
                <a:ext uri="{FF2B5EF4-FFF2-40B4-BE49-F238E27FC236}">
                  <a16:creationId xmlns:a16="http://schemas.microsoft.com/office/drawing/2014/main" id="{477C8066-5CF8-01D1-8131-E31C48734E50}"/>
                </a:ext>
              </a:extLst>
            </p:cNvPr>
            <p:cNvSpPr/>
            <p:nvPr/>
          </p:nvSpPr>
          <p:spPr>
            <a:xfrm>
              <a:off x="4059472" y="1717687"/>
              <a:ext cx="999464" cy="433004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أَتَحَقَّقُ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7482B369-9A9D-5F39-17DE-04ED682887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84529" y="1719758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/>
                  </a:solidFill>
                </a:rPr>
                <a:t>2</a:t>
              </a:r>
              <a:endParaRPr lang="fr-MA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ZoneTexte 16">
            <a:extLst>
              <a:ext uri="{FF2B5EF4-FFF2-40B4-BE49-F238E27FC236}">
                <a16:creationId xmlns:a16="http://schemas.microsoft.com/office/drawing/2014/main" id="{DFDB8F73-9BD2-5D30-FE9C-32442CE93BB5}"/>
              </a:ext>
            </a:extLst>
          </p:cNvPr>
          <p:cNvSpPr txBox="1"/>
          <p:nvPr/>
        </p:nvSpPr>
        <p:spPr>
          <a:xfrm>
            <a:off x="1787975" y="5906194"/>
            <a:ext cx="5167189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قَواسِمُ </a:t>
            </a:r>
            <a:r>
              <a:rPr lang="f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هي: </a:t>
            </a:r>
            <a:r>
              <a:rPr lang="en-GB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MA" sz="2800" b="1" dirty="0">
                <a:solidFill>
                  <a:srgbClr val="15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  <a:r>
              <a:rPr lang="fr-MA" sz="2800" b="1" dirty="0">
                <a:solidFill>
                  <a:srgbClr val="15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MA" sz="2800" b="1" dirty="0">
                <a:solidFill>
                  <a:srgbClr val="15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MA" sz="2800" b="1" dirty="0">
                <a:solidFill>
                  <a:srgbClr val="15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endParaRPr lang="ar-MA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9">
            <a:extLst>
              <a:ext uri="{FF2B5EF4-FFF2-40B4-BE49-F238E27FC236}">
                <a16:creationId xmlns:a16="http://schemas.microsoft.com/office/drawing/2014/main" id="{ADC9777A-1845-D94F-DA70-A07466D708EF}"/>
              </a:ext>
            </a:extLst>
          </p:cNvPr>
          <p:cNvGrpSpPr/>
          <p:nvPr/>
        </p:nvGrpSpPr>
        <p:grpSpPr>
          <a:xfrm>
            <a:off x="2167063" y="2570080"/>
            <a:ext cx="4809874" cy="3189744"/>
            <a:chOff x="1855176" y="2570080"/>
            <a:chExt cx="5354515" cy="3971691"/>
          </a:xfrm>
        </p:grpSpPr>
        <p:grpSp>
          <p:nvGrpSpPr>
            <p:cNvPr id="6" name="Group 18">
              <a:extLst>
                <a:ext uri="{FF2B5EF4-FFF2-40B4-BE49-F238E27FC236}">
                  <a16:creationId xmlns:a16="http://schemas.microsoft.com/office/drawing/2014/main" id="{A9B033B5-3B81-17E5-3D38-535E2939D1DC}"/>
                </a:ext>
              </a:extLst>
            </p:cNvPr>
            <p:cNvGrpSpPr/>
            <p:nvPr/>
          </p:nvGrpSpPr>
          <p:grpSpPr>
            <a:xfrm>
              <a:off x="1855176" y="2570080"/>
              <a:ext cx="5354515" cy="3630940"/>
              <a:chOff x="1855176" y="2570080"/>
              <a:chExt cx="5354515" cy="3630940"/>
            </a:xfrm>
          </p:grpSpPr>
          <p:pic>
            <p:nvPicPr>
              <p:cNvPr id="8" name="Picture 1" descr="A close-up of a circle&#10;&#10;AI-generated content may be incorrect.">
                <a:extLst>
                  <a:ext uri="{FF2B5EF4-FFF2-40B4-BE49-F238E27FC236}">
                    <a16:creationId xmlns:a16="http://schemas.microsoft.com/office/drawing/2014/main" id="{65FE8F93-5910-DDA8-A5F6-52AE049E2B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55176" y="2570080"/>
                <a:ext cx="5354515" cy="3448537"/>
              </a:xfrm>
              <a:prstGeom prst="rect">
                <a:avLst/>
              </a:prstGeom>
            </p:spPr>
          </p:pic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D775F2A7-514A-D3E8-14B3-02DFC09B3E06}"/>
                  </a:ext>
                </a:extLst>
              </p:cNvPr>
              <p:cNvSpPr/>
              <p:nvPr/>
            </p:nvSpPr>
            <p:spPr>
              <a:xfrm rot="16823570">
                <a:off x="3503403" y="4089622"/>
                <a:ext cx="2108572" cy="2114224"/>
              </a:xfrm>
              <a:prstGeom prst="arc">
                <a:avLst>
                  <a:gd name="adj1" fmla="val 15551018"/>
                  <a:gd name="adj2" fmla="val 4911432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  <p:sp>
            <p:nvSpPr>
              <p:cNvPr id="10" name="TextBox 7">
                <a:extLst>
                  <a:ext uri="{FF2B5EF4-FFF2-40B4-BE49-F238E27FC236}">
                    <a16:creationId xmlns:a16="http://schemas.microsoft.com/office/drawing/2014/main" id="{2204B763-A515-3B71-8850-38A049863CD1}"/>
                  </a:ext>
                </a:extLst>
              </p:cNvPr>
              <p:cNvSpPr txBox="1"/>
              <p:nvPr/>
            </p:nvSpPr>
            <p:spPr>
              <a:xfrm>
                <a:off x="2865806" y="5146734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sz="2800" b="1" dirty="0">
                    <a:solidFill>
                      <a:srgbClr val="00B050"/>
                    </a:solidFill>
                  </a:rPr>
                  <a:t>2</a:t>
                </a:r>
                <a:endParaRPr lang="fr-MA" sz="2800" b="1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11" name="TextBox 8">
                <a:extLst>
                  <a:ext uri="{FF2B5EF4-FFF2-40B4-BE49-F238E27FC236}">
                    <a16:creationId xmlns:a16="http://schemas.microsoft.com/office/drawing/2014/main" id="{C0DBAB09-F6C8-C912-71C2-1E75EE38A681}"/>
                  </a:ext>
                </a:extLst>
              </p:cNvPr>
              <p:cNvSpPr txBox="1"/>
              <p:nvPr/>
            </p:nvSpPr>
            <p:spPr>
              <a:xfrm>
                <a:off x="5802737" y="516577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sz="2800" b="1" dirty="0">
                    <a:solidFill>
                      <a:srgbClr val="00B050"/>
                    </a:solidFill>
                  </a:rPr>
                  <a:t>8</a:t>
                </a:r>
                <a:endParaRPr lang="fr-MA" sz="2800" b="1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16" name="TextBox 9">
                <a:extLst>
                  <a:ext uri="{FF2B5EF4-FFF2-40B4-BE49-F238E27FC236}">
                    <a16:creationId xmlns:a16="http://schemas.microsoft.com/office/drawing/2014/main" id="{577541B3-FA5D-922D-2F87-ECCDACD6E02A}"/>
                  </a:ext>
                </a:extLst>
              </p:cNvPr>
              <p:cNvSpPr txBox="1"/>
              <p:nvPr/>
            </p:nvSpPr>
            <p:spPr>
              <a:xfrm>
                <a:off x="3327730" y="5120729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sz="2800" b="1" dirty="0">
                    <a:solidFill>
                      <a:srgbClr val="C00000"/>
                    </a:solidFill>
                  </a:rPr>
                  <a:t>4</a:t>
                </a:r>
                <a:endParaRPr lang="fr-MA" sz="28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8" name="TextBox 10">
                <a:extLst>
                  <a:ext uri="{FF2B5EF4-FFF2-40B4-BE49-F238E27FC236}">
                    <a16:creationId xmlns:a16="http://schemas.microsoft.com/office/drawing/2014/main" id="{3F3AE5E5-D967-E388-5375-BFD2AA6DEEF0}"/>
                  </a:ext>
                </a:extLst>
              </p:cNvPr>
              <p:cNvSpPr txBox="1"/>
              <p:nvPr/>
            </p:nvSpPr>
            <p:spPr>
              <a:xfrm>
                <a:off x="5393541" y="5154814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sz="2800" b="1" dirty="0">
                    <a:solidFill>
                      <a:srgbClr val="C00000"/>
                    </a:solidFill>
                  </a:rPr>
                  <a:t>4</a:t>
                </a:r>
                <a:endParaRPr lang="fr-MA" sz="28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9" name="TextBox 15">
                <a:extLst>
                  <a:ext uri="{FF2B5EF4-FFF2-40B4-BE49-F238E27FC236}">
                    <a16:creationId xmlns:a16="http://schemas.microsoft.com/office/drawing/2014/main" id="{65299989-46BC-D287-24C9-6A449A233F52}"/>
                  </a:ext>
                </a:extLst>
              </p:cNvPr>
              <p:cNvSpPr txBox="1"/>
              <p:nvPr/>
            </p:nvSpPr>
            <p:spPr>
              <a:xfrm>
                <a:off x="3143255" y="5059456"/>
                <a:ext cx="2920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MA" sz="2800" b="1" dirty="0"/>
                  <a:t>;</a:t>
                </a:r>
              </a:p>
            </p:txBody>
          </p:sp>
          <p:sp>
            <p:nvSpPr>
              <p:cNvPr id="20" name="TextBox 17">
                <a:extLst>
                  <a:ext uri="{FF2B5EF4-FFF2-40B4-BE49-F238E27FC236}">
                    <a16:creationId xmlns:a16="http://schemas.microsoft.com/office/drawing/2014/main" id="{37116B02-1861-0658-DE2B-F4211FD6AC9D}"/>
                  </a:ext>
                </a:extLst>
              </p:cNvPr>
              <p:cNvSpPr txBox="1"/>
              <p:nvPr/>
            </p:nvSpPr>
            <p:spPr>
              <a:xfrm>
                <a:off x="5653691" y="5068976"/>
                <a:ext cx="2920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MA" sz="2800" b="1" dirty="0"/>
                  <a:t>;</a:t>
                </a:r>
              </a:p>
            </p:txBody>
          </p:sp>
        </p:grp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4917900A-3BA2-4C8B-19A9-07EC4D4C80F4}"/>
                </a:ext>
              </a:extLst>
            </p:cNvPr>
            <p:cNvSpPr/>
            <p:nvPr/>
          </p:nvSpPr>
          <p:spPr>
            <a:xfrm rot="16823570">
              <a:off x="3162873" y="3717171"/>
              <a:ext cx="2751993" cy="2897208"/>
            </a:xfrm>
            <a:prstGeom prst="arc">
              <a:avLst>
                <a:gd name="adj1" fmla="val 15427926"/>
                <a:gd name="adj2" fmla="val 4911432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</p:grpSp>
    </p:spTree>
    <p:extLst>
      <p:ext uri="{BB962C8B-B14F-4D97-AF65-F5344CB8AC3E}">
        <p14:creationId xmlns:p14="http://schemas.microsoft.com/office/powerpoint/2010/main" val="111916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5D94C-C2BF-F0BB-94A5-2233B72D9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0A47E9AF-77F7-9C6E-7CDF-31AB269AFF1A}"/>
              </a:ext>
            </a:extLst>
          </p:cNvPr>
          <p:cNvSpPr txBox="1"/>
          <p:nvPr/>
        </p:nvSpPr>
        <p:spPr>
          <a:xfrm>
            <a:off x="0" y="858759"/>
            <a:ext cx="752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هكذا  حددنا قواسم العدد16. من يقرأها؟ </a:t>
            </a:r>
          </a:p>
        </p:txBody>
      </p:sp>
      <p:pic>
        <p:nvPicPr>
          <p:cNvPr id="2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F8C3B58-57F4-8BD2-E0C1-F69610A3C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2" name="ZoneTexte 16">
            <a:extLst>
              <a:ext uri="{FF2B5EF4-FFF2-40B4-BE49-F238E27FC236}">
                <a16:creationId xmlns:a16="http://schemas.microsoft.com/office/drawing/2014/main" id="{4A3979C4-B224-F231-C5D3-41F4ED42FB44}"/>
              </a:ext>
            </a:extLst>
          </p:cNvPr>
          <p:cNvSpPr txBox="1"/>
          <p:nvPr/>
        </p:nvSpPr>
        <p:spPr>
          <a:xfrm>
            <a:off x="1875380" y="1862688"/>
            <a:ext cx="5167189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قَواسِمُ </a:t>
            </a:r>
            <a:r>
              <a:rPr lang="fr-MA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ar-MA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هي</a:t>
            </a:r>
            <a:r>
              <a:rPr lang="ar-MA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MA" sz="4000" b="1" dirty="0">
                <a:solidFill>
                  <a:srgbClr val="15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  <a:r>
              <a:rPr lang="fr-MA" sz="4000" b="1" dirty="0">
                <a:solidFill>
                  <a:srgbClr val="15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MA" sz="4000" b="1" dirty="0">
                <a:solidFill>
                  <a:srgbClr val="15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MA" sz="4000" b="1" dirty="0">
                <a:solidFill>
                  <a:srgbClr val="15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endParaRPr lang="ar-MA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16">
            <a:extLst>
              <a:ext uri="{FF2B5EF4-FFF2-40B4-BE49-F238E27FC236}">
                <a16:creationId xmlns:a16="http://schemas.microsoft.com/office/drawing/2014/main" id="{89547FA7-0729-7A42-378E-85FCFCF3BB02}"/>
              </a:ext>
            </a:extLst>
          </p:cNvPr>
          <p:cNvSpPr txBox="1"/>
          <p:nvPr/>
        </p:nvSpPr>
        <p:spPr>
          <a:xfrm>
            <a:off x="2424988" y="2955692"/>
            <a:ext cx="3801656" cy="31700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571500" indent="-571500" algn="ctr" rtl="1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ar-MA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مِنْ قَواسِمِ  </a:t>
            </a:r>
            <a:r>
              <a:rPr lang="ar-MA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ar-MA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أَوْ</a:t>
            </a:r>
            <a:r>
              <a:rPr lang="ar-MA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r" rtl="1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ar-MA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يَقْسِمُ  </a:t>
            </a:r>
            <a:r>
              <a:rPr lang="ar-MA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85656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22281C9-96C4-8166-2112-D1BFE6EFFC07}"/>
              </a:ext>
            </a:extLst>
          </p:cNvPr>
          <p:cNvSpPr txBox="1"/>
          <p:nvPr/>
        </p:nvSpPr>
        <p:spPr>
          <a:xfrm>
            <a:off x="266644" y="866168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 كيف نحدد قواسم عدد.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AF49E2-628B-8FDD-E510-B07F1512B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7FA9249-7AFE-4BFF-FEF4-266EC1700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668" y="1906622"/>
            <a:ext cx="7029297" cy="39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124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8941F-6568-B42F-AF88-8498B5480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A1CFA4C-DAA0-8567-D7C7-A8796404F43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4">
            <a:extLst>
              <a:ext uri="{FF2B5EF4-FFF2-40B4-BE49-F238E27FC236}">
                <a16:creationId xmlns:a16="http://schemas.microsoft.com/office/drawing/2014/main" id="{E41C330A-5EA3-EB29-C467-C6A6CC2D7566}"/>
              </a:ext>
            </a:extLst>
          </p:cNvPr>
          <p:cNvSpPr/>
          <p:nvPr/>
        </p:nvSpPr>
        <p:spPr>
          <a:xfrm>
            <a:off x="1928003" y="2610516"/>
            <a:ext cx="5577840" cy="237055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3F0131E8-5A94-FEC2-7038-1F2818436B51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519DE68C-C027-6A1C-449C-1267BC6DED88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sp>
        <p:nvSpPr>
          <p:cNvPr id="10" name="ZoneTexte 20">
            <a:extLst>
              <a:ext uri="{FF2B5EF4-FFF2-40B4-BE49-F238E27FC236}">
                <a16:creationId xmlns:a16="http://schemas.microsoft.com/office/drawing/2014/main" id="{3AE8AB4B-8B8B-1CFF-2897-2392AC4CFCBA}"/>
              </a:ext>
            </a:extLst>
          </p:cNvPr>
          <p:cNvSpPr txBox="1"/>
          <p:nvPr/>
        </p:nvSpPr>
        <p:spPr>
          <a:xfrm>
            <a:off x="4043680" y="3199943"/>
            <a:ext cx="17702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النشاط1</a:t>
            </a:r>
          </a:p>
        </p:txBody>
      </p:sp>
      <p:pic>
        <p:nvPicPr>
          <p:cNvPr id="11" name="Image 17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F06DEED6-6A0D-7FDC-AF65-8145F3392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32304" y="3672685"/>
            <a:ext cx="841742" cy="791445"/>
          </a:xfrm>
          <a:prstGeom prst="rect">
            <a:avLst/>
          </a:prstGeom>
        </p:spPr>
      </p:pic>
      <p:sp>
        <p:nvSpPr>
          <p:cNvPr id="12" name="ZoneTexte 20">
            <a:extLst>
              <a:ext uri="{FF2B5EF4-FFF2-40B4-BE49-F238E27FC236}">
                <a16:creationId xmlns:a16="http://schemas.microsoft.com/office/drawing/2014/main" id="{E44BDF20-AF15-D2F7-4368-186E14A5653E}"/>
              </a:ext>
            </a:extLst>
          </p:cNvPr>
          <p:cNvSpPr txBox="1"/>
          <p:nvPr/>
        </p:nvSpPr>
        <p:spPr>
          <a:xfrm>
            <a:off x="3781631" y="3672685"/>
            <a:ext cx="20322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النشاط2</a:t>
            </a:r>
          </a:p>
        </p:txBody>
      </p:sp>
      <p:sp>
        <p:nvSpPr>
          <p:cNvPr id="13" name="ZoneTexte 20">
            <a:extLst>
              <a:ext uri="{FF2B5EF4-FFF2-40B4-BE49-F238E27FC236}">
                <a16:creationId xmlns:a16="http://schemas.microsoft.com/office/drawing/2014/main" id="{23CBD1A9-A831-AB71-BD0D-92699E1A7231}"/>
              </a:ext>
            </a:extLst>
          </p:cNvPr>
          <p:cNvSpPr txBox="1"/>
          <p:nvPr/>
        </p:nvSpPr>
        <p:spPr>
          <a:xfrm>
            <a:off x="4347498" y="4268538"/>
            <a:ext cx="14450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النشاط3</a:t>
            </a:r>
            <a:endParaRPr lang="ar-MA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13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D5999-F11D-AEF7-1884-C76D96169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8">
            <a:extLst>
              <a:ext uri="{FF2B5EF4-FFF2-40B4-BE49-F238E27FC236}">
                <a16:creationId xmlns:a16="http://schemas.microsoft.com/office/drawing/2014/main" id="{77461258-4DBA-CECB-381D-F508A33E5D97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الألواح؛ جدوا جميع قواسم 18 باستخدام تقنية الأقواس</a:t>
            </a:r>
            <a:endParaRPr 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22BA2A3-4196-D7BA-5C2A-291E145CD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C2B1676-F0D5-8DBF-D968-30BB46701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159" y="2097894"/>
            <a:ext cx="5568335" cy="368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5354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F3C31-0B9D-0EF8-BF49-989E732CC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8">
            <a:extLst>
              <a:ext uri="{FF2B5EF4-FFF2-40B4-BE49-F238E27FC236}">
                <a16:creationId xmlns:a16="http://schemas.microsoft.com/office/drawing/2014/main" id="{6F4DC616-8620-EE71-6C85-81AEE6AA8CB2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 </a:t>
            </a:r>
            <a:endParaRPr 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3D9E0D3-0E89-133C-EDDC-0258C0286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CBAB9F4-0562-9269-3EE0-26D484CDA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041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35713-1E84-1590-A0C5-64D6BEDFF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8">
            <a:extLst>
              <a:ext uri="{FF2B5EF4-FFF2-40B4-BE49-F238E27FC236}">
                <a16:creationId xmlns:a16="http://schemas.microsoft.com/office/drawing/2014/main" id="{FF567069-847C-8155-BE96-748A4A02618C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صححوا؛ من يقوم إلى السبورة ليشرح كيف وجد جميع قواسم العدد 18؟ </a:t>
            </a:r>
            <a:endParaRPr 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39782C6-7C43-CF6B-FEB9-325524B21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BB063AA-290C-DB44-D2A4-821FEFDE95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339" b="9830"/>
          <a:stretch>
            <a:fillRect/>
          </a:stretch>
        </p:blipFill>
        <p:spPr>
          <a:xfrm>
            <a:off x="1692366" y="2246753"/>
            <a:ext cx="5409293" cy="332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372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26ACC-76A8-F5D0-8E50-A7589A63E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DB30B13E-DBFE-90C7-36A0-A9898C570FB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4">
            <a:extLst>
              <a:ext uri="{FF2B5EF4-FFF2-40B4-BE49-F238E27FC236}">
                <a16:creationId xmlns:a16="http://schemas.microsoft.com/office/drawing/2014/main" id="{468581D3-2761-3DBD-5CCB-D557F1917A56}"/>
              </a:ext>
            </a:extLst>
          </p:cNvPr>
          <p:cNvSpPr/>
          <p:nvPr/>
        </p:nvSpPr>
        <p:spPr>
          <a:xfrm>
            <a:off x="1928003" y="2610516"/>
            <a:ext cx="5577840" cy="237055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DAD6469E-0718-51DA-1F43-FAA44F2B10A7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BDF04C2A-CAAB-16EC-713F-BBD560221882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sp>
        <p:nvSpPr>
          <p:cNvPr id="10" name="ZoneTexte 20">
            <a:extLst>
              <a:ext uri="{FF2B5EF4-FFF2-40B4-BE49-F238E27FC236}">
                <a16:creationId xmlns:a16="http://schemas.microsoft.com/office/drawing/2014/main" id="{127E1AC7-65F9-7B0F-9085-F06605950E12}"/>
              </a:ext>
            </a:extLst>
          </p:cNvPr>
          <p:cNvSpPr txBox="1"/>
          <p:nvPr/>
        </p:nvSpPr>
        <p:spPr>
          <a:xfrm>
            <a:off x="4043680" y="3199943"/>
            <a:ext cx="17702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النشاط1</a:t>
            </a:r>
          </a:p>
        </p:txBody>
      </p:sp>
      <p:pic>
        <p:nvPicPr>
          <p:cNvPr id="11" name="Image 17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B761AEF-391C-0821-2695-017CE0D79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953384" y="4124805"/>
            <a:ext cx="841742" cy="791445"/>
          </a:xfrm>
          <a:prstGeom prst="rect">
            <a:avLst/>
          </a:prstGeom>
        </p:spPr>
      </p:pic>
      <p:sp>
        <p:nvSpPr>
          <p:cNvPr id="12" name="ZoneTexte 20">
            <a:extLst>
              <a:ext uri="{FF2B5EF4-FFF2-40B4-BE49-F238E27FC236}">
                <a16:creationId xmlns:a16="http://schemas.microsoft.com/office/drawing/2014/main" id="{9ECFAF33-D1D9-8C71-7634-019E970E025D}"/>
              </a:ext>
            </a:extLst>
          </p:cNvPr>
          <p:cNvSpPr txBox="1"/>
          <p:nvPr/>
        </p:nvSpPr>
        <p:spPr>
          <a:xfrm>
            <a:off x="3759345" y="3689787"/>
            <a:ext cx="20322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النشاط2</a:t>
            </a:r>
          </a:p>
        </p:txBody>
      </p:sp>
      <p:sp>
        <p:nvSpPr>
          <p:cNvPr id="13" name="ZoneTexte 20">
            <a:extLst>
              <a:ext uri="{FF2B5EF4-FFF2-40B4-BE49-F238E27FC236}">
                <a16:creationId xmlns:a16="http://schemas.microsoft.com/office/drawing/2014/main" id="{8450BE1E-EFA4-E77C-2DF3-3F3489532B33}"/>
              </a:ext>
            </a:extLst>
          </p:cNvPr>
          <p:cNvSpPr txBox="1"/>
          <p:nvPr/>
        </p:nvSpPr>
        <p:spPr>
          <a:xfrm>
            <a:off x="3781631" y="4157524"/>
            <a:ext cx="20322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النشاط3</a:t>
            </a:r>
          </a:p>
        </p:txBody>
      </p:sp>
    </p:spTree>
    <p:extLst>
      <p:ext uri="{BB962C8B-B14F-4D97-AF65-F5344CB8AC3E}">
        <p14:creationId xmlns:p14="http://schemas.microsoft.com/office/powerpoint/2010/main" val="105158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612561" cy="625740"/>
            <a:chOff x="976754" y="4005561"/>
            <a:chExt cx="612561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8" y="4161932"/>
              <a:ext cx="55858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1900" b="1" dirty="0">
                  <a:solidFill>
                    <a:srgbClr val="33878B"/>
                  </a:solidFill>
                </a:rPr>
                <a:t>20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651868" cy="628926"/>
            <a:chOff x="976754" y="4706199"/>
            <a:chExt cx="651868" cy="62892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7" y="4861092"/>
              <a:ext cx="598305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1900" b="1" dirty="0">
                  <a:solidFill>
                    <a:srgbClr val="33878B"/>
                  </a:solidFill>
                </a:rPr>
                <a:t>20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D5044-364E-2DC2-8226-1DCFAFBA06E8}"/>
              </a:ext>
            </a:extLst>
          </p:cNvPr>
          <p:cNvGrpSpPr/>
          <p:nvPr/>
        </p:nvGrpSpPr>
        <p:grpSpPr>
          <a:xfrm>
            <a:off x="1648164" y="547117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216D6B5-24C2-77AF-09D1-224D02F0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CB9E538-B871-76EF-9C84-0FF898C89AA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1020364" y="3393264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7</a:t>
              </a:r>
              <a:r>
                <a:rPr lang="fr-FR" sz="1900" b="1" dirty="0">
                  <a:solidFill>
                    <a:srgbClr val="33878B"/>
                  </a:solidFill>
                </a:rPr>
                <a:t>   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33904" y="2641600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1900" b="1" dirty="0">
                  <a:solidFill>
                    <a:srgbClr val="33878B"/>
                  </a:solidFill>
                </a:rPr>
                <a:t>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0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66134-DD11-6211-DD61-C8EC3FDE7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C2C72A41-73AD-9A33-C4C8-A7BC36844F58}"/>
              </a:ext>
            </a:extLst>
          </p:cNvPr>
          <p:cNvSpPr txBox="1"/>
          <p:nvPr/>
        </p:nvSpPr>
        <p:spPr>
          <a:xfrm>
            <a:off x="1219578" y="930040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الكراسات صفحة 75،  التمرين رقم 3. </a:t>
            </a:r>
            <a:endParaRPr lang="fr-FR" sz="2000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ECD38DFD-CADA-A667-6FFE-EC12390AFA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24422" y="757961"/>
            <a:ext cx="757857" cy="74426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055BC51-C362-1572-B9A5-BA83014C07AF}"/>
              </a:ext>
            </a:extLst>
          </p:cNvPr>
          <p:cNvGrpSpPr/>
          <p:nvPr/>
        </p:nvGrpSpPr>
        <p:grpSpPr>
          <a:xfrm>
            <a:off x="1128106" y="1991563"/>
            <a:ext cx="6800597" cy="3952037"/>
            <a:chOff x="938351" y="2103397"/>
            <a:chExt cx="7341069" cy="4356877"/>
          </a:xfrm>
        </p:grpSpPr>
        <p:pic>
          <p:nvPicPr>
            <p:cNvPr id="11" name="Picture 10" descr="A screenshot of a math book&#10;&#10;AI-generated content may be incorrect.">
              <a:extLst>
                <a:ext uri="{FF2B5EF4-FFF2-40B4-BE49-F238E27FC236}">
                  <a16:creationId xmlns:a16="http://schemas.microsoft.com/office/drawing/2014/main" id="{74A3E2FA-31C4-C4D1-29D3-F5846EC9A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9090" y="2103397"/>
              <a:ext cx="3810330" cy="4356877"/>
            </a:xfrm>
            <a:prstGeom prst="rect">
              <a:avLst/>
            </a:prstGeom>
          </p:spPr>
        </p:pic>
        <p:pic>
          <p:nvPicPr>
            <p:cNvPr id="12" name="Picture 11" descr="A screenshot of a book&#10;&#10;AI-generated content may be incorrect.">
              <a:extLst>
                <a:ext uri="{FF2B5EF4-FFF2-40B4-BE49-F238E27FC236}">
                  <a16:creationId xmlns:a16="http://schemas.microsoft.com/office/drawing/2014/main" id="{829244EC-50A5-1F58-FFE0-CC055EA74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8351" y="2103397"/>
              <a:ext cx="3833192" cy="4356877"/>
            </a:xfrm>
            <a:prstGeom prst="rect">
              <a:avLst/>
            </a:prstGeom>
          </p:spPr>
        </p:pic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F1AF025-DD0F-7692-5392-F9FBC9D1B239}"/>
              </a:ext>
            </a:extLst>
          </p:cNvPr>
          <p:cNvSpPr/>
          <p:nvPr/>
        </p:nvSpPr>
        <p:spPr>
          <a:xfrm>
            <a:off x="1063869" y="2321169"/>
            <a:ext cx="3429001" cy="14155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686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10FDB-69D1-B7A3-9A0C-44104E9BE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447A2E5C-48F8-1881-68DF-9128A96FFDE7}"/>
              </a:ext>
            </a:extLst>
          </p:cNvPr>
          <p:cNvSpPr txBox="1"/>
          <p:nvPr/>
        </p:nvSpPr>
        <p:spPr>
          <a:xfrm>
            <a:off x="1219578" y="930040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حددوا قواسم العدد 24.</a:t>
            </a:r>
            <a:endParaRPr lang="fr-FR" sz="2000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C20E98A8-8951-60F2-6F3C-06D9734DC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24422" y="757961"/>
            <a:ext cx="757857" cy="744268"/>
          </a:xfrm>
          <a:prstGeom prst="rect">
            <a:avLst/>
          </a:prstGeom>
        </p:spPr>
      </p:pic>
      <p:pic>
        <p:nvPicPr>
          <p:cNvPr id="3" name="Picture 2" descr="A page of a math book&#10;&#10;AI-generated content may be incorrect.">
            <a:extLst>
              <a:ext uri="{FF2B5EF4-FFF2-40B4-BE49-F238E27FC236}">
                <a16:creationId xmlns:a16="http://schemas.microsoft.com/office/drawing/2014/main" id="{E03B1A5C-776A-BE14-3FD2-A48E633C0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385" y="2023243"/>
            <a:ext cx="5997460" cy="404344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957ECF-9C41-5E66-9977-C77521747023}"/>
              </a:ext>
            </a:extLst>
          </p:cNvPr>
          <p:cNvSpPr/>
          <p:nvPr/>
        </p:nvSpPr>
        <p:spPr>
          <a:xfrm>
            <a:off x="1521069" y="4185138"/>
            <a:ext cx="2919046" cy="182000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932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B76D5-8005-248F-99E9-3329CB0ED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CE099E18-60E2-D231-693E-E6BEE2124FA4}"/>
              </a:ext>
            </a:extLst>
          </p:cNvPr>
          <p:cNvSpPr txBox="1"/>
          <p:nvPr/>
        </p:nvSpPr>
        <p:spPr>
          <a:xfrm>
            <a:off x="1219578" y="828440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صححوا. من يذكر لنا قواسم العدد 24.</a:t>
            </a:r>
            <a:endParaRPr lang="fr-FR" sz="2000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632F736-7411-D397-9A0A-793FEC3E4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12A5C61-035A-3C37-8BA4-555EFAAD6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828" y="1520786"/>
            <a:ext cx="5767316" cy="3816427"/>
          </a:xfrm>
          <a:prstGeom prst="rect">
            <a:avLst/>
          </a:prstGeom>
        </p:spPr>
      </p:pic>
      <p:sp>
        <p:nvSpPr>
          <p:cNvPr id="26" name="ZoneTexte 8">
            <a:extLst>
              <a:ext uri="{FF2B5EF4-FFF2-40B4-BE49-F238E27FC236}">
                <a16:creationId xmlns:a16="http://schemas.microsoft.com/office/drawing/2014/main" id="{4DC4B3D7-F7C3-4FC1-6EE3-BA99B8F5CE20}"/>
              </a:ext>
            </a:extLst>
          </p:cNvPr>
          <p:cNvSpPr txBox="1"/>
          <p:nvPr/>
        </p:nvSpPr>
        <p:spPr>
          <a:xfrm>
            <a:off x="756141" y="5632769"/>
            <a:ext cx="7326340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قَواسِمُ الْعَدَدِ 24:     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MA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; 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MA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; 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MA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; 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MA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; 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fr-MA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; 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MA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; 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fr-MA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24</a:t>
            </a:r>
            <a:r>
              <a:rPr lang="ar-MA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3200" b="1" i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6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F7E860-DE10-0EE9-CB20-D4E959EB3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4BF2ED0-FE3D-2609-0F85-1DAAF20F1505}"/>
              </a:ext>
            </a:extLst>
          </p:cNvPr>
          <p:cNvSpPr txBox="1"/>
          <p:nvPr/>
        </p:nvSpPr>
        <p:spPr>
          <a:xfrm>
            <a:off x="1260105" y="853594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واصلوا إنجاز التمرين 3 صفحة 75 . حددوا قواسم العدد 15.</a:t>
            </a:r>
            <a:endParaRPr lang="fr-FR" sz="2000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894E993-4C3F-1F3B-E169-2CAF32DE40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Picture 4" descr="A close-up of a circle&#10;&#10;AI-generated content may be incorrect.">
            <a:extLst>
              <a:ext uri="{FF2B5EF4-FFF2-40B4-BE49-F238E27FC236}">
                <a16:creationId xmlns:a16="http://schemas.microsoft.com/office/drawing/2014/main" id="{58976201-517D-E3EA-6CAB-A203F5CD7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199" y="1673780"/>
            <a:ext cx="5493628" cy="418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4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AE01A-0D3E-3E45-9C0B-5C8B889DC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2">
            <a:extLst>
              <a:ext uri="{FF2B5EF4-FFF2-40B4-BE49-F238E27FC236}">
                <a16:creationId xmlns:a16="http://schemas.microsoft.com/office/drawing/2014/main" id="{7CEB8BDE-1B29-1402-7E03-B54354E9D06D}"/>
              </a:ext>
            </a:extLst>
          </p:cNvPr>
          <p:cNvSpPr txBox="1"/>
          <p:nvPr/>
        </p:nvSpPr>
        <p:spPr>
          <a:xfrm>
            <a:off x="363137" y="817111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زميله. تأكدوا أنكم اتبعتم الخطوات بشكل سليم.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Image 3" descr="Une image contenant dessin humoristique, sourire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2FD12E7A-3707-0494-2EA0-3FBCEB942B6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101" y="3034553"/>
            <a:ext cx="2463060" cy="2126720"/>
          </a:xfrm>
          <a:prstGeom prst="ellipse">
            <a:avLst/>
          </a:prstGeom>
        </p:spPr>
      </p:pic>
      <p:pic>
        <p:nvPicPr>
          <p:cNvPr id="8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BE05CD9-7450-8A34-F584-4A5B2236B0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39245BA-368D-10F1-D37F-5C923FE80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1" y="2731204"/>
            <a:ext cx="4886247" cy="273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9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76B50-8618-7D95-8010-A75958ADA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D35361D1-64A5-62A8-D1C7-2476F6482F03}"/>
              </a:ext>
            </a:extLst>
          </p:cNvPr>
          <p:cNvSpPr txBox="1"/>
          <p:nvPr/>
        </p:nvSpPr>
        <p:spPr>
          <a:xfrm>
            <a:off x="1260105" y="853594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lang="fr-FR" sz="2000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close-up of a circle&#10;&#10;AI-generated content may be incorrect.">
            <a:extLst>
              <a:ext uri="{FF2B5EF4-FFF2-40B4-BE49-F238E27FC236}">
                <a16:creationId xmlns:a16="http://schemas.microsoft.com/office/drawing/2014/main" id="{197509E0-C7B3-45D3-17F5-ED5D8C957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199" y="1712468"/>
            <a:ext cx="5493628" cy="4189935"/>
          </a:xfrm>
          <a:prstGeom prst="rect">
            <a:avLst/>
          </a:prstGeom>
        </p:spPr>
      </p:pic>
      <p:pic>
        <p:nvPicPr>
          <p:cNvPr id="3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CA9C5CD-5A27-7463-2ADB-838037EDB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" name="Arc 3">
            <a:extLst>
              <a:ext uri="{FF2B5EF4-FFF2-40B4-BE49-F238E27FC236}">
                <a16:creationId xmlns:a16="http://schemas.microsoft.com/office/drawing/2014/main" id="{FC4C6EE0-FAB4-37E5-6D16-50DED8CB99B7}"/>
              </a:ext>
            </a:extLst>
          </p:cNvPr>
          <p:cNvSpPr/>
          <p:nvPr/>
        </p:nvSpPr>
        <p:spPr>
          <a:xfrm rot="20864698">
            <a:off x="3265011" y="3787493"/>
            <a:ext cx="2613977" cy="2390431"/>
          </a:xfrm>
          <a:prstGeom prst="arc">
            <a:avLst>
              <a:gd name="adj1" fmla="val 11656291"/>
              <a:gd name="adj2" fmla="val 756134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CE7839-8FC1-C6FC-B215-4CC20C73E534}"/>
              </a:ext>
            </a:extLst>
          </p:cNvPr>
          <p:cNvSpPr txBox="1"/>
          <p:nvPr/>
        </p:nvSpPr>
        <p:spPr>
          <a:xfrm>
            <a:off x="2294542" y="5150051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</a:rPr>
              <a:t>1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CD16B1-6E43-B568-87F5-C4F8BD5AD68D}"/>
              </a:ext>
            </a:extLst>
          </p:cNvPr>
          <p:cNvSpPr txBox="1"/>
          <p:nvPr/>
        </p:nvSpPr>
        <p:spPr>
          <a:xfrm>
            <a:off x="6199586" y="514553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</a:rPr>
              <a:t>15</a:t>
            </a:r>
            <a:endParaRPr lang="fr-MA" sz="3200" b="1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5EC3FD-F2F0-EFD0-68E7-4612B8AD667D}"/>
              </a:ext>
            </a:extLst>
          </p:cNvPr>
          <p:cNvSpPr txBox="1"/>
          <p:nvPr/>
        </p:nvSpPr>
        <p:spPr>
          <a:xfrm>
            <a:off x="3041093" y="514553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</a:rPr>
              <a:t>3</a:t>
            </a:r>
            <a:endParaRPr lang="fr-MA" sz="3200" b="1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A483EB-2811-DD6F-9EFC-059BE36FF2D8}"/>
              </a:ext>
            </a:extLst>
          </p:cNvPr>
          <p:cNvSpPr txBox="1"/>
          <p:nvPr/>
        </p:nvSpPr>
        <p:spPr>
          <a:xfrm>
            <a:off x="5659339" y="5145531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</a:rPr>
              <a:t>5</a:t>
            </a:r>
            <a:endParaRPr lang="fr-MA" sz="3200" b="1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130628-FDF2-647E-1D64-2A5CB4D20510}"/>
              </a:ext>
            </a:extLst>
          </p:cNvPr>
          <p:cNvSpPr txBox="1"/>
          <p:nvPr/>
        </p:nvSpPr>
        <p:spPr>
          <a:xfrm>
            <a:off x="2697860" y="5145530"/>
            <a:ext cx="308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3200" b="1" dirty="0">
                <a:solidFill>
                  <a:srgbClr val="002060"/>
                </a:solidFill>
              </a:rPr>
              <a:t>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7E06E6-857E-4A32-95E5-926FBF7E8DC1}"/>
              </a:ext>
            </a:extLst>
          </p:cNvPr>
          <p:cNvSpPr txBox="1"/>
          <p:nvPr/>
        </p:nvSpPr>
        <p:spPr>
          <a:xfrm>
            <a:off x="6045537" y="5169627"/>
            <a:ext cx="308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3200" b="1" dirty="0">
                <a:solidFill>
                  <a:srgbClr val="002060"/>
                </a:solidFill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9813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BC5738D-B0EB-8EE8-C813-BAB73DFA6BDA}"/>
              </a:ext>
            </a:extLst>
          </p:cNvPr>
          <p:cNvSpPr/>
          <p:nvPr/>
        </p:nvSpPr>
        <p:spPr>
          <a:xfrm>
            <a:off x="1720931" y="2610517"/>
            <a:ext cx="5884432" cy="28938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206E74C4-CEF0-00E8-0B5A-BDCB6819CF2A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17AB98"/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الممارسة المستقلة</a:t>
            </a:r>
            <a:endParaRPr lang="ar-MA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4A8F13A0-5EAC-5417-0B44-E6B7A787B22F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203BF6-B45B-D14B-9497-00ADE80536C6}"/>
              </a:ext>
            </a:extLst>
          </p:cNvPr>
          <p:cNvSpPr/>
          <p:nvPr/>
        </p:nvSpPr>
        <p:spPr>
          <a:xfrm>
            <a:off x="2474259" y="3478482"/>
            <a:ext cx="3708400" cy="720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lnSpc>
                <a:spcPts val="5486"/>
              </a:lnSpc>
              <a:defRPr/>
            </a:pPr>
            <a:r>
              <a:rPr lang="ar-M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أنجز بمفردي</a:t>
            </a:r>
          </a:p>
        </p:txBody>
      </p:sp>
      <p:pic>
        <p:nvPicPr>
          <p:cNvPr id="6" name="Image 5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0453351-6E8C-76D4-C3E8-9F1F611D0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10659" y="3478482"/>
            <a:ext cx="841742" cy="84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5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4E452-3D87-AAC4-3C1A-0BC048C93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shot of a math book&#10;&#10;AI-generated content may be incorrect.">
            <a:extLst>
              <a:ext uri="{FF2B5EF4-FFF2-40B4-BE49-F238E27FC236}">
                <a16:creationId xmlns:a16="http://schemas.microsoft.com/office/drawing/2014/main" id="{45D7E625-1CFD-A47B-AFBB-2E9FFD69C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2519" y="1784509"/>
            <a:ext cx="2984788" cy="4302882"/>
          </a:xfrm>
          <a:prstGeom prst="rect">
            <a:avLst/>
          </a:prstGeom>
        </p:spPr>
      </p:pic>
      <p:pic>
        <p:nvPicPr>
          <p:cNvPr id="14" name="Picture 13" descr="A screenshot of a book&#10;&#10;AI-generated content may be incorrect.">
            <a:extLst>
              <a:ext uri="{FF2B5EF4-FFF2-40B4-BE49-F238E27FC236}">
                <a16:creationId xmlns:a16="http://schemas.microsoft.com/office/drawing/2014/main" id="{ADBEC8A8-CCCD-6B89-22F3-C05CB91E7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6746" y="1784509"/>
            <a:ext cx="3002697" cy="4302882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4BE785E-78A1-E054-09A4-02FF3108A3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67430" y="651478"/>
            <a:ext cx="999174" cy="999174"/>
          </a:xfrm>
          <a:prstGeom prst="ellipse">
            <a:avLst/>
          </a:prstGeom>
        </p:spPr>
      </p:pic>
      <p:sp>
        <p:nvSpPr>
          <p:cNvPr id="4" name="ZoneTexte 2">
            <a:extLst>
              <a:ext uri="{FF2B5EF4-FFF2-40B4-BE49-F238E27FC236}">
                <a16:creationId xmlns:a16="http://schemas.microsoft.com/office/drawing/2014/main" id="{C617BE5D-0B7A-7F78-260F-A4F522370FEA}"/>
              </a:ext>
            </a:extLst>
          </p:cNvPr>
          <p:cNvSpPr txBox="1"/>
          <p:nvPr/>
        </p:nvSpPr>
        <p:spPr>
          <a:xfrm>
            <a:off x="301072" y="770609"/>
            <a:ext cx="7231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الكراسات صفحة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76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أنجزوا التمرين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 وتصحيح إنجازاتكم.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C616779-684D-593D-3E15-6A82AAB50D67}"/>
              </a:ext>
            </a:extLst>
          </p:cNvPr>
          <p:cNvSpPr/>
          <p:nvPr/>
        </p:nvSpPr>
        <p:spPr>
          <a:xfrm>
            <a:off x="2444262" y="3666393"/>
            <a:ext cx="2716823" cy="15748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12" name="Image 10">
            <a:extLst>
              <a:ext uri="{FF2B5EF4-FFF2-40B4-BE49-F238E27FC236}">
                <a16:creationId xmlns:a16="http://schemas.microsoft.com/office/drawing/2014/main" id="{8ECBE8DE-5D2C-1BC9-BC84-BB1512975A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264" y="2976270"/>
            <a:ext cx="2027936" cy="202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559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38353-1134-4557-C2D6-DEAC36545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2C73F59-FF00-86F0-2630-4E4C4C21D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67430" y="651478"/>
            <a:ext cx="999174" cy="999174"/>
          </a:xfrm>
          <a:prstGeom prst="ellipse">
            <a:avLst/>
          </a:prstGeom>
        </p:spPr>
      </p:pic>
      <p:sp>
        <p:nvSpPr>
          <p:cNvPr id="23" name="ZoneTexte 2">
            <a:extLst>
              <a:ext uri="{FF2B5EF4-FFF2-40B4-BE49-F238E27FC236}">
                <a16:creationId xmlns:a16="http://schemas.microsoft.com/office/drawing/2014/main" id="{0B1C274B-5178-C964-6F29-9B93CCD72C82}"/>
              </a:ext>
            </a:extLst>
          </p:cNvPr>
          <p:cNvSpPr txBox="1"/>
          <p:nvPr/>
        </p:nvSpPr>
        <p:spPr>
          <a:xfrm>
            <a:off x="1114636" y="881857"/>
            <a:ext cx="6249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حددوا القواسم باستعمال تقنية الأقواس. لديكم 8 دقائق.</a:t>
            </a:r>
          </a:p>
        </p:txBody>
      </p:sp>
      <p:pic>
        <p:nvPicPr>
          <p:cNvPr id="2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2089AF0-EB7E-1F97-CA3D-8DAACEE54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8" name="Picture 7" descr="A white sheet with black text&#10;&#10;AI-generated content may be incorrect.">
            <a:extLst>
              <a:ext uri="{FF2B5EF4-FFF2-40B4-BE49-F238E27FC236}">
                <a16:creationId xmlns:a16="http://schemas.microsoft.com/office/drawing/2014/main" id="{3CEC7F38-4DEA-33E1-C6EF-6F99668BB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257" y="1686344"/>
            <a:ext cx="7040652" cy="428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99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7DAD5-B231-D26E-1E65-F34DA978F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A356B6E-F508-7A9E-07FB-C97C21860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67430" y="651478"/>
            <a:ext cx="999174" cy="999174"/>
          </a:xfrm>
          <a:prstGeom prst="ellipse">
            <a:avLst/>
          </a:prstGeom>
        </p:spPr>
      </p:pic>
      <p:sp>
        <p:nvSpPr>
          <p:cNvPr id="23" name="ZoneTexte 2">
            <a:extLst>
              <a:ext uri="{FF2B5EF4-FFF2-40B4-BE49-F238E27FC236}">
                <a16:creationId xmlns:a16="http://schemas.microsoft.com/office/drawing/2014/main" id="{07046542-2BFC-0B0E-FE37-AC1EEFA0B8C6}"/>
              </a:ext>
            </a:extLst>
          </p:cNvPr>
          <p:cNvSpPr txBox="1"/>
          <p:nvPr/>
        </p:nvSpPr>
        <p:spPr>
          <a:xfrm>
            <a:off x="1114636" y="881857"/>
            <a:ext cx="6249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r>
              <a:rPr lang="f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قواسم 14</a:t>
            </a:r>
            <a:r>
              <a:rPr lang="f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56C954B-BEA6-6EB2-5574-0B7652BAF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10" name="Picture 9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27D58B70-E37E-C5BF-816F-97F9A5A61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963" y="1717270"/>
            <a:ext cx="6451134" cy="42588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A1CA59B-440C-FCDD-6EEB-F2CFDEDF7E6E}"/>
              </a:ext>
            </a:extLst>
          </p:cNvPr>
          <p:cNvSpPr txBox="1"/>
          <p:nvPr/>
        </p:nvSpPr>
        <p:spPr>
          <a:xfrm>
            <a:off x="2497811" y="5193778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3200" b="1" dirty="0">
                <a:solidFill>
                  <a:srgbClr val="C00000"/>
                </a:solidFill>
              </a:rPr>
              <a:t>2</a:t>
            </a:r>
            <a:endParaRPr lang="fr-MA" b="1" dirty="0">
              <a:solidFill>
                <a:srgbClr val="C0000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64F889F-8FE3-370F-459E-022E3EE05209}"/>
              </a:ext>
            </a:extLst>
          </p:cNvPr>
          <p:cNvGrpSpPr/>
          <p:nvPr/>
        </p:nvGrpSpPr>
        <p:grpSpPr>
          <a:xfrm>
            <a:off x="1878151" y="2889282"/>
            <a:ext cx="4269430" cy="4991475"/>
            <a:chOff x="1878151" y="2889282"/>
            <a:chExt cx="4269430" cy="4991475"/>
          </a:xfrm>
        </p:grpSpPr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88D2FB6C-3C8E-7F53-EB38-04882CCA46B2}"/>
                </a:ext>
              </a:extLst>
            </p:cNvPr>
            <p:cNvSpPr/>
            <p:nvPr/>
          </p:nvSpPr>
          <p:spPr>
            <a:xfrm rot="21202634">
              <a:off x="2675035" y="3959663"/>
              <a:ext cx="2646485" cy="2875085"/>
            </a:xfrm>
            <a:prstGeom prst="arc">
              <a:avLst>
                <a:gd name="adj1" fmla="val 11542140"/>
                <a:gd name="adj2" fmla="val 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B8ADA37A-1C7D-44B5-A59B-0658FD957665}"/>
                </a:ext>
              </a:extLst>
            </p:cNvPr>
            <p:cNvSpPr/>
            <p:nvPr/>
          </p:nvSpPr>
          <p:spPr>
            <a:xfrm rot="21402403">
              <a:off x="2225644" y="3423223"/>
              <a:ext cx="3562162" cy="4457534"/>
            </a:xfrm>
            <a:prstGeom prst="arc">
              <a:avLst>
                <a:gd name="adj1" fmla="val 11848433"/>
                <a:gd name="adj2" fmla="val 20980928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19DB18-472D-E80D-720A-A358012575B4}"/>
                </a:ext>
              </a:extLst>
            </p:cNvPr>
            <p:cNvSpPr txBox="1"/>
            <p:nvPr/>
          </p:nvSpPr>
          <p:spPr>
            <a:xfrm>
              <a:off x="3740131" y="2889282"/>
              <a:ext cx="3882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MA" sz="3200" b="1" dirty="0">
                  <a:solidFill>
                    <a:srgbClr val="C00000"/>
                  </a:solidFill>
                </a:rPr>
                <a:t>x</a:t>
              </a:r>
              <a:endParaRPr lang="fr-MA" b="1" dirty="0">
                <a:solidFill>
                  <a:srgbClr val="C0000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8830A94-E6D4-7BC9-1370-4CE1467FFCE6}"/>
                </a:ext>
              </a:extLst>
            </p:cNvPr>
            <p:cNvSpPr txBox="1"/>
            <p:nvPr/>
          </p:nvSpPr>
          <p:spPr>
            <a:xfrm>
              <a:off x="1878151" y="5170794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MA" sz="3200" b="1" dirty="0">
                  <a:solidFill>
                    <a:srgbClr val="C00000"/>
                  </a:solidFill>
                </a:rPr>
                <a:t>1</a:t>
              </a:r>
              <a:endParaRPr lang="fr-MA" b="1" dirty="0">
                <a:solidFill>
                  <a:srgbClr val="C00000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D55A7FD-FE1E-AC19-47B1-E9122914F3E2}"/>
                </a:ext>
              </a:extLst>
            </p:cNvPr>
            <p:cNvSpPr txBox="1"/>
            <p:nvPr/>
          </p:nvSpPr>
          <p:spPr>
            <a:xfrm>
              <a:off x="5086873" y="5154177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MA" sz="3200" b="1" dirty="0">
                  <a:solidFill>
                    <a:srgbClr val="C00000"/>
                  </a:solidFill>
                </a:rPr>
                <a:t>7</a:t>
              </a:r>
              <a:endParaRPr lang="fr-MA" b="1" dirty="0">
                <a:solidFill>
                  <a:srgbClr val="C0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C45ABEC-7B66-0BEF-C186-7E32E9A8E4E8}"/>
                </a:ext>
              </a:extLst>
            </p:cNvPr>
            <p:cNvSpPr txBox="1"/>
            <p:nvPr/>
          </p:nvSpPr>
          <p:spPr>
            <a:xfrm>
              <a:off x="5523692" y="5154178"/>
              <a:ext cx="6238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MA" sz="3200" b="1" dirty="0">
                  <a:solidFill>
                    <a:srgbClr val="C00000"/>
                  </a:solidFill>
                </a:rPr>
                <a:t>14</a:t>
              </a:r>
              <a:endParaRPr lang="fr-MA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" name="TextBox 11">
            <a:extLst>
              <a:ext uri="{FF2B5EF4-FFF2-40B4-BE49-F238E27FC236}">
                <a16:creationId xmlns:a16="http://schemas.microsoft.com/office/drawing/2014/main" id="{2FCBDA70-3C3F-66C7-AC30-68821C9308DE}"/>
              </a:ext>
            </a:extLst>
          </p:cNvPr>
          <p:cNvSpPr txBox="1"/>
          <p:nvPr/>
        </p:nvSpPr>
        <p:spPr>
          <a:xfrm>
            <a:off x="2196729" y="5185781"/>
            <a:ext cx="308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3200" b="1" dirty="0">
                <a:solidFill>
                  <a:srgbClr val="002060"/>
                </a:solidFill>
              </a:rPr>
              <a:t>;</a:t>
            </a: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7FA9A268-2AC3-4FA6-86DC-D3FBE30ECB46}"/>
              </a:ext>
            </a:extLst>
          </p:cNvPr>
          <p:cNvSpPr txBox="1"/>
          <p:nvPr/>
        </p:nvSpPr>
        <p:spPr>
          <a:xfrm>
            <a:off x="5353373" y="5164682"/>
            <a:ext cx="308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3200" b="1" dirty="0">
                <a:solidFill>
                  <a:srgbClr val="002060"/>
                </a:solidFill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415477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5C1B286D-76BE-FEC8-31EE-3BB7B226F06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FEB0F3DF-F140-5B3A-C0DD-546B0AFED95A}"/>
              </a:ext>
            </a:extLst>
          </p:cNvPr>
          <p:cNvGrpSpPr/>
          <p:nvPr/>
        </p:nvGrpSpPr>
        <p:grpSpPr>
          <a:xfrm>
            <a:off x="1904841" y="2178178"/>
            <a:ext cx="5721651" cy="891492"/>
            <a:chOff x="1711174" y="2035893"/>
            <a:chExt cx="5721651" cy="891492"/>
          </a:xfrm>
        </p:grpSpPr>
        <p:sp>
          <p:nvSpPr>
            <p:cNvPr id="30" name="TextBox 5">
              <a:extLst>
                <a:ext uri="{FF2B5EF4-FFF2-40B4-BE49-F238E27FC236}">
                  <a16:creationId xmlns:a16="http://schemas.microsoft.com/office/drawing/2014/main" id="{B304BB82-5CA1-E3FF-C5C4-ED13E6D30A6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400" b="1" kern="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31" name="TextBox 9">
              <a:extLst>
                <a:ext uri="{FF2B5EF4-FFF2-40B4-BE49-F238E27FC236}">
                  <a16:creationId xmlns:a16="http://schemas.microsoft.com/office/drawing/2014/main" id="{8F6DEEBD-5766-1FE2-4145-C935F9BD7F1C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26EF5AE-3322-3576-58CC-364C1EB17A83}"/>
              </a:ext>
            </a:extLst>
          </p:cNvPr>
          <p:cNvGrpSpPr/>
          <p:nvPr/>
        </p:nvGrpSpPr>
        <p:grpSpPr>
          <a:xfrm>
            <a:off x="1200615" y="3429000"/>
            <a:ext cx="6980032" cy="1197901"/>
            <a:chOff x="1139069" y="3920113"/>
            <a:chExt cx="6980032" cy="1197901"/>
          </a:xfrm>
        </p:grpSpPr>
        <p:sp>
          <p:nvSpPr>
            <p:cNvPr id="9" name="Rectangle : coins arrondis 24">
              <a:extLst>
                <a:ext uri="{FF2B5EF4-FFF2-40B4-BE49-F238E27FC236}">
                  <a16:creationId xmlns:a16="http://schemas.microsoft.com/office/drawing/2014/main" id="{AD8A66C1-CDD8-9987-3C75-C3DD2F40D8AD}"/>
                </a:ext>
              </a:extLst>
            </p:cNvPr>
            <p:cNvSpPr/>
            <p:nvPr/>
          </p:nvSpPr>
          <p:spPr>
            <a:xfrm>
              <a:off x="1139069" y="3920113"/>
              <a:ext cx="6158000" cy="1197901"/>
            </a:xfrm>
            <a:prstGeom prst="roundRect">
              <a:avLst/>
            </a:prstGeom>
            <a:solidFill>
              <a:srgbClr val="58B6C0">
                <a:lumMod val="20000"/>
                <a:lumOff val="80000"/>
              </a:srgbClr>
            </a:solidFill>
            <a:ln w="190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10" name="Groupe 1">
              <a:extLst>
                <a:ext uri="{FF2B5EF4-FFF2-40B4-BE49-F238E27FC236}">
                  <a16:creationId xmlns:a16="http://schemas.microsoft.com/office/drawing/2014/main" id="{D5C464C3-FDBA-A4ED-AFAB-8A79EEB47C90}"/>
                </a:ext>
              </a:extLst>
            </p:cNvPr>
            <p:cNvGrpSpPr/>
            <p:nvPr/>
          </p:nvGrpSpPr>
          <p:grpSpPr>
            <a:xfrm>
              <a:off x="7137392" y="3981659"/>
              <a:ext cx="981709" cy="894619"/>
              <a:chOff x="7018463" y="3270490"/>
              <a:chExt cx="1287441" cy="1174803"/>
            </a:xfrm>
          </p:grpSpPr>
          <p:grpSp>
            <p:nvGrpSpPr>
              <p:cNvPr id="11" name="Groupe 2">
                <a:extLst>
                  <a:ext uri="{FF2B5EF4-FFF2-40B4-BE49-F238E27FC236}">
                    <a16:creationId xmlns:a16="http://schemas.microsoft.com/office/drawing/2014/main" id="{7B1D3277-6AC5-13F3-ADD7-1D32F94B3DF0}"/>
                  </a:ext>
                </a:extLst>
              </p:cNvPr>
              <p:cNvGrpSpPr/>
              <p:nvPr/>
            </p:nvGrpSpPr>
            <p:grpSpPr>
              <a:xfrm>
                <a:off x="7018463" y="3537379"/>
                <a:ext cx="907914" cy="907914"/>
                <a:chOff x="3664086" y="1245255"/>
                <a:chExt cx="907914" cy="907914"/>
              </a:xfrm>
            </p:grpSpPr>
            <p:sp>
              <p:nvSpPr>
                <p:cNvPr id="15" name="Ellipse 7">
                  <a:extLst>
                    <a:ext uri="{FF2B5EF4-FFF2-40B4-BE49-F238E27FC236}">
                      <a16:creationId xmlns:a16="http://schemas.microsoft.com/office/drawing/2014/main" id="{9E22E2D2-93E1-2780-F802-F54DFDEA62AE}"/>
                    </a:ext>
                  </a:extLst>
                </p:cNvPr>
                <p:cNvSpPr/>
                <p:nvPr/>
              </p:nvSpPr>
              <p:spPr>
                <a:xfrm>
                  <a:off x="3664086" y="1245255"/>
                  <a:ext cx="907914" cy="907914"/>
                </a:xfrm>
                <a:prstGeom prst="ellipse">
                  <a:avLst/>
                </a:prstGeom>
                <a:noFill/>
                <a:ln w="120650" cap="flat" cmpd="sng" algn="ctr">
                  <a:solidFill>
                    <a:srgbClr val="00E4C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Ellipse 8">
                  <a:extLst>
                    <a:ext uri="{FF2B5EF4-FFF2-40B4-BE49-F238E27FC236}">
                      <a16:creationId xmlns:a16="http://schemas.microsoft.com/office/drawing/2014/main" id="{DBB4FF5C-C284-427A-A0F9-3E2A78D0F300}"/>
                    </a:ext>
                  </a:extLst>
                </p:cNvPr>
                <p:cNvSpPr/>
                <p:nvPr/>
              </p:nvSpPr>
              <p:spPr>
                <a:xfrm>
                  <a:off x="3893891" y="1484074"/>
                  <a:ext cx="448304" cy="430276"/>
                </a:xfrm>
                <a:prstGeom prst="ellipse">
                  <a:avLst/>
                </a:prstGeom>
                <a:noFill/>
                <a:ln w="120650" cap="flat" cmpd="sng" algn="ctr">
                  <a:solidFill>
                    <a:srgbClr val="00E4C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" name="Groupe 4">
                <a:extLst>
                  <a:ext uri="{FF2B5EF4-FFF2-40B4-BE49-F238E27FC236}">
                    <a16:creationId xmlns:a16="http://schemas.microsoft.com/office/drawing/2014/main" id="{82302E35-1361-EB6D-23A0-FB6FEF4488CB}"/>
                  </a:ext>
                </a:extLst>
              </p:cNvPr>
              <p:cNvGrpSpPr/>
              <p:nvPr/>
            </p:nvGrpSpPr>
            <p:grpSpPr>
              <a:xfrm rot="692408">
                <a:off x="7488791" y="3270490"/>
                <a:ext cx="817113" cy="732479"/>
                <a:chOff x="6497223" y="1779515"/>
                <a:chExt cx="817113" cy="732479"/>
              </a:xfrm>
            </p:grpSpPr>
            <p:sp>
              <p:nvSpPr>
                <p:cNvPr id="13" name="Chevron 5">
                  <a:extLst>
                    <a:ext uri="{FF2B5EF4-FFF2-40B4-BE49-F238E27FC236}">
                      <a16:creationId xmlns:a16="http://schemas.microsoft.com/office/drawing/2014/main" id="{FDEB5BFC-5C5E-172D-B7FD-C79A71FA52A6}"/>
                    </a:ext>
                  </a:extLst>
                </p:cNvPr>
                <p:cNvSpPr/>
                <p:nvPr/>
              </p:nvSpPr>
              <p:spPr>
                <a:xfrm rot="8014795">
                  <a:off x="7022818" y="1840050"/>
                  <a:ext cx="322140" cy="201070"/>
                </a:xfrm>
                <a:prstGeom prst="chevron">
                  <a:avLst>
                    <a:gd name="adj" fmla="val 32529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rgbClr val="4B505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solidFill>
                      <a:schemeClr val="tx1"/>
                    </a:solidFill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4" name="Connecteur droit 6">
                  <a:extLst>
                    <a:ext uri="{FF2B5EF4-FFF2-40B4-BE49-F238E27FC236}">
                      <a16:creationId xmlns:a16="http://schemas.microsoft.com/office/drawing/2014/main" id="{6952ED0F-19B2-9CC1-854C-9357B9CD4F11}"/>
                    </a:ext>
                  </a:extLst>
                </p:cNvPr>
                <p:cNvCxnSpPr>
                  <a:cxnSpLocks/>
                  <a:stCxn id="13" idx="1"/>
                </p:cNvCxnSpPr>
                <p:nvPr/>
              </p:nvCxnSpPr>
              <p:spPr>
                <a:xfrm rot="20907592" flipH="1">
                  <a:off x="6497223" y="1947485"/>
                  <a:ext cx="817113" cy="564509"/>
                </a:xfrm>
                <a:prstGeom prst="line">
                  <a:avLst/>
                </a:prstGeom>
                <a:ln w="38100">
                  <a:solidFill>
                    <a:srgbClr val="4B505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7" name="ZoneTexte 27">
              <a:extLst>
                <a:ext uri="{FF2B5EF4-FFF2-40B4-BE49-F238E27FC236}">
                  <a16:creationId xmlns:a16="http://schemas.microsoft.com/office/drawing/2014/main" id="{3BC76C7F-3652-3F11-A12C-51E6755CC58A}"/>
                </a:ext>
              </a:extLst>
            </p:cNvPr>
            <p:cNvSpPr txBox="1"/>
            <p:nvPr/>
          </p:nvSpPr>
          <p:spPr>
            <a:xfrm>
              <a:off x="3172627" y="4278219"/>
              <a:ext cx="407021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 algn="ctr" rtl="1">
                <a:spcAft>
                  <a:spcPts val="600"/>
                </a:spcAft>
                <a:buFont typeface="Wingdings" panose="05000000000000000000" pitchFamily="2" charset="2"/>
                <a:buChar char="ü"/>
              </a:pPr>
              <a:r>
                <a:rPr lang="ar-MA" sz="2800" b="1" kern="0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تَعَرُّفِ وَتَحْديدِ قَواسِمِ عَدَدٍ.</a:t>
              </a:r>
              <a:endParaRPr lang="fr-FR" sz="28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311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7CB35-1AAF-1C99-5D2F-A4C5D7CBA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00305B9-BC0E-61D7-C108-A5CC0071E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67430" y="651478"/>
            <a:ext cx="999174" cy="999174"/>
          </a:xfrm>
          <a:prstGeom prst="ellipse">
            <a:avLst/>
          </a:prstGeom>
        </p:spPr>
      </p:pic>
      <p:sp>
        <p:nvSpPr>
          <p:cNvPr id="23" name="ZoneTexte 2">
            <a:extLst>
              <a:ext uri="{FF2B5EF4-FFF2-40B4-BE49-F238E27FC236}">
                <a16:creationId xmlns:a16="http://schemas.microsoft.com/office/drawing/2014/main" id="{0A0FD7D8-EC9B-17F1-C468-D2DB661C67F5}"/>
              </a:ext>
            </a:extLst>
          </p:cNvPr>
          <p:cNvSpPr txBox="1"/>
          <p:nvPr/>
        </p:nvSpPr>
        <p:spPr>
          <a:xfrm>
            <a:off x="1114636" y="881857"/>
            <a:ext cx="6249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r>
              <a:rPr lang="f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قواسم </a:t>
            </a:r>
            <a:r>
              <a:rPr lang="f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 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BD3A0F7-0AA2-25FB-2C0E-2213173F6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Picture 3" descr="A black and white text&#10;&#10;AI-generated content may be incorrect.">
            <a:extLst>
              <a:ext uri="{FF2B5EF4-FFF2-40B4-BE49-F238E27FC236}">
                <a16:creationId xmlns:a16="http://schemas.microsoft.com/office/drawing/2014/main" id="{0876E704-F8B0-25D2-F87F-BFEEA58BF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236" y="1536536"/>
            <a:ext cx="6410274" cy="417272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E7EE626-8C77-678E-05BF-178A568F0857}"/>
              </a:ext>
            </a:extLst>
          </p:cNvPr>
          <p:cNvGrpSpPr/>
          <p:nvPr/>
        </p:nvGrpSpPr>
        <p:grpSpPr>
          <a:xfrm>
            <a:off x="1878151" y="2620108"/>
            <a:ext cx="4269430" cy="4900164"/>
            <a:chOff x="1878151" y="2528797"/>
            <a:chExt cx="4269430" cy="499147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A0EB9E1-3F70-DB6A-1256-C4278E1C0042}"/>
                </a:ext>
              </a:extLst>
            </p:cNvPr>
            <p:cNvGrpSpPr/>
            <p:nvPr/>
          </p:nvGrpSpPr>
          <p:grpSpPr>
            <a:xfrm>
              <a:off x="1878151" y="2528797"/>
              <a:ext cx="4269430" cy="4991475"/>
              <a:chOff x="1878151" y="2889282"/>
              <a:chExt cx="4269430" cy="4991475"/>
            </a:xfrm>
          </p:grpSpPr>
          <p:sp>
            <p:nvSpPr>
              <p:cNvPr id="6" name="Arc 5">
                <a:extLst>
                  <a:ext uri="{FF2B5EF4-FFF2-40B4-BE49-F238E27FC236}">
                    <a16:creationId xmlns:a16="http://schemas.microsoft.com/office/drawing/2014/main" id="{CEDE5068-2D16-627C-6D68-581BB915B3DD}"/>
                  </a:ext>
                </a:extLst>
              </p:cNvPr>
              <p:cNvSpPr/>
              <p:nvPr/>
            </p:nvSpPr>
            <p:spPr>
              <a:xfrm rot="21202634">
                <a:off x="2675035" y="3959663"/>
                <a:ext cx="2646485" cy="2875085"/>
              </a:xfrm>
              <a:prstGeom prst="arc">
                <a:avLst>
                  <a:gd name="adj1" fmla="val 11542140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  <p:sp>
            <p:nvSpPr>
              <p:cNvPr id="7" name="Arc 6">
                <a:extLst>
                  <a:ext uri="{FF2B5EF4-FFF2-40B4-BE49-F238E27FC236}">
                    <a16:creationId xmlns:a16="http://schemas.microsoft.com/office/drawing/2014/main" id="{869696BB-0884-2F4E-2054-C0BCA0F8A5DE}"/>
                  </a:ext>
                </a:extLst>
              </p:cNvPr>
              <p:cNvSpPr/>
              <p:nvPr/>
            </p:nvSpPr>
            <p:spPr>
              <a:xfrm rot="21402403">
                <a:off x="2225644" y="3423223"/>
                <a:ext cx="3562162" cy="4457534"/>
              </a:xfrm>
              <a:prstGeom prst="arc">
                <a:avLst>
                  <a:gd name="adj1" fmla="val 11848433"/>
                  <a:gd name="adj2" fmla="val 20980928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741609E-F4BE-97C3-B2D7-35A7B3F52976}"/>
                  </a:ext>
                </a:extLst>
              </p:cNvPr>
              <p:cNvSpPr txBox="1"/>
              <p:nvPr/>
            </p:nvSpPr>
            <p:spPr>
              <a:xfrm>
                <a:off x="3740131" y="2889282"/>
                <a:ext cx="38824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MA" sz="3200" b="1" dirty="0">
                    <a:solidFill>
                      <a:srgbClr val="C00000"/>
                    </a:solidFill>
                  </a:rPr>
                  <a:t>x</a:t>
                </a:r>
                <a:endParaRPr lang="fr-MA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89ECA9B-D05F-93F7-62FF-DFD6A6C652C2}"/>
                  </a:ext>
                </a:extLst>
              </p:cNvPr>
              <p:cNvSpPr txBox="1"/>
              <p:nvPr/>
            </p:nvSpPr>
            <p:spPr>
              <a:xfrm>
                <a:off x="1878151" y="5170794"/>
                <a:ext cx="40427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MA" sz="3200" b="1" dirty="0">
                    <a:solidFill>
                      <a:srgbClr val="C00000"/>
                    </a:solidFill>
                  </a:rPr>
                  <a:t>1</a:t>
                </a:r>
                <a:endParaRPr lang="fr-MA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5DA0CE-B7C7-881F-DEEB-1A85EA3704D3}"/>
                  </a:ext>
                </a:extLst>
              </p:cNvPr>
              <p:cNvSpPr txBox="1"/>
              <p:nvPr/>
            </p:nvSpPr>
            <p:spPr>
              <a:xfrm>
                <a:off x="5086873" y="5154177"/>
                <a:ext cx="40427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MA" sz="3200" b="1" dirty="0">
                    <a:solidFill>
                      <a:srgbClr val="C00000"/>
                    </a:solidFill>
                  </a:rPr>
                  <a:t>9</a:t>
                </a:r>
                <a:endParaRPr lang="fr-MA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367BF18-C33B-9865-35DB-18370896DCC6}"/>
                  </a:ext>
                </a:extLst>
              </p:cNvPr>
              <p:cNvSpPr txBox="1"/>
              <p:nvPr/>
            </p:nvSpPr>
            <p:spPr>
              <a:xfrm>
                <a:off x="5523692" y="5154178"/>
                <a:ext cx="62388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MA" sz="3200" b="1" dirty="0">
                    <a:solidFill>
                      <a:srgbClr val="C00000"/>
                    </a:solidFill>
                  </a:rPr>
                  <a:t>27</a:t>
                </a:r>
                <a:endParaRPr lang="fr-MA" b="1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5CA000-1C04-4C32-4409-2A46D4714A17}"/>
                </a:ext>
              </a:extLst>
            </p:cNvPr>
            <p:cNvSpPr txBox="1"/>
            <p:nvPr/>
          </p:nvSpPr>
          <p:spPr>
            <a:xfrm>
              <a:off x="2441816" y="4810309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MA" sz="3200" b="1" dirty="0">
                  <a:solidFill>
                    <a:srgbClr val="C00000"/>
                  </a:solidFill>
                </a:rPr>
                <a:t>3</a:t>
              </a:r>
              <a:endParaRPr lang="fr-MA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" name="TextBox 11">
            <a:extLst>
              <a:ext uri="{FF2B5EF4-FFF2-40B4-BE49-F238E27FC236}">
                <a16:creationId xmlns:a16="http://schemas.microsoft.com/office/drawing/2014/main" id="{4FAC9897-2C64-4659-981C-0F9F41A8A6E3}"/>
              </a:ext>
            </a:extLst>
          </p:cNvPr>
          <p:cNvSpPr txBox="1"/>
          <p:nvPr/>
        </p:nvSpPr>
        <p:spPr>
          <a:xfrm>
            <a:off x="2144651" y="4909189"/>
            <a:ext cx="308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3200" b="1" dirty="0">
                <a:solidFill>
                  <a:srgbClr val="002060"/>
                </a:solidFill>
              </a:rPr>
              <a:t>;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336029D0-1F6C-1C15-B118-26312968573B}"/>
              </a:ext>
            </a:extLst>
          </p:cNvPr>
          <p:cNvSpPr txBox="1"/>
          <p:nvPr/>
        </p:nvSpPr>
        <p:spPr>
          <a:xfrm>
            <a:off x="5353944" y="4909189"/>
            <a:ext cx="308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3200" b="1" dirty="0">
                <a:solidFill>
                  <a:srgbClr val="002060"/>
                </a:solidFill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6412819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C2962-D42C-FC76-5228-2969CAD53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5D17719-DDD6-3F9D-F4B3-340A4F160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67430" y="651478"/>
            <a:ext cx="999174" cy="999174"/>
          </a:xfrm>
          <a:prstGeom prst="ellipse">
            <a:avLst/>
          </a:prstGeom>
        </p:spPr>
      </p:pic>
      <p:sp>
        <p:nvSpPr>
          <p:cNvPr id="23" name="ZoneTexte 2">
            <a:extLst>
              <a:ext uri="{FF2B5EF4-FFF2-40B4-BE49-F238E27FC236}">
                <a16:creationId xmlns:a16="http://schemas.microsoft.com/office/drawing/2014/main" id="{FFAC3AB9-7E80-ECC3-330D-6FD04B9DAE7F}"/>
              </a:ext>
            </a:extLst>
          </p:cNvPr>
          <p:cNvSpPr txBox="1"/>
          <p:nvPr/>
        </p:nvSpPr>
        <p:spPr>
          <a:xfrm>
            <a:off x="1114636" y="881857"/>
            <a:ext cx="6249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r>
              <a:rPr lang="f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قواسم </a:t>
            </a:r>
            <a:r>
              <a:rPr lang="f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 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403E9F5-FD01-1B20-90C8-1ADEB26AE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D9476EDB-513A-04A3-3646-42AF2B6329C8}"/>
              </a:ext>
            </a:extLst>
          </p:cNvPr>
          <p:cNvGrpSpPr/>
          <p:nvPr/>
        </p:nvGrpSpPr>
        <p:grpSpPr>
          <a:xfrm>
            <a:off x="1114636" y="1827624"/>
            <a:ext cx="6838681" cy="5935729"/>
            <a:chOff x="550776" y="1874689"/>
            <a:chExt cx="6838681" cy="593572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965194F-E1A7-9C58-1938-B2DCAABE6504}"/>
                </a:ext>
              </a:extLst>
            </p:cNvPr>
            <p:cNvGrpSpPr/>
            <p:nvPr/>
          </p:nvGrpSpPr>
          <p:grpSpPr>
            <a:xfrm>
              <a:off x="550776" y="1874689"/>
              <a:ext cx="6838681" cy="5935729"/>
              <a:chOff x="550776" y="1874689"/>
              <a:chExt cx="6838681" cy="5935729"/>
            </a:xfrm>
          </p:grpSpPr>
          <p:pic>
            <p:nvPicPr>
              <p:cNvPr id="5" name="Picture 4" descr="A close-up of a white background&#10;&#10;AI-generated content may be incorrect.">
                <a:extLst>
                  <a:ext uri="{FF2B5EF4-FFF2-40B4-BE49-F238E27FC236}">
                    <a16:creationId xmlns:a16="http://schemas.microsoft.com/office/drawing/2014/main" id="{1B8C2D17-DBEE-9C86-6D6C-873388B9A3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b="11371"/>
              <a:stretch>
                <a:fillRect/>
              </a:stretch>
            </p:blipFill>
            <p:spPr>
              <a:xfrm>
                <a:off x="550776" y="1874689"/>
                <a:ext cx="6838681" cy="3770835"/>
              </a:xfrm>
              <a:prstGeom prst="rect">
                <a:avLst/>
              </a:prstGeom>
            </p:spPr>
          </p:pic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B445F454-04E2-9524-AB12-70C95DC0CD74}"/>
                  </a:ext>
                </a:extLst>
              </p:cNvPr>
              <p:cNvGrpSpPr/>
              <p:nvPr/>
            </p:nvGrpSpPr>
            <p:grpSpPr>
              <a:xfrm>
                <a:off x="1719889" y="2910254"/>
                <a:ext cx="4269430" cy="4900164"/>
                <a:chOff x="1878151" y="2528797"/>
                <a:chExt cx="4269430" cy="4991475"/>
              </a:xfrm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F2F99BF5-2179-CD50-AF5D-505922A7882D}"/>
                    </a:ext>
                  </a:extLst>
                </p:cNvPr>
                <p:cNvGrpSpPr/>
                <p:nvPr/>
              </p:nvGrpSpPr>
              <p:grpSpPr>
                <a:xfrm>
                  <a:off x="1878151" y="2528797"/>
                  <a:ext cx="4269430" cy="4991475"/>
                  <a:chOff x="1878151" y="2889282"/>
                  <a:chExt cx="4269430" cy="4991475"/>
                </a:xfrm>
              </p:grpSpPr>
              <p:sp>
                <p:nvSpPr>
                  <p:cNvPr id="9" name="Arc 8">
                    <a:extLst>
                      <a:ext uri="{FF2B5EF4-FFF2-40B4-BE49-F238E27FC236}">
                        <a16:creationId xmlns:a16="http://schemas.microsoft.com/office/drawing/2014/main" id="{DA30200D-B15C-B836-9EB1-133991BACEF0}"/>
                      </a:ext>
                    </a:extLst>
                  </p:cNvPr>
                  <p:cNvSpPr/>
                  <p:nvPr/>
                </p:nvSpPr>
                <p:spPr>
                  <a:xfrm rot="21202634">
                    <a:off x="2675035" y="3959663"/>
                    <a:ext cx="2646485" cy="2875085"/>
                  </a:xfrm>
                  <a:prstGeom prst="arc">
                    <a:avLst>
                      <a:gd name="adj1" fmla="val 11542140"/>
                      <a:gd name="adj2" fmla="val 0"/>
                    </a:avLst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MA" dirty="0"/>
                  </a:p>
                </p:txBody>
              </p:sp>
              <p:sp>
                <p:nvSpPr>
                  <p:cNvPr id="10" name="Arc 9">
                    <a:extLst>
                      <a:ext uri="{FF2B5EF4-FFF2-40B4-BE49-F238E27FC236}">
                        <a16:creationId xmlns:a16="http://schemas.microsoft.com/office/drawing/2014/main" id="{9A6FCC65-9F68-D2A8-22E4-C81F9E37C36B}"/>
                      </a:ext>
                    </a:extLst>
                  </p:cNvPr>
                  <p:cNvSpPr/>
                  <p:nvPr/>
                </p:nvSpPr>
                <p:spPr>
                  <a:xfrm rot="21402403">
                    <a:off x="2225644" y="3423223"/>
                    <a:ext cx="3562162" cy="4457534"/>
                  </a:xfrm>
                  <a:prstGeom prst="arc">
                    <a:avLst>
                      <a:gd name="adj1" fmla="val 11848433"/>
                      <a:gd name="adj2" fmla="val 20980928"/>
                    </a:avLst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MA"/>
                  </a:p>
                </p:txBody>
              </p:sp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AE0FC117-A28C-F47A-E154-95DE09C999C3}"/>
                      </a:ext>
                    </a:extLst>
                  </p:cNvPr>
                  <p:cNvSpPr txBox="1"/>
                  <p:nvPr/>
                </p:nvSpPr>
                <p:spPr>
                  <a:xfrm>
                    <a:off x="3740131" y="2889282"/>
                    <a:ext cx="388248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MA" sz="3200" b="1" dirty="0">
                        <a:solidFill>
                          <a:srgbClr val="C00000"/>
                        </a:solidFill>
                      </a:rPr>
                      <a:t>x</a:t>
                    </a:r>
                    <a:endParaRPr lang="fr-MA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FB027EC8-91F9-28C9-5C46-5EDDECF931EF}"/>
                      </a:ext>
                    </a:extLst>
                  </p:cNvPr>
                  <p:cNvSpPr txBox="1"/>
                  <p:nvPr/>
                </p:nvSpPr>
                <p:spPr>
                  <a:xfrm>
                    <a:off x="1878151" y="5170794"/>
                    <a:ext cx="404278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MA" sz="3200" b="1" dirty="0">
                        <a:solidFill>
                          <a:srgbClr val="C00000"/>
                        </a:solidFill>
                      </a:rPr>
                      <a:t>1</a:t>
                    </a:r>
                    <a:endParaRPr lang="fr-MA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E1E6FBD4-668C-7A08-07AB-D99B7156FB97}"/>
                      </a:ext>
                    </a:extLst>
                  </p:cNvPr>
                  <p:cNvSpPr txBox="1"/>
                  <p:nvPr/>
                </p:nvSpPr>
                <p:spPr>
                  <a:xfrm>
                    <a:off x="5086873" y="5154177"/>
                    <a:ext cx="404278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MA" sz="3200" b="1" dirty="0">
                        <a:solidFill>
                          <a:srgbClr val="C00000"/>
                        </a:solidFill>
                      </a:rPr>
                      <a:t>9</a:t>
                    </a:r>
                    <a:endParaRPr lang="fr-MA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6816750B-6A37-2FDF-8A83-E05116721BEC}"/>
                      </a:ext>
                    </a:extLst>
                  </p:cNvPr>
                  <p:cNvSpPr txBox="1"/>
                  <p:nvPr/>
                </p:nvSpPr>
                <p:spPr>
                  <a:xfrm>
                    <a:off x="5523692" y="5154178"/>
                    <a:ext cx="623889" cy="59567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MA" sz="3200" b="1" dirty="0">
                        <a:solidFill>
                          <a:srgbClr val="C00000"/>
                        </a:solidFill>
                      </a:rPr>
                      <a:t>18</a:t>
                    </a:r>
                    <a:endParaRPr lang="fr-MA" b="1" dirty="0">
                      <a:solidFill>
                        <a:srgbClr val="C00000"/>
                      </a:solidFill>
                    </a:endParaRPr>
                  </a:p>
                </p:txBody>
              </p:sp>
            </p:grp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B3BE707-6063-1494-C08D-6455FBA370EF}"/>
                    </a:ext>
                  </a:extLst>
                </p:cNvPr>
                <p:cNvSpPr txBox="1"/>
                <p:nvPr/>
              </p:nvSpPr>
              <p:spPr>
                <a:xfrm>
                  <a:off x="2441816" y="4810309"/>
                  <a:ext cx="404278" cy="5956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MA" sz="3200" b="1" dirty="0">
                      <a:solidFill>
                        <a:srgbClr val="C00000"/>
                      </a:solidFill>
                    </a:rPr>
                    <a:t>2</a:t>
                  </a:r>
                  <a:endParaRPr lang="fr-MA" b="1" dirty="0">
                    <a:solidFill>
                      <a:srgbClr val="C00000"/>
                    </a:solidFill>
                  </a:endParaRPr>
                </a:p>
              </p:txBody>
            </p:sp>
          </p:grpSp>
        </p:grp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DC738DAB-4CC6-3225-EB4F-C981E895EB2C}"/>
                </a:ext>
              </a:extLst>
            </p:cNvPr>
            <p:cNvSpPr/>
            <p:nvPr/>
          </p:nvSpPr>
          <p:spPr>
            <a:xfrm rot="21202634">
              <a:off x="2951021" y="4263859"/>
              <a:ext cx="1787338" cy="2394337"/>
            </a:xfrm>
            <a:prstGeom prst="arc">
              <a:avLst>
                <a:gd name="adj1" fmla="val 12015833"/>
                <a:gd name="adj2" fmla="val 21139781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914B23B-F370-ADBA-D8C0-4E90CF6D5AF2}"/>
                </a:ext>
              </a:extLst>
            </p:cNvPr>
            <p:cNvSpPr txBox="1"/>
            <p:nvPr/>
          </p:nvSpPr>
          <p:spPr>
            <a:xfrm>
              <a:off x="4509203" y="5133715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MA" sz="3200" b="1" dirty="0">
                  <a:solidFill>
                    <a:srgbClr val="C00000"/>
                  </a:solidFill>
                </a:rPr>
                <a:t>6</a:t>
              </a:r>
              <a:endParaRPr lang="fr-MA" b="1" dirty="0">
                <a:solidFill>
                  <a:srgbClr val="C00000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F744ACE-C70B-116A-D72A-F54562A217AE}"/>
                </a:ext>
              </a:extLst>
            </p:cNvPr>
            <p:cNvSpPr txBox="1"/>
            <p:nvPr/>
          </p:nvSpPr>
          <p:spPr>
            <a:xfrm>
              <a:off x="2760769" y="5168639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MA" sz="3200" b="1" dirty="0">
                  <a:solidFill>
                    <a:srgbClr val="C00000"/>
                  </a:solidFill>
                </a:rPr>
                <a:t>3</a:t>
              </a:r>
              <a:endParaRPr lang="fr-MA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" name="TextBox 11">
            <a:extLst>
              <a:ext uri="{FF2B5EF4-FFF2-40B4-BE49-F238E27FC236}">
                <a16:creationId xmlns:a16="http://schemas.microsoft.com/office/drawing/2014/main" id="{7B9B5066-998B-8196-90DE-3D0F30A7BC10}"/>
              </a:ext>
            </a:extLst>
          </p:cNvPr>
          <p:cNvSpPr txBox="1"/>
          <p:nvPr/>
        </p:nvSpPr>
        <p:spPr>
          <a:xfrm>
            <a:off x="2606915" y="5121573"/>
            <a:ext cx="308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3200" b="1" dirty="0">
                <a:solidFill>
                  <a:srgbClr val="002060"/>
                </a:solidFill>
              </a:rPr>
              <a:t>;</a:t>
            </a: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317447F8-F686-6441-866F-CCC0D63A4241}"/>
              </a:ext>
            </a:extLst>
          </p:cNvPr>
          <p:cNvSpPr txBox="1"/>
          <p:nvPr/>
        </p:nvSpPr>
        <p:spPr>
          <a:xfrm>
            <a:off x="3176930" y="5121573"/>
            <a:ext cx="308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3200" b="1" dirty="0">
                <a:solidFill>
                  <a:srgbClr val="002060"/>
                </a:solidFill>
              </a:rPr>
              <a:t>;</a:t>
            </a:r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0BBD6398-1505-0FE4-DD1E-38D1E61F8E08}"/>
              </a:ext>
            </a:extLst>
          </p:cNvPr>
          <p:cNvSpPr txBox="1"/>
          <p:nvPr/>
        </p:nvSpPr>
        <p:spPr>
          <a:xfrm>
            <a:off x="5312820" y="5097614"/>
            <a:ext cx="308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3200" b="1" dirty="0">
                <a:solidFill>
                  <a:srgbClr val="002060"/>
                </a:solidFill>
              </a:rPr>
              <a:t>;</a:t>
            </a: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9DD00DCE-B47A-E6B3-BB0C-3EAAD8139A7C}"/>
              </a:ext>
            </a:extLst>
          </p:cNvPr>
          <p:cNvSpPr txBox="1"/>
          <p:nvPr/>
        </p:nvSpPr>
        <p:spPr>
          <a:xfrm>
            <a:off x="5782503" y="5064990"/>
            <a:ext cx="308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3200" b="1" dirty="0">
                <a:solidFill>
                  <a:srgbClr val="002060"/>
                </a:solidFill>
              </a:rPr>
              <a:t>;</a:t>
            </a:r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00912A03-21B2-21FE-E4D4-506AACD498B8}"/>
              </a:ext>
            </a:extLst>
          </p:cNvPr>
          <p:cNvSpPr txBox="1"/>
          <p:nvPr/>
        </p:nvSpPr>
        <p:spPr>
          <a:xfrm>
            <a:off x="4233645" y="5086650"/>
            <a:ext cx="308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3200" b="1" dirty="0">
                <a:solidFill>
                  <a:srgbClr val="002060"/>
                </a:solidFill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7837846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045B3-5912-8216-33D0-5AD2BBE93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1F0F79B-6ACA-A3CD-E05E-3F3554991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67430" y="651478"/>
            <a:ext cx="999174" cy="999174"/>
          </a:xfrm>
          <a:prstGeom prst="ellipse">
            <a:avLst/>
          </a:prstGeom>
        </p:spPr>
      </p:pic>
      <p:sp>
        <p:nvSpPr>
          <p:cNvPr id="23" name="ZoneTexte 2">
            <a:extLst>
              <a:ext uri="{FF2B5EF4-FFF2-40B4-BE49-F238E27FC236}">
                <a16:creationId xmlns:a16="http://schemas.microsoft.com/office/drawing/2014/main" id="{DE7154A2-EFDC-0E28-AE9E-457AA7870B2E}"/>
              </a:ext>
            </a:extLst>
          </p:cNvPr>
          <p:cNvSpPr txBox="1"/>
          <p:nvPr/>
        </p:nvSpPr>
        <p:spPr>
          <a:xfrm>
            <a:off x="1114636" y="881857"/>
            <a:ext cx="6249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r>
              <a:rPr lang="f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قواسم </a:t>
            </a:r>
            <a:r>
              <a:rPr lang="f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1C4E70B-79F5-A10B-F1EA-A1CFA1C74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Picture 3" descr="A white paper with black text&#10;&#10;AI-generated content may be incorrect.">
            <a:extLst>
              <a:ext uri="{FF2B5EF4-FFF2-40B4-BE49-F238E27FC236}">
                <a16:creationId xmlns:a16="http://schemas.microsoft.com/office/drawing/2014/main" id="{38D4AD48-B865-3304-F15D-139202662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407" y="1514876"/>
            <a:ext cx="6663185" cy="419749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06EE620-84DA-B341-2FA0-ACA865F6E797}"/>
              </a:ext>
            </a:extLst>
          </p:cNvPr>
          <p:cNvGrpSpPr/>
          <p:nvPr/>
        </p:nvGrpSpPr>
        <p:grpSpPr>
          <a:xfrm>
            <a:off x="1882633" y="2678379"/>
            <a:ext cx="4269430" cy="4900164"/>
            <a:chOff x="1878151" y="2528797"/>
            <a:chExt cx="4269430" cy="499147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60C9205-9667-CBAF-C3A7-25AB85EC8BAB}"/>
                </a:ext>
              </a:extLst>
            </p:cNvPr>
            <p:cNvGrpSpPr/>
            <p:nvPr/>
          </p:nvGrpSpPr>
          <p:grpSpPr>
            <a:xfrm>
              <a:off x="1878151" y="2528797"/>
              <a:ext cx="4269430" cy="4991475"/>
              <a:chOff x="1878151" y="2889282"/>
              <a:chExt cx="4269430" cy="4991475"/>
            </a:xfrm>
          </p:grpSpPr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3BD34F4A-CDB5-82E0-5AEC-C1A0C08D947D}"/>
                  </a:ext>
                </a:extLst>
              </p:cNvPr>
              <p:cNvSpPr/>
              <p:nvPr/>
            </p:nvSpPr>
            <p:spPr>
              <a:xfrm rot="21202634">
                <a:off x="2675035" y="3959663"/>
                <a:ext cx="2646485" cy="2875085"/>
              </a:xfrm>
              <a:prstGeom prst="arc">
                <a:avLst>
                  <a:gd name="adj1" fmla="val 11542140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  <p:sp>
            <p:nvSpPr>
              <p:cNvPr id="10" name="Arc 9">
                <a:extLst>
                  <a:ext uri="{FF2B5EF4-FFF2-40B4-BE49-F238E27FC236}">
                    <a16:creationId xmlns:a16="http://schemas.microsoft.com/office/drawing/2014/main" id="{73D53114-C778-505F-7668-EB0F06EF372C}"/>
                  </a:ext>
                </a:extLst>
              </p:cNvPr>
              <p:cNvSpPr/>
              <p:nvPr/>
            </p:nvSpPr>
            <p:spPr>
              <a:xfrm rot="21402403">
                <a:off x="2225644" y="3423223"/>
                <a:ext cx="3562162" cy="4457534"/>
              </a:xfrm>
              <a:prstGeom prst="arc">
                <a:avLst>
                  <a:gd name="adj1" fmla="val 11848433"/>
                  <a:gd name="adj2" fmla="val 20980928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2F28128-AEE9-338D-4E8A-02C3B499A4B5}"/>
                  </a:ext>
                </a:extLst>
              </p:cNvPr>
              <p:cNvSpPr txBox="1"/>
              <p:nvPr/>
            </p:nvSpPr>
            <p:spPr>
              <a:xfrm>
                <a:off x="3740131" y="2889282"/>
                <a:ext cx="38824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MA" sz="3200" b="1" dirty="0">
                    <a:solidFill>
                      <a:srgbClr val="C00000"/>
                    </a:solidFill>
                  </a:rPr>
                  <a:t>x</a:t>
                </a:r>
                <a:endParaRPr lang="fr-MA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D8E0907-7465-94C7-C33D-9063CD9DB34A}"/>
                  </a:ext>
                </a:extLst>
              </p:cNvPr>
              <p:cNvSpPr txBox="1"/>
              <p:nvPr/>
            </p:nvSpPr>
            <p:spPr>
              <a:xfrm>
                <a:off x="1878151" y="5170794"/>
                <a:ext cx="40427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MA" sz="3200" b="1" dirty="0">
                    <a:solidFill>
                      <a:srgbClr val="C00000"/>
                    </a:solidFill>
                  </a:rPr>
                  <a:t>1</a:t>
                </a:r>
                <a:endParaRPr lang="fr-MA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C9E02EE-3A3B-5CCF-65FB-B2E4D3E7B7EE}"/>
                  </a:ext>
                </a:extLst>
              </p:cNvPr>
              <p:cNvSpPr txBox="1"/>
              <p:nvPr/>
            </p:nvSpPr>
            <p:spPr>
              <a:xfrm>
                <a:off x="5086873" y="5154177"/>
                <a:ext cx="404278" cy="5956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MA" sz="3200" b="1" dirty="0">
                    <a:solidFill>
                      <a:srgbClr val="C00000"/>
                    </a:solidFill>
                  </a:rPr>
                  <a:t>5</a:t>
                </a:r>
                <a:endParaRPr lang="fr-MA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807C38C-68A8-6ED1-DE90-887E14639D5D}"/>
                  </a:ext>
                </a:extLst>
              </p:cNvPr>
              <p:cNvSpPr txBox="1"/>
              <p:nvPr/>
            </p:nvSpPr>
            <p:spPr>
              <a:xfrm>
                <a:off x="5523692" y="5154178"/>
                <a:ext cx="623889" cy="5956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MA" sz="3200" b="1" dirty="0">
                    <a:solidFill>
                      <a:srgbClr val="C00000"/>
                    </a:solidFill>
                  </a:rPr>
                  <a:t>10</a:t>
                </a:r>
                <a:endParaRPr lang="fr-MA" b="1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BEE2C27-07E2-D833-501C-0B39B633A889}"/>
                </a:ext>
              </a:extLst>
            </p:cNvPr>
            <p:cNvSpPr txBox="1"/>
            <p:nvPr/>
          </p:nvSpPr>
          <p:spPr>
            <a:xfrm>
              <a:off x="2441816" y="4810309"/>
              <a:ext cx="404278" cy="5956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MA" sz="3200" b="1" dirty="0">
                  <a:solidFill>
                    <a:srgbClr val="C00000"/>
                  </a:solidFill>
                </a:rPr>
                <a:t>2</a:t>
              </a:r>
              <a:endParaRPr lang="fr-MA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" name="TextBox 11">
            <a:extLst>
              <a:ext uri="{FF2B5EF4-FFF2-40B4-BE49-F238E27FC236}">
                <a16:creationId xmlns:a16="http://schemas.microsoft.com/office/drawing/2014/main" id="{EAE39C07-C044-C4D5-93AA-5EDA136AEEFB}"/>
              </a:ext>
            </a:extLst>
          </p:cNvPr>
          <p:cNvSpPr txBox="1"/>
          <p:nvPr/>
        </p:nvSpPr>
        <p:spPr>
          <a:xfrm>
            <a:off x="2188517" y="4939934"/>
            <a:ext cx="308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3200" b="1" dirty="0">
                <a:solidFill>
                  <a:srgbClr val="002060"/>
                </a:solidFill>
              </a:rPr>
              <a:t>;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663ECC36-34FA-33F7-8FCC-8BE4DBE8C697}"/>
              </a:ext>
            </a:extLst>
          </p:cNvPr>
          <p:cNvSpPr txBox="1"/>
          <p:nvPr/>
        </p:nvSpPr>
        <p:spPr>
          <a:xfrm>
            <a:off x="5342156" y="4939933"/>
            <a:ext cx="308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3200" b="1" dirty="0">
                <a:solidFill>
                  <a:srgbClr val="002060"/>
                </a:solidFill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1868351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86524130-F7AF-A453-30CD-367AA1BB8C06}"/>
              </a:ext>
            </a:extLst>
          </p:cNvPr>
          <p:cNvSpPr/>
          <p:nvPr/>
        </p:nvSpPr>
        <p:spPr>
          <a:xfrm>
            <a:off x="2474259" y="3270851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24792BCE-70D0-5874-98F4-995C92DDBFF0}"/>
              </a:ext>
            </a:extLst>
          </p:cNvPr>
          <p:cNvSpPr>
            <a:spLocks noChangeAspect="1"/>
          </p:cNvSpPr>
          <p:nvPr/>
        </p:nvSpPr>
        <p:spPr>
          <a:xfrm>
            <a:off x="6232304" y="3323038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1408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7F9F7-85DB-B502-CF03-C045F2680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04868DD8-7F1A-F6E4-F67E-3778EE85807C}"/>
              </a:ext>
            </a:extLst>
          </p:cNvPr>
          <p:cNvSpPr txBox="1"/>
          <p:nvPr/>
        </p:nvSpPr>
        <p:spPr>
          <a:xfrm>
            <a:off x="327278" y="894883"/>
            <a:ext cx="72014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الأنشطة التي لم نقم بإنجازها في  الصفحتين 74 و75 .</a:t>
            </a:r>
            <a:endParaRPr lang="fr-FR" sz="1600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28E380FB-99D2-D7AA-631C-3111C479C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2" name="Picture 1" descr="A screenshot of a math book&#10;&#10;AI-generated content may be incorrect.">
            <a:extLst>
              <a:ext uri="{FF2B5EF4-FFF2-40B4-BE49-F238E27FC236}">
                <a16:creationId xmlns:a16="http://schemas.microsoft.com/office/drawing/2014/main" id="{5ECDCC39-F0DF-D5E0-A828-AFB1C5673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891" y="1660235"/>
            <a:ext cx="2984788" cy="4302882"/>
          </a:xfrm>
          <a:prstGeom prst="rect">
            <a:avLst/>
          </a:prstGeom>
        </p:spPr>
      </p:pic>
      <p:pic>
        <p:nvPicPr>
          <p:cNvPr id="3" name="Picture 2" descr="A screenshot of a book&#10;&#10;AI-generated content may be incorrect.">
            <a:extLst>
              <a:ext uri="{FF2B5EF4-FFF2-40B4-BE49-F238E27FC236}">
                <a16:creationId xmlns:a16="http://schemas.microsoft.com/office/drawing/2014/main" id="{1A9D5BB8-8E96-ED0B-FD40-BB6AEB39E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118" y="1660235"/>
            <a:ext cx="3002697" cy="430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958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4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re 1">
            <a:extLst>
              <a:ext uri="{FF2B5EF4-FFF2-40B4-BE49-F238E27FC236}">
                <a16:creationId xmlns:a16="http://schemas.microsoft.com/office/drawing/2014/main" id="{0B154E38-D8D1-7C4F-36FF-DD35499C2453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99331" name="Titre 1">
            <a:extLst>
              <a:ext uri="{FF2B5EF4-FFF2-40B4-BE49-F238E27FC236}">
                <a16:creationId xmlns:a16="http://schemas.microsoft.com/office/drawing/2014/main" id="{236E43E3-C2D9-3F6B-ED84-892B5A5C5127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79072-C293-2471-E45D-B27DBB2044DC}"/>
              </a:ext>
            </a:extLst>
          </p:cNvPr>
          <p:cNvSpPr txBox="1"/>
          <p:nvPr/>
        </p:nvSpPr>
        <p:spPr>
          <a:xfrm>
            <a:off x="1747838" y="260572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46EC2073-4486-42AB-A7E3-A43BAE0D25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9334" name="Image 2">
            <a:extLst>
              <a:ext uri="{FF2B5EF4-FFF2-40B4-BE49-F238E27FC236}">
                <a16:creationId xmlns:a16="http://schemas.microsoft.com/office/drawing/2014/main" id="{028D91A2-680E-E27E-29FD-AF8FB0A4E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9139F645-6AF6-D76C-3950-23A6E10DEEBF}"/>
              </a:ext>
            </a:extLst>
          </p:cNvPr>
          <p:cNvSpPr/>
          <p:nvPr/>
        </p:nvSpPr>
        <p:spPr>
          <a:xfrm>
            <a:off x="1720931" y="2610517"/>
            <a:ext cx="5884432" cy="237055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221A3EE0-E9C1-E8E0-053A-19385537EBD8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CEF7E973-88DF-E9E7-9F6A-E07B235E3B0A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FD8D94C9-33EC-97D2-E452-C86B0AAB1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581325" y="3154658"/>
            <a:ext cx="841742" cy="841742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79607537-C655-2BCB-9208-5936ED3B79F1}"/>
              </a:ext>
            </a:extLst>
          </p:cNvPr>
          <p:cNvGrpSpPr/>
          <p:nvPr/>
        </p:nvGrpSpPr>
        <p:grpSpPr>
          <a:xfrm>
            <a:off x="1852603" y="3235721"/>
            <a:ext cx="4597052" cy="1451721"/>
            <a:chOff x="1852603" y="3070584"/>
            <a:chExt cx="4597052" cy="1451721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1FFEF689-E2D4-5D12-182C-41AFC71FEBE6}"/>
                </a:ext>
              </a:extLst>
            </p:cNvPr>
            <p:cNvSpPr txBox="1"/>
            <p:nvPr/>
          </p:nvSpPr>
          <p:spPr>
            <a:xfrm>
              <a:off x="1852603" y="3070584"/>
              <a:ext cx="45970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fr-FR"/>
              </a:defPPr>
              <a:lvl1pPr algn="r" defTabSz="685834" rtl="1">
                <a:defRPr sz="3600" b="1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defRPr>
              </a:lvl1pPr>
            </a:lstStyle>
            <a:p>
              <a:r>
                <a:rPr lang="ar-MA" dirty="0"/>
                <a:t>حساب ذهني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AB88350-78BE-D846-23C6-D42A3CCB3EF8}"/>
                </a:ext>
              </a:extLst>
            </p:cNvPr>
            <p:cNvSpPr txBox="1"/>
            <p:nvPr/>
          </p:nvSpPr>
          <p:spPr>
            <a:xfrm>
              <a:off x="1852603" y="3875974"/>
              <a:ext cx="45970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36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060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1020690" y="865799"/>
            <a:ext cx="651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سنرى درس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جديدا مع مجد وندى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4F200B26-4677-575E-C7D2-9A58A6DE14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19638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53523EF6-3084-B762-7FE4-8EB341017DF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45939" y="2069668"/>
            <a:ext cx="2278424" cy="405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243049" y="848348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بالحساب الذهني. خذوا كراسات الحساب الذهني</a:t>
            </a:r>
            <a:endParaRPr lang="fr-FR" sz="2000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4" name="Image 3" descr="Une image contenant texte, dessin humoristique, garçon, habits&#10;&#10;Le contenu généré par l’IA peut être incorrect.">
            <a:extLst>
              <a:ext uri="{FF2B5EF4-FFF2-40B4-BE49-F238E27FC236}">
                <a16:creationId xmlns:a16="http://schemas.microsoft.com/office/drawing/2014/main" id="{AA6B2595-8B2E-90C8-C9AD-AD4BED560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5638" y="2290483"/>
            <a:ext cx="2319724" cy="320488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Image 6" descr="Une image contenant text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5462087E-BBEA-0708-709E-85DD0C2A2B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101" y="2290482"/>
            <a:ext cx="2259125" cy="320488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44EF89F-821B-F77F-17BC-0AC266EFEAC2}"/>
              </a:ext>
            </a:extLst>
          </p:cNvPr>
          <p:cNvSpPr/>
          <p:nvPr/>
        </p:nvSpPr>
        <p:spPr>
          <a:xfrm>
            <a:off x="1479176" y="2819400"/>
            <a:ext cx="3092824" cy="40011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28955</TotalTime>
  <Words>837</Words>
  <Application>Microsoft Office PowerPoint</Application>
  <PresentationFormat>Affichage à l'écran (4:3)</PresentationFormat>
  <Paragraphs>309</Paragraphs>
  <Slides>66</Slides>
  <Notes>3</Notes>
  <HiddenSlides>0</HiddenSlides>
  <MMClips>5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66</vt:i4>
      </vt:variant>
    </vt:vector>
  </HeadingPairs>
  <TitlesOfParts>
    <vt:vector size="77" baseType="lpstr">
      <vt:lpstr>Dosis</vt:lpstr>
      <vt:lpstr>Wingdings</vt:lpstr>
      <vt:lpstr>Aptos Display</vt:lpstr>
      <vt:lpstr>Calibri</vt:lpstr>
      <vt:lpstr>Aptos</vt:lpstr>
      <vt:lpstr>Effra CC Arbc</vt:lpstr>
      <vt:lpstr>Cambria Math</vt:lpstr>
      <vt:lpstr>Arial</vt:lpstr>
      <vt:lpstr>2_Conception personnalisée</vt:lpstr>
      <vt:lpstr>Page d'entree</vt:lpstr>
      <vt:lpstr>partie 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166</cp:revision>
  <cp:lastPrinted>2025-08-13T10:11:39Z</cp:lastPrinted>
  <dcterms:created xsi:type="dcterms:W3CDTF">2025-08-01T12:31:49Z</dcterms:created>
  <dcterms:modified xsi:type="dcterms:W3CDTF">2025-12-14T09:12:26Z</dcterms:modified>
</cp:coreProperties>
</file>