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2134807044" r:id="rId4"/>
    <p:sldId id="972" r:id="rId5"/>
    <p:sldId id="2134807045" r:id="rId6"/>
    <p:sldId id="780" r:id="rId7"/>
    <p:sldId id="833" r:id="rId8"/>
    <p:sldId id="783" r:id="rId9"/>
    <p:sldId id="746" r:id="rId10"/>
    <p:sldId id="784" r:id="rId11"/>
    <p:sldId id="914" r:id="rId12"/>
    <p:sldId id="2134806637" r:id="rId13"/>
    <p:sldId id="2134807046" r:id="rId14"/>
    <p:sldId id="766" r:id="rId15"/>
    <p:sldId id="769" r:id="rId16"/>
    <p:sldId id="975" r:id="rId17"/>
    <p:sldId id="976" r:id="rId18"/>
    <p:sldId id="2134807047" r:id="rId19"/>
    <p:sldId id="774" r:id="rId20"/>
    <p:sldId id="747" r:id="rId21"/>
    <p:sldId id="697" r:id="rId22"/>
    <p:sldId id="2134806836" r:id="rId23"/>
    <p:sldId id="2134806837" r:id="rId24"/>
    <p:sldId id="977" r:id="rId25"/>
    <p:sldId id="2134806745" r:id="rId26"/>
    <p:sldId id="2134806754" r:id="rId27"/>
    <p:sldId id="2134806761" r:id="rId28"/>
    <p:sldId id="2134806767" r:id="rId29"/>
    <p:sldId id="871" r:id="rId30"/>
    <p:sldId id="855" r:id="rId31"/>
    <p:sldId id="2134807059" r:id="rId32"/>
    <p:sldId id="2134806700" r:id="rId33"/>
    <p:sldId id="2134806722" r:id="rId34"/>
    <p:sldId id="2134807048" r:id="rId35"/>
    <p:sldId id="2134806701" r:id="rId36"/>
    <p:sldId id="2134807028" r:id="rId37"/>
    <p:sldId id="2134807049" r:id="rId38"/>
    <p:sldId id="2134807035" r:id="rId39"/>
    <p:sldId id="2134807005" r:id="rId40"/>
    <p:sldId id="2134807050" r:id="rId41"/>
    <p:sldId id="2134807051" r:id="rId42"/>
    <p:sldId id="2134807053" r:id="rId43"/>
    <p:sldId id="2134807052" r:id="rId44"/>
    <p:sldId id="2134807054" r:id="rId45"/>
    <p:sldId id="2134807055" r:id="rId46"/>
    <p:sldId id="2134807056" r:id="rId47"/>
    <p:sldId id="2134807057" r:id="rId48"/>
    <p:sldId id="2134807058" r:id="rId49"/>
    <p:sldId id="2134806689" r:id="rId50"/>
    <p:sldId id="2134806663" r:id="rId51"/>
    <p:sldId id="2134806665" r:id="rId52"/>
    <p:sldId id="2134806664" r:id="rId53"/>
    <p:sldId id="2134807060" r:id="rId54"/>
    <p:sldId id="2134806783" r:id="rId55"/>
    <p:sldId id="2134806785" r:id="rId56"/>
    <p:sldId id="921" r:id="rId57"/>
    <p:sldId id="922" r:id="rId58"/>
    <p:sldId id="924" r:id="rId59"/>
    <p:sldId id="849" r:id="rId60"/>
    <p:sldId id="2134806697" r:id="rId61"/>
    <p:sldId id="2134806706" r:id="rId62"/>
    <p:sldId id="858" r:id="rId63"/>
    <p:sldId id="2134807043" r:id="rId64"/>
    <p:sldId id="868" r:id="rId65"/>
    <p:sldId id="2134807041" r:id="rId66"/>
    <p:sldId id="2134806752" r:id="rId67"/>
    <p:sldId id="969" r:id="rId68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1"/>
    </p:embeddedFont>
    <p:embeddedFont>
      <p:font typeface="Dosis" pitchFamily="2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B800"/>
    <a:srgbClr val="DAA600"/>
    <a:srgbClr val="FFC000"/>
    <a:srgbClr val="FCC302"/>
    <a:srgbClr val="084F6A"/>
    <a:srgbClr val="FFFFFF"/>
    <a:srgbClr val="F2F2F2"/>
    <a:srgbClr val="A0A0A0"/>
    <a:srgbClr val="FFEFB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81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3D9A-1035-23D0-1898-56048D4E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9EAA7B-D98C-1C1A-196B-D36D1CB7C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CC8D9B-BA24-2362-9CE1-4F0F9BA79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168DBA-8A7A-C59C-BBBF-0A9FFE856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024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15.emf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4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BFBFB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7A4AC4-0B2E-CFDB-8B3E-BC2EA6C760E3}"/>
              </a:ext>
            </a:extLst>
          </p:cNvPr>
          <p:cNvSpPr txBox="1"/>
          <p:nvPr/>
        </p:nvSpPr>
        <p:spPr>
          <a:xfrm>
            <a:off x="939836" y="3489008"/>
            <a:ext cx="5112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CADCD37-55C6-5350-0FA3-21DAEC763B88}"/>
              </a:ext>
            </a:extLst>
          </p:cNvPr>
          <p:cNvSpPr txBox="1"/>
          <p:nvPr/>
        </p:nvSpPr>
        <p:spPr>
          <a:xfrm>
            <a:off x="1373441" y="3515502"/>
            <a:ext cx="5112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13</a:t>
            </a:r>
            <a:endParaRPr lang="fr-MA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C3FDE6-C09B-C778-FAA1-45FFF999BC5F}"/>
              </a:ext>
            </a:extLst>
          </p:cNvPr>
          <p:cNvGrpSpPr/>
          <p:nvPr/>
        </p:nvGrpSpPr>
        <p:grpSpPr>
          <a:xfrm>
            <a:off x="407309" y="2320194"/>
            <a:ext cx="7852771" cy="3135726"/>
            <a:chOff x="407309" y="2320194"/>
            <a:chExt cx="7852771" cy="3135726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79F129D-10A7-4497-75D0-7C8DC72BA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309" y="2320194"/>
              <a:ext cx="7852771" cy="313572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9155B4D-5035-60A8-15AD-D26687364B29}"/>
                </a:ext>
              </a:extLst>
            </p:cNvPr>
            <p:cNvSpPr txBox="1"/>
            <p:nvPr/>
          </p:nvSpPr>
          <p:spPr>
            <a:xfrm>
              <a:off x="5530650" y="3515502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24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F6029AA-B528-256F-7E8E-CF02BB4523D4}"/>
                </a:ext>
              </a:extLst>
            </p:cNvPr>
            <p:cNvSpPr txBox="1"/>
            <p:nvPr/>
          </p:nvSpPr>
          <p:spPr>
            <a:xfrm>
              <a:off x="5024286" y="3515502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6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0844C0-F29A-6782-41C0-CD4F928B52DF}"/>
                </a:ext>
              </a:extLst>
            </p:cNvPr>
            <p:cNvSpPr txBox="1"/>
            <p:nvPr/>
          </p:nvSpPr>
          <p:spPr>
            <a:xfrm>
              <a:off x="4585767" y="3515502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rgbClr val="C00000"/>
                  </a:solidFill>
                </a:rPr>
                <a:t>4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160CE34-DABE-0BA7-341A-F6219CF76BBC}"/>
                </a:ext>
              </a:extLst>
            </p:cNvPr>
            <p:cNvSpPr txBox="1"/>
            <p:nvPr/>
          </p:nvSpPr>
          <p:spPr>
            <a:xfrm>
              <a:off x="1847783" y="3515502"/>
              <a:ext cx="5112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13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1032321-BECF-29AB-9B12-61BAC367DB65}"/>
                </a:ext>
              </a:extLst>
            </p:cNvPr>
            <p:cNvSpPr txBox="1"/>
            <p:nvPr/>
          </p:nvSpPr>
          <p:spPr>
            <a:xfrm>
              <a:off x="5530650" y="4472464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20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1F44314-9095-E681-FE1B-5C463D8632FA}"/>
                </a:ext>
              </a:extLst>
            </p:cNvPr>
            <p:cNvSpPr txBox="1"/>
            <p:nvPr/>
          </p:nvSpPr>
          <p:spPr>
            <a:xfrm>
              <a:off x="5097045" y="4472464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4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E785231-3C67-5A7E-4A70-D845289E5589}"/>
                </a:ext>
              </a:extLst>
            </p:cNvPr>
            <p:cNvSpPr txBox="1"/>
            <p:nvPr/>
          </p:nvSpPr>
          <p:spPr>
            <a:xfrm>
              <a:off x="4585767" y="4485711"/>
              <a:ext cx="511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5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EDC3290-06AF-2AC2-E394-491859896623}"/>
                </a:ext>
              </a:extLst>
            </p:cNvPr>
            <p:cNvSpPr txBox="1"/>
            <p:nvPr/>
          </p:nvSpPr>
          <p:spPr>
            <a:xfrm>
              <a:off x="768694" y="4453794"/>
              <a:ext cx="1720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fr-MA" b="1" dirty="0">
                  <a:solidFill>
                    <a:srgbClr val="C00000"/>
                  </a:solidFill>
                </a:rPr>
                <a:t>7</a:t>
              </a:r>
              <a:r>
                <a:rPr lang="fr-MA" dirty="0">
                  <a:solidFill>
                    <a:srgbClr val="C00000"/>
                  </a:solidFill>
                </a:rPr>
                <a:t>       </a:t>
              </a:r>
              <a:r>
                <a:rPr lang="fr-MA" b="1" dirty="0">
                  <a:solidFill>
                    <a:srgbClr val="C00000"/>
                  </a:solidFill>
                </a:rPr>
                <a:t>8</a:t>
              </a:r>
              <a:r>
                <a:rPr lang="fr-MA" dirty="0">
                  <a:solidFill>
                    <a:srgbClr val="C00000"/>
                  </a:solidFill>
                </a:rPr>
                <a:t>        </a:t>
              </a:r>
              <a:r>
                <a:rPr lang="fr-MA" b="1" dirty="0">
                  <a:solidFill>
                    <a:srgbClr val="C00000"/>
                  </a:solidFill>
                </a:rPr>
                <a:t>56</a:t>
              </a:r>
              <a:r>
                <a:rPr lang="fr-MA" dirty="0">
                  <a:solidFill>
                    <a:srgbClr val="C00000"/>
                  </a:solidFill>
                </a:rPr>
                <a:t>   </a:t>
              </a:r>
            </a:p>
          </p:txBody>
        </p:sp>
      </p:grpSp>
      <p:sp>
        <p:nvSpPr>
          <p:cNvPr id="2" name="ZoneTexte 7">
            <a:extLst>
              <a:ext uri="{FF2B5EF4-FFF2-40B4-BE49-F238E27FC236}">
                <a16:creationId xmlns:a16="http://schemas.microsoft.com/office/drawing/2014/main" id="{AE89929B-A649-DB60-7E7C-183B562DAEC3}"/>
              </a:ext>
            </a:extLst>
          </p:cNvPr>
          <p:cNvSpPr txBox="1"/>
          <p:nvPr/>
        </p:nvSpPr>
        <p:spPr>
          <a:xfrm>
            <a:off x="1414178" y="3515502"/>
            <a:ext cx="51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654A6BA5-E439-BB02-0D4B-CD4903B32345}"/>
              </a:ext>
            </a:extLst>
          </p:cNvPr>
          <p:cNvSpPr txBox="1"/>
          <p:nvPr/>
        </p:nvSpPr>
        <p:spPr>
          <a:xfrm>
            <a:off x="980573" y="3515502"/>
            <a:ext cx="51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0195-5DF0-2C7D-D78F-1927FE8CA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B94124-361E-DA14-62CD-D27AABD696D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92427B-58A7-D5CE-2654-A1F4DC049284}"/>
              </a:ext>
            </a:extLst>
          </p:cNvPr>
          <p:cNvGrpSpPr/>
          <p:nvPr/>
        </p:nvGrpSpPr>
        <p:grpSpPr>
          <a:xfrm>
            <a:off x="1834271" y="2133956"/>
            <a:ext cx="4932000" cy="3250245"/>
            <a:chOff x="2193989" y="2167843"/>
            <a:chExt cx="4932000" cy="285467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AA069AF-1AC3-5CF4-3C44-5CA6140EBCBF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40A5582-F93A-887F-3180-2FE5B54D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145897" y="3741112"/>
              <a:ext cx="747268" cy="74726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B4FF003-22F1-01BF-E8CC-E70D4975D9BA}"/>
                </a:ext>
              </a:extLst>
            </p:cNvPr>
            <p:cNvSpPr txBox="1"/>
            <p:nvPr/>
          </p:nvSpPr>
          <p:spPr>
            <a:xfrm>
              <a:off x="3428038" y="3243832"/>
              <a:ext cx="2618851" cy="40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ECFCF35-AD53-1271-0525-D8E4229FD622}"/>
                </a:ext>
              </a:extLst>
            </p:cNvPr>
            <p:cNvSpPr txBox="1"/>
            <p:nvPr/>
          </p:nvSpPr>
          <p:spPr>
            <a:xfrm>
              <a:off x="3926734" y="3830012"/>
              <a:ext cx="2057986" cy="513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ذهني</a:t>
              </a:r>
              <a:endParaRPr lang="fr-MA" sz="32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1FE2DBA1-DF36-3750-1519-2F34638EE7A1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8FAA7D0-D78B-0FEA-31F5-24174E0FF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1C2AD5-13EF-A1DB-2DD9-6EECE38B4F16}"/>
              </a:ext>
            </a:extLst>
          </p:cNvPr>
          <p:cNvSpPr txBox="1"/>
          <p:nvPr/>
        </p:nvSpPr>
        <p:spPr>
          <a:xfrm>
            <a:off x="3799840" y="4725943"/>
            <a:ext cx="1891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23538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كراساتكم 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2991051-8C34-C280-7DD5-FB95A217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6" y="3039299"/>
            <a:ext cx="8054788" cy="11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× 9 = </a:t>
              </a:r>
              <a:r>
                <a:rPr lang="fr-MA" sz="2400" b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 </a:t>
              </a:r>
              <a:r>
                <a:rPr lang="fr-MA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54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العمليات </a:t>
            </a:r>
          </a:p>
        </p:txBody>
      </p:sp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FE69051-A5FB-F328-1CA3-9BD5B889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76" y="3039299"/>
            <a:ext cx="8054788" cy="1108607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2F8C97-412E-1552-11A7-D7E24D531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8AD3C9E-8B74-E2D5-A733-70EF1C75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6" y="3039299"/>
            <a:ext cx="8054788" cy="110860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2C0D03-8509-924A-CF2A-8D60D7968469}"/>
              </a:ext>
            </a:extLst>
          </p:cNvPr>
          <p:cNvGrpSpPr/>
          <p:nvPr/>
        </p:nvGrpSpPr>
        <p:grpSpPr>
          <a:xfrm>
            <a:off x="1553716" y="3099300"/>
            <a:ext cx="6923435" cy="1034212"/>
            <a:chOff x="1486666" y="435662"/>
            <a:chExt cx="6991191" cy="120138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42ED73-6D1E-7FB4-28D9-6A409AA28652}"/>
                </a:ext>
              </a:extLst>
            </p:cNvPr>
            <p:cNvSpPr txBox="1"/>
            <p:nvPr/>
          </p:nvSpPr>
          <p:spPr>
            <a:xfrm>
              <a:off x="1486666" y="447339"/>
              <a:ext cx="558402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E33620-A1DE-0098-E5C0-C4D5175937DD}"/>
                </a:ext>
              </a:extLst>
            </p:cNvPr>
            <p:cNvSpPr txBox="1"/>
            <p:nvPr/>
          </p:nvSpPr>
          <p:spPr>
            <a:xfrm>
              <a:off x="3126267" y="476243"/>
              <a:ext cx="548692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82ED0A-D4EB-B87B-2A11-F0BA916697D4}"/>
                </a:ext>
              </a:extLst>
            </p:cNvPr>
            <p:cNvSpPr txBox="1"/>
            <p:nvPr/>
          </p:nvSpPr>
          <p:spPr>
            <a:xfrm>
              <a:off x="4690215" y="435662"/>
              <a:ext cx="539190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6ADED3-34B4-79E0-2B84-922E7F5B2D85}"/>
                </a:ext>
              </a:extLst>
            </p:cNvPr>
            <p:cNvSpPr txBox="1"/>
            <p:nvPr/>
          </p:nvSpPr>
          <p:spPr>
            <a:xfrm>
              <a:off x="6320106" y="441778"/>
              <a:ext cx="548692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0F1BC-0EB3-24B2-D6DB-0A0EBCBF94BB}"/>
                </a:ext>
              </a:extLst>
            </p:cNvPr>
            <p:cNvSpPr txBox="1"/>
            <p:nvPr/>
          </p:nvSpPr>
          <p:spPr>
            <a:xfrm>
              <a:off x="7929164" y="453455"/>
              <a:ext cx="539189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35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FE6D8-6A54-4C7A-050B-41EBF3480019}"/>
                </a:ext>
              </a:extLst>
            </p:cNvPr>
            <p:cNvSpPr txBox="1"/>
            <p:nvPr/>
          </p:nvSpPr>
          <p:spPr>
            <a:xfrm>
              <a:off x="1492301" y="1065004"/>
              <a:ext cx="552767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D1599-CD95-28DB-157D-E35844488C4B}"/>
                </a:ext>
              </a:extLst>
            </p:cNvPr>
            <p:cNvSpPr txBox="1"/>
            <p:nvPr/>
          </p:nvSpPr>
          <p:spPr>
            <a:xfrm>
              <a:off x="3126267" y="1100756"/>
              <a:ext cx="588976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6B364B-D819-A9BE-352B-B3654594F5DE}"/>
                </a:ext>
              </a:extLst>
            </p:cNvPr>
            <p:cNvSpPr txBox="1"/>
            <p:nvPr/>
          </p:nvSpPr>
          <p:spPr>
            <a:xfrm>
              <a:off x="4651844" y="1065003"/>
              <a:ext cx="577968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27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68C86A-3703-1512-D914-A7B74A9A94C1}"/>
                </a:ext>
              </a:extLst>
            </p:cNvPr>
            <p:cNvSpPr txBox="1"/>
            <p:nvPr/>
          </p:nvSpPr>
          <p:spPr>
            <a:xfrm>
              <a:off x="6285181" y="1051307"/>
              <a:ext cx="539190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81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02ED69-AC71-C684-8E4B-6655129771DE}"/>
                </a:ext>
              </a:extLst>
            </p:cNvPr>
            <p:cNvSpPr txBox="1"/>
            <p:nvPr/>
          </p:nvSpPr>
          <p:spPr>
            <a:xfrm>
              <a:off x="7929165" y="1051307"/>
              <a:ext cx="548692" cy="53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A96F-8CBD-A6B8-FF62-29A4ED00E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03EA72C-0B8B-E78B-208D-34243D4FA47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0647AB1-24D9-AE4C-6039-8B89ABE7CD62}"/>
              </a:ext>
            </a:extLst>
          </p:cNvPr>
          <p:cNvGrpSpPr/>
          <p:nvPr/>
        </p:nvGrpSpPr>
        <p:grpSpPr>
          <a:xfrm>
            <a:off x="1773311" y="2205076"/>
            <a:ext cx="4932000" cy="3250245"/>
            <a:chOff x="2193989" y="2167843"/>
            <a:chExt cx="4932000" cy="285467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49DA7DC-BC6D-7450-816F-4D772ACECF7E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7556FC5-2163-CB50-5523-5FE66461E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142780" y="4057357"/>
              <a:ext cx="747268" cy="74726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222A57C-41E2-F985-4F1F-2F790DD81A62}"/>
                </a:ext>
              </a:extLst>
            </p:cNvPr>
            <p:cNvSpPr txBox="1"/>
            <p:nvPr/>
          </p:nvSpPr>
          <p:spPr>
            <a:xfrm>
              <a:off x="3422348" y="3184672"/>
              <a:ext cx="2618851" cy="40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F200885-70B1-F38B-1AF4-FC54C38926A4}"/>
                </a:ext>
              </a:extLst>
            </p:cNvPr>
            <p:cNvSpPr txBox="1"/>
            <p:nvPr/>
          </p:nvSpPr>
          <p:spPr>
            <a:xfrm>
              <a:off x="3962904" y="3679430"/>
              <a:ext cx="2057986" cy="40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ذهني</a:t>
              </a:r>
              <a:endParaRPr lang="fr-MA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44668575-E462-3F6A-9B3E-08AA3EEA84C6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A7ADAEB3-56B5-A0D8-7D7F-A6535060D2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0DBA12-C4D0-A755-1A02-3E19E7EDB3E7}"/>
              </a:ext>
            </a:extLst>
          </p:cNvPr>
          <p:cNvSpPr txBox="1"/>
          <p:nvPr/>
        </p:nvSpPr>
        <p:spPr>
          <a:xfrm>
            <a:off x="2976880" y="4489440"/>
            <a:ext cx="2623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40983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BB15E83-9907-D8BC-BA17-46815BBF8F64}"/>
              </a:ext>
            </a:extLst>
          </p:cNvPr>
          <p:cNvSpPr txBox="1"/>
          <p:nvPr/>
        </p:nvSpPr>
        <p:spPr>
          <a:xfrm>
            <a:off x="2794000" y="867386"/>
            <a:ext cx="4742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الكتابة الضربية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بسرعة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أكتبوا فقط النتيجة 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0FB5BE-0923-246A-E08F-3B1C756B3A39}"/>
              </a:ext>
            </a:extLst>
          </p:cNvPr>
          <p:cNvSpPr txBox="1"/>
          <p:nvPr/>
        </p:nvSpPr>
        <p:spPr>
          <a:xfrm>
            <a:off x="2276168" y="3043088"/>
            <a:ext cx="459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24 =  </a:t>
            </a:r>
            <a:r>
              <a:rPr lang="en-GB" sz="6000" b="1" dirty="0">
                <a:solidFill>
                  <a:srgbClr val="FFC000"/>
                </a:solidFill>
              </a:rPr>
              <a:t>. 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4400" b="1" dirty="0">
                <a:solidFill>
                  <a:srgbClr val="002060"/>
                </a:solidFill>
              </a:rPr>
              <a:t>X</a:t>
            </a:r>
            <a:r>
              <a:rPr lang="en-GB" sz="6000" b="1" dirty="0">
                <a:solidFill>
                  <a:srgbClr val="002060"/>
                </a:solidFill>
              </a:rPr>
              <a:t> 4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9396F43F-4DAA-0B42-B75E-BC0AB4C6FFA4}"/>
              </a:ext>
            </a:extLst>
          </p:cNvPr>
          <p:cNvSpPr txBox="1"/>
          <p:nvPr/>
        </p:nvSpPr>
        <p:spPr>
          <a:xfrm>
            <a:off x="2276168" y="3043088"/>
            <a:ext cx="459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24 =  </a:t>
            </a:r>
            <a:r>
              <a:rPr lang="en-GB" sz="6000" b="1" dirty="0">
                <a:solidFill>
                  <a:srgbClr val="C00000"/>
                </a:solidFill>
              </a:rPr>
              <a:t>6</a:t>
            </a:r>
            <a:r>
              <a:rPr lang="en-GB" sz="6000" b="1" dirty="0">
                <a:solidFill>
                  <a:srgbClr val="FFC000"/>
                </a:solidFill>
              </a:rPr>
              <a:t> 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4400" b="1" dirty="0">
                <a:solidFill>
                  <a:srgbClr val="002060"/>
                </a:solidFill>
              </a:rPr>
              <a:t>X</a:t>
            </a:r>
            <a:r>
              <a:rPr lang="en-GB" sz="6000" b="1" dirty="0">
                <a:solidFill>
                  <a:srgbClr val="002060"/>
                </a:solidFill>
              </a:rPr>
              <a:t> 4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15C3-EAE1-9FE6-0CB7-530E0CEB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291FE42-4859-E22F-7F94-4B999A7B3331}"/>
              </a:ext>
            </a:extLst>
          </p:cNvPr>
          <p:cNvSpPr txBox="1"/>
          <p:nvPr/>
        </p:nvSpPr>
        <p:spPr>
          <a:xfrm>
            <a:off x="2944762" y="867386"/>
            <a:ext cx="45916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حسبوا  الجداء بسرعة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كتبو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فقط النتيجة 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999D5EF-4AB9-2E36-0232-F31039BCE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8B874362-4ADF-2414-5D0D-A4E68A2F632F}"/>
              </a:ext>
            </a:extLst>
          </p:cNvPr>
          <p:cNvSpPr txBox="1"/>
          <p:nvPr/>
        </p:nvSpPr>
        <p:spPr>
          <a:xfrm>
            <a:off x="2276168" y="3043088"/>
            <a:ext cx="459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24 =  </a:t>
            </a:r>
            <a:r>
              <a:rPr lang="en-GB" sz="6000" b="1" dirty="0">
                <a:solidFill>
                  <a:srgbClr val="FFC000"/>
                </a:solidFill>
              </a:rPr>
              <a:t>. 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4400" b="1" dirty="0">
                <a:solidFill>
                  <a:srgbClr val="002060"/>
                </a:solidFill>
              </a:rPr>
              <a:t>X</a:t>
            </a:r>
            <a:r>
              <a:rPr lang="en-GB" sz="6000" b="1" dirty="0">
                <a:solidFill>
                  <a:srgbClr val="002060"/>
                </a:solidFill>
              </a:rPr>
              <a:t> 8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0D642-5920-69E4-A5F1-FA1A5D9E5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AC0729E9-C8C6-59BD-2165-132E7A7B6A9A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2AAFFC-F262-02DE-256A-6A8F1625F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C7AB3C60-CE8E-8996-D715-8159E9EEDD7D}"/>
              </a:ext>
            </a:extLst>
          </p:cNvPr>
          <p:cNvSpPr txBox="1"/>
          <p:nvPr/>
        </p:nvSpPr>
        <p:spPr>
          <a:xfrm>
            <a:off x="2276168" y="3043088"/>
            <a:ext cx="459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24 =  </a:t>
            </a:r>
            <a:r>
              <a:rPr lang="en-GB" sz="6000" b="1" dirty="0">
                <a:solidFill>
                  <a:srgbClr val="C00000"/>
                </a:solidFill>
              </a:rPr>
              <a:t>3</a:t>
            </a:r>
            <a:r>
              <a:rPr lang="en-GB" sz="6000" b="1" dirty="0">
                <a:solidFill>
                  <a:srgbClr val="002060"/>
                </a:solidFill>
              </a:rPr>
              <a:t> </a:t>
            </a:r>
            <a:r>
              <a:rPr lang="en-GB" sz="4400" b="1" dirty="0">
                <a:solidFill>
                  <a:srgbClr val="002060"/>
                </a:solidFill>
              </a:rPr>
              <a:t>X</a:t>
            </a:r>
            <a:r>
              <a:rPr lang="en-GB" sz="6000" b="1" dirty="0">
                <a:solidFill>
                  <a:srgbClr val="002060"/>
                </a:solidFill>
              </a:rPr>
              <a:t> 8</a:t>
            </a:r>
            <a:endParaRPr lang="fr-MA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B4BE-2E3E-C93B-AB2A-033F628A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E8A1C777-DE53-9EDF-88DE-3251E93687CE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المتسلسلة  على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D7EA12-A8E8-3D51-439F-DCB5B4B4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136217-565A-572C-8119-2144F3C95560}"/>
              </a:ext>
            </a:extLst>
          </p:cNvPr>
          <p:cNvSpPr txBox="1"/>
          <p:nvPr/>
        </p:nvSpPr>
        <p:spPr>
          <a:xfrm>
            <a:off x="807327" y="3161726"/>
            <a:ext cx="7366786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MA" sz="6000" b="1" dirty="0">
                <a:solidFill>
                  <a:srgbClr val="002060"/>
                </a:solidFill>
              </a:rPr>
              <a:t> 0; </a:t>
            </a:r>
            <a:r>
              <a:rPr lang="ar-MA" sz="6000" b="1" dirty="0">
                <a:solidFill>
                  <a:srgbClr val="002060"/>
                </a:solidFill>
              </a:rPr>
              <a:t>3</a:t>
            </a:r>
            <a:r>
              <a:rPr lang="fr-MA" sz="6000" b="1" dirty="0">
                <a:solidFill>
                  <a:srgbClr val="002060"/>
                </a:solidFill>
              </a:rPr>
              <a:t> ; </a:t>
            </a:r>
            <a:r>
              <a:rPr lang="ar-MA" sz="6000" b="1" dirty="0">
                <a:solidFill>
                  <a:srgbClr val="002060"/>
                </a:solidFill>
              </a:rPr>
              <a:t> 6</a:t>
            </a:r>
            <a:r>
              <a:rPr lang="fr-MA" sz="6000" b="1" dirty="0">
                <a:solidFill>
                  <a:srgbClr val="002060"/>
                </a:solidFill>
              </a:rPr>
              <a:t>; </a:t>
            </a:r>
            <a:r>
              <a:rPr lang="fr-MA" sz="6000" b="1" dirty="0">
                <a:solidFill>
                  <a:srgbClr val="FCC302"/>
                </a:solidFill>
              </a:rPr>
              <a:t>...</a:t>
            </a:r>
            <a:r>
              <a:rPr lang="fr-MA" sz="6000" b="1" dirty="0">
                <a:solidFill>
                  <a:srgbClr val="002060"/>
                </a:solidFill>
              </a:rPr>
              <a:t> ;</a:t>
            </a:r>
            <a:r>
              <a:rPr lang="fr-MA" sz="6000" b="1" dirty="0">
                <a:solidFill>
                  <a:srgbClr val="FCC302"/>
                </a:solidFill>
              </a:rPr>
              <a:t>...</a:t>
            </a:r>
            <a:r>
              <a:rPr lang="fr-MA" sz="6000" b="1" dirty="0">
                <a:solidFill>
                  <a:srgbClr val="002060"/>
                </a:solidFill>
              </a:rPr>
              <a:t>; </a:t>
            </a:r>
            <a:r>
              <a:rPr lang="fr-MA" sz="6000" b="1" dirty="0">
                <a:solidFill>
                  <a:srgbClr val="FCC302"/>
                </a:solidFill>
              </a:rPr>
              <a:t>...</a:t>
            </a:r>
            <a:r>
              <a:rPr lang="fr-MA" sz="6000" b="1" dirty="0">
                <a:solidFill>
                  <a:srgbClr val="002060"/>
                </a:solidFill>
              </a:rPr>
              <a:t> ; 18</a:t>
            </a:r>
          </a:p>
        </p:txBody>
      </p:sp>
    </p:spTree>
    <p:extLst>
      <p:ext uri="{BB962C8B-B14F-4D97-AF65-F5344CB8AC3E}">
        <p14:creationId xmlns:p14="http://schemas.microsoft.com/office/powerpoint/2010/main" val="2770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57A5-F1A3-25BD-A3D3-7650C4AB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46EB957-EFEE-E54A-66BF-3FE37A8854A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538703-E589-D5CA-D706-ECC8A800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A5A436-B1C6-D88F-87E5-1D7E72B87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E3E8-3F93-807E-F950-CC42570B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CFB8094E-0C9B-27C5-8DCF-8AD500FF998A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يذكرنا بقن المتسلسلة.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85C75D-A253-201A-7414-29D357E0B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9024AD5D-43C5-BACB-D1D6-F371077AB043}"/>
              </a:ext>
            </a:extLst>
          </p:cNvPr>
          <p:cNvSpPr txBox="1"/>
          <p:nvPr/>
        </p:nvSpPr>
        <p:spPr>
          <a:xfrm>
            <a:off x="807327" y="3161726"/>
            <a:ext cx="7366786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MA" sz="6000" b="1" dirty="0">
                <a:solidFill>
                  <a:srgbClr val="002060"/>
                </a:solidFill>
              </a:rPr>
              <a:t> 0; </a:t>
            </a:r>
            <a:r>
              <a:rPr lang="ar-MA" sz="6000" b="1" dirty="0">
                <a:solidFill>
                  <a:srgbClr val="002060"/>
                </a:solidFill>
              </a:rPr>
              <a:t>3</a:t>
            </a:r>
            <a:r>
              <a:rPr lang="fr-MA" sz="6000" b="1" dirty="0">
                <a:solidFill>
                  <a:srgbClr val="002060"/>
                </a:solidFill>
              </a:rPr>
              <a:t> ; </a:t>
            </a:r>
            <a:r>
              <a:rPr lang="ar-MA" sz="6000" b="1" dirty="0">
                <a:solidFill>
                  <a:srgbClr val="002060"/>
                </a:solidFill>
              </a:rPr>
              <a:t> 6</a:t>
            </a:r>
            <a:r>
              <a:rPr lang="fr-MA" sz="6000" b="1" dirty="0">
                <a:solidFill>
                  <a:srgbClr val="002060"/>
                </a:solidFill>
              </a:rPr>
              <a:t>; </a:t>
            </a:r>
            <a:r>
              <a:rPr lang="fr-MA" sz="6000" b="1" dirty="0">
                <a:solidFill>
                  <a:srgbClr val="C00000"/>
                </a:solidFill>
              </a:rPr>
              <a:t>9</a:t>
            </a:r>
            <a:r>
              <a:rPr lang="fr-MA" sz="6000" b="1" dirty="0">
                <a:solidFill>
                  <a:srgbClr val="002060"/>
                </a:solidFill>
              </a:rPr>
              <a:t> ;</a:t>
            </a:r>
            <a:r>
              <a:rPr lang="fr-MA" sz="6000" b="1" dirty="0">
                <a:solidFill>
                  <a:srgbClr val="C00000"/>
                </a:solidFill>
              </a:rPr>
              <a:t>12</a:t>
            </a:r>
            <a:r>
              <a:rPr lang="fr-MA" sz="6000" b="1" dirty="0">
                <a:solidFill>
                  <a:srgbClr val="002060"/>
                </a:solidFill>
              </a:rPr>
              <a:t>; </a:t>
            </a:r>
            <a:r>
              <a:rPr lang="fr-MA" sz="6000" b="1" dirty="0">
                <a:solidFill>
                  <a:srgbClr val="C00000"/>
                </a:solidFill>
              </a:rPr>
              <a:t>15</a:t>
            </a:r>
            <a:r>
              <a:rPr lang="fr-MA" sz="6000" b="1" dirty="0">
                <a:solidFill>
                  <a:srgbClr val="002060"/>
                </a:solidFill>
              </a:rPr>
              <a:t> ; 18</a:t>
            </a:r>
          </a:p>
        </p:txBody>
      </p:sp>
    </p:spTree>
    <p:extLst>
      <p:ext uri="{BB962C8B-B14F-4D97-AF65-F5344CB8AC3E}">
        <p14:creationId xmlns:p14="http://schemas.microsoft.com/office/powerpoint/2010/main" val="43624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543344" y="2645001"/>
            <a:ext cx="5967990" cy="2305856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939832" y="3590259"/>
              <a:ext cx="841742" cy="841742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7A2BD5D-258A-8C55-989A-46E838CED705}"/>
              </a:ext>
            </a:extLst>
          </p:cNvPr>
          <p:cNvSpPr txBox="1"/>
          <p:nvPr/>
        </p:nvSpPr>
        <p:spPr>
          <a:xfrm>
            <a:off x="1923773" y="3662810"/>
            <a:ext cx="4507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</a:t>
            </a:r>
            <a:r>
              <a:rPr lang="fr-M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S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M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تَحْديدُ</a:t>
            </a:r>
            <a:r>
              <a:rPr lang="ar-S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>
                <a:solidFill>
                  <a:srgbClr val="F2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مُضاعَفاتِ عَدَدٍ</a:t>
            </a:r>
            <a:endParaRPr lang="fr-FR" sz="3200" b="1" kern="0" dirty="0">
              <a:solidFill>
                <a:srgbClr val="F2B8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سن</a:t>
            </a:r>
            <a:r>
              <a:rPr lang="ar-M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تعلم كيف نحدد  مضاعفات عدد.</a:t>
            </a:r>
            <a:endParaRPr lang="fr-FR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ED337-BEB0-FADF-1FB2-2AA11EF7A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84" y="1976359"/>
            <a:ext cx="7340220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4P2S2L2">
            <a:hlinkClick r:id="" action="ppaction://media"/>
            <a:extLst>
              <a:ext uri="{FF2B5EF4-FFF2-40B4-BE49-F238E27FC236}">
                <a16:creationId xmlns:a16="http://schemas.microsoft.com/office/drawing/2014/main" id="{D04B2C58-FE4F-EF53-2D3F-28CD995D1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683" y="1732428"/>
            <a:ext cx="7342094" cy="412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25B8EB-FC6F-B4F2-D50B-5A180612441C}"/>
              </a:ext>
            </a:extLst>
          </p:cNvPr>
          <p:cNvSpPr txBox="1"/>
          <p:nvPr/>
        </p:nvSpPr>
        <p:spPr>
          <a:xfrm>
            <a:off x="1439758" y="2218586"/>
            <a:ext cx="6264484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لِتَحْديدِ مُضاعَفاتِ عَدَدٍ: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أَبْدَأُ بِ 0 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، المُضَاعَف لِجَميعِ الْأَعْدادِ؛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أَحْسُبُ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الْعَدَدَ النَّاتِجَ عَنْ تِكْرارِهِ؛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أَتَحَقّقُ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بِواسِطَةِ جَدِوَلِ الضّرْبِ؛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أَكْتُبُ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لائِحَةَ الْمُضاعَفَاتِ حَسَبَ الْمَطْلوبِ.</a:t>
            </a:r>
          </a:p>
        </p:txBody>
      </p:sp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8EAA6-99AA-DFCC-A23E-EF66751F6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4DE77D2-6FBA-210A-BB27-6A8A7B044B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8231E6E-E3A9-DF1F-5807-551405FB95DF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0F4478E-6873-42C7-6C53-D5DCA104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83130" y="2994503"/>
            <a:ext cx="836226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8085E35-9A4F-0DB7-9BD5-A5DE2ECF94FE}"/>
              </a:ext>
            </a:extLst>
          </p:cNvPr>
          <p:cNvSpPr txBox="1"/>
          <p:nvPr/>
        </p:nvSpPr>
        <p:spPr>
          <a:xfrm>
            <a:off x="1847459" y="3161853"/>
            <a:ext cx="3526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ar-MA" sz="3200" dirty="0">
                <a:solidFill>
                  <a:srgbClr val="FC8D00"/>
                </a:solidFill>
              </a:rPr>
              <a:t>النشاط1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B1C56846-6362-CC79-C756-B2456AAB301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E35E793E-EB38-FEF5-48B4-6EB11F4ACBBE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2CC09E-7368-7767-7424-51CDD8A0E2CC}"/>
              </a:ext>
            </a:extLst>
          </p:cNvPr>
          <p:cNvSpPr txBox="1"/>
          <p:nvPr/>
        </p:nvSpPr>
        <p:spPr>
          <a:xfrm>
            <a:off x="1842911" y="3750516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3954B9-94E3-1D78-E8EA-9201FFCF153E}"/>
              </a:ext>
            </a:extLst>
          </p:cNvPr>
          <p:cNvSpPr txBox="1"/>
          <p:nvPr/>
        </p:nvSpPr>
        <p:spPr>
          <a:xfrm>
            <a:off x="1847458" y="4316898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921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34850" y="3845517"/>
            <a:ext cx="3656552" cy="1169345"/>
            <a:chOff x="648000" y="1903733"/>
            <a:chExt cx="3780000" cy="116934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0A0A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قواسم عدد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FEFBB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مضاعفات عدد</a:t>
              </a:r>
              <a:endParaRPr lang="fr-FR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المضاعفات والقواسم المشتركة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3281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سنحدد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مضاعفات العدد6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باتباع نفس الخطوات.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8FA0F4-9552-7FA1-D6C2-5AC3E7C3B40F}"/>
              </a:ext>
            </a:extLst>
          </p:cNvPr>
          <p:cNvSpPr txBox="1"/>
          <p:nvPr/>
        </p:nvSpPr>
        <p:spPr>
          <a:xfrm>
            <a:off x="2103120" y="2839720"/>
            <a:ext cx="4734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</a:p>
          <a:p>
            <a:pPr algn="ctr"/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أُولى للْ</a:t>
            </a:r>
            <a:r>
              <a:rPr lang="ar-S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6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59CED-AE8C-27DD-9740-8BF1E94E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A9FB44A-2A36-8CD8-D6E9-33252E07244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3FB51E-A0A6-6D60-87B2-031C26113D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EE87887-BE8D-67EC-EAD8-FEE70CC3215E}"/>
              </a:ext>
            </a:extLst>
          </p:cNvPr>
          <p:cNvGrpSpPr/>
          <p:nvPr/>
        </p:nvGrpSpPr>
        <p:grpSpPr>
          <a:xfrm>
            <a:off x="946944" y="1904669"/>
            <a:ext cx="7250112" cy="551406"/>
            <a:chOff x="946944" y="1904669"/>
            <a:chExt cx="7250112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1F919C9-DADC-AF36-8C44-57CA05B1DF50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2DC7ABF-3904-9970-6DA3-37448D1B2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F81AE25-FA2E-3537-A8FA-EDCD7BD35A80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48CBCBC-1296-4A6F-3151-E780FC701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D6056C9-C69B-B845-AE78-4C516723B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6770" y="1973546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ED58221-BF14-03B8-B1BD-B443B2ECD871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608F6806-06F2-AC35-0378-B9AB281F22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9647F7B-053C-6AA8-A269-82F340924A2F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3101DD8-9CD0-3F3C-6355-E2E21578B73B}"/>
              </a:ext>
            </a:extLst>
          </p:cNvPr>
          <p:cNvSpPr txBox="1"/>
          <p:nvPr/>
        </p:nvSpPr>
        <p:spPr>
          <a:xfrm>
            <a:off x="1539337" y="3226684"/>
            <a:ext cx="52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  أُولى للْ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18">
            <a:extLst>
              <a:ext uri="{FF2B5EF4-FFF2-40B4-BE49-F238E27FC236}">
                <a16:creationId xmlns:a16="http://schemas.microsoft.com/office/drawing/2014/main" id="{4890FE93-0724-DDB8-3ED3-E187FE71C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288" y="3811724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sp>
        <p:nvSpPr>
          <p:cNvPr id="4" name="ZoneTexte 1">
            <a:extLst>
              <a:ext uri="{FF2B5EF4-FFF2-40B4-BE49-F238E27FC236}">
                <a16:creationId xmlns:a16="http://schemas.microsoft.com/office/drawing/2014/main" id="{915A9046-94A7-641F-7FD1-055DDB2B50C5}"/>
              </a:ext>
            </a:extLst>
          </p:cNvPr>
          <p:cNvSpPr txBox="1"/>
          <p:nvPr/>
        </p:nvSpPr>
        <p:spPr>
          <a:xfrm>
            <a:off x="1079591" y="4458055"/>
            <a:ext cx="562669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279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نبدأ ب 0، مضاعف جمبع الأعداد.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B510DAB-9A87-B25F-C2F5-49D05B910DEA}"/>
              </a:ext>
            </a:extLst>
          </p:cNvPr>
          <p:cNvGrpSpPr/>
          <p:nvPr/>
        </p:nvGrpSpPr>
        <p:grpSpPr>
          <a:xfrm>
            <a:off x="946944" y="1904669"/>
            <a:ext cx="7250112" cy="551406"/>
            <a:chOff x="946944" y="1904669"/>
            <a:chExt cx="7250112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E69FDB6-C2A0-A686-88B4-CB23230D21A1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F57C827E-8BDD-849F-F830-5A71F34525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1C2F185B-D12A-6A3C-9CD9-CE0D079C8A71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5" name="ZoneTexte 1">
            <a:extLst>
              <a:ext uri="{FF2B5EF4-FFF2-40B4-BE49-F238E27FC236}">
                <a16:creationId xmlns:a16="http://schemas.microsoft.com/office/drawing/2014/main" id="{FE0B46C7-3B9A-31B8-073F-6B8E9D9F5AA5}"/>
              </a:ext>
            </a:extLst>
          </p:cNvPr>
          <p:cNvSpPr txBox="1"/>
          <p:nvPr/>
        </p:nvSpPr>
        <p:spPr>
          <a:xfrm>
            <a:off x="1741209" y="3093120"/>
            <a:ext cx="52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  أُولى للْ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">
            <a:extLst>
              <a:ext uri="{FF2B5EF4-FFF2-40B4-BE49-F238E27FC236}">
                <a16:creationId xmlns:a16="http://schemas.microsoft.com/office/drawing/2014/main" id="{261CE222-6800-9E93-0687-945D0795D4AE}"/>
              </a:ext>
            </a:extLst>
          </p:cNvPr>
          <p:cNvSpPr txBox="1"/>
          <p:nvPr/>
        </p:nvSpPr>
        <p:spPr>
          <a:xfrm>
            <a:off x="1079591" y="4458055"/>
            <a:ext cx="562669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A495-1384-0879-4599-3F76AEF1A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A72F83C7-F980-2B8A-183D-26DA01E5A8B6}"/>
              </a:ext>
            </a:extLst>
          </p:cNvPr>
          <p:cNvSpPr txBox="1"/>
          <p:nvPr/>
        </p:nvSpPr>
        <p:spPr>
          <a:xfrm>
            <a:off x="4439835" y="849493"/>
            <a:ext cx="309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E0C9E1E-95CF-CD5C-66A3-990C0BB4D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0" name="Image 18">
            <a:extLst>
              <a:ext uri="{FF2B5EF4-FFF2-40B4-BE49-F238E27FC236}">
                <a16:creationId xmlns:a16="http://schemas.microsoft.com/office/drawing/2014/main" id="{C51123E3-BFE5-C5CA-2153-4DDEC4B62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288" y="3811724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sp>
        <p:nvSpPr>
          <p:cNvPr id="25" name="ZoneTexte 1">
            <a:extLst>
              <a:ext uri="{FF2B5EF4-FFF2-40B4-BE49-F238E27FC236}">
                <a16:creationId xmlns:a16="http://schemas.microsoft.com/office/drawing/2014/main" id="{181F5F20-D356-A6B0-4ACD-E454E8FE4649}"/>
              </a:ext>
            </a:extLst>
          </p:cNvPr>
          <p:cNvSpPr txBox="1"/>
          <p:nvPr/>
        </p:nvSpPr>
        <p:spPr>
          <a:xfrm>
            <a:off x="1701897" y="2959039"/>
            <a:ext cx="52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  أُولى للْ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e 15">
            <a:extLst>
              <a:ext uri="{FF2B5EF4-FFF2-40B4-BE49-F238E27FC236}">
                <a16:creationId xmlns:a16="http://schemas.microsoft.com/office/drawing/2014/main" id="{721D4A7F-177A-DD55-9982-91CC91E937B6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27" name="Rectangle : coins arrondis 6">
              <a:extLst>
                <a:ext uri="{FF2B5EF4-FFF2-40B4-BE49-F238E27FC236}">
                  <a16:creationId xmlns:a16="http://schemas.microsoft.com/office/drawing/2014/main" id="{5D4B32AD-02F9-CFCC-0456-65E90D02ADBF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56E536C9-25F0-3F45-09F5-1914D9BCA6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 : coins arrondis 9">
              <a:extLst>
                <a:ext uri="{FF2B5EF4-FFF2-40B4-BE49-F238E27FC236}">
                  <a16:creationId xmlns:a16="http://schemas.microsoft.com/office/drawing/2014/main" id="{EA5EABCF-65BE-60F2-3AF2-A8CDEB3835ED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D8089419-DD75-5B1E-67B6-3EEBA29DC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CD78A93B-7688-14A8-82C1-C5F3890148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 : coins arrondis 25">
              <a:extLst>
                <a:ext uri="{FF2B5EF4-FFF2-40B4-BE49-F238E27FC236}">
                  <a16:creationId xmlns:a16="http://schemas.microsoft.com/office/drawing/2014/main" id="{6D2436C3-2B35-1CCD-17E4-FCFAC4932DF6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F1E2F5F7-E8D1-D0A0-F3B5-270BCA02B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 : coins arrondis 12">
              <a:extLst>
                <a:ext uri="{FF2B5EF4-FFF2-40B4-BE49-F238E27FC236}">
                  <a16:creationId xmlns:a16="http://schemas.microsoft.com/office/drawing/2014/main" id="{25624A02-81E8-8B4B-55C7-544D72B506E2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6" name="ZoneTexte 1">
            <a:extLst>
              <a:ext uri="{FF2B5EF4-FFF2-40B4-BE49-F238E27FC236}">
                <a16:creationId xmlns:a16="http://schemas.microsoft.com/office/drawing/2014/main" id="{8900CE81-0EE0-C077-E801-B0AADFD963E9}"/>
              </a:ext>
            </a:extLst>
          </p:cNvPr>
          <p:cNvSpPr txBox="1"/>
          <p:nvPr/>
        </p:nvSpPr>
        <p:spPr>
          <a:xfrm>
            <a:off x="1079591" y="4458055"/>
            <a:ext cx="562669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596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A1C5-1991-AE72-DFCD-95DD7C956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E96CCE8-0963-3961-109C-3FA84CB54D7A}"/>
              </a:ext>
            </a:extLst>
          </p:cNvPr>
          <p:cNvSpPr txBox="1"/>
          <p:nvPr/>
        </p:nvSpPr>
        <p:spPr>
          <a:xfrm>
            <a:off x="-97045" y="905019"/>
            <a:ext cx="768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حسبوا  على ألوحكم  العدد الناتج عن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تِكْرارِ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6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مرتين وثلاث مرات وأربع مرات وخمس مرات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6F2257-5D60-2CD6-0063-90FC187E7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15">
            <a:extLst>
              <a:ext uri="{FF2B5EF4-FFF2-40B4-BE49-F238E27FC236}">
                <a16:creationId xmlns:a16="http://schemas.microsoft.com/office/drawing/2014/main" id="{3A62D18F-0F8B-565F-2005-DB265831E1D8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4" name="Rectangle : coins arrondis 6">
              <a:extLst>
                <a:ext uri="{FF2B5EF4-FFF2-40B4-BE49-F238E27FC236}">
                  <a16:creationId xmlns:a16="http://schemas.microsoft.com/office/drawing/2014/main" id="{351317C9-AAD8-6102-DA04-CC9D6F90621E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4B8E101D-BF85-9C41-5DE3-CDF7CD777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angle : coins arrondis 9">
              <a:extLst>
                <a:ext uri="{FF2B5EF4-FFF2-40B4-BE49-F238E27FC236}">
                  <a16:creationId xmlns:a16="http://schemas.microsoft.com/office/drawing/2014/main" id="{6C932873-00C4-6880-4A0E-77CFF7685165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914B242E-528A-CBFC-D376-E1951620D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E7A76B6-3016-9194-D3AA-F9C933977C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 : coins arrondis 25">
              <a:extLst>
                <a:ext uri="{FF2B5EF4-FFF2-40B4-BE49-F238E27FC236}">
                  <a16:creationId xmlns:a16="http://schemas.microsoft.com/office/drawing/2014/main" id="{2913DE5B-BB34-864A-343E-74F3A53A97EE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C778CEB7-E69D-680E-6A14-EDB42BD7C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 : coins arrondis 12">
              <a:extLst>
                <a:ext uri="{FF2B5EF4-FFF2-40B4-BE49-F238E27FC236}">
                  <a16:creationId xmlns:a16="http://schemas.microsoft.com/office/drawing/2014/main" id="{622A842B-E011-AA74-A1AA-4EB7AD44EE94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0" name="Image 18">
            <a:extLst>
              <a:ext uri="{FF2B5EF4-FFF2-40B4-BE49-F238E27FC236}">
                <a16:creationId xmlns:a16="http://schemas.microsoft.com/office/drawing/2014/main" id="{28E2CB1B-3109-ED1B-D10E-44DE4A554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288" y="3811724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sp>
        <p:nvSpPr>
          <p:cNvPr id="8" name="ZoneTexte 1">
            <a:extLst>
              <a:ext uri="{FF2B5EF4-FFF2-40B4-BE49-F238E27FC236}">
                <a16:creationId xmlns:a16="http://schemas.microsoft.com/office/drawing/2014/main" id="{368FC1AE-D0AA-696A-A165-5AEE218F99EB}"/>
              </a:ext>
            </a:extLst>
          </p:cNvPr>
          <p:cNvSpPr txBox="1"/>
          <p:nvPr/>
        </p:nvSpPr>
        <p:spPr>
          <a:xfrm>
            <a:off x="1588809" y="2990927"/>
            <a:ext cx="52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  أُولى للْ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5926557D-F504-46ED-57EC-EE44FD3629B0}"/>
              </a:ext>
            </a:extLst>
          </p:cNvPr>
          <p:cNvSpPr txBox="1"/>
          <p:nvPr/>
        </p:nvSpPr>
        <p:spPr>
          <a:xfrm>
            <a:off x="1079591" y="4458055"/>
            <a:ext cx="562669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881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43886-53B5-2CA4-C32B-192F39F48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6997A37-EC70-148E-3317-0866C903325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15754F9-C854-3402-FCEB-2751C934A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D81382-2F5C-7A2E-C7BE-213D09E49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43" y="677148"/>
            <a:ext cx="789367" cy="7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DC33-59C0-2F69-B298-48D33334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E479C6B-E680-CA9A-FBF4-AB3465ED016A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C78D49-5E4B-62F2-91AD-1ECB7CDD3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15">
            <a:extLst>
              <a:ext uri="{FF2B5EF4-FFF2-40B4-BE49-F238E27FC236}">
                <a16:creationId xmlns:a16="http://schemas.microsoft.com/office/drawing/2014/main" id="{01FD90C7-58AB-A72A-9C01-A4EE7975672B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14" name="Rectangle : coins arrondis 6">
              <a:extLst>
                <a:ext uri="{FF2B5EF4-FFF2-40B4-BE49-F238E27FC236}">
                  <a16:creationId xmlns:a16="http://schemas.microsoft.com/office/drawing/2014/main" id="{A802A07D-2946-F39A-0F1C-14B8DC462D80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FACBF01D-886B-1889-7162-3A02068F0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ctangle : coins arrondis 9">
              <a:extLst>
                <a:ext uri="{FF2B5EF4-FFF2-40B4-BE49-F238E27FC236}">
                  <a16:creationId xmlns:a16="http://schemas.microsoft.com/office/drawing/2014/main" id="{CB96729B-60CB-4504-1DB9-43CA9C4BD27D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A1B330DD-A67C-A575-573C-AC09921C5D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A2169B4-32E8-AF54-E213-AD4CB9F010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 : coins arrondis 25">
              <a:extLst>
                <a:ext uri="{FF2B5EF4-FFF2-40B4-BE49-F238E27FC236}">
                  <a16:creationId xmlns:a16="http://schemas.microsoft.com/office/drawing/2014/main" id="{7EF18D47-8379-B008-9DF5-682AD365A954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5242A82-F411-0433-9EEF-2B4DC2A53B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 : coins arrondis 12">
              <a:extLst>
                <a:ext uri="{FF2B5EF4-FFF2-40B4-BE49-F238E27FC236}">
                  <a16:creationId xmlns:a16="http://schemas.microsoft.com/office/drawing/2014/main" id="{B1DF44AD-8285-FD75-3C44-0997B2E7775A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A976C9B-C854-FA34-CCA2-6F04BB60308E}"/>
              </a:ext>
            </a:extLst>
          </p:cNvPr>
          <p:cNvGrpSpPr/>
          <p:nvPr/>
        </p:nvGrpSpPr>
        <p:grpSpPr>
          <a:xfrm>
            <a:off x="429851" y="3301978"/>
            <a:ext cx="8019968" cy="1938992"/>
            <a:chOff x="349731" y="3637258"/>
            <a:chExt cx="8019968" cy="193899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BC8EC8D-F065-33FC-3495-79199C648355}"/>
                </a:ext>
              </a:extLst>
            </p:cNvPr>
            <p:cNvSpPr txBox="1"/>
            <p:nvPr/>
          </p:nvSpPr>
          <p:spPr>
            <a:xfrm>
              <a:off x="5783020" y="3637258"/>
              <a:ext cx="2586679" cy="193899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285750" lvl="0" indent="-285750" algn="r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س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ِ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ت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ّ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ة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مَرّةٌ واحِدَةٌ </a:t>
              </a:r>
              <a:r>
                <a:rPr lang="ar-SA" sz="24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</a:p>
            <a:p>
              <a:pPr marL="285750" lvl="0" indent="-285750" algn="r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س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ِ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ت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ّ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ة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مَرّتَّينِ </a:t>
              </a:r>
              <a:r>
                <a:rPr lang="ar-SA" sz="24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lang="ar-MA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lvl="0" indent="-285750" algn="r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س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ِ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ت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ّ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ة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ثَلاَثُ مَرّاتٍ </a:t>
              </a:r>
              <a:r>
                <a:rPr lang="ar-SA" sz="24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18</a:t>
              </a:r>
              <a:endParaRPr lang="ar-MA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س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ِ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ت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ّ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ة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أَرْبُعُ مَرّاتٍ </a:t>
              </a:r>
              <a:r>
                <a:rPr lang="ar-MA" sz="24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24</a:t>
              </a:r>
            </a:p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س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ِ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ت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ّ</a:t>
              </a:r>
              <a:r>
                <a:rPr lang="ar-S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ة</a:t>
              </a:r>
              <a:r>
                <a:rPr lang="ar-MA" sz="2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خمْسُ مَرّاتٍ </a:t>
              </a:r>
              <a:r>
                <a:rPr lang="ar-MA" sz="2400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</a:p>
          </p:txBody>
        </p:sp>
        <p:sp>
          <p:nvSpPr>
            <p:cNvPr id="23" name="ZoneTexte 1">
              <a:extLst>
                <a:ext uri="{FF2B5EF4-FFF2-40B4-BE49-F238E27FC236}">
                  <a16:creationId xmlns:a16="http://schemas.microsoft.com/office/drawing/2014/main" id="{6FA8E05A-BB46-1B5A-B928-2B4F294D1097}"/>
                </a:ext>
              </a:extLst>
            </p:cNvPr>
            <p:cNvSpPr txBox="1"/>
            <p:nvPr/>
          </p:nvSpPr>
          <p:spPr>
            <a:xfrm>
              <a:off x="349731" y="3637258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ZoneTexte 1">
            <a:extLst>
              <a:ext uri="{FF2B5EF4-FFF2-40B4-BE49-F238E27FC236}">
                <a16:creationId xmlns:a16="http://schemas.microsoft.com/office/drawing/2014/main" id="{EFAFF196-5F81-C69E-8467-0D318D6BA1AD}"/>
              </a:ext>
            </a:extLst>
          </p:cNvPr>
          <p:cNvSpPr txBox="1"/>
          <p:nvPr/>
        </p:nvSpPr>
        <p:spPr>
          <a:xfrm>
            <a:off x="511779" y="4317640"/>
            <a:ext cx="526943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5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863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B22F-4CA1-FB10-DF3B-7046DCB0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4659C56-E076-F6D4-6612-A5DE826DD9B9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المرحلة الثالثة؟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4878F5-3EEB-8648-F3BF-6EDD6DF2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3" name="ZoneTexte 1">
            <a:extLst>
              <a:ext uri="{FF2B5EF4-FFF2-40B4-BE49-F238E27FC236}">
                <a16:creationId xmlns:a16="http://schemas.microsoft.com/office/drawing/2014/main" id="{99009E55-787C-87D8-D69C-58967CB457F1}"/>
              </a:ext>
            </a:extLst>
          </p:cNvPr>
          <p:cNvSpPr txBox="1"/>
          <p:nvPr/>
        </p:nvSpPr>
        <p:spPr>
          <a:xfrm>
            <a:off x="1144695" y="3429000"/>
            <a:ext cx="526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سِتُّ 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  أُولى للْ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َدِ 6 </a:t>
            </a:r>
            <a:endParaRPr lang="fr-MA" sz="3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15">
            <a:extLst>
              <a:ext uri="{FF2B5EF4-FFF2-40B4-BE49-F238E27FC236}">
                <a16:creationId xmlns:a16="http://schemas.microsoft.com/office/drawing/2014/main" id="{2D3DCD2E-DDBF-BB39-3161-C4270C5F4E86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C53DE08D-CA0D-55C7-0B64-46DCCBB4943C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ED1AC6CA-1475-9F13-1F27-E92A97E2F8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9">
              <a:extLst>
                <a:ext uri="{FF2B5EF4-FFF2-40B4-BE49-F238E27FC236}">
                  <a16:creationId xmlns:a16="http://schemas.microsoft.com/office/drawing/2014/main" id="{406C6DBF-3DAC-3FE7-1B65-BD7675697140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20233B9-03DF-8F75-3626-B9287902E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5C009CC5-5CBE-86CB-4C0C-29A6CF746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25">
              <a:extLst>
                <a:ext uri="{FF2B5EF4-FFF2-40B4-BE49-F238E27FC236}">
                  <a16:creationId xmlns:a16="http://schemas.microsoft.com/office/drawing/2014/main" id="{615C9E47-0401-5B83-10CD-D004B95C22B4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D38ED9B6-E2C0-5C81-D04C-0638AC2E4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6B7FA7C-6DE8-603F-3A83-77829897C249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6" name="Image 18">
            <a:extLst>
              <a:ext uri="{FF2B5EF4-FFF2-40B4-BE49-F238E27FC236}">
                <a16:creationId xmlns:a16="http://schemas.microsoft.com/office/drawing/2014/main" id="{FD7D3CE8-6589-EA37-0C60-5C941CC3B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888" y="3333031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sp>
        <p:nvSpPr>
          <p:cNvPr id="27" name="ZoneTexte 1">
            <a:extLst>
              <a:ext uri="{FF2B5EF4-FFF2-40B4-BE49-F238E27FC236}">
                <a16:creationId xmlns:a16="http://schemas.microsoft.com/office/drawing/2014/main" id="{0C59A9CD-5EC0-AC22-BC67-CBC2D37897F0}"/>
              </a:ext>
            </a:extLst>
          </p:cNvPr>
          <p:cNvSpPr txBox="1"/>
          <p:nvPr/>
        </p:nvSpPr>
        <p:spPr>
          <a:xfrm>
            <a:off x="731892" y="4357616"/>
            <a:ext cx="562669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GB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</a:t>
            </a:r>
            <a:r>
              <a:rPr lang="en-GB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36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C171-AA27-37F8-8701-E7EDCAC5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0FD5C89-E4B9-2825-CF90-B12055355080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جدول ضرب 6 على اللوحة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ADE798-4732-9E4D-0B56-B10014543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15">
            <a:extLst>
              <a:ext uri="{FF2B5EF4-FFF2-40B4-BE49-F238E27FC236}">
                <a16:creationId xmlns:a16="http://schemas.microsoft.com/office/drawing/2014/main" id="{3D06AB6C-D312-3D62-30B7-229216F84BCE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03E6A1B3-C579-47F4-550E-5133C06FB7DE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FCDF1EB2-B6B8-C3A8-88A5-7D0859898D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9">
              <a:extLst>
                <a:ext uri="{FF2B5EF4-FFF2-40B4-BE49-F238E27FC236}">
                  <a16:creationId xmlns:a16="http://schemas.microsoft.com/office/drawing/2014/main" id="{A2B677C8-D3CA-4F41-EB49-4CE3CB7403DA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3FBC6F0-C2CC-94AB-2774-CD44C1AF8E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41A353B-FFBB-E6E5-A965-217B5DE61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25">
              <a:extLst>
                <a:ext uri="{FF2B5EF4-FFF2-40B4-BE49-F238E27FC236}">
                  <a16:creationId xmlns:a16="http://schemas.microsoft.com/office/drawing/2014/main" id="{3D0B426E-7FFB-1DEC-A5F6-24E3F8B6013D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635C847B-6452-FD32-A114-7A838F7D76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11FF286-317D-EC1B-1B3B-0B2900E2BBCC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88AB96-DFD9-BBE0-C829-77E5BB06A208}"/>
              </a:ext>
            </a:extLst>
          </p:cNvPr>
          <p:cNvGrpSpPr/>
          <p:nvPr/>
        </p:nvGrpSpPr>
        <p:grpSpPr>
          <a:xfrm>
            <a:off x="731892" y="3429000"/>
            <a:ext cx="5682237" cy="1944279"/>
            <a:chOff x="731892" y="3429000"/>
            <a:chExt cx="5682237" cy="1944279"/>
          </a:xfrm>
        </p:grpSpPr>
        <p:sp>
          <p:nvSpPr>
            <p:cNvPr id="3" name="ZoneTexte 1">
              <a:extLst>
                <a:ext uri="{FF2B5EF4-FFF2-40B4-BE49-F238E27FC236}">
                  <a16:creationId xmlns:a16="http://schemas.microsoft.com/office/drawing/2014/main" id="{DEFC8803-7A99-58B4-FEF6-D4F212C3AEE3}"/>
                </a:ext>
              </a:extLst>
            </p:cNvPr>
            <p:cNvSpPr txBox="1"/>
            <p:nvPr/>
          </p:nvSpPr>
          <p:spPr>
            <a:xfrm>
              <a:off x="1144695" y="3429000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CA3BD321-873B-3E25-CDAF-B36AAD305DDB}"/>
                </a:ext>
              </a:extLst>
            </p:cNvPr>
            <p:cNvSpPr txBox="1"/>
            <p:nvPr/>
          </p:nvSpPr>
          <p:spPr>
            <a:xfrm>
              <a:off x="731892" y="4357616"/>
              <a:ext cx="5626697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140396" y="1063104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/>
            <a:r>
              <a:rPr lang="fr-MA" sz="32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مُضاعفاتُ</a:t>
            </a:r>
            <a:r>
              <a:rPr lang="fr-M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ADC0B8-DAB3-C500-AEB5-7221637F9DBF}"/>
              </a:ext>
            </a:extLst>
          </p:cNvPr>
          <p:cNvGrpSpPr/>
          <p:nvPr/>
        </p:nvGrpSpPr>
        <p:grpSpPr>
          <a:xfrm>
            <a:off x="824804" y="2074606"/>
            <a:ext cx="7494391" cy="3997742"/>
            <a:chOff x="813158" y="2076166"/>
            <a:chExt cx="7494391" cy="4289147"/>
          </a:xfrm>
        </p:grpSpPr>
        <p:pic>
          <p:nvPicPr>
            <p:cNvPr id="7" name="Image 6" descr="Une image contenant texte, capture d’écran, Système d’exploitation, logiciel&#10;&#10;Le contenu généré par l’IA peut être incorrect.">
              <a:extLst>
                <a:ext uri="{FF2B5EF4-FFF2-40B4-BE49-F238E27FC236}">
                  <a16:creationId xmlns:a16="http://schemas.microsoft.com/office/drawing/2014/main" id="{C4384500-D037-CD09-1377-2D7DB177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"/>
            <a:stretch>
              <a:fillRect/>
            </a:stretch>
          </p:blipFill>
          <p:spPr>
            <a:xfrm>
              <a:off x="4572000" y="2076166"/>
              <a:ext cx="3735549" cy="4289147"/>
            </a:xfrm>
            <a:prstGeom prst="rect">
              <a:avLst/>
            </a:prstGeom>
          </p:spPr>
        </p:pic>
        <p:pic>
          <p:nvPicPr>
            <p:cNvPr id="11" name="Image 10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161A786B-F77B-A726-D309-974CCF913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"/>
            <a:stretch>
              <a:fillRect/>
            </a:stretch>
          </p:blipFill>
          <p:spPr>
            <a:xfrm>
              <a:off x="813158" y="2076166"/>
              <a:ext cx="3570735" cy="427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59642-EB60-E05E-17D8-ABBE4A8C6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8548153-3076-E646-128E-7FB1F4503D7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14D6E40-D758-679B-5288-352AAC4C8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5EBE52-4F9A-D1A9-DF52-8620EBA4A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43" y="677148"/>
            <a:ext cx="789367" cy="7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E105F-402C-5B93-64E8-F18EF83F6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27BFA87-5293-32AB-F722-384848F03C57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14ADBF-2C3C-2A19-8CEF-305C05106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15">
            <a:extLst>
              <a:ext uri="{FF2B5EF4-FFF2-40B4-BE49-F238E27FC236}">
                <a16:creationId xmlns:a16="http://schemas.microsoft.com/office/drawing/2014/main" id="{24ADA068-5E21-DA0D-C01D-88909AB5C3F4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59EBA6EA-5771-3377-E2E8-574FF9C7A8F1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8BFEA3AE-2B1A-4919-FD93-2FD2BA7D9B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9">
              <a:extLst>
                <a:ext uri="{FF2B5EF4-FFF2-40B4-BE49-F238E27FC236}">
                  <a16:creationId xmlns:a16="http://schemas.microsoft.com/office/drawing/2014/main" id="{E9A45DC0-4D10-9D18-A8C8-006517A85C49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D7890F-D91B-C018-1AB0-8872AD32F1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0565732F-E05C-3302-AB18-E0EFD31D04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25">
              <a:extLst>
                <a:ext uri="{FF2B5EF4-FFF2-40B4-BE49-F238E27FC236}">
                  <a16:creationId xmlns:a16="http://schemas.microsoft.com/office/drawing/2014/main" id="{4B2CAB64-3CBA-4406-FF76-D084EE40583E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FE616736-5349-7CF0-8E9A-C091B81CC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F5F48B1-30A2-CE03-3D9C-C1DDC8020CCC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4" name="ZoneTexte 1">
            <a:extLst>
              <a:ext uri="{FF2B5EF4-FFF2-40B4-BE49-F238E27FC236}">
                <a16:creationId xmlns:a16="http://schemas.microsoft.com/office/drawing/2014/main" id="{F2965D48-B5C1-8B30-121D-345BFE5E3941}"/>
              </a:ext>
            </a:extLst>
          </p:cNvPr>
          <p:cNvSpPr txBox="1"/>
          <p:nvPr/>
        </p:nvSpPr>
        <p:spPr>
          <a:xfrm>
            <a:off x="6428520" y="2693766"/>
            <a:ext cx="2207139" cy="3416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x 6= 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</a:p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x 6=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x 6 =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x 6 =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</a:p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x 6=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</a:p>
          <a:p>
            <a:pPr algn="ctr"/>
            <a:r>
              <a:rPr lang="fr-MA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x 6 = </a:t>
            </a:r>
            <a:r>
              <a:rPr lang="f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D35B3A-1317-44BD-22DF-991919281AE0}"/>
              </a:ext>
            </a:extLst>
          </p:cNvPr>
          <p:cNvGrpSpPr/>
          <p:nvPr/>
        </p:nvGrpSpPr>
        <p:grpSpPr>
          <a:xfrm>
            <a:off x="482038" y="3317240"/>
            <a:ext cx="5682237" cy="1944279"/>
            <a:chOff x="731892" y="3429000"/>
            <a:chExt cx="5682237" cy="1944279"/>
          </a:xfrm>
        </p:grpSpPr>
        <p:sp>
          <p:nvSpPr>
            <p:cNvPr id="16" name="ZoneTexte 1">
              <a:extLst>
                <a:ext uri="{FF2B5EF4-FFF2-40B4-BE49-F238E27FC236}">
                  <a16:creationId xmlns:a16="http://schemas.microsoft.com/office/drawing/2014/main" id="{C7EED4D5-C701-9099-46AB-4D312C9C2FD8}"/>
                </a:ext>
              </a:extLst>
            </p:cNvPr>
            <p:cNvSpPr txBox="1"/>
            <p:nvPr/>
          </p:nvSpPr>
          <p:spPr>
            <a:xfrm>
              <a:off x="1144695" y="3429000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ZoneTexte 1">
              <a:extLst>
                <a:ext uri="{FF2B5EF4-FFF2-40B4-BE49-F238E27FC236}">
                  <a16:creationId xmlns:a16="http://schemas.microsoft.com/office/drawing/2014/main" id="{276907E1-334E-472C-F2B5-E5A24FCC2A17}"/>
                </a:ext>
              </a:extLst>
            </p:cNvPr>
            <p:cNvSpPr txBox="1"/>
            <p:nvPr/>
          </p:nvSpPr>
          <p:spPr>
            <a:xfrm>
              <a:off x="731892" y="4357616"/>
              <a:ext cx="5626697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2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E5C17-E06F-1AA4-8FC5-1EFF368DD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BCC86DB-FC46-3196-8B4C-F35C93B6D5B8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 الرابعة؟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99BB35-18AD-B8AD-A43C-B15299CD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15">
            <a:extLst>
              <a:ext uri="{FF2B5EF4-FFF2-40B4-BE49-F238E27FC236}">
                <a16:creationId xmlns:a16="http://schemas.microsoft.com/office/drawing/2014/main" id="{E076C5C8-7CEB-3CB0-0832-9FC59EDB2A55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6" name="Rectangle : coins arrondis 6">
              <a:extLst>
                <a:ext uri="{FF2B5EF4-FFF2-40B4-BE49-F238E27FC236}">
                  <a16:creationId xmlns:a16="http://schemas.microsoft.com/office/drawing/2014/main" id="{8B89E895-9FF3-CD01-ED5C-6BC6BE58B201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A984690A-819F-FFFA-884C-ADA2FD5DD5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angle : coins arrondis 9">
              <a:extLst>
                <a:ext uri="{FF2B5EF4-FFF2-40B4-BE49-F238E27FC236}">
                  <a16:creationId xmlns:a16="http://schemas.microsoft.com/office/drawing/2014/main" id="{4AA998EA-0B73-73D6-D26E-4A2EB12C9AB6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0CD45F6-59D3-5A97-8B1C-8B2EB820BA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37B453A-BF80-12B4-CE2C-A12020DA1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25">
              <a:extLst>
                <a:ext uri="{FF2B5EF4-FFF2-40B4-BE49-F238E27FC236}">
                  <a16:creationId xmlns:a16="http://schemas.microsoft.com/office/drawing/2014/main" id="{E2A9CCEB-153C-81A3-ACA9-14E1B4EB6216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D1A5C66E-CFCC-AA38-2593-AA22484343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A45CBCE-23F5-12EE-E242-1F9C21C1572E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3" name="Image 18">
            <a:extLst>
              <a:ext uri="{FF2B5EF4-FFF2-40B4-BE49-F238E27FC236}">
                <a16:creationId xmlns:a16="http://schemas.microsoft.com/office/drawing/2014/main" id="{DE57EBE0-EA30-6E6E-80D1-736079D9B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888" y="2959481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E622C71-A4E1-3E45-C2E3-3B8C7584B537}"/>
              </a:ext>
            </a:extLst>
          </p:cNvPr>
          <p:cNvGrpSpPr/>
          <p:nvPr/>
        </p:nvGrpSpPr>
        <p:grpSpPr>
          <a:xfrm>
            <a:off x="731892" y="3429000"/>
            <a:ext cx="5682237" cy="1944279"/>
            <a:chOff x="731892" y="3429000"/>
            <a:chExt cx="5682237" cy="1944279"/>
          </a:xfrm>
        </p:grpSpPr>
        <p:sp>
          <p:nvSpPr>
            <p:cNvPr id="15" name="ZoneTexte 1">
              <a:extLst>
                <a:ext uri="{FF2B5EF4-FFF2-40B4-BE49-F238E27FC236}">
                  <a16:creationId xmlns:a16="http://schemas.microsoft.com/office/drawing/2014/main" id="{0174B3E0-A8EA-7DC7-6058-5BA07D9DC394}"/>
                </a:ext>
              </a:extLst>
            </p:cNvPr>
            <p:cNvSpPr txBox="1"/>
            <p:nvPr/>
          </p:nvSpPr>
          <p:spPr>
            <a:xfrm>
              <a:off x="1144695" y="3429000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ZoneTexte 1">
              <a:extLst>
                <a:ext uri="{FF2B5EF4-FFF2-40B4-BE49-F238E27FC236}">
                  <a16:creationId xmlns:a16="http://schemas.microsoft.com/office/drawing/2014/main" id="{A8F1F289-03DF-F61B-CA1B-F135954BF6D7}"/>
                </a:ext>
              </a:extLst>
            </p:cNvPr>
            <p:cNvSpPr txBox="1"/>
            <p:nvPr/>
          </p:nvSpPr>
          <p:spPr>
            <a:xfrm>
              <a:off x="731892" y="4357616"/>
              <a:ext cx="5626697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1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7287F-8AB8-FAFD-69D4-54F75D32B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073674B-387F-B923-B4AA-E53396D22BB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ست مضاعفات أولى للعدد 6.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AA4F14-3B2B-E0C6-7177-A7EF5540D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18">
            <a:extLst>
              <a:ext uri="{FF2B5EF4-FFF2-40B4-BE49-F238E27FC236}">
                <a16:creationId xmlns:a16="http://schemas.microsoft.com/office/drawing/2014/main" id="{62E38DFD-213D-06D3-4577-17EF4FF03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888" y="2959481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BE52E1-933F-304E-9A3F-D3D134A38443}"/>
              </a:ext>
            </a:extLst>
          </p:cNvPr>
          <p:cNvGrpSpPr/>
          <p:nvPr/>
        </p:nvGrpSpPr>
        <p:grpSpPr>
          <a:xfrm>
            <a:off x="731892" y="3429000"/>
            <a:ext cx="5682237" cy="1944279"/>
            <a:chOff x="731892" y="3429000"/>
            <a:chExt cx="5682237" cy="1944279"/>
          </a:xfrm>
        </p:grpSpPr>
        <p:sp>
          <p:nvSpPr>
            <p:cNvPr id="14" name="ZoneTexte 1">
              <a:extLst>
                <a:ext uri="{FF2B5EF4-FFF2-40B4-BE49-F238E27FC236}">
                  <a16:creationId xmlns:a16="http://schemas.microsoft.com/office/drawing/2014/main" id="{468F7F5F-F887-148F-84B3-B509E3C5338A}"/>
                </a:ext>
              </a:extLst>
            </p:cNvPr>
            <p:cNvSpPr txBox="1"/>
            <p:nvPr/>
          </p:nvSpPr>
          <p:spPr>
            <a:xfrm>
              <a:off x="1144695" y="3429000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ZoneTexte 1">
              <a:extLst>
                <a:ext uri="{FF2B5EF4-FFF2-40B4-BE49-F238E27FC236}">
                  <a16:creationId xmlns:a16="http://schemas.microsoft.com/office/drawing/2014/main" id="{64DC55A0-538A-DA00-D7E8-6FAB82295C69}"/>
                </a:ext>
              </a:extLst>
            </p:cNvPr>
            <p:cNvSpPr txBox="1"/>
            <p:nvPr/>
          </p:nvSpPr>
          <p:spPr>
            <a:xfrm>
              <a:off x="731892" y="4357616"/>
              <a:ext cx="5626697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..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15FF214-78D4-2D64-9108-1857F7BF4915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17" name="Rectangle : coins arrondis 6">
              <a:extLst>
                <a:ext uri="{FF2B5EF4-FFF2-40B4-BE49-F238E27FC236}">
                  <a16:creationId xmlns:a16="http://schemas.microsoft.com/office/drawing/2014/main" id="{B3435D7C-DADA-0F1E-0239-BE9C5B2ADC5C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1BE69916-09E7-3571-1950-764FBE5756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 : coins arrondis 9">
              <a:extLst>
                <a:ext uri="{FF2B5EF4-FFF2-40B4-BE49-F238E27FC236}">
                  <a16:creationId xmlns:a16="http://schemas.microsoft.com/office/drawing/2014/main" id="{2619A60D-FA0D-DDAF-AC38-A4EDE7363DE6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1C148BA-7DC6-B4F8-05D3-C5A2BD5B21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A8B0F67-FC55-7466-7911-D3CFB3B562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 : coins arrondis 25">
              <a:extLst>
                <a:ext uri="{FF2B5EF4-FFF2-40B4-BE49-F238E27FC236}">
                  <a16:creationId xmlns:a16="http://schemas.microsoft.com/office/drawing/2014/main" id="{66437C68-1FD5-B26D-FCFE-24E3056591C4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A5DF9266-5601-CA46-DAEE-91DD75587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 : coins arrondis 12">
              <a:extLst>
                <a:ext uri="{FF2B5EF4-FFF2-40B4-BE49-F238E27FC236}">
                  <a16:creationId xmlns:a16="http://schemas.microsoft.com/office/drawing/2014/main" id="{67EB49B5-1999-F783-0A11-6414D4EC2966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2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8DD8-2B81-935C-7A59-63FA35A69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352DCFF-F58A-0868-11F8-45BBA73F75F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F54195-9059-8D49-E9C2-C26C3350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B587CA-7737-3BDB-0E8E-A89E1FCA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1943" y="677148"/>
            <a:ext cx="789367" cy="7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19B71-255D-B3F8-938B-8EE74687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507E85C-D981-52FE-14E4-9FF7F97D1D56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248D62-B053-C2AB-39E2-726AEA0CB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270F1DA-F884-37DA-22CA-CC6957D885B7}"/>
              </a:ext>
            </a:extLst>
          </p:cNvPr>
          <p:cNvGrpSpPr/>
          <p:nvPr/>
        </p:nvGrpSpPr>
        <p:grpSpPr>
          <a:xfrm>
            <a:off x="1121058" y="3291818"/>
            <a:ext cx="6901883" cy="2114875"/>
            <a:chOff x="-602228" y="3637258"/>
            <a:chExt cx="6901883" cy="2114875"/>
          </a:xfrm>
        </p:grpSpPr>
        <p:sp>
          <p:nvSpPr>
            <p:cNvPr id="22" name="ZoneTexte 1">
              <a:extLst>
                <a:ext uri="{FF2B5EF4-FFF2-40B4-BE49-F238E27FC236}">
                  <a16:creationId xmlns:a16="http://schemas.microsoft.com/office/drawing/2014/main" id="{923C386A-2561-CCBD-07C9-D6A3A404ADB6}"/>
                </a:ext>
              </a:extLst>
            </p:cNvPr>
            <p:cNvSpPr txBox="1"/>
            <p:nvPr/>
          </p:nvSpPr>
          <p:spPr>
            <a:xfrm>
              <a:off x="-602228" y="4736470"/>
              <a:ext cx="6901883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en-GB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</a:t>
              </a:r>
              <a:r>
                <a:rPr lang="en-GB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ar-MA" sz="60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60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endParaRPr lang="fr-MA" sz="6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ZoneTexte 1">
              <a:extLst>
                <a:ext uri="{FF2B5EF4-FFF2-40B4-BE49-F238E27FC236}">
                  <a16:creationId xmlns:a16="http://schemas.microsoft.com/office/drawing/2014/main" id="{A884F5FC-C88A-2F3E-B1E2-C58E929DCDA6}"/>
                </a:ext>
              </a:extLst>
            </p:cNvPr>
            <p:cNvSpPr txBox="1"/>
            <p:nvPr/>
          </p:nvSpPr>
          <p:spPr>
            <a:xfrm>
              <a:off x="349731" y="3637258"/>
              <a:ext cx="526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سِتُّ 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ضاع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فات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  أُولى للْ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د</a:t>
              </a:r>
              <a:r>
                <a:rPr lang="ar-MA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َدِ 6 </a:t>
              </a:r>
              <a:endParaRPr lang="fr-MA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15">
            <a:extLst>
              <a:ext uri="{FF2B5EF4-FFF2-40B4-BE49-F238E27FC236}">
                <a16:creationId xmlns:a16="http://schemas.microsoft.com/office/drawing/2014/main" id="{C34821D8-0771-BCC1-E86F-87CF6D41E66F}"/>
              </a:ext>
            </a:extLst>
          </p:cNvPr>
          <p:cNvGrpSpPr/>
          <p:nvPr/>
        </p:nvGrpSpPr>
        <p:grpSpPr>
          <a:xfrm>
            <a:off x="794544" y="1813229"/>
            <a:ext cx="7250112" cy="551406"/>
            <a:chOff x="946944" y="1904669"/>
            <a:chExt cx="7250112" cy="551406"/>
          </a:xfrm>
        </p:grpSpPr>
        <p:sp>
          <p:nvSpPr>
            <p:cNvPr id="14" name="Rectangle : coins arrondis 6">
              <a:extLst>
                <a:ext uri="{FF2B5EF4-FFF2-40B4-BE49-F238E27FC236}">
                  <a16:creationId xmlns:a16="http://schemas.microsoft.com/office/drawing/2014/main" id="{F7186B89-2A03-E489-B5EC-F8E08C6D037F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أَبْدَأُ بِ 0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2C018AC-B369-B9B8-E11E-2554BD62B0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ctangle : coins arrondis 9">
              <a:extLst>
                <a:ext uri="{FF2B5EF4-FFF2-40B4-BE49-F238E27FC236}">
                  <a16:creationId xmlns:a16="http://schemas.microsoft.com/office/drawing/2014/main" id="{03FC99D5-2BF0-936E-16CE-888ED356AA28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أحْسُبُ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637315FA-09E3-4208-F7F4-5B5E6BFD25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4923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EFF92CAA-E376-0E40-ABD7-6E80674D65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617" y="1964063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 : coins arrondis 25">
              <a:extLst>
                <a:ext uri="{FF2B5EF4-FFF2-40B4-BE49-F238E27FC236}">
                  <a16:creationId xmlns:a16="http://schemas.microsoft.com/office/drawing/2014/main" id="{6C8FD7B4-5646-ABCB-88BD-7E79D84B62EA}"/>
                </a:ext>
              </a:extLst>
            </p:cNvPr>
            <p:cNvSpPr/>
            <p:nvPr/>
          </p:nvSpPr>
          <p:spPr>
            <a:xfrm>
              <a:off x="2976125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أَتَحَقّقُ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0564117D-DBF0-69D2-A177-B827830F4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7860" y="1980007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 : coins arrondis 12">
              <a:extLst>
                <a:ext uri="{FF2B5EF4-FFF2-40B4-BE49-F238E27FC236}">
                  <a16:creationId xmlns:a16="http://schemas.microsoft.com/office/drawing/2014/main" id="{4877C06A-34D3-D09E-DE2E-0BFE8F691B2A}"/>
                </a:ext>
              </a:extLst>
            </p:cNvPr>
            <p:cNvSpPr/>
            <p:nvPr/>
          </p:nvSpPr>
          <p:spPr>
            <a:xfrm>
              <a:off x="946944" y="1904669"/>
              <a:ext cx="1184787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</a:t>
              </a:r>
              <a:endParaRPr lang="ar-S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8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463D402D-1B4E-8049-D74F-DF2CBECCCD56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 بخطوات تحديد مضاعفات عدد.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F16B1B-5CC1-4694-717F-9CFE7278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6C9B3FDE-6252-A4E0-FFD6-75E2D39378E6}"/>
              </a:ext>
            </a:extLst>
          </p:cNvPr>
          <p:cNvSpPr txBox="1"/>
          <p:nvPr/>
        </p:nvSpPr>
        <p:spPr>
          <a:xfrm>
            <a:off x="1439758" y="2218586"/>
            <a:ext cx="6264484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</a:pP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لِتَحْديدِ مُضاعَفاتِ عَدَدٍ: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أَبْدَأُ بِ 0 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، المُضَاعَف لِجَميعِ الْأَعْدادِ؛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أَحْسُبُ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الْعَدَدَ النَّاتِجَ عَنْ تِكْرارِهِ؛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أَتَحَقّقُ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بِواسِطَةِ جَدِوَلِ الضّرْبِ؛</a:t>
            </a:r>
          </a:p>
          <a:p>
            <a:pPr marL="457200" lvl="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أَكْتُبُ</a:t>
            </a:r>
            <a:r>
              <a:rPr lang="ar-MA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لائِحَةَ الْمُضاعَفَاتِ حَسَبَ الْمَطْلوبِ.</a:t>
            </a:r>
          </a:p>
        </p:txBody>
      </p:sp>
    </p:spTree>
    <p:extLst>
      <p:ext uri="{BB962C8B-B14F-4D97-AF65-F5344CB8AC3E}">
        <p14:creationId xmlns:p14="http://schemas.microsoft.com/office/powerpoint/2010/main" val="2647883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12030" y="3585210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1847459" y="3161853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1847458" y="3708598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1847458" y="4316898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خد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اَلْ</a:t>
            </a: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ضاع</a:t>
            </a: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فات</a:t>
            </a: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الْعَشرُ الْأولى لِلْعَدَدِ</a:t>
            </a:r>
            <a:r>
              <a:rPr lang="ar-S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9" name="ZoneTexte 2">
            <a:extLst>
              <a:ext uri="{FF2B5EF4-FFF2-40B4-BE49-F238E27FC236}">
                <a16:creationId xmlns:a16="http://schemas.microsoft.com/office/drawing/2014/main" id="{FC0C70D8-EFAB-2A5E-63C4-65550C02819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أكتبوا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مضاعفات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العشر الأولى للعدد</a:t>
            </a:r>
            <a:r>
              <a:rPr lang="ar-S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23A54DC-51A6-8F70-1E2D-34B09105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5F9776-586E-D576-414E-14285274038E}"/>
              </a:ext>
            </a:extLst>
          </p:cNvPr>
          <p:cNvSpPr txBox="1"/>
          <p:nvPr/>
        </p:nvSpPr>
        <p:spPr>
          <a:xfrm>
            <a:off x="609358" y="3237021"/>
            <a:ext cx="76962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rgbClr val="C00000"/>
                </a:solidFill>
              </a:rPr>
              <a:t>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10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15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20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25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30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35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40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3749-1571-D035-252B-AF135C278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E6073CD-84DB-3E0F-99E5-B1EECEDE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CD9DD60-2BD7-038E-B5FB-7A76A4DCEA3A}"/>
              </a:ext>
            </a:extLst>
          </p:cNvPr>
          <p:cNvSpPr txBox="1"/>
          <p:nvPr/>
        </p:nvSpPr>
        <p:spPr>
          <a:xfrm>
            <a:off x="162561" y="858759"/>
            <a:ext cx="736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بشرح كيف حصل على الإجابة الصحيحة. هل من طريقة أخرى؟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6EB513-9478-53CC-5BCE-24C3F4BBFB80}"/>
              </a:ext>
            </a:extLst>
          </p:cNvPr>
          <p:cNvSpPr txBox="1"/>
          <p:nvPr/>
        </p:nvSpPr>
        <p:spPr>
          <a:xfrm>
            <a:off x="609358" y="3237021"/>
            <a:ext cx="7696200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rgbClr val="C00000"/>
                </a:solidFill>
              </a:rPr>
              <a:t>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10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15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20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25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30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35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40</a:t>
            </a:r>
            <a:r>
              <a:rPr lang="fr-MA" sz="4800" dirty="0">
                <a:solidFill>
                  <a:srgbClr val="002060"/>
                </a:solidFill>
              </a:rPr>
              <a:t>;</a:t>
            </a:r>
            <a:r>
              <a:rPr lang="fr-MA" sz="4800" b="1" dirty="0">
                <a:solidFill>
                  <a:srgbClr val="C00000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265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2008838" y="2959538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0454" y="4221381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3349834" y="4268538"/>
            <a:ext cx="244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F142-0B42-FB53-C3E7-D86399174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17F9640-493B-0A97-949A-D8289AF8CEA5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77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لننجز التمرين رقم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B9E0201-32D2-0873-60C9-1B8560366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F33F52D-403F-44A1-5E1A-9A7ED5B996DF}"/>
              </a:ext>
            </a:extLst>
          </p:cNvPr>
          <p:cNvGrpSpPr/>
          <p:nvPr/>
        </p:nvGrpSpPr>
        <p:grpSpPr>
          <a:xfrm>
            <a:off x="527082" y="2074606"/>
            <a:ext cx="8089836" cy="4316362"/>
            <a:chOff x="515436" y="2076166"/>
            <a:chExt cx="8089836" cy="4630992"/>
          </a:xfrm>
        </p:grpSpPr>
        <p:pic>
          <p:nvPicPr>
            <p:cNvPr id="8" name="Image 7" descr="Une image contenant texte, capture d’écran, Système d’exploitation, logiciel&#10;&#10;Le contenu généré par l’IA peut être incorrect.">
              <a:extLst>
                <a:ext uri="{FF2B5EF4-FFF2-40B4-BE49-F238E27FC236}">
                  <a16:creationId xmlns:a16="http://schemas.microsoft.com/office/drawing/2014/main" id="{3DD3B17A-0963-04AA-6C5E-B97B9BC8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"/>
            <a:stretch>
              <a:fillRect/>
            </a:stretch>
          </p:blipFill>
          <p:spPr>
            <a:xfrm>
              <a:off x="4572000" y="2076166"/>
              <a:ext cx="4033272" cy="4630992"/>
            </a:xfrm>
            <a:prstGeom prst="rect">
              <a:avLst/>
            </a:prstGeom>
          </p:spPr>
        </p:pic>
        <p:pic>
          <p:nvPicPr>
            <p:cNvPr id="10" name="Image 9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E795CB2B-1EB5-FBAC-6789-F49DBDF6E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"/>
            <a:stretch>
              <a:fillRect/>
            </a:stretch>
          </p:blipFill>
          <p:spPr>
            <a:xfrm>
              <a:off x="515436" y="2076166"/>
              <a:ext cx="3868458" cy="463099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DB503D-3472-9306-043C-D14A4E4AE9F8}"/>
              </a:ext>
            </a:extLst>
          </p:cNvPr>
          <p:cNvSpPr/>
          <p:nvPr/>
        </p:nvSpPr>
        <p:spPr>
          <a:xfrm>
            <a:off x="762000" y="2377440"/>
            <a:ext cx="3798355" cy="1051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0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card&#10;&#10;AI-generated content may be incorrect.">
            <a:extLst>
              <a:ext uri="{FF2B5EF4-FFF2-40B4-BE49-F238E27FC236}">
                <a16:creationId xmlns:a16="http://schemas.microsoft.com/office/drawing/2014/main" id="{7BF3105E-2B02-5A6A-D586-D12784470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04" y="2340476"/>
            <a:ext cx="7946936" cy="28208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3EF12C02-F0E6-D4D4-9C04-18CE7E458E5C}"/>
              </a:ext>
            </a:extLst>
          </p:cNvPr>
          <p:cNvSpPr/>
          <p:nvPr/>
        </p:nvSpPr>
        <p:spPr>
          <a:xfrm>
            <a:off x="4318000" y="2188076"/>
            <a:ext cx="4053840" cy="748164"/>
          </a:xfrm>
          <a:prstGeom prst="flowChartTermina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78AACB-FD2F-D394-1AB0-BB9D6C58D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23980" y="4781963"/>
            <a:ext cx="1980601" cy="1432168"/>
          </a:xfrm>
          <a:prstGeom prst="rect">
            <a:avLst/>
          </a:prstGeom>
        </p:spPr>
      </p:pic>
      <p:pic>
        <p:nvPicPr>
          <p:cNvPr id="9" name="Picture 8" descr="A close-up of a card&#10;&#10;AI-generated content may be incorrect.">
            <a:extLst>
              <a:ext uri="{FF2B5EF4-FFF2-40B4-BE49-F238E27FC236}">
                <a16:creationId xmlns:a16="http://schemas.microsoft.com/office/drawing/2014/main" id="{842FF9F5-751E-76CD-C75C-A8A0140A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21" y="2038408"/>
            <a:ext cx="7445957" cy="264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79952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ستشتغلو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ثنائيات.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تأكدوا أنكم اتبعتم الخطوات بشكل سليم.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074" y="250791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DD602F-DCFA-1D6A-E56D-C581D0B71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6" y="2507913"/>
            <a:ext cx="5181499" cy="27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3FD1AA-F985-AEF7-0D64-EF828617789A}"/>
              </a:ext>
            </a:extLst>
          </p:cNvPr>
          <p:cNvGrpSpPr/>
          <p:nvPr/>
        </p:nvGrpSpPr>
        <p:grpSpPr>
          <a:xfrm>
            <a:off x="694454" y="2423823"/>
            <a:ext cx="7419707" cy="3002540"/>
            <a:chOff x="694454" y="2423823"/>
            <a:chExt cx="7419707" cy="30025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30779E6-B215-8E84-68D4-EB5C896EA838}"/>
                </a:ext>
              </a:extLst>
            </p:cNvPr>
            <p:cNvGrpSpPr/>
            <p:nvPr/>
          </p:nvGrpSpPr>
          <p:grpSpPr>
            <a:xfrm>
              <a:off x="694454" y="2423823"/>
              <a:ext cx="7419707" cy="3002540"/>
              <a:chOff x="728613" y="2274271"/>
              <a:chExt cx="7419707" cy="3002540"/>
            </a:xfrm>
          </p:grpSpPr>
          <p:pic>
            <p:nvPicPr>
              <p:cNvPr id="4" name="Picture 3" descr="A close-up of a card&#10;&#10;AI-generated content may be incorrect.">
                <a:extLst>
                  <a:ext uri="{FF2B5EF4-FFF2-40B4-BE49-F238E27FC236}">
                    <a16:creationId xmlns:a16="http://schemas.microsoft.com/office/drawing/2014/main" id="{FA731ADE-6BB1-8483-BBEA-E32412334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8613" y="2274271"/>
                <a:ext cx="7419707" cy="3002540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982E81F-AB52-29D8-AB58-ECCCCD28488A}"/>
                  </a:ext>
                </a:extLst>
              </p:cNvPr>
              <p:cNvSpPr txBox="1"/>
              <p:nvPr/>
            </p:nvSpPr>
            <p:spPr>
              <a:xfrm>
                <a:off x="1160319" y="4526176"/>
                <a:ext cx="46031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 0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9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18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27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36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45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54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63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72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81</a:t>
                </a:r>
                <a:r>
                  <a:rPr lang="fr-MA" sz="24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400" b="1" dirty="0">
                    <a:solidFill>
                      <a:srgbClr val="C00000"/>
                    </a:solidFill>
                  </a:rPr>
                  <a:t>90</a:t>
                </a: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FA88A98-5C24-A998-8538-402A27DCBBD5}"/>
                </a:ext>
              </a:extLst>
            </p:cNvPr>
            <p:cNvSpPr txBox="1"/>
            <p:nvPr/>
          </p:nvSpPr>
          <p:spPr>
            <a:xfrm>
              <a:off x="1029839" y="3925093"/>
              <a:ext cx="4603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 0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8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16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24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32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40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48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56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64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72</a:t>
              </a:r>
              <a:r>
                <a:rPr lang="fr-MA" sz="2400" b="1" dirty="0">
                  <a:solidFill>
                    <a:srgbClr val="002060"/>
                  </a:solidFill>
                </a:rPr>
                <a:t>;</a:t>
              </a:r>
              <a:r>
                <a:rPr lang="fr-MA" sz="2400" b="1" dirty="0">
                  <a:solidFill>
                    <a:srgbClr val="C00000"/>
                  </a:solidFill>
                </a:rPr>
                <a:t>80.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77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834101-1141-9AEE-B311-E2F1ED58B159}"/>
              </a:ext>
            </a:extLst>
          </p:cNvPr>
          <p:cNvGrpSpPr/>
          <p:nvPr/>
        </p:nvGrpSpPr>
        <p:grpSpPr>
          <a:xfrm>
            <a:off x="527082" y="2074606"/>
            <a:ext cx="8089836" cy="4316362"/>
            <a:chOff x="515436" y="2076166"/>
            <a:chExt cx="8089836" cy="4630992"/>
          </a:xfrm>
        </p:grpSpPr>
        <p:pic>
          <p:nvPicPr>
            <p:cNvPr id="5" name="Image 4" descr="Une image contenant texte, capture d’écran, Système d’exploitation, logiciel&#10;&#10;Le contenu généré par l’IA peut être incorrect.">
              <a:extLst>
                <a:ext uri="{FF2B5EF4-FFF2-40B4-BE49-F238E27FC236}">
                  <a16:creationId xmlns:a16="http://schemas.microsoft.com/office/drawing/2014/main" id="{4EA6D52D-8CD8-F168-CBD0-FC12DABE8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"/>
            <a:stretch>
              <a:fillRect/>
            </a:stretch>
          </p:blipFill>
          <p:spPr>
            <a:xfrm>
              <a:off x="4572000" y="2076166"/>
              <a:ext cx="4033272" cy="4630992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856824A7-2412-1ED1-0426-762504545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"/>
            <a:stretch>
              <a:fillRect/>
            </a:stretch>
          </p:blipFill>
          <p:spPr>
            <a:xfrm>
              <a:off x="515436" y="2076166"/>
              <a:ext cx="3868458" cy="4630992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F41483-7E5F-C923-AD9A-9E9F3217FE21}"/>
              </a:ext>
            </a:extLst>
          </p:cNvPr>
          <p:cNvSpPr/>
          <p:nvPr/>
        </p:nvSpPr>
        <p:spPr>
          <a:xfrm>
            <a:off x="701040" y="3429000"/>
            <a:ext cx="3859315" cy="1132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1737360" y="4028744"/>
            <a:ext cx="5505484" cy="962482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277062" y="3961057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oneTexte 27">
            <a:extLst>
              <a:ext uri="{FF2B5EF4-FFF2-40B4-BE49-F238E27FC236}">
                <a16:creationId xmlns:a16="http://schemas.microsoft.com/office/drawing/2014/main" id="{C1C41003-A615-75A8-7FC4-FCAB2E3BA208}"/>
              </a:ext>
            </a:extLst>
          </p:cNvPr>
          <p:cNvSpPr txBox="1"/>
          <p:nvPr/>
        </p:nvSpPr>
        <p:spPr>
          <a:xfrm>
            <a:off x="2315282" y="4262326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</a:t>
            </a:r>
            <a:r>
              <a:rPr lang="f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َت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حديد</a:t>
            </a:r>
            <a:r>
              <a:rPr lang="ar-S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 </a:t>
            </a:r>
            <a:r>
              <a:rPr lang="ar-MA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مُضاعَفاتِ عَدَدٍ.</a:t>
            </a:r>
            <a:endParaRPr lang="fr-FR" sz="28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2A15A-4544-7497-891A-43BE54960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01946" y="4824908"/>
            <a:ext cx="1573254" cy="15226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F065F1-774D-1E9D-F2FA-3FC22636B1DF}"/>
              </a:ext>
            </a:extLst>
          </p:cNvPr>
          <p:cNvSpPr txBox="1"/>
          <p:nvPr/>
        </p:nvSpPr>
        <p:spPr>
          <a:xfrm>
            <a:off x="1158240" y="922636"/>
            <a:ext cx="6227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8" name="Picture 7" descr="A close-up of a line&#10;&#10;AI-generated content may be incorrect.">
            <a:extLst>
              <a:ext uri="{FF2B5EF4-FFF2-40B4-BE49-F238E27FC236}">
                <a16:creationId xmlns:a16="http://schemas.microsoft.com/office/drawing/2014/main" id="{5133F5F3-3D88-BB59-4845-C5CECF997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17" y="2033092"/>
            <a:ext cx="7320643" cy="25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FD653-70F9-C30B-922C-B46BC2AF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9CF5CFE-14B1-F958-62C2-D7E5FCFC3DB8}"/>
              </a:ext>
            </a:extLst>
          </p:cNvPr>
          <p:cNvSpPr txBox="1"/>
          <p:nvPr/>
        </p:nvSpPr>
        <p:spPr>
          <a:xfrm>
            <a:off x="1272261" y="891696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31875B-0FE3-F4B8-41C8-ABC5B239F8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0A7555-FDBC-7BF2-9932-C45CBEAA3DF6}"/>
              </a:ext>
            </a:extLst>
          </p:cNvPr>
          <p:cNvGrpSpPr/>
          <p:nvPr/>
        </p:nvGrpSpPr>
        <p:grpSpPr>
          <a:xfrm>
            <a:off x="364073" y="1958213"/>
            <a:ext cx="8109367" cy="2898268"/>
            <a:chOff x="380637" y="1958212"/>
            <a:chExt cx="8382726" cy="2941575"/>
          </a:xfrm>
        </p:grpSpPr>
        <p:pic>
          <p:nvPicPr>
            <p:cNvPr id="7" name="Picture 6" descr="A close-up of a line&#10;&#10;AI-generated content may be incorrect.">
              <a:extLst>
                <a:ext uri="{FF2B5EF4-FFF2-40B4-BE49-F238E27FC236}">
                  <a16:creationId xmlns:a16="http://schemas.microsoft.com/office/drawing/2014/main" id="{4E96F0DE-3037-3273-4ABE-2B01B460F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637" y="1958212"/>
              <a:ext cx="8382726" cy="29415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1F5182-E351-B563-B1F7-50D1ABE09D98}"/>
                </a:ext>
              </a:extLst>
            </p:cNvPr>
            <p:cNvGrpSpPr/>
            <p:nvPr/>
          </p:nvGrpSpPr>
          <p:grpSpPr>
            <a:xfrm>
              <a:off x="887277" y="2693363"/>
              <a:ext cx="5974314" cy="1800335"/>
              <a:chOff x="887277" y="2693363"/>
              <a:chExt cx="5974314" cy="1800335"/>
            </a:xfrm>
          </p:grpSpPr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07FE811-2C8D-674C-04CF-2E1CB6CA2991}"/>
                  </a:ext>
                </a:extLst>
              </p:cNvPr>
              <p:cNvSpPr txBox="1"/>
              <p:nvPr/>
            </p:nvSpPr>
            <p:spPr>
              <a:xfrm>
                <a:off x="887277" y="2693363"/>
                <a:ext cx="5382491" cy="40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000" b="1" dirty="0">
                    <a:solidFill>
                      <a:srgbClr val="C00000"/>
                    </a:solidFill>
                  </a:rPr>
                  <a:t>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7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14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21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28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35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42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49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56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63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70…</a:t>
                </a: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1F3F2A3-9D05-63E4-E1F7-2E939DD328EA}"/>
                  </a:ext>
                </a:extLst>
              </p:cNvPr>
              <p:cNvSpPr txBox="1"/>
              <p:nvPr/>
            </p:nvSpPr>
            <p:spPr>
              <a:xfrm>
                <a:off x="887277" y="4087609"/>
                <a:ext cx="5382491" cy="40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000" b="1" dirty="0">
                    <a:solidFill>
                      <a:srgbClr val="C00000"/>
                    </a:solidFill>
                  </a:rPr>
                  <a:t>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13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26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39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52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65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78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91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104 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117…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4DB1017-E0D7-74F0-AC82-DE5844765110}"/>
                  </a:ext>
                </a:extLst>
              </p:cNvPr>
              <p:cNvSpPr txBox="1"/>
              <p:nvPr/>
            </p:nvSpPr>
            <p:spPr>
              <a:xfrm>
                <a:off x="887277" y="3390486"/>
                <a:ext cx="5974314" cy="40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000" b="1" dirty="0">
                    <a:solidFill>
                      <a:srgbClr val="C00000"/>
                    </a:solidFill>
                  </a:rPr>
                  <a:t>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20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40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60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80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100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120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140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160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 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180</a:t>
                </a:r>
                <a:r>
                  <a:rPr lang="fr-MA" sz="2000" b="1" dirty="0">
                    <a:solidFill>
                      <a:srgbClr val="002060"/>
                    </a:solidFill>
                  </a:rPr>
                  <a:t>;</a:t>
                </a:r>
                <a:r>
                  <a:rPr lang="fr-MA" sz="2000" b="1" dirty="0">
                    <a:solidFill>
                      <a:srgbClr val="C00000"/>
                    </a:solidFill>
                  </a:rPr>
                  <a:t>200…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11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57221" y="3185506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604200" y="327946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77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FB02ABD-9459-1050-8DA8-03AE7D421C48}"/>
              </a:ext>
            </a:extLst>
          </p:cNvPr>
          <p:cNvGrpSpPr/>
          <p:nvPr/>
        </p:nvGrpSpPr>
        <p:grpSpPr>
          <a:xfrm>
            <a:off x="527082" y="1922947"/>
            <a:ext cx="8089836" cy="4316362"/>
            <a:chOff x="515436" y="2076166"/>
            <a:chExt cx="8089836" cy="4630992"/>
          </a:xfrm>
        </p:grpSpPr>
        <p:pic>
          <p:nvPicPr>
            <p:cNvPr id="4" name="Image 3" descr="Une image contenant texte, capture d’écran, Système d’exploitation, logiciel&#10;&#10;Le contenu généré par l’IA peut être incorrect.">
              <a:extLst>
                <a:ext uri="{FF2B5EF4-FFF2-40B4-BE49-F238E27FC236}">
                  <a16:creationId xmlns:a16="http://schemas.microsoft.com/office/drawing/2014/main" id="{A6A27809-E5F8-5432-85CB-FECD4852A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"/>
            <a:stretch>
              <a:fillRect/>
            </a:stretch>
          </p:blipFill>
          <p:spPr>
            <a:xfrm>
              <a:off x="4572000" y="2076166"/>
              <a:ext cx="4033272" cy="4630992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556857A6-5FDB-6AF9-95FE-39CD3A3F1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"/>
            <a:stretch>
              <a:fillRect/>
            </a:stretch>
          </p:blipFill>
          <p:spPr>
            <a:xfrm>
              <a:off x="515436" y="2076166"/>
              <a:ext cx="3868458" cy="4630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383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4493F0-BD1A-1D8F-B41C-FE6E71D420E2}"/>
              </a:ext>
            </a:extLst>
          </p:cNvPr>
          <p:cNvGrpSpPr/>
          <p:nvPr/>
        </p:nvGrpSpPr>
        <p:grpSpPr>
          <a:xfrm>
            <a:off x="1739744" y="2072597"/>
            <a:ext cx="5146882" cy="3518614"/>
            <a:chOff x="2068982" y="2130046"/>
            <a:chExt cx="5146882" cy="259756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D8E15AB-F6FE-D1CC-F012-B75395F8C8A8}"/>
                </a:ext>
              </a:extLst>
            </p:cNvPr>
            <p:cNvSpPr/>
            <p:nvPr/>
          </p:nvSpPr>
          <p:spPr>
            <a:xfrm>
              <a:off x="2283864" y="2315610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C1A665B-4A87-B9D2-CE19-EADE32123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047224" y="3131808"/>
              <a:ext cx="747268" cy="74726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DF1A8E-7E3A-794D-BD46-6BA1AABDC9F6}"/>
                </a:ext>
              </a:extLst>
            </p:cNvPr>
            <p:cNvSpPr txBox="1"/>
            <p:nvPr/>
          </p:nvSpPr>
          <p:spPr>
            <a:xfrm>
              <a:off x="2068982" y="3243832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F3262BC-6372-DE5B-7267-A4E8DB8CD634}"/>
                </a:ext>
              </a:extLst>
            </p:cNvPr>
            <p:cNvSpPr txBox="1"/>
            <p:nvPr/>
          </p:nvSpPr>
          <p:spPr>
            <a:xfrm>
              <a:off x="3458518" y="3750882"/>
              <a:ext cx="2542052" cy="459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ذهني</a:t>
              </a:r>
              <a:endParaRPr lang="fr-MA" sz="28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9EF0BA30-D060-94B6-35F3-D124297765F1}"/>
                </a:ext>
              </a:extLst>
            </p:cNvPr>
            <p:cNvSpPr/>
            <p:nvPr/>
          </p:nvSpPr>
          <p:spPr>
            <a:xfrm>
              <a:off x="3091681" y="2130046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294751B-0F51-64AC-42A8-9EF4B53D3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1031624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BBBAED-0BF6-C458-C5FE-D71C1FFD1B76}"/>
              </a:ext>
            </a:extLst>
          </p:cNvPr>
          <p:cNvSpPr txBox="1"/>
          <p:nvPr/>
        </p:nvSpPr>
        <p:spPr>
          <a:xfrm>
            <a:off x="3779520" y="4968938"/>
            <a:ext cx="18918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سنصحح تمارين الواجب المنزلي 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DC69EE8-42D6-2103-B9BC-72AE6E27E949}"/>
              </a:ext>
            </a:extLst>
          </p:cNvPr>
          <p:cNvGrpSpPr/>
          <p:nvPr/>
        </p:nvGrpSpPr>
        <p:grpSpPr>
          <a:xfrm>
            <a:off x="569104" y="1717912"/>
            <a:ext cx="7616619" cy="4597962"/>
            <a:chOff x="-291365" y="1445341"/>
            <a:chExt cx="9073497" cy="5855111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4357566-3B3E-8587-65E5-FA4ADBE92449}"/>
                </a:ext>
              </a:extLst>
            </p:cNvPr>
            <p:cNvSpPr/>
            <p:nvPr/>
          </p:nvSpPr>
          <p:spPr>
            <a:xfrm>
              <a:off x="1683641" y="4607724"/>
              <a:ext cx="2587230" cy="1219870"/>
            </a:xfrm>
            <a:prstGeom prst="roundRect">
              <a:avLst>
                <a:gd name="adj" fmla="val 5858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 descr="Une image contenant texte, capture d’écran, diagramme, Police&#10;&#10;Le contenu généré par l’IA peut être incorrect.">
              <a:extLst>
                <a:ext uri="{FF2B5EF4-FFF2-40B4-BE49-F238E27FC236}">
                  <a16:creationId xmlns:a16="http://schemas.microsoft.com/office/drawing/2014/main" id="{90872795-07A9-5E6C-8ECF-7243258F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r="-233"/>
            <a:stretch>
              <a:fillRect/>
            </a:stretch>
          </p:blipFill>
          <p:spPr>
            <a:xfrm>
              <a:off x="4167234" y="1445342"/>
              <a:ext cx="4614898" cy="5855110"/>
            </a:xfrm>
            <a:prstGeom prst="rect">
              <a:avLst/>
            </a:prstGeom>
          </p:spPr>
        </p:pic>
        <p:pic>
          <p:nvPicPr>
            <p:cNvPr id="10" name="Image 9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3C6E393B-4E86-8D97-7609-9DBA691E9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43"/>
            <a:stretch>
              <a:fillRect/>
            </a:stretch>
          </p:blipFill>
          <p:spPr>
            <a:xfrm>
              <a:off x="-291365" y="1445341"/>
              <a:ext cx="4458599" cy="585511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8244A-22BA-1E59-3972-9C9476584162}"/>
              </a:ext>
            </a:extLst>
          </p:cNvPr>
          <p:cNvSpPr/>
          <p:nvPr/>
        </p:nvSpPr>
        <p:spPr>
          <a:xfrm>
            <a:off x="792480" y="5435600"/>
            <a:ext cx="3606329" cy="72136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27176</TotalTime>
  <Words>1283</Words>
  <Application>Microsoft Office PowerPoint</Application>
  <PresentationFormat>Affichage à l'écran (4:3)</PresentationFormat>
  <Paragraphs>336</Paragraphs>
  <Slides>65</Slides>
  <Notes>4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Dosis</vt:lpstr>
      <vt:lpstr>Wingdings</vt:lpstr>
      <vt:lpstr>Aptos Display</vt:lpstr>
      <vt:lpstr>Calibri</vt:lpstr>
      <vt:lpstr>Aptos</vt:lpstr>
      <vt:lpstr>Effra CC Arbc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164</cp:revision>
  <cp:lastPrinted>2025-08-13T10:11:39Z</cp:lastPrinted>
  <dcterms:created xsi:type="dcterms:W3CDTF">2025-08-01T12:31:49Z</dcterms:created>
  <dcterms:modified xsi:type="dcterms:W3CDTF">2025-12-20T07:56:11Z</dcterms:modified>
</cp:coreProperties>
</file>