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</p:sldMasterIdLst>
  <p:notesMasterIdLst>
    <p:notesMasterId r:id="rId69"/>
  </p:notesMasterIdLst>
  <p:handoutMasterIdLst>
    <p:handoutMasterId r:id="rId70"/>
  </p:handoutMasterIdLst>
  <p:sldIdLst>
    <p:sldId id="2134807044" r:id="rId4"/>
    <p:sldId id="972" r:id="rId5"/>
    <p:sldId id="2134807045" r:id="rId6"/>
    <p:sldId id="780" r:id="rId7"/>
    <p:sldId id="833" r:id="rId8"/>
    <p:sldId id="783" r:id="rId9"/>
    <p:sldId id="746" r:id="rId10"/>
    <p:sldId id="784" r:id="rId11"/>
    <p:sldId id="914" r:id="rId12"/>
    <p:sldId id="2134806637" r:id="rId13"/>
    <p:sldId id="2134807061" r:id="rId14"/>
    <p:sldId id="2134807046" r:id="rId15"/>
    <p:sldId id="766" r:id="rId16"/>
    <p:sldId id="769" r:id="rId17"/>
    <p:sldId id="975" r:id="rId18"/>
    <p:sldId id="976" r:id="rId19"/>
    <p:sldId id="2134806761" r:id="rId20"/>
    <p:sldId id="2134806767" r:id="rId21"/>
    <p:sldId id="871" r:id="rId22"/>
    <p:sldId id="855" r:id="rId23"/>
    <p:sldId id="2134807085" r:id="rId24"/>
    <p:sldId id="2134807086" r:id="rId25"/>
    <p:sldId id="2134807059" r:id="rId26"/>
    <p:sldId id="2134806722" r:id="rId27"/>
    <p:sldId id="2134806700" r:id="rId28"/>
    <p:sldId id="2134807048" r:id="rId29"/>
    <p:sldId id="2134806701" r:id="rId30"/>
    <p:sldId id="2134807063" r:id="rId31"/>
    <p:sldId id="2134807064" r:id="rId32"/>
    <p:sldId id="2134807065" r:id="rId33"/>
    <p:sldId id="2134807067" r:id="rId34"/>
    <p:sldId id="2134807066" r:id="rId35"/>
    <p:sldId id="2134807068" r:id="rId36"/>
    <p:sldId id="2134807069" r:id="rId37"/>
    <p:sldId id="2134807070" r:id="rId38"/>
    <p:sldId id="2134807072" r:id="rId39"/>
    <p:sldId id="2134807071" r:id="rId40"/>
    <p:sldId id="2134806689" r:id="rId41"/>
    <p:sldId id="2134806664" r:id="rId42"/>
    <p:sldId id="2134807073" r:id="rId43"/>
    <p:sldId id="2134807074" r:id="rId44"/>
    <p:sldId id="2134807076" r:id="rId45"/>
    <p:sldId id="2134807081" r:id="rId46"/>
    <p:sldId id="2134807083" r:id="rId47"/>
    <p:sldId id="2134807082" r:id="rId48"/>
    <p:sldId id="2134806665" r:id="rId49"/>
    <p:sldId id="2134807084" r:id="rId50"/>
    <p:sldId id="2134807077" r:id="rId51"/>
    <p:sldId id="2134807078" r:id="rId52"/>
    <p:sldId id="2134807079" r:id="rId53"/>
    <p:sldId id="2134807080" r:id="rId54"/>
    <p:sldId id="2134806783" r:id="rId55"/>
    <p:sldId id="2134806785" r:id="rId56"/>
    <p:sldId id="921" r:id="rId57"/>
    <p:sldId id="922" r:id="rId58"/>
    <p:sldId id="924" r:id="rId59"/>
    <p:sldId id="849" r:id="rId60"/>
    <p:sldId id="2134806697" r:id="rId61"/>
    <p:sldId id="2134806706" r:id="rId62"/>
    <p:sldId id="858" r:id="rId63"/>
    <p:sldId id="2134807043" r:id="rId64"/>
    <p:sldId id="868" r:id="rId65"/>
    <p:sldId id="2134807041" r:id="rId66"/>
    <p:sldId id="2134806752" r:id="rId67"/>
    <p:sldId id="969" r:id="rId68"/>
  </p:sldIdLst>
  <p:sldSz cx="9144000" cy="6858000" type="screen4x3"/>
  <p:notesSz cx="6735763" cy="9866313"/>
  <p:embeddedFontLst>
    <p:embeddedFont>
      <p:font typeface="Cambria Math" panose="02040503050406030204" pitchFamily="18" charset="0"/>
      <p:regular r:id="rId71"/>
    </p:embeddedFont>
    <p:embeddedFont>
      <p:font typeface="Dosis" pitchFamily="2" charset="0"/>
      <p:regular r:id="rId72"/>
      <p:bold r:id="rId7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AA600"/>
    <a:srgbClr val="FCC302"/>
    <a:srgbClr val="084F6A"/>
    <a:srgbClr val="F2F2F2"/>
    <a:srgbClr val="FFFFFF"/>
    <a:srgbClr val="FFEFBB"/>
    <a:srgbClr val="BFBFBF"/>
    <a:srgbClr val="F2B800"/>
    <a:srgbClr val="FFC000"/>
    <a:srgbClr val="A0A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95" autoAdjust="0"/>
    <p:restoredTop sz="96290" autoAdjust="0"/>
  </p:normalViewPr>
  <p:slideViewPr>
    <p:cSldViewPr snapToGrid="0">
      <p:cViewPr varScale="1">
        <p:scale>
          <a:sx n="71" d="100"/>
          <a:sy n="71" d="100"/>
        </p:scale>
        <p:origin x="812" y="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handoutMaster" Target="handoutMasters/handoutMaster1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3.fntdata"/><Relationship Id="rId78" Type="http://schemas.microsoft.com/office/2018/10/relationships/authors" Target="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font" Target="fonts/font1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20/12/2025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44290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73D9A-1035-23D0-1898-56048D4E4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69EAA7B-D98C-1C1A-196B-D36D1CB7C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5CC8D9B-BA24-2362-9CE1-4F0F9BA79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168DBA-8A7A-C59C-BBBF-0A9FFE856F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7024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6130" y="-13063"/>
            <a:ext cx="9178834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538" y="-25150"/>
            <a:ext cx="9177533" cy="688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1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05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DD0497D-8F79-0933-B3D5-AF8A7B36202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076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095FA5A-1E0B-2B99-9B72-E97E44AC0F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0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743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F1A211-657F-B987-B2BE-49CCF38378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4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925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0E99929-5F25-099D-C5D6-76D64D24E2B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228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962912E-865E-A118-5AE6-3881416AD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511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4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BE37129-F6C1-090E-E948-3FB02CD2DA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96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99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2.png"/><Relationship Id="rId5" Type="http://schemas.openxmlformats.org/officeDocument/2006/relationships/image" Target="../media/image15.emf"/><Relationship Id="rId4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4.png"/><Relationship Id="rId5" Type="http://schemas.openxmlformats.org/officeDocument/2006/relationships/image" Target="../media/image15.emf"/><Relationship Id="rId4" Type="http://schemas.openxmlformats.org/officeDocument/2006/relationships/image" Target="../media/image32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microsoft.com/office/2007/relationships/media" Target="../media/media6.mp4"/><Relationship Id="rId7" Type="http://schemas.openxmlformats.org/officeDocument/2006/relationships/image" Target="../media/image53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6.mp4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Groupe 34">
            <a:extLst>
              <a:ext uri="{FF2B5EF4-FFF2-40B4-BE49-F238E27FC236}">
                <a16:creationId xmlns:a16="http://schemas.microsoft.com/office/drawing/2014/main" id="{49328FF8-D163-CFE8-2ACC-0DC933D7C351}"/>
              </a:ext>
            </a:extLst>
          </p:cNvPr>
          <p:cNvGrpSpPr/>
          <p:nvPr/>
        </p:nvGrpSpPr>
        <p:grpSpPr>
          <a:xfrm>
            <a:off x="2446610" y="6021421"/>
            <a:ext cx="1124468" cy="288630"/>
            <a:chOff x="5372100" y="5877672"/>
            <a:chExt cx="1124468" cy="288630"/>
          </a:xfrm>
        </p:grpSpPr>
        <p:sp>
          <p:nvSpPr>
            <p:cNvPr id="16" name="Rectangle : coins arrondis 35">
              <a:extLst>
                <a:ext uri="{FF2B5EF4-FFF2-40B4-BE49-F238E27FC236}">
                  <a16:creationId xmlns:a16="http://schemas.microsoft.com/office/drawing/2014/main" id="{7DF8320E-BF1F-4DD3-DBAC-61D22E30571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Ellipse 36">
              <a:extLst>
                <a:ext uri="{FF2B5EF4-FFF2-40B4-BE49-F238E27FC236}">
                  <a16:creationId xmlns:a16="http://schemas.microsoft.com/office/drawing/2014/main" id="{10F923DD-00E5-0CE3-3C40-5D2AA4537FD6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rgbClr val="B2B3AE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37">
            <a:extLst>
              <a:ext uri="{FF2B5EF4-FFF2-40B4-BE49-F238E27FC236}">
                <a16:creationId xmlns:a16="http://schemas.microsoft.com/office/drawing/2014/main" id="{BDD32D5B-EC0C-FBAC-56A6-F458A97D8783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  <a:solidFill>
            <a:srgbClr val="BFBFBF"/>
          </a:solidFill>
        </p:grpSpPr>
        <p:sp>
          <p:nvSpPr>
            <p:cNvPr id="19" name="Rectangle : coins arrondis 38">
              <a:extLst>
                <a:ext uri="{FF2B5EF4-FFF2-40B4-BE49-F238E27FC236}">
                  <a16:creationId xmlns:a16="http://schemas.microsoft.com/office/drawing/2014/main" id="{045E6E3D-F7A3-AE31-A9DF-DFAD6051187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Ellipse 39">
              <a:extLst>
                <a:ext uri="{FF2B5EF4-FFF2-40B4-BE49-F238E27FC236}">
                  <a16:creationId xmlns:a16="http://schemas.microsoft.com/office/drawing/2014/main" id="{B5755DAE-FFA2-95A0-64DD-632B4C52E138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1" name="Groupe 40">
            <a:extLst>
              <a:ext uri="{FF2B5EF4-FFF2-40B4-BE49-F238E27FC236}">
                <a16:creationId xmlns:a16="http://schemas.microsoft.com/office/drawing/2014/main" id="{1A0D9468-63FC-7E14-3B93-B5E35F0A6357}"/>
              </a:ext>
            </a:extLst>
          </p:cNvPr>
          <p:cNvGrpSpPr/>
          <p:nvPr/>
        </p:nvGrpSpPr>
        <p:grpSpPr>
          <a:xfrm>
            <a:off x="7337866" y="6021421"/>
            <a:ext cx="1124468" cy="288630"/>
            <a:chOff x="7337866" y="6021421"/>
            <a:chExt cx="1124468" cy="288630"/>
          </a:xfrm>
          <a:solidFill>
            <a:srgbClr val="BFBFBF"/>
          </a:solidFill>
        </p:grpSpPr>
        <p:sp>
          <p:nvSpPr>
            <p:cNvPr id="22" name="Rectangle : coins arrondis 41">
              <a:extLst>
                <a:ext uri="{FF2B5EF4-FFF2-40B4-BE49-F238E27FC236}">
                  <a16:creationId xmlns:a16="http://schemas.microsoft.com/office/drawing/2014/main" id="{24B12A97-BDBA-110B-38D8-FE0BA3D80693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Ellipse 42">
              <a:extLst>
                <a:ext uri="{FF2B5EF4-FFF2-40B4-BE49-F238E27FC236}">
                  <a16:creationId xmlns:a16="http://schemas.microsoft.com/office/drawing/2014/main" id="{6446AACD-59E7-F92D-2E0A-3D120BCF9E1A}"/>
                </a:ext>
              </a:extLst>
            </p:cNvPr>
            <p:cNvSpPr/>
            <p:nvPr/>
          </p:nvSpPr>
          <p:spPr>
            <a:xfrm>
              <a:off x="8193283" y="6021421"/>
              <a:ext cx="269051" cy="256655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4" name="Groupe 43">
            <a:extLst>
              <a:ext uri="{FF2B5EF4-FFF2-40B4-BE49-F238E27FC236}">
                <a16:creationId xmlns:a16="http://schemas.microsoft.com/office/drawing/2014/main" id="{5CD5D390-59DA-07FE-7C23-3B8109D21CBB}"/>
              </a:ext>
            </a:extLst>
          </p:cNvPr>
          <p:cNvGrpSpPr/>
          <p:nvPr/>
        </p:nvGrpSpPr>
        <p:grpSpPr>
          <a:xfrm>
            <a:off x="5707448" y="6015247"/>
            <a:ext cx="1124468" cy="294804"/>
            <a:chOff x="7337866" y="6015247"/>
            <a:chExt cx="1124468" cy="294804"/>
          </a:xfrm>
          <a:solidFill>
            <a:srgbClr val="BFBFBF"/>
          </a:solidFill>
        </p:grpSpPr>
        <p:sp>
          <p:nvSpPr>
            <p:cNvPr id="25" name="Rectangle : coins arrondis 44">
              <a:extLst>
                <a:ext uri="{FF2B5EF4-FFF2-40B4-BE49-F238E27FC236}">
                  <a16:creationId xmlns:a16="http://schemas.microsoft.com/office/drawing/2014/main" id="{0CD7C0D3-97AA-E1C9-2416-854AAB862C0A}"/>
                </a:ext>
              </a:extLst>
            </p:cNvPr>
            <p:cNvSpPr/>
            <p:nvPr/>
          </p:nvSpPr>
          <p:spPr>
            <a:xfrm>
              <a:off x="7337866" y="6021421"/>
              <a:ext cx="1124468" cy="28863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F8E662AE-7350-484A-14E2-8FBB9CC1542B}"/>
                </a:ext>
              </a:extLst>
            </p:cNvPr>
            <p:cNvSpPr/>
            <p:nvPr/>
          </p:nvSpPr>
          <p:spPr>
            <a:xfrm>
              <a:off x="8193283" y="6015247"/>
              <a:ext cx="269051" cy="256655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7" name="Groupe 46">
            <a:extLst>
              <a:ext uri="{FF2B5EF4-FFF2-40B4-BE49-F238E27FC236}">
                <a16:creationId xmlns:a16="http://schemas.microsoft.com/office/drawing/2014/main" id="{1C6CC00C-FBF9-42F2-807A-12AF12ADFA66}"/>
              </a:ext>
            </a:extLst>
          </p:cNvPr>
          <p:cNvGrpSpPr/>
          <p:nvPr/>
        </p:nvGrpSpPr>
        <p:grpSpPr>
          <a:xfrm>
            <a:off x="4077029" y="6021421"/>
            <a:ext cx="1132187" cy="288630"/>
            <a:chOff x="5701783" y="6021421"/>
            <a:chExt cx="1132187" cy="288630"/>
          </a:xfrm>
          <a:solidFill>
            <a:srgbClr val="B2B3AE"/>
          </a:solidFill>
        </p:grpSpPr>
        <p:sp>
          <p:nvSpPr>
            <p:cNvPr id="28" name="Rectangle : coins arrondis 47">
              <a:extLst>
                <a:ext uri="{FF2B5EF4-FFF2-40B4-BE49-F238E27FC236}">
                  <a16:creationId xmlns:a16="http://schemas.microsoft.com/office/drawing/2014/main" id="{42032FBA-237D-2274-58FD-4E47DA331F23}"/>
                </a:ext>
              </a:extLst>
            </p:cNvPr>
            <p:cNvSpPr/>
            <p:nvPr/>
          </p:nvSpPr>
          <p:spPr>
            <a:xfrm>
              <a:off x="5701783" y="6021421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r>
                <a:rPr lang="ar-AE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83AA3533-1871-69D9-DF0D-A432316D0187}"/>
                </a:ext>
              </a:extLst>
            </p:cNvPr>
            <p:cNvSpPr/>
            <p:nvPr/>
          </p:nvSpPr>
          <p:spPr>
            <a:xfrm>
              <a:off x="6564919" y="6041623"/>
              <a:ext cx="269051" cy="256655"/>
            </a:xfrm>
            <a:prstGeom prst="ellipse">
              <a:avLst/>
            </a:prstGeom>
            <a:solidFill>
              <a:srgbClr val="F2F2F2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rtl="1"/>
              <a:endParaRPr lang="fr-FR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D27CF392-6086-C44E-E114-B4B90389E6CB}"/>
              </a:ext>
            </a:extLst>
          </p:cNvPr>
          <p:cNvSpPr txBox="1"/>
          <p:nvPr/>
        </p:nvSpPr>
        <p:spPr>
          <a:xfrm>
            <a:off x="757312" y="4123661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8B8F3D1-30BA-8119-F0AC-9ABC3825959D}"/>
              </a:ext>
            </a:extLst>
          </p:cNvPr>
          <p:cNvSpPr txBox="1"/>
          <p:nvPr/>
        </p:nvSpPr>
        <p:spPr>
          <a:xfrm>
            <a:off x="4030760" y="5180629"/>
            <a:ext cx="304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chemeClr val="bg1"/>
                </a:solidFill>
              </a:rPr>
              <a:t>2</a:t>
            </a:r>
            <a:endParaRPr lang="fr-M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08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030E62-33F1-E584-FAA4-DB27F114A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B11A408-8D50-9DA0-5262-0DE875D0D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7B329FC-B3F1-C54A-F573-71E51BF65D56}"/>
              </a:ext>
            </a:extLst>
          </p:cNvPr>
          <p:cNvSpPr txBox="1"/>
          <p:nvPr/>
        </p:nvSpPr>
        <p:spPr>
          <a:xfrm>
            <a:off x="1403648" y="838597"/>
            <a:ext cx="6058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0AC3A63-5D58-40C7-C39B-1198EF6FC371}"/>
              </a:ext>
            </a:extLst>
          </p:cNvPr>
          <p:cNvGrpSpPr/>
          <p:nvPr/>
        </p:nvGrpSpPr>
        <p:grpSpPr>
          <a:xfrm>
            <a:off x="347370" y="2196100"/>
            <a:ext cx="7945120" cy="2465798"/>
            <a:chOff x="347370" y="2196100"/>
            <a:chExt cx="7945120" cy="2465798"/>
          </a:xfrm>
        </p:grpSpPr>
        <p:pic>
          <p:nvPicPr>
            <p:cNvPr id="43" name="Picture 4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4ADDDAB-F6F2-3D2E-01B2-209C89E7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7370" y="2196100"/>
              <a:ext cx="7945120" cy="2465798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9ED56CD-8782-EE1B-DCDB-BE8D5445B9D5}"/>
                </a:ext>
              </a:extLst>
            </p:cNvPr>
            <p:cNvGrpSpPr/>
            <p:nvPr/>
          </p:nvGrpSpPr>
          <p:grpSpPr>
            <a:xfrm>
              <a:off x="3267039" y="2967334"/>
              <a:ext cx="4787113" cy="1540588"/>
              <a:chOff x="3267039" y="2967334"/>
              <a:chExt cx="4787113" cy="1540588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A5F7292D-9359-53D0-3485-EBC6B8B9B581}"/>
                  </a:ext>
                </a:extLst>
              </p:cNvPr>
              <p:cNvSpPr txBox="1"/>
              <p:nvPr/>
            </p:nvSpPr>
            <p:spPr>
              <a:xfrm>
                <a:off x="4704080" y="2967335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30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CD8C50A-CA55-1BD6-1D2E-A49D323CC9F5}"/>
                  </a:ext>
                </a:extLst>
              </p:cNvPr>
              <p:cNvSpPr txBox="1"/>
              <p:nvPr/>
            </p:nvSpPr>
            <p:spPr>
              <a:xfrm>
                <a:off x="7260781" y="2967334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88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BEDD519-1B8F-8E56-9D5F-16B2438F02C4}"/>
                  </a:ext>
                </a:extLst>
              </p:cNvPr>
              <p:cNvSpPr txBox="1"/>
              <p:nvPr/>
            </p:nvSpPr>
            <p:spPr>
              <a:xfrm>
                <a:off x="4990674" y="3476849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30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03DF1500-9DDA-A5D2-33CA-B19DBB552B13}"/>
                  </a:ext>
                </a:extLst>
              </p:cNvPr>
              <p:cNvSpPr txBox="1"/>
              <p:nvPr/>
            </p:nvSpPr>
            <p:spPr>
              <a:xfrm>
                <a:off x="3352800" y="347685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2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013BD94F-CEF3-52C5-8534-5FE7BF0300F6}"/>
                  </a:ext>
                </a:extLst>
              </p:cNvPr>
              <p:cNvSpPr txBox="1"/>
              <p:nvPr/>
            </p:nvSpPr>
            <p:spPr>
              <a:xfrm>
                <a:off x="4967934" y="3998409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30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974B088-E0B6-69AA-81C8-75E1B6EBD1B6}"/>
                  </a:ext>
                </a:extLst>
              </p:cNvPr>
              <p:cNvSpPr txBox="1"/>
              <p:nvPr/>
            </p:nvSpPr>
            <p:spPr>
              <a:xfrm>
                <a:off x="3267039" y="3998410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15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E3EA672-185A-5606-4894-863C4F1C1FCA}"/>
                  </a:ext>
                </a:extLst>
              </p:cNvPr>
              <p:cNvSpPr txBox="1"/>
              <p:nvPr/>
            </p:nvSpPr>
            <p:spPr>
              <a:xfrm>
                <a:off x="7526443" y="3476848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88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40B6DF6-F2FA-38AD-7518-153E4F70BD73}"/>
                  </a:ext>
                </a:extLst>
              </p:cNvPr>
              <p:cNvSpPr txBox="1"/>
              <p:nvPr/>
            </p:nvSpPr>
            <p:spPr>
              <a:xfrm>
                <a:off x="5994703" y="3478257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8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A942FE2-ECEC-02A0-CEF7-1A35D0DAB0FC}"/>
                  </a:ext>
                </a:extLst>
              </p:cNvPr>
              <p:cNvSpPr txBox="1"/>
              <p:nvPr/>
            </p:nvSpPr>
            <p:spPr>
              <a:xfrm>
                <a:off x="7516283" y="4046257"/>
                <a:ext cx="527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88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1A6FAF7-4446-3CB5-FF23-905126BA509D}"/>
                  </a:ext>
                </a:extLst>
              </p:cNvPr>
              <p:cNvSpPr txBox="1"/>
              <p:nvPr/>
            </p:nvSpPr>
            <p:spPr>
              <a:xfrm>
                <a:off x="5954366" y="4012659"/>
                <a:ext cx="510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ar-MA" sz="2400" b="1" dirty="0">
                    <a:solidFill>
                      <a:srgbClr val="FF0000"/>
                    </a:solidFill>
                  </a:rPr>
                  <a:t>11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8115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8902-91C9-5AA3-A2F7-CABDCD2DB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B521FF4-3CA9-6003-62AE-2B0A4C363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D28EF6B5-A86C-039C-1B9A-25A185AA2E43}"/>
              </a:ext>
            </a:extLst>
          </p:cNvPr>
          <p:cNvSpPr txBox="1"/>
          <p:nvPr/>
        </p:nvSpPr>
        <p:spPr>
          <a:xfrm>
            <a:off x="1403648" y="838597"/>
            <a:ext cx="6058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التمرين 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ar-S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لديكم دقيقة واحدة.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D477954-CB07-6AA3-C19F-FFAFDE0BB49E}"/>
              </a:ext>
            </a:extLst>
          </p:cNvPr>
          <p:cNvGrpSpPr/>
          <p:nvPr/>
        </p:nvGrpSpPr>
        <p:grpSpPr>
          <a:xfrm>
            <a:off x="799225" y="1914423"/>
            <a:ext cx="7267365" cy="4536848"/>
            <a:chOff x="799225" y="1914423"/>
            <a:chExt cx="7267365" cy="4536848"/>
          </a:xfrm>
        </p:grpSpPr>
        <p:pic>
          <p:nvPicPr>
            <p:cNvPr id="5" name="Picture 4" descr="A white sheet with black lines and numbers&#10;&#10;AI-generated content may be incorrect.">
              <a:extLst>
                <a:ext uri="{FF2B5EF4-FFF2-40B4-BE49-F238E27FC236}">
                  <a16:creationId xmlns:a16="http://schemas.microsoft.com/office/drawing/2014/main" id="{08A1CC48-36AE-1BB2-BF3C-7AE7B3DDD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9225" y="1914423"/>
              <a:ext cx="7267365" cy="4536848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C77BC3C-03DA-8A53-42C1-1BBA999541E6}"/>
                </a:ext>
              </a:extLst>
            </p:cNvPr>
            <p:cNvGrpSpPr/>
            <p:nvPr/>
          </p:nvGrpSpPr>
          <p:grpSpPr>
            <a:xfrm>
              <a:off x="1038121" y="3813515"/>
              <a:ext cx="5344900" cy="849399"/>
              <a:chOff x="1038121" y="3813515"/>
              <a:chExt cx="5344900" cy="849399"/>
            </a:xfrm>
          </p:grpSpPr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0EE040D-E9B8-1931-C580-991E9FF82528}"/>
                  </a:ext>
                </a:extLst>
              </p:cNvPr>
              <p:cNvSpPr txBox="1"/>
              <p:nvPr/>
            </p:nvSpPr>
            <p:spPr>
              <a:xfrm>
                <a:off x="1064686" y="3840396"/>
                <a:ext cx="965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0= </a:t>
                </a:r>
                <a:r>
                  <a:rPr lang="fr-MA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DD1670F-971D-DA84-F504-25E089903099}"/>
                  </a:ext>
                </a:extLst>
              </p:cNvPr>
              <p:cNvSpPr txBox="1"/>
              <p:nvPr/>
            </p:nvSpPr>
            <p:spPr>
              <a:xfrm>
                <a:off x="2189111" y="3843732"/>
                <a:ext cx="965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1= </a:t>
                </a:r>
                <a:r>
                  <a:rPr lang="fr-MA" b="1" dirty="0">
                    <a:solidFill>
                      <a:srgbClr val="FF0000"/>
                    </a:solidFill>
                  </a:rPr>
                  <a:t>4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F46A080-D43B-7366-5053-304EB4004181}"/>
                  </a:ext>
                </a:extLst>
              </p:cNvPr>
              <p:cNvSpPr txBox="1"/>
              <p:nvPr/>
            </p:nvSpPr>
            <p:spPr>
              <a:xfrm>
                <a:off x="3223263" y="3813515"/>
                <a:ext cx="965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2= </a:t>
                </a:r>
                <a:r>
                  <a:rPr lang="fr-MA" b="1" dirty="0">
                    <a:solidFill>
                      <a:srgbClr val="FF0000"/>
                    </a:solidFill>
                  </a:rPr>
                  <a:t>8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88E5D9B-4083-E21F-1132-2B9E8EEE0713}"/>
                  </a:ext>
                </a:extLst>
              </p:cNvPr>
              <p:cNvSpPr txBox="1"/>
              <p:nvPr/>
            </p:nvSpPr>
            <p:spPr>
              <a:xfrm>
                <a:off x="4243073" y="3867257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3= </a:t>
                </a:r>
                <a:r>
                  <a:rPr lang="fr-MA" b="1" dirty="0">
                    <a:solidFill>
                      <a:srgbClr val="FF0000"/>
                    </a:solidFill>
                  </a:rPr>
                  <a:t>12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25858C2-753A-32F9-7DE5-0F57D68998C7}"/>
                  </a:ext>
                </a:extLst>
              </p:cNvPr>
              <p:cNvSpPr txBox="1"/>
              <p:nvPr/>
            </p:nvSpPr>
            <p:spPr>
              <a:xfrm>
                <a:off x="5300983" y="3891017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4= </a:t>
                </a:r>
                <a:r>
                  <a:rPr lang="fr-MA" b="1" dirty="0">
                    <a:solidFill>
                      <a:srgbClr val="FF0000"/>
                    </a:solidFill>
                  </a:rPr>
                  <a:t>16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8325E1C-82E7-4AA9-73AA-FFCB6A8DB5E7}"/>
                  </a:ext>
                </a:extLst>
              </p:cNvPr>
              <p:cNvSpPr txBox="1"/>
              <p:nvPr/>
            </p:nvSpPr>
            <p:spPr>
              <a:xfrm>
                <a:off x="1038121" y="4256777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5= </a:t>
                </a:r>
                <a:r>
                  <a:rPr lang="fr-MA" b="1" dirty="0">
                    <a:solidFill>
                      <a:srgbClr val="FF0000"/>
                    </a:solidFill>
                  </a:rPr>
                  <a:t>20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0ED1582-D375-A01E-1A54-638D82B0634C}"/>
                  </a:ext>
                </a:extLst>
              </p:cNvPr>
              <p:cNvSpPr txBox="1"/>
              <p:nvPr/>
            </p:nvSpPr>
            <p:spPr>
              <a:xfrm>
                <a:off x="2120159" y="4293582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6= </a:t>
                </a:r>
                <a:r>
                  <a:rPr lang="fr-MA" b="1" dirty="0">
                    <a:solidFill>
                      <a:srgbClr val="FF0000"/>
                    </a:solidFill>
                  </a:rPr>
                  <a:t>24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6341B10-E1F9-9D99-2A57-62AB5B81FBB3}"/>
                  </a:ext>
                </a:extLst>
              </p:cNvPr>
              <p:cNvSpPr txBox="1"/>
              <p:nvPr/>
            </p:nvSpPr>
            <p:spPr>
              <a:xfrm>
                <a:off x="3185162" y="4293582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7= </a:t>
                </a:r>
                <a:r>
                  <a:rPr lang="fr-MA" b="1" dirty="0">
                    <a:solidFill>
                      <a:srgbClr val="FF0000"/>
                    </a:solidFill>
                  </a:rPr>
                  <a:t>28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6466890-18FD-ED92-E02E-487D217ECA5E}"/>
                  </a:ext>
                </a:extLst>
              </p:cNvPr>
              <p:cNvSpPr txBox="1"/>
              <p:nvPr/>
            </p:nvSpPr>
            <p:spPr>
              <a:xfrm>
                <a:off x="4150362" y="4293582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8= </a:t>
                </a:r>
                <a:r>
                  <a:rPr lang="fr-MA" b="1" dirty="0">
                    <a:solidFill>
                      <a:srgbClr val="FF0000"/>
                    </a:solidFill>
                  </a:rPr>
                  <a:t>32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AF16633-C87D-58F6-5D5F-8C304BC6BAD1}"/>
                  </a:ext>
                </a:extLst>
              </p:cNvPr>
              <p:cNvSpPr txBox="1"/>
              <p:nvPr/>
            </p:nvSpPr>
            <p:spPr>
              <a:xfrm>
                <a:off x="5232400" y="4293582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4 x 9= </a:t>
                </a:r>
                <a:r>
                  <a:rPr lang="fr-MA" b="1" dirty="0">
                    <a:solidFill>
                      <a:srgbClr val="FF0000"/>
                    </a:solidFill>
                  </a:rPr>
                  <a:t>36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9FDF859-9BB4-A17C-80C0-22067EA9D8E4}"/>
                </a:ext>
              </a:extLst>
            </p:cNvPr>
            <p:cNvGrpSpPr/>
            <p:nvPr/>
          </p:nvGrpSpPr>
          <p:grpSpPr>
            <a:xfrm>
              <a:off x="1038121" y="4982880"/>
              <a:ext cx="5344900" cy="838274"/>
              <a:chOff x="1038121" y="3824640"/>
              <a:chExt cx="5344900" cy="838274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D26EC77-9B85-8BD3-68B7-2864762D29A7}"/>
                  </a:ext>
                </a:extLst>
              </p:cNvPr>
              <p:cNvSpPr txBox="1"/>
              <p:nvPr/>
            </p:nvSpPr>
            <p:spPr>
              <a:xfrm>
                <a:off x="1064686" y="3840396"/>
                <a:ext cx="965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0= </a:t>
                </a:r>
                <a:r>
                  <a:rPr lang="fr-MA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785C928-E5F0-0CC5-97B2-60A623E505A9}"/>
                  </a:ext>
                </a:extLst>
              </p:cNvPr>
              <p:cNvSpPr txBox="1"/>
              <p:nvPr/>
            </p:nvSpPr>
            <p:spPr>
              <a:xfrm>
                <a:off x="2189111" y="3843732"/>
                <a:ext cx="965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1= </a:t>
                </a:r>
                <a:r>
                  <a:rPr lang="fr-MA" b="1" dirty="0">
                    <a:solidFill>
                      <a:srgbClr val="FF0000"/>
                    </a:solidFill>
                  </a:rPr>
                  <a:t>7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28A57BE-7099-0668-8F07-F72AB41E74B5}"/>
                  </a:ext>
                </a:extLst>
              </p:cNvPr>
              <p:cNvSpPr txBox="1"/>
              <p:nvPr/>
            </p:nvSpPr>
            <p:spPr>
              <a:xfrm>
                <a:off x="3171139" y="3824640"/>
                <a:ext cx="111008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2= </a:t>
                </a:r>
                <a:r>
                  <a:rPr lang="fr-MA" b="1" dirty="0">
                    <a:solidFill>
                      <a:srgbClr val="FF0000"/>
                    </a:solidFill>
                  </a:rPr>
                  <a:t>14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E65A5D3D-C677-3BAD-3DA0-46AD978C25CD}"/>
                  </a:ext>
                </a:extLst>
              </p:cNvPr>
              <p:cNvSpPr txBox="1"/>
              <p:nvPr/>
            </p:nvSpPr>
            <p:spPr>
              <a:xfrm>
                <a:off x="4243073" y="3867257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3= </a:t>
                </a:r>
                <a:r>
                  <a:rPr lang="fr-MA" b="1" dirty="0">
                    <a:solidFill>
                      <a:srgbClr val="FF0000"/>
                    </a:solidFill>
                  </a:rPr>
                  <a:t>21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15D81240-6E66-9FE7-56CC-B181E011C6D5}"/>
                  </a:ext>
                </a:extLst>
              </p:cNvPr>
              <p:cNvSpPr txBox="1"/>
              <p:nvPr/>
            </p:nvSpPr>
            <p:spPr>
              <a:xfrm>
                <a:off x="5300983" y="3891017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4= </a:t>
                </a:r>
                <a:r>
                  <a:rPr lang="fr-MA" b="1" dirty="0">
                    <a:solidFill>
                      <a:srgbClr val="FF0000"/>
                    </a:solidFill>
                  </a:rPr>
                  <a:t>28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19FC3C-D753-56C1-8EC5-838A9095DD32}"/>
                  </a:ext>
                </a:extLst>
              </p:cNvPr>
              <p:cNvSpPr txBox="1"/>
              <p:nvPr/>
            </p:nvSpPr>
            <p:spPr>
              <a:xfrm>
                <a:off x="1038121" y="4256777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5= </a:t>
                </a:r>
                <a:r>
                  <a:rPr lang="fr-MA" b="1" dirty="0">
                    <a:solidFill>
                      <a:srgbClr val="FF0000"/>
                    </a:solidFill>
                  </a:rPr>
                  <a:t>35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73C19339-5886-BC58-BBC6-C0880D314B05}"/>
                  </a:ext>
                </a:extLst>
              </p:cNvPr>
              <p:cNvSpPr txBox="1"/>
              <p:nvPr/>
            </p:nvSpPr>
            <p:spPr>
              <a:xfrm>
                <a:off x="2120159" y="4293582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6= </a:t>
                </a:r>
                <a:r>
                  <a:rPr lang="fr-MA" b="1" dirty="0">
                    <a:solidFill>
                      <a:srgbClr val="FF0000"/>
                    </a:solidFill>
                  </a:rPr>
                  <a:t>42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1F57E7F-3345-3712-7721-D921FF8930F9}"/>
                  </a:ext>
                </a:extLst>
              </p:cNvPr>
              <p:cNvSpPr txBox="1"/>
              <p:nvPr/>
            </p:nvSpPr>
            <p:spPr>
              <a:xfrm>
                <a:off x="3185162" y="4293582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7= </a:t>
                </a:r>
                <a:r>
                  <a:rPr lang="fr-MA" b="1" dirty="0">
                    <a:solidFill>
                      <a:srgbClr val="FF0000"/>
                    </a:solidFill>
                  </a:rPr>
                  <a:t>49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6A2B401-FF64-0B41-CA2F-8A7E94D16141}"/>
                  </a:ext>
                </a:extLst>
              </p:cNvPr>
              <p:cNvSpPr txBox="1"/>
              <p:nvPr/>
            </p:nvSpPr>
            <p:spPr>
              <a:xfrm>
                <a:off x="4218945" y="4260349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8= </a:t>
                </a:r>
                <a:r>
                  <a:rPr lang="fr-MA" b="1" dirty="0">
                    <a:solidFill>
                      <a:srgbClr val="FF0000"/>
                    </a:solidFill>
                  </a:rPr>
                  <a:t>56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152E0FB8-979E-410A-0AC7-6CA7D70E1E3E}"/>
                  </a:ext>
                </a:extLst>
              </p:cNvPr>
              <p:cNvSpPr txBox="1"/>
              <p:nvPr/>
            </p:nvSpPr>
            <p:spPr>
              <a:xfrm>
                <a:off x="5252728" y="4253600"/>
                <a:ext cx="108203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dirty="0"/>
                  <a:t>7 x 9= </a:t>
                </a:r>
                <a:r>
                  <a:rPr lang="fr-MA" b="1" dirty="0">
                    <a:solidFill>
                      <a:srgbClr val="FF0000"/>
                    </a:solidFill>
                  </a:rPr>
                  <a:t>63</a:t>
                </a:r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8097E705-CDD5-B4D2-81AD-B91B138EBDF9}"/>
                </a:ext>
              </a:extLst>
            </p:cNvPr>
            <p:cNvGrpSpPr/>
            <p:nvPr/>
          </p:nvGrpSpPr>
          <p:grpSpPr>
            <a:xfrm>
              <a:off x="1718149" y="2734671"/>
              <a:ext cx="4814801" cy="810615"/>
              <a:chOff x="1718149" y="2734671"/>
              <a:chExt cx="4814801" cy="81061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64719BE-9EB5-056E-ABB7-F3AE12B34FEA}"/>
                  </a:ext>
                </a:extLst>
              </p:cNvPr>
              <p:cNvSpPr txBox="1"/>
              <p:nvPr/>
            </p:nvSpPr>
            <p:spPr>
              <a:xfrm>
                <a:off x="1794405" y="2759573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MA" b="1" dirty="0">
                    <a:solidFill>
                      <a:srgbClr val="FF0000"/>
                    </a:solidFill>
                  </a:rPr>
                  <a:t>0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67227891-B051-C6DD-2D1D-D25A7A8F9614}"/>
                  </a:ext>
                </a:extLst>
              </p:cNvPr>
              <p:cNvSpPr txBox="1"/>
              <p:nvPr/>
            </p:nvSpPr>
            <p:spPr>
              <a:xfrm>
                <a:off x="1718149" y="3175954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15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8DDA733-8FD9-A06A-3873-5E391BF7B697}"/>
                  </a:ext>
                </a:extLst>
              </p:cNvPr>
              <p:cNvSpPr txBox="1"/>
              <p:nvPr/>
            </p:nvSpPr>
            <p:spPr>
              <a:xfrm>
                <a:off x="2872554" y="2768467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3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0F8A39DB-00C7-E372-B665-0AC14D1C006D}"/>
                  </a:ext>
                </a:extLst>
              </p:cNvPr>
              <p:cNvSpPr txBox="1"/>
              <p:nvPr/>
            </p:nvSpPr>
            <p:spPr>
              <a:xfrm>
                <a:off x="2804495" y="3167208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18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F82BE908-6331-63F4-69EF-87CA77E7EB59}"/>
                  </a:ext>
                </a:extLst>
              </p:cNvPr>
              <p:cNvSpPr txBox="1"/>
              <p:nvPr/>
            </p:nvSpPr>
            <p:spPr>
              <a:xfrm>
                <a:off x="3920461" y="2734671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6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BBB9680-BD00-23A0-14AD-0B33ACE5CA3B}"/>
                  </a:ext>
                </a:extLst>
              </p:cNvPr>
              <p:cNvSpPr txBox="1"/>
              <p:nvPr/>
            </p:nvSpPr>
            <p:spPr>
              <a:xfrm>
                <a:off x="3894675" y="3167208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21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C568A24E-5F08-2AB9-7BD6-7C4A8036D158}"/>
                  </a:ext>
                </a:extLst>
              </p:cNvPr>
              <p:cNvSpPr txBox="1"/>
              <p:nvPr/>
            </p:nvSpPr>
            <p:spPr>
              <a:xfrm>
                <a:off x="4998610" y="2740883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9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5BB1466D-FF4E-D159-9DEA-50AFD1F30409}"/>
                  </a:ext>
                </a:extLst>
              </p:cNvPr>
              <p:cNvSpPr txBox="1"/>
              <p:nvPr/>
            </p:nvSpPr>
            <p:spPr>
              <a:xfrm>
                <a:off x="4984855" y="3167208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24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05F9094E-E257-045C-93A7-25B33DA83AA9}"/>
                  </a:ext>
                </a:extLst>
              </p:cNvPr>
              <p:cNvSpPr txBox="1"/>
              <p:nvPr/>
            </p:nvSpPr>
            <p:spPr>
              <a:xfrm>
                <a:off x="6013170" y="2768467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12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0BC94EC4-6BB0-A94D-2618-FD9638522E3C}"/>
                  </a:ext>
                </a:extLst>
              </p:cNvPr>
              <p:cNvSpPr txBox="1"/>
              <p:nvPr/>
            </p:nvSpPr>
            <p:spPr>
              <a:xfrm>
                <a:off x="6061988" y="3163421"/>
                <a:ext cx="47096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b="1" dirty="0">
                    <a:solidFill>
                      <a:srgbClr val="FF0000"/>
                    </a:solidFill>
                  </a:rPr>
                  <a:t>27</a:t>
                </a:r>
                <a:endParaRPr lang="fr-MA" b="1" dirty="0">
                  <a:solidFill>
                    <a:srgbClr val="FF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103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50195-5DF0-2C7D-D78F-1927FE8CA1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9B94124-361E-DA14-62CD-D27AABD696D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792427B-58A7-D5CE-2654-A1F4DC049284}"/>
              </a:ext>
            </a:extLst>
          </p:cNvPr>
          <p:cNvGrpSpPr/>
          <p:nvPr/>
        </p:nvGrpSpPr>
        <p:grpSpPr>
          <a:xfrm>
            <a:off x="1834271" y="2133956"/>
            <a:ext cx="4932000" cy="3250245"/>
            <a:chOff x="2193989" y="2167843"/>
            <a:chExt cx="4932000" cy="285467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AAA069AF-1AC3-5CF4-3C44-5CA6140EBCBF}"/>
                </a:ext>
              </a:extLst>
            </p:cNvPr>
            <p:cNvSpPr/>
            <p:nvPr/>
          </p:nvSpPr>
          <p:spPr>
            <a:xfrm>
              <a:off x="2193989" y="2610518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1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940A5582-F93A-887F-3180-2FE5B54D0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046889" y="4073371"/>
              <a:ext cx="747268" cy="74726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B4FF003-22F1-01BF-E8CC-E70D4975D9BA}"/>
                </a:ext>
              </a:extLst>
            </p:cNvPr>
            <p:cNvSpPr txBox="1"/>
            <p:nvPr/>
          </p:nvSpPr>
          <p:spPr>
            <a:xfrm>
              <a:off x="3428038" y="3243832"/>
              <a:ext cx="2618851" cy="4054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50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0ECFCF35-AD53-1271-0525-D8E4229FD622}"/>
                </a:ext>
              </a:extLst>
            </p:cNvPr>
            <p:cNvSpPr txBox="1"/>
            <p:nvPr/>
          </p:nvSpPr>
          <p:spPr>
            <a:xfrm>
              <a:off x="3855086" y="4047493"/>
              <a:ext cx="2057986" cy="513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32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الحساب ذهني</a:t>
              </a:r>
              <a:endParaRPr lang="fr-MA" sz="32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1FE2DBA1-DF36-3750-1519-2F34638EE7A1}"/>
                </a:ext>
              </a:extLst>
            </p:cNvPr>
            <p:cNvSpPr/>
            <p:nvPr/>
          </p:nvSpPr>
          <p:spPr>
            <a:xfrm>
              <a:off x="2950889" y="2167843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98FAA7D0-D78B-0FEA-31F5-24174E0FF1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698043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3866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A69D57-4B7C-45E2-E7BD-CDA321064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0F0070BF-E198-C8D6-F7C0-8A4A2D10FC03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كراساتكم </a:t>
            </a:r>
            <a:endParaRPr lang="fr-FR" sz="2000" b="1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30F7FD15-1408-6E62-39E5-C2AF936DE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pic>
        <p:nvPicPr>
          <p:cNvPr id="5" name="Image 4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A0C36253-EDB8-C949-EA83-D5FABA4A1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881" y="2831826"/>
            <a:ext cx="7942729" cy="11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82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BF78AFF-29F3-5899-5E9D-E270EBCC31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47510" y="938025"/>
            <a:ext cx="7169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 كما في المثال.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4">
            <a:extLst>
              <a:ext uri="{FF2B5EF4-FFF2-40B4-BE49-F238E27FC236}">
                <a16:creationId xmlns:a16="http://schemas.microsoft.com/office/drawing/2014/main" id="{C7E415D5-A150-8AC8-C39D-5CB6041BD2BC}"/>
              </a:ext>
            </a:extLst>
          </p:cNvPr>
          <p:cNvGrpSpPr/>
          <p:nvPr/>
        </p:nvGrpSpPr>
        <p:grpSpPr>
          <a:xfrm>
            <a:off x="1120105" y="2724885"/>
            <a:ext cx="5597011" cy="613155"/>
            <a:chOff x="1581931" y="2616985"/>
            <a:chExt cx="5597011" cy="613155"/>
          </a:xfrm>
        </p:grpSpPr>
        <p:sp>
          <p:nvSpPr>
            <p:cNvPr id="3" name="Rectangle : coins arrondis 1">
              <a:extLst>
                <a:ext uri="{FF2B5EF4-FFF2-40B4-BE49-F238E27FC236}">
                  <a16:creationId xmlns:a16="http://schemas.microsoft.com/office/drawing/2014/main" id="{5F8D4185-EDC6-0A29-A5E1-790E4D94E8E9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4" name="ZoneTexte 2">
              <a:extLst>
                <a:ext uri="{FF2B5EF4-FFF2-40B4-BE49-F238E27FC236}">
                  <a16:creationId xmlns:a16="http://schemas.microsoft.com/office/drawing/2014/main" id="{8E0DF794-139B-5797-49AB-F97BFD7207C0}"/>
                </a:ext>
              </a:extLst>
            </p:cNvPr>
            <p:cNvSpPr txBox="1"/>
            <p:nvPr/>
          </p:nvSpPr>
          <p:spPr>
            <a:xfrm>
              <a:off x="2160675" y="2689451"/>
              <a:ext cx="14574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6 × </a:t>
              </a:r>
              <a:r>
                <a:rPr lang="a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5</a:t>
              </a:r>
              <a:r>
                <a:rPr lang="fr-MA" sz="2400" b="1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 = </a:t>
              </a:r>
              <a:r>
                <a:rPr lang="fr-MA" sz="2400" b="1" dirty="0">
                  <a:solidFill>
                    <a:srgbClr val="FFC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…</a:t>
              </a:r>
            </a:p>
          </p:txBody>
        </p:sp>
        <p:sp>
          <p:nvSpPr>
            <p:cNvPr id="5" name="Ellipse 15">
              <a:extLst>
                <a:ext uri="{FF2B5EF4-FFF2-40B4-BE49-F238E27FC236}">
                  <a16:creationId xmlns:a16="http://schemas.microsoft.com/office/drawing/2014/main" id="{48EC08FD-AFA4-3AE3-3FE6-ECDABEA9F6EE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6" name="ZoneTexte 16">
              <a:extLst>
                <a:ext uri="{FF2B5EF4-FFF2-40B4-BE49-F238E27FC236}">
                  <a16:creationId xmlns:a16="http://schemas.microsoft.com/office/drawing/2014/main" id="{3D2E4663-473A-E844-FB2D-9E63206AEC46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  <p:sp>
          <p:nvSpPr>
            <p:cNvPr id="7" name="ZoneTexte 21">
              <a:extLst>
                <a:ext uri="{FF2B5EF4-FFF2-40B4-BE49-F238E27FC236}">
                  <a16:creationId xmlns:a16="http://schemas.microsoft.com/office/drawing/2014/main" id="{45C11A43-3421-DD33-B276-C45D1B6F27EA}"/>
                </a:ext>
              </a:extLst>
            </p:cNvPr>
            <p:cNvSpPr txBox="1"/>
            <p:nvPr/>
          </p:nvSpPr>
          <p:spPr>
            <a:xfrm>
              <a:off x="4022727" y="2768475"/>
              <a:ext cx="31562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مِ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9" name="Groupe 5">
            <a:extLst>
              <a:ext uri="{FF2B5EF4-FFF2-40B4-BE49-F238E27FC236}">
                <a16:creationId xmlns:a16="http://schemas.microsoft.com/office/drawing/2014/main" id="{B665D45D-96A1-C9A0-2CB0-B65E08E6F934}"/>
              </a:ext>
            </a:extLst>
          </p:cNvPr>
          <p:cNvGrpSpPr/>
          <p:nvPr/>
        </p:nvGrpSpPr>
        <p:grpSpPr>
          <a:xfrm>
            <a:off x="2930416" y="3519961"/>
            <a:ext cx="5090686" cy="931210"/>
            <a:chOff x="2208522" y="3613351"/>
            <a:chExt cx="5090686" cy="931210"/>
          </a:xfrm>
        </p:grpSpPr>
        <p:pic>
          <p:nvPicPr>
            <p:cNvPr id="11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0D767D7E-BC78-0149-EE94-A3A1DB4A1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12" name="Rectangle : coins arrondis 24">
              <a:extLst>
                <a:ext uri="{FF2B5EF4-FFF2-40B4-BE49-F238E27FC236}">
                  <a16:creationId xmlns:a16="http://schemas.microsoft.com/office/drawing/2014/main" id="{9FECFA70-68A5-E4C3-5818-5BE387E1755F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3" name="ZoneTexte 25">
              <a:extLst>
                <a:ext uri="{FF2B5EF4-FFF2-40B4-BE49-F238E27FC236}">
                  <a16:creationId xmlns:a16="http://schemas.microsoft.com/office/drawing/2014/main" id="{E5ED6526-9686-FABA-10E1-DB501AF236F0}"/>
                </a:ext>
              </a:extLst>
            </p:cNvPr>
            <p:cNvSpPr txBox="1"/>
            <p:nvPr/>
          </p:nvSpPr>
          <p:spPr>
            <a:xfrm>
              <a:off x="3918611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JF Flat Bold" panose="02000500000000000000" pitchFamily="2" charset="-78"/>
                </a:rPr>
                <a:t>  </a:t>
              </a:r>
              <a:r>
                <a:rPr lang="ar-MA" sz="3200" b="1" dirty="0">
                  <a:solidFill>
                    <a:srgbClr val="C0000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Calibri" panose="020F0502020204030204" pitchFamily="34" charset="0"/>
                </a:rPr>
                <a:t>30</a:t>
              </a:r>
              <a:endParaRPr lang="fr-FR" sz="3200" b="1" dirty="0">
                <a:solidFill>
                  <a:srgbClr val="C00000"/>
                </a:solidFill>
                <a:latin typeface="Calibri" panose="020F0502020204030204" pitchFamily="34" charset="0"/>
                <a:cs typeface="JF Flat Bold" panose="02000500000000000000" pitchFamily="2" charset="-78"/>
              </a:endParaRPr>
            </a:p>
          </p:txBody>
        </p:sp>
        <p:sp>
          <p:nvSpPr>
            <p:cNvPr id="14" name="ZoneTexte 26">
              <a:extLst>
                <a:ext uri="{FF2B5EF4-FFF2-40B4-BE49-F238E27FC236}">
                  <a16:creationId xmlns:a16="http://schemas.microsoft.com/office/drawing/2014/main" id="{87C56F91-06F5-8799-EA4D-1242D512B140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في كُرّاساتِكُمْ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16" name="Ellipse 27">
              <a:extLst>
                <a:ext uri="{FF2B5EF4-FFF2-40B4-BE49-F238E27FC236}">
                  <a16:creationId xmlns:a16="http://schemas.microsoft.com/office/drawing/2014/main" id="{6510B5F5-E66B-8210-37AC-BB965C629294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 dirty="0">
                <a:latin typeface="Calibri" panose="020F0502020204030204" pitchFamily="34" charset="0"/>
              </a:endParaRPr>
            </a:p>
          </p:txBody>
        </p:sp>
        <p:sp>
          <p:nvSpPr>
            <p:cNvPr id="17" name="ZoneTexte 28">
              <a:extLst>
                <a:ext uri="{FF2B5EF4-FFF2-40B4-BE49-F238E27FC236}">
                  <a16:creationId xmlns:a16="http://schemas.microsoft.com/office/drawing/2014/main" id="{94346FFA-C56A-4516-E627-0C10948283D0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dirty="0">
                  <a:latin typeface="Calibri" panose="020F0502020204030204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35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1243047" y="938025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أنجزوا العمليات </a:t>
            </a:r>
          </a:p>
        </p:txBody>
      </p:sp>
      <p:pic>
        <p:nvPicPr>
          <p:cNvPr id="5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535241-6473-4B3A-95F9-64192E229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" name="Groupe 5">
            <a:extLst>
              <a:ext uri="{FF2B5EF4-FFF2-40B4-BE49-F238E27FC236}">
                <a16:creationId xmlns:a16="http://schemas.microsoft.com/office/drawing/2014/main" id="{D0D88F93-D631-A796-CFB4-2B5F12EEBEAD}"/>
              </a:ext>
            </a:extLst>
          </p:cNvPr>
          <p:cNvGrpSpPr/>
          <p:nvPr/>
        </p:nvGrpSpPr>
        <p:grpSpPr>
          <a:xfrm>
            <a:off x="347510" y="1282507"/>
            <a:ext cx="614494" cy="688367"/>
            <a:chOff x="924143" y="3511073"/>
            <a:chExt cx="614494" cy="688367"/>
          </a:xfrm>
        </p:grpSpPr>
        <p:pic>
          <p:nvPicPr>
            <p:cNvPr id="21" name="Image 6">
              <a:extLst>
                <a:ext uri="{FF2B5EF4-FFF2-40B4-BE49-F238E27FC236}">
                  <a16:creationId xmlns:a16="http://schemas.microsoft.com/office/drawing/2014/main" id="{631D04AE-1544-F674-FBE7-8FC72B2E2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22" name="ZoneTexte 12">
              <a:extLst>
                <a:ext uri="{FF2B5EF4-FFF2-40B4-BE49-F238E27FC236}">
                  <a16:creationId xmlns:a16="http://schemas.microsoft.com/office/drawing/2014/main" id="{40086DE9-B55B-35CA-0EF0-EA18CBD69394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3" name="Image 2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8CBFFC75-EA38-E404-E7A9-BDAA752DC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263" y="2954910"/>
            <a:ext cx="8181996" cy="1155790"/>
          </a:xfrm>
          <a:prstGeom prst="rect">
            <a:avLst/>
          </a:prstGeom>
        </p:spPr>
      </p:pic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0890F62-BEA2-E00D-F367-6DC3EC636D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571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7" descr="Une image contenant texte, Police, lign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28D15602-C67C-5DC3-704C-D469ACF42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252" y="2946134"/>
            <a:ext cx="8181996" cy="1155790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45314" y="912921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في دقيقة.</a:t>
            </a:r>
          </a:p>
        </p:txBody>
      </p:sp>
      <p:pic>
        <p:nvPicPr>
          <p:cNvPr id="4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3F53BCC-CD19-863A-200F-F58BB71603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sp>
        <p:nvSpPr>
          <p:cNvPr id="19" name="TextBox 7">
            <a:extLst>
              <a:ext uri="{FF2B5EF4-FFF2-40B4-BE49-F238E27FC236}">
                <a16:creationId xmlns:a16="http://schemas.microsoft.com/office/drawing/2014/main" id="{44A24FA6-6956-A9D4-6456-94734ACCADE7}"/>
              </a:ext>
            </a:extLst>
          </p:cNvPr>
          <p:cNvSpPr txBox="1"/>
          <p:nvPr/>
        </p:nvSpPr>
        <p:spPr>
          <a:xfrm>
            <a:off x="3151075" y="3048728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54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7">
            <a:extLst>
              <a:ext uri="{FF2B5EF4-FFF2-40B4-BE49-F238E27FC236}">
                <a16:creationId xmlns:a16="http://schemas.microsoft.com/office/drawing/2014/main" id="{65EE1F94-BF75-315B-C0E7-9A7FBB893E87}"/>
              </a:ext>
            </a:extLst>
          </p:cNvPr>
          <p:cNvSpPr txBox="1"/>
          <p:nvPr/>
        </p:nvSpPr>
        <p:spPr>
          <a:xfrm>
            <a:off x="4674075" y="2994023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49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6296DB3C-7B2F-5BF9-8AD0-01BB36015D3D}"/>
              </a:ext>
            </a:extLst>
          </p:cNvPr>
          <p:cNvSpPr txBox="1"/>
          <p:nvPr/>
        </p:nvSpPr>
        <p:spPr>
          <a:xfrm>
            <a:off x="6321840" y="3039763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21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033B1ACC-4B1D-76B4-3C31-69CE7FC9A627}"/>
              </a:ext>
            </a:extLst>
          </p:cNvPr>
          <p:cNvSpPr txBox="1"/>
          <p:nvPr/>
        </p:nvSpPr>
        <p:spPr>
          <a:xfrm>
            <a:off x="7969006" y="3039763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60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9BE69DDC-1CB9-70DF-BD02-F7BABF0F742B}"/>
              </a:ext>
            </a:extLst>
          </p:cNvPr>
          <p:cNvSpPr txBox="1"/>
          <p:nvPr/>
        </p:nvSpPr>
        <p:spPr>
          <a:xfrm>
            <a:off x="1456746" y="3539024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48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E365D408-6274-2EF0-AEEA-6D5F095475B6}"/>
              </a:ext>
            </a:extLst>
          </p:cNvPr>
          <p:cNvSpPr txBox="1"/>
          <p:nvPr/>
        </p:nvSpPr>
        <p:spPr>
          <a:xfrm>
            <a:off x="3129766" y="3580855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72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D28F27F1-D317-AA1D-0B31-1929AD0EB236}"/>
              </a:ext>
            </a:extLst>
          </p:cNvPr>
          <p:cNvSpPr txBox="1"/>
          <p:nvPr/>
        </p:nvSpPr>
        <p:spPr>
          <a:xfrm>
            <a:off x="4670695" y="3575215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36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6" name="TextBox 7">
            <a:extLst>
              <a:ext uri="{FF2B5EF4-FFF2-40B4-BE49-F238E27FC236}">
                <a16:creationId xmlns:a16="http://schemas.microsoft.com/office/drawing/2014/main" id="{0AD92CAD-E645-9C20-18DE-DAE84C0C4A60}"/>
              </a:ext>
            </a:extLst>
          </p:cNvPr>
          <p:cNvSpPr txBox="1"/>
          <p:nvPr/>
        </p:nvSpPr>
        <p:spPr>
          <a:xfrm>
            <a:off x="6272381" y="3526620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54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7" name="TextBox 7">
            <a:extLst>
              <a:ext uri="{FF2B5EF4-FFF2-40B4-BE49-F238E27FC236}">
                <a16:creationId xmlns:a16="http://schemas.microsoft.com/office/drawing/2014/main" id="{ECC6C26D-A8ED-B920-E40F-C519BA0637E5}"/>
              </a:ext>
            </a:extLst>
          </p:cNvPr>
          <p:cNvSpPr txBox="1"/>
          <p:nvPr/>
        </p:nvSpPr>
        <p:spPr>
          <a:xfrm>
            <a:off x="7884644" y="3567711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45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6248E7F0-0F2B-1540-83F5-91EADC704ADD}"/>
              </a:ext>
            </a:extLst>
          </p:cNvPr>
          <p:cNvSpPr txBox="1"/>
          <p:nvPr/>
        </p:nvSpPr>
        <p:spPr>
          <a:xfrm>
            <a:off x="1447781" y="3039762"/>
            <a:ext cx="60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C00000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Calibri" panose="020F0502020204030204" pitchFamily="34" charset="0"/>
              </a:rPr>
              <a:t>30</a:t>
            </a:r>
            <a:endParaRPr lang="fr-MA" sz="2400" b="1" dirty="0">
              <a:solidFill>
                <a:srgbClr val="C00000"/>
              </a:solidFill>
              <a:latin typeface="Cambria Math" panose="02040503050406030204" pitchFamily="18" charset="0"/>
              <a:ea typeface="Cambria Math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0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32565-6E79-021A-87B2-6A6A064766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C4CDE34E-D219-49CE-BBC7-440B219CD8B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D7E15F-E7B2-D7B4-2B57-B1B9F0E03455}"/>
              </a:ext>
            </a:extLst>
          </p:cNvPr>
          <p:cNvGrpSpPr/>
          <p:nvPr/>
        </p:nvGrpSpPr>
        <p:grpSpPr>
          <a:xfrm>
            <a:off x="1543344" y="2645001"/>
            <a:ext cx="5967990" cy="2305856"/>
            <a:chOff x="1463040" y="2610517"/>
            <a:chExt cx="6370320" cy="2370557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977B6B9A-D87D-0F28-68F5-70D1DAC7B6B9}"/>
                </a:ext>
              </a:extLst>
            </p:cNvPr>
            <p:cNvSpPr/>
            <p:nvPr/>
          </p:nvSpPr>
          <p:spPr>
            <a:xfrm>
              <a:off x="1463040" y="2610517"/>
              <a:ext cx="6370320" cy="2370557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Calibri" panose="020F0502020204030204" pitchFamily="34" charset="0"/>
              </a:endParaRPr>
            </a:p>
          </p:txBody>
        </p:sp>
        <p:pic>
          <p:nvPicPr>
            <p:cNvPr id="18" name="Image 17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D52E8669-5A72-09C0-151A-161E9524B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619625" y="3319006"/>
              <a:ext cx="841742" cy="841742"/>
            </a:xfrm>
            <a:prstGeom prst="rect">
              <a:avLst/>
            </a:prstGeom>
          </p:spPr>
        </p:pic>
      </p:grpSp>
      <p:sp>
        <p:nvSpPr>
          <p:cNvPr id="21" name="ZoneTexte 20">
            <a:extLst>
              <a:ext uri="{FF2B5EF4-FFF2-40B4-BE49-F238E27FC236}">
                <a16:creationId xmlns:a16="http://schemas.microsoft.com/office/drawing/2014/main" id="{97A2BD5D-258A-8C55-989A-46E838CED705}"/>
              </a:ext>
            </a:extLst>
          </p:cNvPr>
          <p:cNvSpPr txBox="1"/>
          <p:nvPr/>
        </p:nvSpPr>
        <p:spPr>
          <a:xfrm>
            <a:off x="1981165" y="3429000"/>
            <a:ext cx="4507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تَعَرُّفُ</a:t>
            </a:r>
            <a:r>
              <a:rPr lang="fr-MA" sz="32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kern="0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مُضاعَفاتٍ  وَقَواسِمَ مُشْتَرَكَةٍ لِعَدَدَيْنِ.</a:t>
            </a:r>
            <a:endParaRPr lang="fr-FR" sz="3200" b="1" kern="0" dirty="0">
              <a:solidFill>
                <a:srgbClr val="FFC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A37B0A8-1229-EFE1-5003-F1EA712DC31D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9C1166F-164F-0C78-D971-8CC8337FA4AD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64440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F03D7C-69DE-05ED-1889-C71742412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40;p7">
            <a:extLst>
              <a:ext uri="{FF2B5EF4-FFF2-40B4-BE49-F238E27FC236}">
                <a16:creationId xmlns:a16="http://schemas.microsoft.com/office/drawing/2014/main" id="{0CCD51D4-18A8-D175-FCFA-F1517D30EE03}"/>
              </a:ext>
            </a:extLst>
          </p:cNvPr>
          <p:cNvSpPr txBox="1"/>
          <p:nvPr/>
        </p:nvSpPr>
        <p:spPr>
          <a:xfrm>
            <a:off x="358020" y="875930"/>
            <a:ext cx="719282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 defTabSz="609630" rtl="1">
              <a:defRPr/>
            </a:pPr>
            <a:r>
              <a:rPr lang="ar-MA" sz="20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اليوم ، </a:t>
            </a:r>
            <a:r>
              <a:rPr lang="ar-SA" sz="20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سن</a:t>
            </a:r>
            <a:r>
              <a:rPr lang="ar-MA" sz="2000" b="1" kern="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تعلم كيف نحدد  مضاعفات عدد.</a:t>
            </a:r>
            <a:endParaRPr lang="fr-FR" sz="2000" b="1" kern="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4D3D0BC-7F03-7417-FC7C-F810AE4CCF4B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B10CEACB-E142-3053-2B83-6F716D387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626691"/>
            <a:ext cx="4914900" cy="49149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A5060E3-2CB7-BEF0-F99E-EEE9C0205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48" y="1697879"/>
            <a:ext cx="3273991" cy="484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75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 1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N4_P2_S2_L3 V1 (1)">
            <a:hlinkClick r:id="" action="ppaction://media"/>
            <a:extLst>
              <a:ext uri="{FF2B5EF4-FFF2-40B4-BE49-F238E27FC236}">
                <a16:creationId xmlns:a16="http://schemas.microsoft.com/office/drawing/2014/main" id="{EBF49FDC-3696-1D78-E2FA-650CA5F93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686" y="1917929"/>
            <a:ext cx="7319313" cy="41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86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2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E75E142-5475-099E-922D-9A12897B633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AE" sz="1800" b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أيقونات توجيهية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1D93726-9671-6E67-404F-7CD7DD46AA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501" t="31859" r="19274" b="23915"/>
          <a:stretch>
            <a:fillRect/>
          </a:stretch>
        </p:blipFill>
        <p:spPr>
          <a:xfrm>
            <a:off x="1663816" y="4492285"/>
            <a:ext cx="948052" cy="684828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171D79F-E06A-B917-DA58-82BCDA5C61D4}"/>
              </a:ext>
            </a:extLst>
          </p:cNvPr>
          <p:cNvSpPr/>
          <p:nvPr/>
        </p:nvSpPr>
        <p:spPr>
          <a:xfrm>
            <a:off x="1455447" y="3043607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3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توجيهات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الأستاذ</a:t>
            </a:r>
            <a:r>
              <a:rPr lang="f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1300" b="1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(ة)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7FABB5DF-5009-2E32-5370-6AA0310312C4}"/>
              </a:ext>
            </a:extLst>
          </p:cNvPr>
          <p:cNvSpPr/>
          <p:nvPr/>
        </p:nvSpPr>
        <p:spPr>
          <a:xfrm>
            <a:off x="1455447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A1910CF-13F2-2DBC-4123-15EEE15D7FB3}"/>
              </a:ext>
            </a:extLst>
          </p:cNvPr>
          <p:cNvSpPr/>
          <p:nvPr/>
        </p:nvSpPr>
        <p:spPr>
          <a:xfrm>
            <a:off x="3715084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تعيين تلميذ للإجابة </a:t>
            </a:r>
          </a:p>
        </p:txBody>
      </p:sp>
      <p:pic>
        <p:nvPicPr>
          <p:cNvPr id="9" name="Image 8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34CFD0-8DB4-F7DE-7A60-0C6E9AF353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5800" y="1911831"/>
            <a:ext cx="1196068" cy="1196068"/>
          </a:xfrm>
          <a:prstGeom prst="rect">
            <a:avLst/>
          </a:prstGeom>
        </p:spPr>
      </p:pic>
      <p:pic>
        <p:nvPicPr>
          <p:cNvPr id="10" name="Image 9" descr="Une image contenant habits, sourire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id="{BF3888D7-25D1-CBFB-F44B-7C2376525D5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71624" y="1949334"/>
            <a:ext cx="1397972" cy="1063006"/>
          </a:xfrm>
          <a:prstGeom prst="rect">
            <a:avLst/>
          </a:prstGeom>
        </p:spPr>
      </p:pic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B5B99044-B808-E96F-473D-0685D8B2201C}"/>
              </a:ext>
            </a:extLst>
          </p:cNvPr>
          <p:cNvSpPr/>
          <p:nvPr/>
        </p:nvSpPr>
        <p:spPr>
          <a:xfrm>
            <a:off x="3712092" y="5322766"/>
            <a:ext cx="1715313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إلى الشريحة الموالية بعد عرض الفيديو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B5D3379B-1BFD-2B91-CC11-8554485F7F0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5888" y="1841390"/>
            <a:ext cx="1196067" cy="1196067"/>
          </a:xfrm>
          <a:prstGeom prst="rect">
            <a:avLst/>
          </a:prstGeom>
        </p:spPr>
      </p:pic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15697D9C-F395-C8B7-903D-3AC40FB40702}"/>
              </a:ext>
            </a:extLst>
          </p:cNvPr>
          <p:cNvSpPr/>
          <p:nvPr/>
        </p:nvSpPr>
        <p:spPr>
          <a:xfrm>
            <a:off x="5974721" y="5322766"/>
            <a:ext cx="1536192" cy="436245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 defTabSz="914400" rtl="1" eaLnBrk="1" latinLnBrk="0" hangingPunct="1"/>
            <a:r>
              <a:rPr lang="ar-MA" sz="1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العمل في ثنائيات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AFAC790E-29C3-1F3E-844B-5C9FD626A5CA}"/>
              </a:ext>
            </a:extLst>
          </p:cNvPr>
          <p:cNvSpPr/>
          <p:nvPr/>
        </p:nvSpPr>
        <p:spPr>
          <a:xfrm>
            <a:off x="5974721" y="3013273"/>
            <a:ext cx="1536192" cy="466579"/>
          </a:xfrm>
          <a:prstGeom prst="roundRect">
            <a:avLst>
              <a:gd name="adj" fmla="val 50000"/>
            </a:avLst>
          </a:prstGeom>
          <a:solidFill>
            <a:srgbClr val="DEF0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1"/>
            <a:r>
              <a:rPr lang="ar-MA" sz="14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المرور بين   الصفوف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282DEAC-32A8-75F9-468D-6654D07EE49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50411" y="4114800"/>
            <a:ext cx="1207966" cy="120796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61CE9C5-829A-9BF4-EB6D-672FF988EB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58310" y="4294113"/>
            <a:ext cx="990738" cy="828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43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وندى؛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E3584CF9-8C79-9FA2-0BBD-B7A9184007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11135" y="2312894"/>
            <a:ext cx="5929302" cy="27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2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7772703-AEA7-32C5-14B4-CB62BA216F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AFA36623-0C83-228C-E0D5-BA1261A99ADF}"/>
              </a:ext>
            </a:extLst>
          </p:cNvPr>
          <p:cNvSpPr txBox="1"/>
          <p:nvPr/>
        </p:nvSpPr>
        <p:spPr>
          <a:xfrm>
            <a:off x="2888555" y="886305"/>
            <a:ext cx="46592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فيديو النمذجة 2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endParaRPr lang="ar-MA" sz="2000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N4P2S2L3-v2 (1)">
            <a:hlinkClick r:id="" action="ppaction://media"/>
            <a:extLst>
              <a:ext uri="{FF2B5EF4-FFF2-40B4-BE49-F238E27FC236}">
                <a16:creationId xmlns:a16="http://schemas.microsoft.com/office/drawing/2014/main" id="{9888E338-83D1-A273-5CC7-F59188C60E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6153" y="1976270"/>
            <a:ext cx="7727449" cy="4346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8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15BD02-5A7A-A4EC-41CC-C6939D7108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ACCAB68-6303-8660-B0B3-AA9D387081BB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يذكرنا  بما تعلمناه مع مجد وندى؟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FAB0DAC-D003-8FCB-1390-3DF76588A8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6" name="Image 5" descr="Une image contenant texte, écriture manuscrite, Police, Rectangle&#10;&#10;Le contenu généré par l’IA peut être incorrect.">
            <a:extLst>
              <a:ext uri="{FF2B5EF4-FFF2-40B4-BE49-F238E27FC236}">
                <a16:creationId xmlns:a16="http://schemas.microsoft.com/office/drawing/2014/main" id="{5C2853B2-CF06-543F-E4EE-B58572821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458" y="2006243"/>
            <a:ext cx="6799729" cy="378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2480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8EAA6-99AA-DFCC-A23E-EF66751F6B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64DE77D2-6FBA-210A-BB27-6A8A7B044BB7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8231E6E-E3A9-DF1F-5807-551405FB95DF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00F4478E-6873-42C7-6C53-D5DCA104F2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83130" y="2994503"/>
            <a:ext cx="836226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F8085E35-9A4F-0DB7-9BD5-A5DE2ECF94FE}"/>
              </a:ext>
            </a:extLst>
          </p:cNvPr>
          <p:cNvSpPr txBox="1"/>
          <p:nvPr/>
        </p:nvSpPr>
        <p:spPr>
          <a:xfrm>
            <a:off x="1847459" y="3161853"/>
            <a:ext cx="35261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ar-MA" sz="3200" dirty="0">
                <a:solidFill>
                  <a:srgbClr val="FC8D00"/>
                </a:solidFill>
              </a:rPr>
              <a:t>النشاط1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B1C56846-6362-CC79-C756-B2456AAB301B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E35E793E-EB38-FEF5-48B4-6EB11F4ACBBE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92CC09E-7368-7767-7424-51CDD8A0E2CC}"/>
              </a:ext>
            </a:extLst>
          </p:cNvPr>
          <p:cNvSpPr txBox="1"/>
          <p:nvPr/>
        </p:nvSpPr>
        <p:spPr>
          <a:xfrm>
            <a:off x="1842911" y="3750516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3954B9-94E3-1D78-E8EA-9201FFCF153E}"/>
              </a:ext>
            </a:extLst>
          </p:cNvPr>
          <p:cNvSpPr txBox="1"/>
          <p:nvPr/>
        </p:nvSpPr>
        <p:spPr>
          <a:xfrm>
            <a:off x="1847458" y="4316898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409214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F75B7-612F-7246-D687-2F052A25F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77A0E0B7-194B-A9B1-78D7-1BFF4E09A732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065C1EB9-023C-8117-E859-F275C792F3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A234B57-03C3-1969-B95D-D9D77010FA4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304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FCF6A-EF6A-E468-6EFD-6E65E303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E65E2B95-B182-9057-41D2-BDEE9EE14077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، سنحدد المضاعفات المشتركة للعددين 4 و 5.</a:t>
            </a:r>
          </a:p>
        </p:txBody>
      </p:sp>
      <p:pic>
        <p:nvPicPr>
          <p:cNvPr id="38" name="Image 3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C661FC1-F1DB-1E1B-1F60-AEF94B50EA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C8FA0F4-9552-7FA1-D6C2-5AC3E7C3B40F}"/>
              </a:ext>
            </a:extLst>
          </p:cNvPr>
          <p:cNvSpPr txBox="1"/>
          <p:nvPr/>
        </p:nvSpPr>
        <p:spPr>
          <a:xfrm>
            <a:off x="1239263" y="2921000"/>
            <a:ext cx="6665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6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نُحَدِّدُ الْمُضاعَفاتِ الْمُشْتَرَكَةِ لِلْعَدَدَيْنِ 4 وَ5</a:t>
            </a:r>
          </a:p>
        </p:txBody>
      </p:sp>
    </p:spTree>
    <p:extLst>
      <p:ext uri="{BB962C8B-B14F-4D97-AF65-F5344CB8AC3E}">
        <p14:creationId xmlns:p14="http://schemas.microsoft.com/office/powerpoint/2010/main" val="188309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759CED-AE8C-27DD-9740-8BF1E94E3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9A9FB44A-2A36-8CD8-D6E9-33252E072449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ماذا نفعل في الخطوة الأولى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E3FB51E-A0A6-6D60-87B2-031C26113DC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16" name="Groupe 15">
            <a:extLst>
              <a:ext uri="{FF2B5EF4-FFF2-40B4-BE49-F238E27FC236}">
                <a16:creationId xmlns:a16="http://schemas.microsoft.com/office/drawing/2014/main" id="{CEE87887-BE8D-67EC-EAD8-FEE70CC3215E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C1F919C9-DADC-AF36-8C44-57CA05B1DF50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Oval 80">
              <a:extLst>
                <a:ext uri="{FF2B5EF4-FFF2-40B4-BE49-F238E27FC236}">
                  <a16:creationId xmlns:a16="http://schemas.microsoft.com/office/drawing/2014/main" id="{92DC7ABF-3904-9970-6DA3-37448D1B243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FF81AE25-FA2E-3537-A8FA-EDCD7BD35A80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1" name="Oval 80">
              <a:extLst>
                <a:ext uri="{FF2B5EF4-FFF2-40B4-BE49-F238E27FC236}">
                  <a16:creationId xmlns:a16="http://schemas.microsoft.com/office/drawing/2014/main" id="{648CBCBC-1296-4A6F-3151-E780FC70141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5" name="Image 18">
            <a:extLst>
              <a:ext uri="{FF2B5EF4-FFF2-40B4-BE49-F238E27FC236}">
                <a16:creationId xmlns:a16="http://schemas.microsoft.com/office/drawing/2014/main" id="{4890FE93-0724-DDB8-3ED3-E187FE71C2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6288" y="3811724"/>
            <a:ext cx="1858220" cy="2427585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  <p:sp>
        <p:nvSpPr>
          <p:cNvPr id="3" name="ZoneTexte 1">
            <a:extLst>
              <a:ext uri="{FF2B5EF4-FFF2-40B4-BE49-F238E27FC236}">
                <a16:creationId xmlns:a16="http://schemas.microsoft.com/office/drawing/2014/main" id="{A27D88A8-EAD4-BC3D-29DE-C0FCFC0E4B8B}"/>
              </a:ext>
            </a:extLst>
          </p:cNvPr>
          <p:cNvSpPr txBox="1"/>
          <p:nvPr/>
        </p:nvSpPr>
        <p:spPr>
          <a:xfrm>
            <a:off x="926532" y="2843737"/>
            <a:ext cx="6665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نُحَدِّدُ الْمُضاعَفاتِ الْعَشْرِ الْأولى لِلْعَدَدِ 4</a:t>
            </a:r>
          </a:p>
        </p:txBody>
      </p:sp>
    </p:spTree>
    <p:extLst>
      <p:ext uri="{BB962C8B-B14F-4D97-AF65-F5344CB8AC3E}">
        <p14:creationId xmlns:p14="http://schemas.microsoft.com/office/powerpoint/2010/main" val="402797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A3BD0-9C52-0B75-AA18-EFF2559A43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7BF8D9B2-F745-6DA9-12C2-EBAB9B1097A1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المضاعفات العشر الأولى ل 4 من غير 0.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E410E26-AC52-FA6E-ADA4-84AFE3A55A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141BE0CF-4F72-897F-1CFD-6F47B04AAAFD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2E6469B3-DE51-9699-A9BC-0B0F982F2F7F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121B48DF-C566-75D8-45D6-E1DE02DD56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D9FBB8A2-DB56-FB4E-3227-7BBD17F512B2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A2E32165-9971-D070-D7ED-6298A7A499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ZoneTexte 1">
            <a:extLst>
              <a:ext uri="{FF2B5EF4-FFF2-40B4-BE49-F238E27FC236}">
                <a16:creationId xmlns:a16="http://schemas.microsoft.com/office/drawing/2014/main" id="{4BFF47CF-3B40-A02F-69C9-5CD49FBDB37D}"/>
              </a:ext>
            </a:extLst>
          </p:cNvPr>
          <p:cNvSpPr txBox="1"/>
          <p:nvPr/>
        </p:nvSpPr>
        <p:spPr>
          <a:xfrm>
            <a:off x="1261488" y="3676857"/>
            <a:ext cx="66654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نُحَدِّدُ الْمُضاعَفاتِ الْعَشْرِ الْأولى لِلْعَدَدِ4 :</a:t>
            </a:r>
          </a:p>
          <a:p>
            <a:pPr algn="ctr" rtl="1"/>
            <a:r>
              <a:rPr lang="ar-MA" sz="3200" b="1" dirty="0">
                <a:solidFill>
                  <a:srgbClr val="DAA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.....................................................</a:t>
            </a:r>
            <a:endParaRPr lang="fr-MA" sz="3200" b="1" dirty="0">
              <a:solidFill>
                <a:srgbClr val="DAA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92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610CF-01E5-C2D2-217E-106729E8D4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A64867D-47F2-FFE0-8ACF-FC9D4CA47BBF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42F74107-99D0-3D32-FCDA-0511775C7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40E5143-23E8-03C5-41FD-2A7AE0E320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927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D56A5D-D8AC-162E-D775-E75BF0F03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C66484A7-AE5B-82F3-B938-A33255BF93D2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D07C92C-1DC7-87D6-6066-2BD5115D2D0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34B19BDE-22CF-20B0-CD1B-C319CEEDA459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6EE9DCCF-621C-35B2-3420-1C6190C1F7B4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621A2B6E-E57E-96B5-479B-EBAC5FD530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3BB724E0-EB60-05EA-B50D-9D5B87F133CA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785E724C-D1BF-4C24-8E92-436A02796E3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ZoneTexte 1">
            <a:extLst>
              <a:ext uri="{FF2B5EF4-FFF2-40B4-BE49-F238E27FC236}">
                <a16:creationId xmlns:a16="http://schemas.microsoft.com/office/drawing/2014/main" id="{4190C072-A75E-4A9C-22ED-B03DA21FCFC2}"/>
              </a:ext>
            </a:extLst>
          </p:cNvPr>
          <p:cNvSpPr txBox="1"/>
          <p:nvPr/>
        </p:nvSpPr>
        <p:spPr>
          <a:xfrm>
            <a:off x="817279" y="2984212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4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lang="a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2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C75D2322-899E-88CE-4AA6-3DBC7D74F5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189D7714-BC70-001F-EFC7-52198107B479}"/>
              </a:ext>
            </a:extLst>
          </p:cNvPr>
          <p:cNvSpPr txBox="1">
            <a:spLocks/>
          </p:cNvSpPr>
          <p:nvPr/>
        </p:nvSpPr>
        <p:spPr>
          <a:xfrm>
            <a:off x="1281419" y="1498631"/>
            <a:ext cx="6581161" cy="667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ar-MA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الأسبوع الثاني</a:t>
            </a:r>
            <a:br>
              <a:rPr lang="fr-FR" sz="3600" b="1" dirty="0">
                <a:solidFill>
                  <a:srgbClr val="17AB9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fr-FR" sz="3600" dirty="0">
              <a:solidFill>
                <a:srgbClr val="17AB98"/>
              </a:solidFill>
            </a:endParaRP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B3BBA3D2-696B-89A7-9B33-7F2774337F73}"/>
              </a:ext>
            </a:extLst>
          </p:cNvPr>
          <p:cNvGrpSpPr/>
          <p:nvPr/>
        </p:nvGrpSpPr>
        <p:grpSpPr>
          <a:xfrm>
            <a:off x="4504733" y="3845517"/>
            <a:ext cx="3656552" cy="1117725"/>
            <a:chOff x="616866" y="1903733"/>
            <a:chExt cx="3780000" cy="1117725"/>
          </a:xfrm>
        </p:grpSpPr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434BFED8-3BD9-0C34-A705-7FEF8F9ACD67}"/>
                </a:ext>
              </a:extLst>
            </p:cNvPr>
            <p:cNvSpPr/>
            <p:nvPr/>
          </p:nvSpPr>
          <p:spPr>
            <a:xfrm>
              <a:off x="616866" y="2144380"/>
              <a:ext cx="3780000" cy="877078"/>
            </a:xfrm>
            <a:prstGeom prst="roundRect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32" name="Organigramme : Terminateur 21">
              <a:extLst>
                <a:ext uri="{FF2B5EF4-FFF2-40B4-BE49-F238E27FC236}">
                  <a16:creationId xmlns:a16="http://schemas.microsoft.com/office/drawing/2014/main" id="{81147F07-0531-07DF-A829-C2547C4C8429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sz="1800" b="1" dirty="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endParaRPr lang="fr-FR" sz="1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3" name="Espace réservé du texte 5">
              <a:extLst>
                <a:ext uri="{FF2B5EF4-FFF2-40B4-BE49-F238E27FC236}">
                  <a16:creationId xmlns:a16="http://schemas.microsoft.com/office/drawing/2014/main" id="{8D109606-8446-4539-33CB-CB1AAF9EA9D1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FEFBB"/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b="1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242C2E7D-D31E-F965-BA10-9A226DC0FAEE}"/>
              </a:ext>
            </a:extLst>
          </p:cNvPr>
          <p:cNvGrpSpPr/>
          <p:nvPr/>
        </p:nvGrpSpPr>
        <p:grpSpPr>
          <a:xfrm>
            <a:off x="4525504" y="2454623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EF47BB77-114E-78CA-6221-7AAA16C49451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rgbClr val="A0A0A0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36" name="Organigramme : Terminateur 21">
              <a:extLst>
                <a:ext uri="{FF2B5EF4-FFF2-40B4-BE49-F238E27FC236}">
                  <a16:creationId xmlns:a16="http://schemas.microsoft.com/office/drawing/2014/main" id="{3B2D0AD7-4253-6144-B081-1F7A378F4780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rgbClr val="A0A0A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Espace réservé du texte 5">
              <a:extLst>
                <a:ext uri="{FF2B5EF4-FFF2-40B4-BE49-F238E27FC236}">
                  <a16:creationId xmlns:a16="http://schemas.microsoft.com/office/drawing/2014/main" id="{021B310E-45B0-5423-17E9-9161F6F8301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قواسم عدد</a:t>
              </a:r>
            </a:p>
          </p:txBody>
        </p:sp>
      </p:grp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829E9EF4-2CAB-0A9F-E223-9FD61A8D3AEB}"/>
              </a:ext>
            </a:extLst>
          </p:cNvPr>
          <p:cNvGrpSpPr/>
          <p:nvPr/>
        </p:nvGrpSpPr>
        <p:grpSpPr>
          <a:xfrm>
            <a:off x="492812" y="2458457"/>
            <a:ext cx="3780000" cy="1123837"/>
            <a:chOff x="648000" y="1949241"/>
            <a:chExt cx="3780000" cy="1123837"/>
          </a:xfrm>
          <a:solidFill>
            <a:srgbClr val="FFEFBB"/>
          </a:solidFill>
        </p:grpSpPr>
        <p:sp>
          <p:nvSpPr>
            <p:cNvPr id="47" name="Rectangle : coins arrondis 46">
              <a:extLst>
                <a:ext uri="{FF2B5EF4-FFF2-40B4-BE49-F238E27FC236}">
                  <a16:creationId xmlns:a16="http://schemas.microsoft.com/office/drawing/2014/main" id="{B431AE93-BF27-8864-56A3-B8D17856101A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48" name="Organigramme : Terminateur 21">
              <a:extLst>
                <a:ext uri="{FF2B5EF4-FFF2-40B4-BE49-F238E27FC236}">
                  <a16:creationId xmlns:a16="http://schemas.microsoft.com/office/drawing/2014/main" id="{959CA089-4FD5-7488-B8EB-F6E4C554623A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9" name="Espace réservé du texte 5">
              <a:extLst>
                <a:ext uri="{FF2B5EF4-FFF2-40B4-BE49-F238E27FC236}">
                  <a16:creationId xmlns:a16="http://schemas.microsoft.com/office/drawing/2014/main" id="{EDE181A3-932A-3778-1FB6-F43D88CA1B84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rgbClr val="F2F2F2"/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>
                <a:buNone/>
              </a:pPr>
              <a:r>
                <a:rPr lang="ar-MA" sz="16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مضاعفات عدد</a:t>
              </a:r>
              <a:endParaRPr lang="fr-FR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DD570992-C411-6D3B-CFA8-CB3425DE2D59}"/>
              </a:ext>
            </a:extLst>
          </p:cNvPr>
          <p:cNvGrpSpPr/>
          <p:nvPr/>
        </p:nvGrpSpPr>
        <p:grpSpPr>
          <a:xfrm>
            <a:off x="2620323" y="5200652"/>
            <a:ext cx="3780000" cy="1123837"/>
            <a:chOff x="648000" y="1949241"/>
            <a:chExt cx="3780000" cy="1123837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FB3CADEB-8B28-78D3-2A4F-D2320F037AF5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lvl="0" algn="ctr" defTabSz="914400" rtl="1" eaLnBrk="1" latinLnBrk="0" hangingPunct="1"/>
              <a:endParaRPr lang="fr-MA" dirty="0"/>
            </a:p>
          </p:txBody>
        </p:sp>
        <p:sp>
          <p:nvSpPr>
            <p:cNvPr id="52" name="Organigramme : Terminateur 21">
              <a:extLst>
                <a:ext uri="{FF2B5EF4-FFF2-40B4-BE49-F238E27FC236}">
                  <a16:creationId xmlns:a16="http://schemas.microsoft.com/office/drawing/2014/main" id="{1D62AF6C-694A-4D8C-C657-4AE4E533EA01}"/>
                </a:ext>
              </a:extLst>
            </p:cNvPr>
            <p:cNvSpPr/>
            <p:nvPr/>
          </p:nvSpPr>
          <p:spPr>
            <a:xfrm>
              <a:off x="2889570" y="1949241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sz="18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</a:t>
              </a:r>
              <a:endParaRPr lang="fr-FR" sz="18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3" name="Espace réservé du texte 5">
              <a:extLst>
                <a:ext uri="{FF2B5EF4-FFF2-40B4-BE49-F238E27FC236}">
                  <a16:creationId xmlns:a16="http://schemas.microsoft.com/office/drawing/2014/main" id="{C671D8FC-0057-84DE-FE10-7BC89CCEFB75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r>
                <a:rPr lang="ar-MA" sz="1600" b="1" dirty="0">
                  <a:solidFill>
                    <a:srgbClr val="7F7F7F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مُراجَعَةُ وَتَثْبيتُ دُروسِ الْأُسْبوعِ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262BE9F-BC1F-F9F0-C60C-5E95B7404FFF}"/>
              </a:ext>
            </a:extLst>
          </p:cNvPr>
          <p:cNvSpPr txBox="1"/>
          <p:nvPr/>
        </p:nvSpPr>
        <p:spPr>
          <a:xfrm>
            <a:off x="5028351" y="4451795"/>
            <a:ext cx="2834229" cy="338554"/>
          </a:xfrm>
          <a:prstGeom prst="rect">
            <a:avLst/>
          </a:prstGeom>
          <a:solidFill>
            <a:srgbClr val="FFEFBB"/>
          </a:solidFill>
        </p:spPr>
        <p:txBody>
          <a:bodyPr wrap="square">
            <a:spAutoFit/>
          </a:bodyPr>
          <a:lstStyle/>
          <a:p>
            <a:pPr algn="r"/>
            <a:r>
              <a:rPr lang="ar-MA" sz="1600" b="1" dirty="0">
                <a:latin typeface="Calibri" panose="020F0502020204030204" pitchFamily="34" charset="0"/>
                <a:cs typeface="Calibri" panose="020F0502020204030204" pitchFamily="34" charset="0"/>
              </a:rPr>
              <a:t>المضاعفات والقواسم المشتركة</a:t>
            </a:r>
            <a:endParaRPr lang="fr-F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e 5">
            <a:extLst>
              <a:ext uri="{FF2B5EF4-FFF2-40B4-BE49-F238E27FC236}">
                <a16:creationId xmlns:a16="http://schemas.microsoft.com/office/drawing/2014/main" id="{C1F1802E-B653-512F-903C-2176E8D6B75E}"/>
              </a:ext>
            </a:extLst>
          </p:cNvPr>
          <p:cNvGrpSpPr/>
          <p:nvPr/>
        </p:nvGrpSpPr>
        <p:grpSpPr>
          <a:xfrm>
            <a:off x="492811" y="3904370"/>
            <a:ext cx="3779999" cy="1169345"/>
            <a:chOff x="648000" y="1903733"/>
            <a:chExt cx="3780000" cy="1169345"/>
          </a:xfrm>
        </p:grpSpPr>
        <p:sp>
          <p:nvSpPr>
            <p:cNvPr id="7" name="Rectangle : coins arrondis 30">
              <a:extLst>
                <a:ext uri="{FF2B5EF4-FFF2-40B4-BE49-F238E27FC236}">
                  <a16:creationId xmlns:a16="http://schemas.microsoft.com/office/drawing/2014/main" id="{54244BF9-97D1-CEB6-7038-D40CB62BDC52}"/>
                </a:ext>
              </a:extLst>
            </p:cNvPr>
            <p:cNvSpPr/>
            <p:nvPr/>
          </p:nvSpPr>
          <p:spPr>
            <a:xfrm>
              <a:off x="648000" y="2196000"/>
              <a:ext cx="3780000" cy="877078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9" name="Organigramme : Terminateur 21">
              <a:extLst>
                <a:ext uri="{FF2B5EF4-FFF2-40B4-BE49-F238E27FC236}">
                  <a16:creationId xmlns:a16="http://schemas.microsoft.com/office/drawing/2014/main" id="{CC22A32B-0440-1075-BAC2-44BEEFB985F3}"/>
                </a:ext>
              </a:extLst>
            </p:cNvPr>
            <p:cNvSpPr/>
            <p:nvPr/>
          </p:nvSpPr>
          <p:spPr>
            <a:xfrm>
              <a:off x="2976854" y="1903733"/>
              <a:ext cx="1260000" cy="360000"/>
            </a:xfrm>
            <a:prstGeom prst="flowChartTerminator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 rtl="1">
                <a:defRPr/>
              </a:pPr>
              <a:r>
                <a:rPr lang="a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fr-MA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endParaRPr lang="fr-FR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Espace réservé du texte 5">
              <a:extLst>
                <a:ext uri="{FF2B5EF4-FFF2-40B4-BE49-F238E27FC236}">
                  <a16:creationId xmlns:a16="http://schemas.microsoft.com/office/drawing/2014/main" id="{37AACF02-7C4C-5EFE-7F00-02B228172F43}"/>
                </a:ext>
              </a:extLst>
            </p:cNvPr>
            <p:cNvSpPr txBox="1">
              <a:spLocks/>
            </p:cNvSpPr>
            <p:nvPr/>
          </p:nvSpPr>
          <p:spPr>
            <a:xfrm>
              <a:off x="828000" y="2331465"/>
              <a:ext cx="3420000" cy="63114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266700" indent="-2667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Wingdings" panose="05000000000000000000" pitchFamily="2" charset="2"/>
                <a:buChar char="m"/>
                <a:defRPr sz="12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00000"/>
                </a:lnSpc>
                <a:spcBef>
                  <a:spcPts val="3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757575"/>
                  </a:solidFill>
                  <a:latin typeface="Dosis SemiBold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050" kern="1200">
                  <a:solidFill>
                    <a:srgbClr val="474F71"/>
                  </a:solidFill>
                  <a:latin typeface="Dosis SemiBold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r" rtl="1">
                <a:buNone/>
              </a:pPr>
              <a:endParaRPr lang="ar-MA" sz="1800" kern="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7F81D12-0078-098C-7DCD-9C20B45B5CC7}"/>
              </a:ext>
            </a:extLst>
          </p:cNvPr>
          <p:cNvSpPr txBox="1"/>
          <p:nvPr/>
        </p:nvSpPr>
        <p:spPr>
          <a:xfrm>
            <a:off x="965695" y="4332102"/>
            <a:ext cx="2834229" cy="4718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ts val="3426"/>
              </a:lnSpc>
              <a:spcBef>
                <a:spcPts val="300"/>
              </a:spcBef>
              <a:defRPr/>
            </a:pPr>
            <a:r>
              <a:rPr lang="ar-MA" sz="1600" b="1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حل  المسائل - وضعيات المقارنة -</a:t>
            </a:r>
          </a:p>
        </p:txBody>
      </p:sp>
    </p:spTree>
    <p:extLst>
      <p:ext uri="{BB962C8B-B14F-4D97-AF65-F5344CB8AC3E}">
        <p14:creationId xmlns:p14="http://schemas.microsoft.com/office/powerpoint/2010/main" val="32816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938784-70F0-F1E5-F021-9FE033955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934AC53C-3EBC-4AF9-E299-275202F0DD0F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، اكتبوا المضاعفات العشر الأولى ل5 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F70CD1A-C218-31FE-3B9A-6BD1CEFE253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1BC96EF4-CAF5-D29D-5968-2988593B6D1C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6B386FE3-F458-441F-A6A6-5C43C479F874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DF1EF591-8858-AD1B-C188-5D1C1E958F9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9A3D3E82-AEDE-297F-88CD-9077525FA688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7091DDA3-B928-4667-AE69-69E756EB04C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ZoneTexte 1">
            <a:extLst>
              <a:ext uri="{FF2B5EF4-FFF2-40B4-BE49-F238E27FC236}">
                <a16:creationId xmlns:a16="http://schemas.microsoft.com/office/drawing/2014/main" id="{A5D3C9E2-1679-5D1B-6C7A-363F1C4E3239}"/>
              </a:ext>
            </a:extLst>
          </p:cNvPr>
          <p:cNvSpPr txBox="1"/>
          <p:nvPr/>
        </p:nvSpPr>
        <p:spPr>
          <a:xfrm>
            <a:off x="817279" y="2984212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4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lang="a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99C393B-A382-1E8A-7080-928C6823A84A}"/>
              </a:ext>
            </a:extLst>
          </p:cNvPr>
          <p:cNvSpPr txBox="1"/>
          <p:nvPr/>
        </p:nvSpPr>
        <p:spPr>
          <a:xfrm>
            <a:off x="783048" y="4341733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5 :</a:t>
            </a:r>
          </a:p>
          <a:p>
            <a:pPr algn="ctr"/>
            <a:r>
              <a:rPr lang="fr-MA" sz="3200" b="1" dirty="0">
                <a:solidFill>
                  <a:srgbClr val="DAA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……………………………………………………….</a:t>
            </a:r>
            <a:endParaRPr lang="ar-MA" sz="3200" b="1" dirty="0">
              <a:solidFill>
                <a:srgbClr val="DAA6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828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80BF4-2FA5-869B-64ED-8964E6EE6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409A77D-309C-0AEB-7937-56FD652B0122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30502AA0-0CC2-1F8E-09BC-654AB058A1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F116A2-4C63-A7A9-A031-3D9398BA8A9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72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A86029-DAA8-76B2-ABF5-23B9749AC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13C1D85D-EB8D-8102-3871-C8974C57E62C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من يشرح كيف نجيب لشكل صحيح.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A23DEC0-1F66-36D8-D780-0E3B4FE302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4EB2A42A-B788-99C3-E98E-D8BC8F554B65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AB61C3DA-7CDD-CC74-FF2C-0CFC2A0A8525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334DAD82-7220-D97B-6EF9-FC23021DD6E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8ED7B85D-EC96-A651-D46D-52E1BC81739C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AA7EBA65-2AD2-7EDC-5137-3826CDA9465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ZoneTexte 1">
            <a:extLst>
              <a:ext uri="{FF2B5EF4-FFF2-40B4-BE49-F238E27FC236}">
                <a16:creationId xmlns:a16="http://schemas.microsoft.com/office/drawing/2014/main" id="{0E25688C-D6DC-6CFF-B927-0A69A04A1746}"/>
              </a:ext>
            </a:extLst>
          </p:cNvPr>
          <p:cNvSpPr txBox="1"/>
          <p:nvPr/>
        </p:nvSpPr>
        <p:spPr>
          <a:xfrm>
            <a:off x="817279" y="2984212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4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lang="a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1EC2982-450F-A0E7-FED0-A490D0143FF0}"/>
              </a:ext>
            </a:extLst>
          </p:cNvPr>
          <p:cNvSpPr txBox="1"/>
          <p:nvPr/>
        </p:nvSpPr>
        <p:spPr>
          <a:xfrm>
            <a:off x="783048" y="4205207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5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</p:spTree>
    <p:extLst>
      <p:ext uri="{BB962C8B-B14F-4D97-AF65-F5344CB8AC3E}">
        <p14:creationId xmlns:p14="http://schemas.microsoft.com/office/powerpoint/2010/main" val="63692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029D44-A4F7-38AA-8EFE-DA0333DF87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E25A8287-D3F7-2B42-033B-7C43961F0252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ما العمل في الخطوة الثانية؟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1E8ACB7-9C3D-75DE-0A27-A45884AC5F9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EEC74940-35FD-56D3-F74C-A424F255291D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97B2026A-4D58-9203-31B3-7950AA56A525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9385F907-7896-3C95-B07D-BEDFAB9B81E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32A81605-BA1D-A100-CF15-D9C29246DF6E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DCF0AC0E-FF9C-74D6-8C71-C4C62F5865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ZoneTexte 1">
            <a:extLst>
              <a:ext uri="{FF2B5EF4-FFF2-40B4-BE49-F238E27FC236}">
                <a16:creationId xmlns:a16="http://schemas.microsoft.com/office/drawing/2014/main" id="{7776DE0E-5078-9F7D-D478-96A3A6029AD8}"/>
              </a:ext>
            </a:extLst>
          </p:cNvPr>
          <p:cNvSpPr txBox="1"/>
          <p:nvPr/>
        </p:nvSpPr>
        <p:spPr>
          <a:xfrm>
            <a:off x="-58592" y="2890391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4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lang="a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A7B34CE-594F-B191-2AF7-A75E3C954AA4}"/>
              </a:ext>
            </a:extLst>
          </p:cNvPr>
          <p:cNvSpPr txBox="1"/>
          <p:nvPr/>
        </p:nvSpPr>
        <p:spPr>
          <a:xfrm>
            <a:off x="-58592" y="4184887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5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3" name="Image 18">
            <a:extLst>
              <a:ext uri="{FF2B5EF4-FFF2-40B4-BE49-F238E27FC236}">
                <a16:creationId xmlns:a16="http://schemas.microsoft.com/office/drawing/2014/main" id="{9A81E040-A5AD-64D0-08BB-5022C080D9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6300" y="3503356"/>
            <a:ext cx="1113658" cy="175874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75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DB6FE-63B2-FE4C-9BE5-DEB29DC71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CA31F66A-8D6B-1AFC-A56F-ADF037A5B8B7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 المضاعفات المشتركة بين المتسلسلتين.</a:t>
            </a: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F782C09-36B3-22E7-40DE-E48761437A5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08711F99-9FBF-6AC5-284A-AF8DBE6F48EE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631086D1-9131-9646-1BF6-CC08A6846B9F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5C0766B1-83CE-7B1E-518C-CFC1794D601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3A62AEF1-B73F-B39B-F446-322CBDECC19B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702D258C-D834-9E62-10F8-58ACC0E562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8" name="ZoneTexte 1">
            <a:extLst>
              <a:ext uri="{FF2B5EF4-FFF2-40B4-BE49-F238E27FC236}">
                <a16:creationId xmlns:a16="http://schemas.microsoft.com/office/drawing/2014/main" id="{1DBFD1B1-A1C4-495D-BD13-7AD14C29C709}"/>
              </a:ext>
            </a:extLst>
          </p:cNvPr>
          <p:cNvSpPr txBox="1"/>
          <p:nvPr/>
        </p:nvSpPr>
        <p:spPr>
          <a:xfrm>
            <a:off x="-58592" y="2890391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4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16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24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28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32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36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40</a:t>
            </a:r>
            <a:endParaRPr lang="ar-MA" sz="3200" b="1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D7ADA8E-54EA-F19D-05EE-871EDB973236}"/>
              </a:ext>
            </a:extLst>
          </p:cNvPr>
          <p:cNvSpPr txBox="1"/>
          <p:nvPr/>
        </p:nvSpPr>
        <p:spPr>
          <a:xfrm>
            <a:off x="-58592" y="4184887"/>
            <a:ext cx="75094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3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الْعَشْرُ الْأولى لِلْعَدَدِ 5 :</a:t>
            </a:r>
          </a:p>
          <a:p>
            <a:pPr algn="ctr"/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45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MA" sz="3200" b="1" dirty="0">
                <a:solidFill>
                  <a:srgbClr val="084F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r>
              <a:rPr lang="f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3" name="Image 18">
            <a:extLst>
              <a:ext uri="{FF2B5EF4-FFF2-40B4-BE49-F238E27FC236}">
                <a16:creationId xmlns:a16="http://schemas.microsoft.com/office/drawing/2014/main" id="{FEE51EEB-04D2-7FDF-588C-EEA1E9224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26300" y="3503356"/>
            <a:ext cx="1113658" cy="1758749"/>
          </a:xfrm>
          <a:prstGeom prst="ellipse">
            <a:avLst/>
          </a:prstGeom>
          <a:solidFill>
            <a:srgbClr val="4A709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83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5919C-D3E1-5934-8DE4-DB03363FA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0C47501-EABE-527E-611F-D63BAFD64F39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84A289A6-5717-DBD5-D5C4-CB3607E83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B086077-9E81-49B9-1AEA-53B085369A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90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D508F-7BEA-C272-B13F-477A4BA6E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91306300-7470-44B0-8AE4-C23CE0511B72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ماذا نقول؟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C19ADD7-9AEA-3241-AEDD-6A36EA828BC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275C1C3D-5FD4-7B9D-72DA-76A1A1BC46DB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8628D81F-EEB1-6761-BF08-3198BB27AD71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552EFF75-AE49-9C1D-3ED2-693CB85FB8B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D4AFEEA6-FE4C-1D7D-B99D-3DF50E746F88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2CB6444F-32E2-655D-16C0-07843FC5C49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B617E04-0415-BF13-2B90-BEE3398A3B42}"/>
              </a:ext>
            </a:extLst>
          </p:cNvPr>
          <p:cNvGrpSpPr/>
          <p:nvPr/>
        </p:nvGrpSpPr>
        <p:grpSpPr>
          <a:xfrm>
            <a:off x="402200" y="2594920"/>
            <a:ext cx="7077419" cy="2453015"/>
            <a:chOff x="-115563" y="2859080"/>
            <a:chExt cx="7566413" cy="2453015"/>
          </a:xfrm>
        </p:grpSpPr>
        <p:sp>
          <p:nvSpPr>
            <p:cNvPr id="28" name="ZoneTexte 1">
              <a:extLst>
                <a:ext uri="{FF2B5EF4-FFF2-40B4-BE49-F238E27FC236}">
                  <a16:creationId xmlns:a16="http://schemas.microsoft.com/office/drawing/2014/main" id="{55BA37CA-B8F5-AE30-E4C5-5283C372E44D}"/>
                </a:ext>
              </a:extLst>
            </p:cNvPr>
            <p:cNvSpPr txBox="1"/>
            <p:nvPr/>
          </p:nvSpPr>
          <p:spPr>
            <a:xfrm>
              <a:off x="-115563" y="2859080"/>
              <a:ext cx="7509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اَلْمُضاعَفاتُ الْعَشْرُ الْأولى لِلْعَدَدِ 4 :</a:t>
              </a:r>
            </a:p>
            <a:p>
              <a:pPr algn="ctr"/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12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16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24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28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32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36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1BDDBFE-D4AB-E92B-D539-BCB669F2DF24}"/>
                </a:ext>
              </a:extLst>
            </p:cNvPr>
            <p:cNvSpPr txBox="1"/>
            <p:nvPr/>
          </p:nvSpPr>
          <p:spPr>
            <a:xfrm>
              <a:off x="-58592" y="4184887"/>
              <a:ext cx="7509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اَلْمُضاعَفاتُ الْعَشْرُ الْأولى لِلْعَدَدِ 5 :</a:t>
              </a:r>
            </a:p>
            <a:p>
              <a:pPr algn="ctr"/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4360CD2-15CF-1D03-E52C-17627BBD8ACC}"/>
                </a:ext>
              </a:extLst>
            </p:cNvPr>
            <p:cNvSpPr/>
            <p:nvPr/>
          </p:nvSpPr>
          <p:spPr>
            <a:xfrm>
              <a:off x="2808321" y="3328068"/>
              <a:ext cx="650025" cy="65907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FD32A30-6970-8D30-C25C-AC2B4F104D7B}"/>
                </a:ext>
              </a:extLst>
            </p:cNvPr>
            <p:cNvSpPr/>
            <p:nvPr/>
          </p:nvSpPr>
          <p:spPr>
            <a:xfrm>
              <a:off x="2221141" y="4648461"/>
              <a:ext cx="650025" cy="647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4AB2B77-5B3C-E92D-9D18-2A26E18664F8}"/>
                </a:ext>
              </a:extLst>
            </p:cNvPr>
            <p:cNvSpPr/>
            <p:nvPr/>
          </p:nvSpPr>
          <p:spPr>
            <a:xfrm>
              <a:off x="6597643" y="3316530"/>
              <a:ext cx="650025" cy="647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7C9A0C1-A672-C09A-B0C5-8FEF772FA823}"/>
                </a:ext>
              </a:extLst>
            </p:cNvPr>
            <p:cNvSpPr/>
            <p:nvPr/>
          </p:nvSpPr>
          <p:spPr>
            <a:xfrm>
              <a:off x="5246174" y="4664847"/>
              <a:ext cx="650025" cy="647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764573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ACF4C-0E27-F106-CF78-B1D05FB2C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">
            <a:extLst>
              <a:ext uri="{FF2B5EF4-FFF2-40B4-BE49-F238E27FC236}">
                <a16:creationId xmlns:a16="http://schemas.microsoft.com/office/drawing/2014/main" id="{58872A77-C2B4-251F-760B-41AE01058684}"/>
              </a:ext>
            </a:extLst>
          </p:cNvPr>
          <p:cNvSpPr txBox="1"/>
          <p:nvPr/>
        </p:nvSpPr>
        <p:spPr>
          <a:xfrm>
            <a:off x="349731" y="849493"/>
            <a:ext cx="71823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20 و 40 مضاعفين مشتركين ل 4 و5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F351F30-3BCA-91F3-8DAF-286A657C756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2" name="Groupe 15">
            <a:extLst>
              <a:ext uri="{FF2B5EF4-FFF2-40B4-BE49-F238E27FC236}">
                <a16:creationId xmlns:a16="http://schemas.microsoft.com/office/drawing/2014/main" id="{715D2595-EF71-A7B8-B5AC-8D7DB685FA2D}"/>
              </a:ext>
            </a:extLst>
          </p:cNvPr>
          <p:cNvGrpSpPr/>
          <p:nvPr/>
        </p:nvGrpSpPr>
        <p:grpSpPr>
          <a:xfrm>
            <a:off x="3169705" y="1750420"/>
            <a:ext cx="3361111" cy="551406"/>
            <a:chOff x="4835945" y="1904669"/>
            <a:chExt cx="3361111" cy="551406"/>
          </a:xfrm>
        </p:grpSpPr>
        <p:sp>
          <p:nvSpPr>
            <p:cNvPr id="23" name="Rectangle : coins arrondis 6">
              <a:extLst>
                <a:ext uri="{FF2B5EF4-FFF2-40B4-BE49-F238E27FC236}">
                  <a16:creationId xmlns:a16="http://schemas.microsoft.com/office/drawing/2014/main" id="{9CE1F592-81AE-A08A-FA9D-25955DEA5208}"/>
                </a:ext>
              </a:extLst>
            </p:cNvPr>
            <p:cNvSpPr/>
            <p:nvPr/>
          </p:nvSpPr>
          <p:spPr>
            <a:xfrm>
              <a:off x="6706288" y="1904669"/>
              <a:ext cx="1044945" cy="551406"/>
            </a:xfrm>
            <a:prstGeom prst="roundRect">
              <a:avLst/>
            </a:prstGeom>
            <a:solidFill>
              <a:srgbClr val="0F9ED5">
                <a:lumMod val="50000"/>
              </a:srgb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algn="ctr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4" name="Oval 80">
              <a:extLst>
                <a:ext uri="{FF2B5EF4-FFF2-40B4-BE49-F238E27FC236}">
                  <a16:creationId xmlns:a16="http://schemas.microsoft.com/office/drawing/2014/main" id="{F21D9A03-FDB9-A206-6BFF-3C931C9B09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49318" y="1969999"/>
              <a:ext cx="447738" cy="432618"/>
            </a:xfrm>
            <a:prstGeom prst="ellipse">
              <a:avLst/>
            </a:prstGeom>
            <a:solidFill>
              <a:srgbClr val="FCC302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Calibri" panose="020F0502020204030204" pitchFamily="34" charset="0"/>
                </a:rPr>
                <a:t>1</a:t>
              </a:r>
              <a:endParaRPr kumimoji="0" lang="fr-MA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5" name="Rectangle : coins arrondis 9">
              <a:extLst>
                <a:ext uri="{FF2B5EF4-FFF2-40B4-BE49-F238E27FC236}">
                  <a16:creationId xmlns:a16="http://schemas.microsoft.com/office/drawing/2014/main" id="{877049BC-F9FA-A5A9-3B8F-6A0D28B4B3CC}"/>
                </a:ext>
              </a:extLst>
            </p:cNvPr>
            <p:cNvSpPr/>
            <p:nvPr/>
          </p:nvSpPr>
          <p:spPr>
            <a:xfrm>
              <a:off x="4835945" y="1904669"/>
              <a:ext cx="1052849" cy="537074"/>
            </a:xfrm>
            <a:prstGeom prst="roundRect">
              <a:avLst/>
            </a:prstGeom>
            <a:solidFill>
              <a:srgbClr val="084F6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ar-MA" sz="2000" b="1" dirty="0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أُحَدّدُ</a:t>
              </a:r>
              <a:endParaRPr lang="ar-MA" sz="2000" b="1" dirty="0">
                <a:solidFill>
                  <a:schemeClr val="bg1"/>
                </a:solidFill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7" name="Oval 80">
              <a:extLst>
                <a:ext uri="{FF2B5EF4-FFF2-40B4-BE49-F238E27FC236}">
                  <a16:creationId xmlns:a16="http://schemas.microsoft.com/office/drawing/2014/main" id="{C4A68145-E65B-DE6F-10BB-B488166152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27847" y="1989434"/>
              <a:ext cx="432618" cy="432618"/>
            </a:xfrm>
            <a:prstGeom prst="ellipse">
              <a:avLst/>
            </a:prstGeom>
            <a:solidFill>
              <a:srgbClr val="FCC30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</a:t>
              </a:r>
              <a:endParaRPr lang="fr-MA" sz="1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A80C8E8-A466-2617-3094-076600DB61F3}"/>
              </a:ext>
            </a:extLst>
          </p:cNvPr>
          <p:cNvGrpSpPr/>
          <p:nvPr/>
        </p:nvGrpSpPr>
        <p:grpSpPr>
          <a:xfrm>
            <a:off x="783048" y="2733298"/>
            <a:ext cx="7509442" cy="1104698"/>
            <a:chOff x="0" y="2890391"/>
            <a:chExt cx="7509442" cy="1104698"/>
          </a:xfrm>
        </p:grpSpPr>
        <p:sp>
          <p:nvSpPr>
            <p:cNvPr id="28" name="ZoneTexte 1">
              <a:extLst>
                <a:ext uri="{FF2B5EF4-FFF2-40B4-BE49-F238E27FC236}">
                  <a16:creationId xmlns:a16="http://schemas.microsoft.com/office/drawing/2014/main" id="{FCE1CABB-5168-6AD4-4268-570DE51BD089}"/>
                </a:ext>
              </a:extLst>
            </p:cNvPr>
            <p:cNvSpPr txBox="1"/>
            <p:nvPr/>
          </p:nvSpPr>
          <p:spPr>
            <a:xfrm>
              <a:off x="0" y="2890391"/>
              <a:ext cx="7509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اَلْمُضاعَفاتُ الْعَشْرُ الْأولى لِلْعَدَدِ 4 :</a:t>
              </a:r>
            </a:p>
            <a:p>
              <a:pPr algn="ctr"/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8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12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16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20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24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28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32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36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40</a:t>
              </a:r>
              <a:endParaRPr lang="ar-MA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FBF7E3D-2F2B-2F00-F3E5-A2BBD44AEA73}"/>
                </a:ext>
              </a:extLst>
            </p:cNvPr>
            <p:cNvSpPr/>
            <p:nvPr/>
          </p:nvSpPr>
          <p:spPr>
            <a:xfrm>
              <a:off x="2956560" y="3367504"/>
              <a:ext cx="650024" cy="60792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C72EB6B-C1E6-887C-B238-41B43FA27439}"/>
                </a:ext>
              </a:extLst>
            </p:cNvPr>
            <p:cNvSpPr/>
            <p:nvPr/>
          </p:nvSpPr>
          <p:spPr>
            <a:xfrm>
              <a:off x="6453707" y="3347841"/>
              <a:ext cx="650025" cy="647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CF23DAB-5BAE-67F3-8AD1-C14B4C8FFF7C}"/>
              </a:ext>
            </a:extLst>
          </p:cNvPr>
          <p:cNvGrpSpPr/>
          <p:nvPr/>
        </p:nvGrpSpPr>
        <p:grpSpPr>
          <a:xfrm>
            <a:off x="1008208" y="3981687"/>
            <a:ext cx="7509442" cy="1144426"/>
            <a:chOff x="-58592" y="4184887"/>
            <a:chExt cx="7509442" cy="1144426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DD0A9FB6-C79E-5FB9-8E7D-340DD6B67B0B}"/>
                </a:ext>
              </a:extLst>
            </p:cNvPr>
            <p:cNvSpPr txBox="1"/>
            <p:nvPr/>
          </p:nvSpPr>
          <p:spPr>
            <a:xfrm>
              <a:off x="-58592" y="4184887"/>
              <a:ext cx="750944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اَلْمُضاعَفاتُ الْعَشْرُ الْأولى لِلْعَدَدِ 5 :</a:t>
              </a:r>
            </a:p>
            <a:p>
              <a:pPr algn="ctr"/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45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fr-MA" sz="3200" b="1" dirty="0">
                  <a:solidFill>
                    <a:srgbClr val="084F6A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;</a:t>
              </a:r>
              <a:r>
                <a:rPr lang="f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2F5AB8-C3BC-6A0E-65ED-1927AF350594}"/>
                </a:ext>
              </a:extLst>
            </p:cNvPr>
            <p:cNvSpPr/>
            <p:nvPr/>
          </p:nvSpPr>
          <p:spPr>
            <a:xfrm>
              <a:off x="2306535" y="4669817"/>
              <a:ext cx="650025" cy="647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E38F2AF5-4BB9-3856-C6C4-C82971362E65}"/>
                </a:ext>
              </a:extLst>
            </p:cNvPr>
            <p:cNvSpPr/>
            <p:nvPr/>
          </p:nvSpPr>
          <p:spPr>
            <a:xfrm>
              <a:off x="5150898" y="4682065"/>
              <a:ext cx="650025" cy="64724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  <p:sp>
        <p:nvSpPr>
          <p:cNvPr id="11" name="ZoneTexte 1">
            <a:extLst>
              <a:ext uri="{FF2B5EF4-FFF2-40B4-BE49-F238E27FC236}">
                <a16:creationId xmlns:a16="http://schemas.microsoft.com/office/drawing/2014/main" id="{F8436203-368F-AD0C-EC83-EBEF6F24886E}"/>
              </a:ext>
            </a:extLst>
          </p:cNvPr>
          <p:cNvSpPr txBox="1"/>
          <p:nvPr/>
        </p:nvSpPr>
        <p:spPr>
          <a:xfrm>
            <a:off x="817279" y="5294211"/>
            <a:ext cx="7509442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</a:t>
            </a:r>
            <a:r>
              <a:rPr lang="ar-MA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وَ </a:t>
            </a:r>
            <a:r>
              <a:rPr lang="ar-MA" sz="44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40</a:t>
            </a:r>
            <a:r>
              <a:rPr lang="ar-MA" sz="44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مُضاعَفَيْنِ مُشْتَرَكَيْنِ ِل 4 وَ5</a:t>
            </a:r>
          </a:p>
        </p:txBody>
      </p:sp>
    </p:spTree>
    <p:extLst>
      <p:ext uri="{BB962C8B-B14F-4D97-AF65-F5344CB8AC3E}">
        <p14:creationId xmlns:p14="http://schemas.microsoft.com/office/powerpoint/2010/main" val="33422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4EF43-51C7-D188-5EF5-580C111CB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DDFEA7E-7F8A-C048-786F-DCABA1F2E29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1A2687B7-08A2-7736-7A8F-CE7BFA215B60}"/>
              </a:ext>
            </a:extLst>
          </p:cNvPr>
          <p:cNvSpPr/>
          <p:nvPr/>
        </p:nvSpPr>
        <p:spPr>
          <a:xfrm>
            <a:off x="2106000" y="2600686"/>
            <a:ext cx="4932000" cy="24120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7" name="Image 1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21036E64-6355-3A9D-BEC9-C883CE104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12030" y="3585210"/>
            <a:ext cx="841742" cy="841742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8E14B7C6-3D7D-CE92-59E8-0178E028C705}"/>
              </a:ext>
            </a:extLst>
          </p:cNvPr>
          <p:cNvSpPr txBox="1"/>
          <p:nvPr/>
        </p:nvSpPr>
        <p:spPr>
          <a:xfrm>
            <a:off x="1847459" y="3161853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chemeClr val="bg1">
                    <a:lumMod val="75000"/>
                  </a:schemeClr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sz="2400" dirty="0">
                <a:solidFill>
                  <a:schemeClr val="bg1">
                    <a:lumMod val="50000"/>
                  </a:schemeClr>
                </a:solidFill>
              </a:rPr>
              <a:t>النشاط 1</a:t>
            </a:r>
          </a:p>
        </p:txBody>
      </p:sp>
      <p:sp>
        <p:nvSpPr>
          <p:cNvPr id="19" name="Flowchart: Alternate Process 54">
            <a:extLst>
              <a:ext uri="{FF2B5EF4-FFF2-40B4-BE49-F238E27FC236}">
                <a16:creationId xmlns:a16="http://schemas.microsoft.com/office/drawing/2014/main" id="{18973899-64D5-3129-61F9-CE394B540C66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ممارسة موجهة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Oval 80">
            <a:extLst>
              <a:ext uri="{FF2B5EF4-FFF2-40B4-BE49-F238E27FC236}">
                <a16:creationId xmlns:a16="http://schemas.microsoft.com/office/drawing/2014/main" id="{14B6CE55-F22C-ECF5-1AEC-B10480226C18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3</a:t>
            </a:r>
            <a:endParaRPr lang="fr-MA" sz="3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2354BCD-FBFD-34ED-D88A-D0F3285BA50D}"/>
              </a:ext>
            </a:extLst>
          </p:cNvPr>
          <p:cNvSpPr txBox="1"/>
          <p:nvPr/>
        </p:nvSpPr>
        <p:spPr>
          <a:xfrm>
            <a:off x="1847458" y="3708598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fr-FR"/>
            </a:defPPr>
            <a:lvl1pPr algn="r" defTabSz="685834" rtl="1">
              <a:defRPr sz="2800" b="1" spc="-10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النشاط 2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16119EAF-0957-5E0D-87D1-01CFA5F365D9}"/>
              </a:ext>
            </a:extLst>
          </p:cNvPr>
          <p:cNvSpPr txBox="1"/>
          <p:nvPr/>
        </p:nvSpPr>
        <p:spPr>
          <a:xfrm>
            <a:off x="1847458" y="4316898"/>
            <a:ext cx="35261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400" b="1" spc="-10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 3</a:t>
            </a:r>
          </a:p>
        </p:txBody>
      </p:sp>
    </p:spTree>
    <p:extLst>
      <p:ext uri="{BB962C8B-B14F-4D97-AF65-F5344CB8AC3E}">
        <p14:creationId xmlns:p14="http://schemas.microsoft.com/office/powerpoint/2010/main" val="140398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6C3A5-610A-EB0F-A575-FC91A5630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9B2A720-B5E3-1BFC-F4B7-875CF28CF0C8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على الألواح قواسم العدد 15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AFECD4-0322-3DB2-812A-F16E4C23F1CB}"/>
              </a:ext>
            </a:extLst>
          </p:cNvPr>
          <p:cNvSpPr/>
          <p:nvPr/>
        </p:nvSpPr>
        <p:spPr>
          <a:xfrm>
            <a:off x="1015920" y="2771852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15  :</a:t>
            </a:r>
          </a:p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....................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1BED65E-C042-A866-7E90-BCA83A95A0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853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411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85335" y="797723"/>
            <a:ext cx="4597120" cy="729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32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C9B89E41-3063-9AB4-B59E-B51BF4B73865}"/>
              </a:ext>
            </a:extLst>
          </p:cNvPr>
          <p:cNvSpPr txBox="1"/>
          <p:nvPr/>
        </p:nvSpPr>
        <p:spPr>
          <a:xfrm>
            <a:off x="482600" y="1093508"/>
            <a:ext cx="8178799" cy="928459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algn="ctr"/>
            <a:r>
              <a:rPr lang="ar-MA" sz="32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اَلْمُضاعَفاتُ وَالْقَواسْمُ الْمُشْترَكَةِ لِعَدَدَيْنِ</a:t>
            </a:r>
            <a:endParaRPr lang="fr-FR" sz="32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D6C1368-462E-ACBB-A797-4C9147C60B79}"/>
              </a:ext>
            </a:extLst>
          </p:cNvPr>
          <p:cNvGrpSpPr/>
          <p:nvPr/>
        </p:nvGrpSpPr>
        <p:grpSpPr>
          <a:xfrm>
            <a:off x="685193" y="2113280"/>
            <a:ext cx="7290407" cy="4023360"/>
            <a:chOff x="1486600" y="1991563"/>
            <a:chExt cx="6958968" cy="4549534"/>
          </a:xfrm>
        </p:grpSpPr>
        <p:pic>
          <p:nvPicPr>
            <p:cNvPr id="3" name="Picture 2" descr="A screenshot of a book&#10;&#10;AI-generated content may be incorrect.">
              <a:extLst>
                <a:ext uri="{FF2B5EF4-FFF2-40B4-BE49-F238E27FC236}">
                  <a16:creationId xmlns:a16="http://schemas.microsoft.com/office/drawing/2014/main" id="{E86C6152-0CDF-F3E2-EDAC-02C2DB6AE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9341" y="1991563"/>
              <a:ext cx="3526227" cy="4480948"/>
            </a:xfrm>
            <a:prstGeom prst="rect">
              <a:avLst/>
            </a:prstGeom>
          </p:spPr>
        </p:pic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4565811-21A2-419E-9A8D-35359D2577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6600" y="1991563"/>
              <a:ext cx="3526227" cy="45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08999B-F052-ED56-08C1-00580078F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B20F33F5-D375-2862-E2D7-C5F689F3F7B1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71563043-C879-E700-81AB-289DB05B4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1CF222E9-8609-01D3-6529-7B42BEA821B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8960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D4BE8-9B1A-4553-B3C1-D7B501747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F56FB0F4-6A06-BE01-0258-F18CC4B2A4CA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نتذكر أن  1 يقسم جميع الأعداد؟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CEC8E0-EF37-DB79-ECD8-B4D6B874576E}"/>
              </a:ext>
            </a:extLst>
          </p:cNvPr>
          <p:cNvSpPr/>
          <p:nvPr/>
        </p:nvSpPr>
        <p:spPr>
          <a:xfrm>
            <a:off x="933950" y="3429000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15  :</a:t>
            </a:r>
          </a:p>
          <a:p>
            <a:pPr lvl="0" algn="ctr">
              <a:defRPr/>
            </a:pP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ar-MA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D2BD6278-0AE1-000D-3652-BE09C1A540A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853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709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B299EA-9BB8-0CCB-3745-87F793D2F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A92975C0-7617-3945-6371-9C243B105E8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B41BB40A-7896-D349-D66E-1E1E99474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1793FB7-44EF-F0B2-31AD-ACA629AD4C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763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5BBB9-1856-DA48-53E0-9672A8AC6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D6CBFC5-D105-0C3B-6C19-B0C4AECBEAF2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حددوا على الألواح قواسم العدد 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60015D-820B-A81C-AF95-AB750EADA538}"/>
              </a:ext>
            </a:extLst>
          </p:cNvPr>
          <p:cNvSpPr/>
          <p:nvPr/>
        </p:nvSpPr>
        <p:spPr>
          <a:xfrm>
            <a:off x="1015920" y="2771852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20  :</a:t>
            </a:r>
          </a:p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....................</a:t>
            </a: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4436342-9CE0-1EC5-E378-274FF5530AE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853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6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106D1-CB60-48DA-64F7-F3504581ED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FD14D5A9-7C7A-8AF5-690B-E9533C36CF0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662D8DD0-1F01-C9F1-66E3-539DCF9AD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2631370-04CC-BEC3-B16B-461BFECF2AF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81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3AFB8-C790-7246-43D0-EB2DF2FD6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BEA19A49-B7B2-3C85-9E08-78CAD546F48F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B264365-FCEC-E8D2-01BC-0FDB1BCD54C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853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EA77E2B-2C25-BFBA-85EF-F41786D02860}"/>
              </a:ext>
            </a:extLst>
          </p:cNvPr>
          <p:cNvSpPr txBox="1"/>
          <p:nvPr/>
        </p:nvSpPr>
        <p:spPr>
          <a:xfrm>
            <a:off x="2257719" y="2300141"/>
            <a:ext cx="50669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20  :</a:t>
            </a:r>
          </a:p>
          <a:p>
            <a:pPr algn="ctr">
              <a:defRPr/>
            </a:pPr>
            <a:r>
              <a:rPr lang="zgh-Tfng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gh-Tfng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gh-Tfng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zgh-Tfng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gh-Tfng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zgh-Tfng-MA" sz="28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ar-MA" sz="28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2C7EE2-CB20-3621-254C-91F175C74A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4C8F490-6443-77AD-6D07-08339E52DC4D}"/>
              </a:ext>
            </a:extLst>
          </p:cNvPr>
          <p:cNvSpPr/>
          <p:nvPr/>
        </p:nvSpPr>
        <p:spPr>
          <a:xfrm>
            <a:off x="1015920" y="2771852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ar-MA" sz="6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لنُحَدّد الْقَواسِمَ الْمُشْتَرَكَةَ للِْعَدَدَيْنِ 15 و20</a:t>
            </a:r>
            <a:endParaRPr kumimoji="0" lang="fr-FR" sz="6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ZoneTexte 2">
            <a:extLst>
              <a:ext uri="{FF2B5EF4-FFF2-40B4-BE49-F238E27FC236}">
                <a16:creationId xmlns:a16="http://schemas.microsoft.com/office/drawing/2014/main" id="{FC0C70D8-EFAB-2A5E-63C4-65550C02819D}"/>
              </a:ext>
            </a:extLst>
          </p:cNvPr>
          <p:cNvSpPr txBox="1"/>
          <p:nvPr/>
        </p:nvSpPr>
        <p:spPr>
          <a:xfrm>
            <a:off x="349731" y="849493"/>
            <a:ext cx="718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سنطبق نفس الإشتراتيجية ونحدد القواسم المشتركة للعددين 15 و 20</a:t>
            </a:r>
          </a:p>
        </p:txBody>
      </p:sp>
      <p:pic>
        <p:nvPicPr>
          <p:cNvPr id="3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DAAFD7-8DCD-7471-0A6F-CAD8DE8B6C4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403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4B88D-3A19-B974-6749-95DEE471D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2D5DE3F2-1C10-4F81-3B1A-A755F4C56FF9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A07F97E6-9B5E-F007-F209-4B7617016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7D954B5-9898-0DCD-C895-69FFF811E7C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248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F9A17-5C09-175D-CE28-FF4291188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67224468-4D48-ACC6-4541-44FFA330014C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اكتبوا على الألواح القواسم المشتركة للعددين ل 15 و 20.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CB1E27-AE16-62F1-8131-7730A2657B38}"/>
              </a:ext>
            </a:extLst>
          </p:cNvPr>
          <p:cNvSpPr/>
          <p:nvPr/>
        </p:nvSpPr>
        <p:spPr>
          <a:xfrm>
            <a:off x="1015920" y="2771852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15  :</a:t>
            </a:r>
          </a:p>
          <a:p>
            <a:pPr lvl="0" algn="ctr">
              <a:defRPr/>
            </a:pP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ar-MA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8B026DD-EDB0-11FE-07BA-0F55495F4C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853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DEE2A5-AAB0-3D25-1FC3-63AE32595DA6}"/>
              </a:ext>
            </a:extLst>
          </p:cNvPr>
          <p:cNvSpPr/>
          <p:nvPr/>
        </p:nvSpPr>
        <p:spPr>
          <a:xfrm>
            <a:off x="1108051" y="5334356"/>
            <a:ext cx="7091835" cy="1329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20  :</a:t>
            </a:r>
          </a:p>
          <a:p>
            <a:pPr algn="ctr">
              <a:defRPr/>
            </a:pP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ar-MA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ar-MA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ar-MA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145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AEA6D7-8855-DD85-4428-DAE825184E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6E6504BD-9572-29F9-9CAD-CCB2699A9638}"/>
              </a:ext>
            </a:extLst>
          </p:cNvPr>
          <p:cNvSpPr txBox="1"/>
          <p:nvPr/>
        </p:nvSpPr>
        <p:spPr>
          <a:xfrm>
            <a:off x="1252057" y="858759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ارفعوا الالواح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41449EC-1925-274D-3AAE-05CBA363A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CC503AB4-8661-D86C-C72E-5F9B8A9927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66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64066D44-A939-5914-21D1-E73017862CD0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9F1E1EB5-A3CF-9C33-72E2-D018A6412902}"/>
              </a:ext>
            </a:extLst>
          </p:cNvPr>
          <p:cNvSpPr txBox="1"/>
          <p:nvPr/>
        </p:nvSpPr>
        <p:spPr>
          <a:xfrm>
            <a:off x="1089966" y="1717188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sp>
        <p:nvSpPr>
          <p:cNvPr id="11" name="Rectangle: Rounded Corners 55">
            <a:extLst>
              <a:ext uri="{FF2B5EF4-FFF2-40B4-BE49-F238E27FC236}">
                <a16:creationId xmlns:a16="http://schemas.microsoft.com/office/drawing/2014/main" id="{3CAF842F-B76D-64A4-C272-7E11CE254705}"/>
              </a:ext>
            </a:extLst>
          </p:cNvPr>
          <p:cNvSpPr/>
          <p:nvPr/>
        </p:nvSpPr>
        <p:spPr>
          <a:xfrm>
            <a:off x="1917734" y="5530310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</a:t>
            </a:r>
            <a:r>
              <a:rPr lang="ar-S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Flowchart: Alternate Process 54">
            <a:extLst>
              <a:ext uri="{FF2B5EF4-FFF2-40B4-BE49-F238E27FC236}">
                <a16:creationId xmlns:a16="http://schemas.microsoft.com/office/drawing/2014/main" id="{DAAA9C13-7A93-9576-E25C-EC05B2C2AE4C}"/>
              </a:ext>
            </a:extLst>
          </p:cNvPr>
          <p:cNvSpPr/>
          <p:nvPr/>
        </p:nvSpPr>
        <p:spPr>
          <a:xfrm>
            <a:off x="1891337" y="2539488"/>
            <a:ext cx="5649219" cy="558588"/>
          </a:xfrm>
          <a:prstGeom prst="flowChartAlternateProcess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ar-MA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133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1733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55">
            <a:extLst>
              <a:ext uri="{FF2B5EF4-FFF2-40B4-BE49-F238E27FC236}">
                <a16:creationId xmlns:a16="http://schemas.microsoft.com/office/drawing/2014/main" id="{8BDFA9C4-68D3-A116-DDDE-D428648885F7}"/>
              </a:ext>
            </a:extLst>
          </p:cNvPr>
          <p:cNvSpPr/>
          <p:nvPr/>
        </p:nvSpPr>
        <p:spPr>
          <a:xfrm>
            <a:off x="1905587" y="3327464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55">
            <a:extLst>
              <a:ext uri="{FF2B5EF4-FFF2-40B4-BE49-F238E27FC236}">
                <a16:creationId xmlns:a16="http://schemas.microsoft.com/office/drawing/2014/main" id="{6E9C6044-9F3D-ABF5-C8E5-3013120632B2}"/>
              </a:ext>
            </a:extLst>
          </p:cNvPr>
          <p:cNvSpPr/>
          <p:nvPr/>
        </p:nvSpPr>
        <p:spPr>
          <a:xfrm>
            <a:off x="1917734" y="4076388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55">
            <a:extLst>
              <a:ext uri="{FF2B5EF4-FFF2-40B4-BE49-F238E27FC236}">
                <a16:creationId xmlns:a16="http://schemas.microsoft.com/office/drawing/2014/main" id="{EB186FC5-A31C-33C4-896A-3A9ABC93082F}"/>
              </a:ext>
            </a:extLst>
          </p:cNvPr>
          <p:cNvSpPr/>
          <p:nvPr/>
        </p:nvSpPr>
        <p:spPr>
          <a:xfrm>
            <a:off x="1905587" y="4788337"/>
            <a:ext cx="5596424" cy="538375"/>
          </a:xfrm>
          <a:prstGeom prst="roundRect">
            <a:avLst/>
          </a:prstGeom>
          <a:solidFill>
            <a:srgbClr val="3A8F98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r" defTabSz="685834" rtl="1">
              <a:defRPr/>
            </a:pPr>
            <a:r>
              <a:rPr lang="fr-FR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</a:t>
            </a:r>
            <a:r>
              <a:rPr lang="en-GB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2133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مستقلة</a:t>
            </a:r>
            <a:endParaRPr lang="fr-MA" sz="2133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81">
            <a:extLst>
              <a:ext uri="{FF2B5EF4-FFF2-40B4-BE49-F238E27FC236}">
                <a16:creationId xmlns:a16="http://schemas.microsoft.com/office/drawing/2014/main" id="{B74E3B82-5A62-06FC-D672-D5A323E8B1FF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547682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7" name="Oval 81">
            <a:extLst>
              <a:ext uri="{FF2B5EF4-FFF2-40B4-BE49-F238E27FC236}">
                <a16:creationId xmlns:a16="http://schemas.microsoft.com/office/drawing/2014/main" id="{0752D1AC-D7B3-4EC6-738B-2F26FA53BF3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2489217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8" name="Oval 81">
            <a:extLst>
              <a:ext uri="{FF2B5EF4-FFF2-40B4-BE49-F238E27FC236}">
                <a16:creationId xmlns:a16="http://schemas.microsoft.com/office/drawing/2014/main" id="{9E24B373-8DD9-20EB-22BB-948E6DDB4653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3249811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19" name="Oval 81">
            <a:extLst>
              <a:ext uri="{FF2B5EF4-FFF2-40B4-BE49-F238E27FC236}">
                <a16:creationId xmlns:a16="http://schemas.microsoft.com/office/drawing/2014/main" id="{7F6D26E6-9744-31D4-B2DA-AE0A2880B94B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019179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0" name="Oval 81">
            <a:extLst>
              <a:ext uri="{FF2B5EF4-FFF2-40B4-BE49-F238E27FC236}">
                <a16:creationId xmlns:a16="http://schemas.microsoft.com/office/drawing/2014/main" id="{E5531219-2CE4-B3E1-8214-B274886F4CC0}"/>
              </a:ext>
            </a:extLst>
          </p:cNvPr>
          <p:cNvSpPr>
            <a:spLocks noChangeAspect="1"/>
          </p:cNvSpPr>
          <p:nvPr/>
        </p:nvSpPr>
        <p:spPr>
          <a:xfrm flipH="1">
            <a:off x="1581863" y="4725082"/>
            <a:ext cx="656743" cy="656743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1" name="Corde 20">
            <a:extLst>
              <a:ext uri="{FF2B5EF4-FFF2-40B4-BE49-F238E27FC236}">
                <a16:creationId xmlns:a16="http://schemas.microsoft.com/office/drawing/2014/main" id="{AB925899-CAF8-06E3-40E2-4373181BD7D8}"/>
              </a:ext>
            </a:extLst>
          </p:cNvPr>
          <p:cNvSpPr/>
          <p:nvPr/>
        </p:nvSpPr>
        <p:spPr>
          <a:xfrm flipH="1">
            <a:off x="1638440" y="2558424"/>
            <a:ext cx="558587" cy="515383"/>
          </a:xfrm>
          <a:prstGeom prst="chord">
            <a:avLst>
              <a:gd name="adj1" fmla="val 5378143"/>
              <a:gd name="adj2" fmla="val 1620000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val 81">
            <a:extLst>
              <a:ext uri="{FF2B5EF4-FFF2-40B4-BE49-F238E27FC236}">
                <a16:creationId xmlns:a16="http://schemas.microsoft.com/office/drawing/2014/main" id="{C605B4C9-14D4-DEBF-2A0C-BA1CCCA45EBC}"/>
              </a:ext>
            </a:extLst>
          </p:cNvPr>
          <p:cNvSpPr>
            <a:spLocks noChangeAspect="1"/>
          </p:cNvSpPr>
          <p:nvPr/>
        </p:nvSpPr>
        <p:spPr>
          <a:xfrm>
            <a:off x="7266026" y="2550235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1</a:t>
            </a:r>
          </a:p>
        </p:txBody>
      </p:sp>
      <p:sp>
        <p:nvSpPr>
          <p:cNvPr id="28" name="Oval 81">
            <a:extLst>
              <a:ext uri="{FF2B5EF4-FFF2-40B4-BE49-F238E27FC236}">
                <a16:creationId xmlns:a16="http://schemas.microsoft.com/office/drawing/2014/main" id="{66778D8B-00FF-0D7B-AC64-AC7A5F91C87A}"/>
              </a:ext>
            </a:extLst>
          </p:cNvPr>
          <p:cNvSpPr>
            <a:spLocks noChangeAspect="1"/>
          </p:cNvSpPr>
          <p:nvPr/>
        </p:nvSpPr>
        <p:spPr>
          <a:xfrm>
            <a:off x="7266026" y="3306010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2</a:t>
            </a:r>
          </a:p>
        </p:txBody>
      </p:sp>
      <p:sp>
        <p:nvSpPr>
          <p:cNvPr id="29" name="Oval 81">
            <a:extLst>
              <a:ext uri="{FF2B5EF4-FFF2-40B4-BE49-F238E27FC236}">
                <a16:creationId xmlns:a16="http://schemas.microsoft.com/office/drawing/2014/main" id="{3492D1D3-1EEC-721F-EDF7-396D9BC08B6D}"/>
              </a:ext>
            </a:extLst>
          </p:cNvPr>
          <p:cNvSpPr>
            <a:spLocks noChangeAspect="1"/>
          </p:cNvSpPr>
          <p:nvPr/>
        </p:nvSpPr>
        <p:spPr>
          <a:xfrm>
            <a:off x="7266026" y="4052321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3</a:t>
            </a:r>
          </a:p>
        </p:txBody>
      </p:sp>
      <p:sp>
        <p:nvSpPr>
          <p:cNvPr id="31" name="Oval 81">
            <a:extLst>
              <a:ext uri="{FF2B5EF4-FFF2-40B4-BE49-F238E27FC236}">
                <a16:creationId xmlns:a16="http://schemas.microsoft.com/office/drawing/2014/main" id="{B535A19A-A45D-7428-FA89-F060F410A701}"/>
              </a:ext>
            </a:extLst>
          </p:cNvPr>
          <p:cNvSpPr>
            <a:spLocks noChangeAspect="1"/>
          </p:cNvSpPr>
          <p:nvPr/>
        </p:nvSpPr>
        <p:spPr>
          <a:xfrm>
            <a:off x="7266026" y="4828949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4</a:t>
            </a:r>
          </a:p>
        </p:txBody>
      </p:sp>
      <p:sp>
        <p:nvSpPr>
          <p:cNvPr id="32" name="Oval 81">
            <a:extLst>
              <a:ext uri="{FF2B5EF4-FFF2-40B4-BE49-F238E27FC236}">
                <a16:creationId xmlns:a16="http://schemas.microsoft.com/office/drawing/2014/main" id="{7C8616C3-14D1-A09D-9ECE-CDD3E5DE0AEB}"/>
              </a:ext>
            </a:extLst>
          </p:cNvPr>
          <p:cNvSpPr>
            <a:spLocks noChangeAspect="1"/>
          </p:cNvSpPr>
          <p:nvPr/>
        </p:nvSpPr>
        <p:spPr>
          <a:xfrm>
            <a:off x="7266026" y="5565153"/>
            <a:ext cx="558587" cy="558587"/>
          </a:xfrm>
          <a:prstGeom prst="ellipse">
            <a:avLst/>
          </a:prstGeom>
          <a:solidFill>
            <a:srgbClr val="F6BB00"/>
          </a:solidFill>
          <a:ln w="28575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2133" b="1" dirty="0"/>
              <a:t>5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6E43F612-8D3D-DC8B-6425-EA568ADA7D98}"/>
              </a:ext>
            </a:extLst>
          </p:cNvPr>
          <p:cNvGrpSpPr/>
          <p:nvPr/>
        </p:nvGrpSpPr>
        <p:grpSpPr>
          <a:xfrm>
            <a:off x="1653038" y="4011911"/>
            <a:ext cx="612561" cy="625740"/>
            <a:chOff x="976754" y="4005561"/>
            <a:chExt cx="612561" cy="625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85402C0-19B2-B76A-C2EB-71435DCA4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005561"/>
              <a:ext cx="558587" cy="625740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117002A-2F84-72A8-2AEE-D163DEA6B3EB}"/>
                </a:ext>
              </a:extLst>
            </p:cNvPr>
            <p:cNvSpPr txBox="1"/>
            <p:nvPr/>
          </p:nvSpPr>
          <p:spPr>
            <a:xfrm>
              <a:off x="1030728" y="4161932"/>
              <a:ext cx="558587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F2AE582A-0BFF-BE7C-3233-AEE2F0CB0E9B}"/>
              </a:ext>
            </a:extLst>
          </p:cNvPr>
          <p:cNvGrpSpPr/>
          <p:nvPr/>
        </p:nvGrpSpPr>
        <p:grpSpPr>
          <a:xfrm>
            <a:off x="1653038" y="4709374"/>
            <a:ext cx="651868" cy="628926"/>
            <a:chOff x="976754" y="4706199"/>
            <a:chExt cx="651868" cy="628926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68CE2558-7854-7AA5-74E3-48F173072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4706199"/>
              <a:ext cx="558587" cy="628926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74C56BA-8286-FE67-F102-AAC1F4C3E4B5}"/>
                </a:ext>
              </a:extLst>
            </p:cNvPr>
            <p:cNvSpPr txBox="1"/>
            <p:nvPr/>
          </p:nvSpPr>
          <p:spPr>
            <a:xfrm>
              <a:off x="1030317" y="4861092"/>
              <a:ext cx="598305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20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129D5044-364E-2DC2-8226-1DCFAFBA06E8}"/>
              </a:ext>
            </a:extLst>
          </p:cNvPr>
          <p:cNvGrpSpPr/>
          <p:nvPr/>
        </p:nvGrpSpPr>
        <p:grpSpPr>
          <a:xfrm>
            <a:off x="1648164" y="547117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216D6B5-24C2-77AF-09D1-224D02F07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1CB9E538-B871-76EF-9C84-0FF898C89AAE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3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0C1DCF72-1019-A983-A35F-5199B8C7D3C0}"/>
              </a:ext>
            </a:extLst>
          </p:cNvPr>
          <p:cNvGrpSpPr/>
          <p:nvPr/>
        </p:nvGrpSpPr>
        <p:grpSpPr>
          <a:xfrm>
            <a:off x="1664398" y="3247380"/>
            <a:ext cx="547364" cy="621681"/>
            <a:chOff x="976754" y="3247381"/>
            <a:chExt cx="547364" cy="620956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69B3E487-26AE-3CB2-A625-411445D7C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6754" y="3247381"/>
              <a:ext cx="547364" cy="620956"/>
            </a:xfrm>
            <a:prstGeom prst="rect">
              <a:avLst/>
            </a:prstGeom>
          </p:spPr>
        </p:pic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0726D24D-7FC3-B424-598A-1F5A4A44CDBC}"/>
                </a:ext>
              </a:extLst>
            </p:cNvPr>
            <p:cNvSpPr txBox="1"/>
            <p:nvPr/>
          </p:nvSpPr>
          <p:spPr>
            <a:xfrm>
              <a:off x="1020364" y="3393264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</a:rPr>
                <a:t>7</a:t>
              </a:r>
              <a:r>
                <a:rPr lang="fr-FR" sz="1900" b="1" dirty="0">
                  <a:solidFill>
                    <a:srgbClr val="33878B"/>
                  </a:solidFill>
                </a:rPr>
                <a:t>    </a:t>
              </a: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6B43F3AA-05E3-BAB5-2A52-9B860C1800CF}"/>
              </a:ext>
            </a:extLst>
          </p:cNvPr>
          <p:cNvGrpSpPr/>
          <p:nvPr/>
        </p:nvGrpSpPr>
        <p:grpSpPr>
          <a:xfrm>
            <a:off x="1653038" y="2477857"/>
            <a:ext cx="558587" cy="625740"/>
            <a:chOff x="976754" y="2489217"/>
            <a:chExt cx="558587" cy="625740"/>
          </a:xfrm>
        </p:grpSpPr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653CC7C-E5CE-2EB7-185D-E299BB0455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76754" y="2489217"/>
              <a:ext cx="558587" cy="625740"/>
            </a:xfrm>
            <a:prstGeom prst="rect">
              <a:avLst/>
            </a:prstGeom>
          </p:spPr>
        </p:pic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2272A1BC-5C02-2106-856B-0C0645764217}"/>
                </a:ext>
              </a:extLst>
            </p:cNvPr>
            <p:cNvSpPr txBox="1"/>
            <p:nvPr/>
          </p:nvSpPr>
          <p:spPr>
            <a:xfrm>
              <a:off x="1033904" y="2641600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ar-MA" sz="1900" b="1" dirty="0">
                  <a:solidFill>
                    <a:srgbClr val="33878B"/>
                  </a:solidFill>
                </a:rPr>
                <a:t>5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0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3219E-5015-C913-2ECA-B6448391E0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23845B22-BF09-3DA0-C90F-A3C5684A3A2F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FADF25-86F3-882B-4653-456F7F1C197F}"/>
              </a:ext>
            </a:extLst>
          </p:cNvPr>
          <p:cNvSpPr/>
          <p:nvPr/>
        </p:nvSpPr>
        <p:spPr>
          <a:xfrm>
            <a:off x="1015920" y="2771852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15  :</a:t>
            </a:r>
          </a:p>
          <a:p>
            <a:pPr lvl="0" algn="ctr">
              <a:defRPr/>
            </a:pP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ar-MA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38D3050-B88F-7DB4-1B0F-27AFB20B5D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853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67B1516-3256-8DC3-E994-1934EE8E3A02}"/>
              </a:ext>
            </a:extLst>
          </p:cNvPr>
          <p:cNvSpPr/>
          <p:nvPr/>
        </p:nvSpPr>
        <p:spPr>
          <a:xfrm>
            <a:off x="1108051" y="5334356"/>
            <a:ext cx="7091835" cy="13297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20  :</a:t>
            </a:r>
          </a:p>
          <a:p>
            <a:pPr algn="ctr">
              <a:defRPr/>
            </a:pP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ar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  <a:endParaRPr lang="ar-MA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ar-MA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defRPr/>
            </a:pPr>
            <a:endParaRPr lang="ar-MA" sz="5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90CF6B1-05F5-8378-F01C-2F231FD10690}"/>
              </a:ext>
            </a:extLst>
          </p:cNvPr>
          <p:cNvSpPr/>
          <p:nvPr/>
        </p:nvSpPr>
        <p:spPr>
          <a:xfrm>
            <a:off x="4358640" y="4765040"/>
            <a:ext cx="822960" cy="975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587BB6D-C058-6BB4-EB47-96E9C6CB9B0E}"/>
              </a:ext>
            </a:extLst>
          </p:cNvPr>
          <p:cNvSpPr/>
          <p:nvPr/>
        </p:nvSpPr>
        <p:spPr>
          <a:xfrm>
            <a:off x="4388965" y="2791460"/>
            <a:ext cx="822960" cy="975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45D3ED2-DEB2-3984-5364-4A5D67C7229D}"/>
              </a:ext>
            </a:extLst>
          </p:cNvPr>
          <p:cNvSpPr/>
          <p:nvPr/>
        </p:nvSpPr>
        <p:spPr>
          <a:xfrm>
            <a:off x="2966565" y="2826405"/>
            <a:ext cx="822960" cy="975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F4498D-5A15-E951-E52C-E2CE31F2A820}"/>
              </a:ext>
            </a:extLst>
          </p:cNvPr>
          <p:cNvSpPr/>
          <p:nvPr/>
        </p:nvSpPr>
        <p:spPr>
          <a:xfrm>
            <a:off x="2042005" y="4685685"/>
            <a:ext cx="822960" cy="975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2869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3495D5-5A13-3699-CA33-0ECBE0A7E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34DE82F4-89FA-3F9C-A895-FDA25796D3A2}"/>
              </a:ext>
            </a:extLst>
          </p:cNvPr>
          <p:cNvSpPr txBox="1"/>
          <p:nvPr/>
        </p:nvSpPr>
        <p:spPr>
          <a:xfrm>
            <a:off x="1252057" y="858759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القواسم المشتركة ل 15 و 20 هي: 1 و 5.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D0EB5B-CB7D-5829-4996-C25D5712AD3F}"/>
              </a:ext>
            </a:extLst>
          </p:cNvPr>
          <p:cNvSpPr/>
          <p:nvPr/>
        </p:nvSpPr>
        <p:spPr>
          <a:xfrm>
            <a:off x="1015920" y="2771852"/>
            <a:ext cx="7276099" cy="9721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قَو</a:t>
            </a:r>
            <a:r>
              <a: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اسِمُ الْعَدَدِ 15  :</a:t>
            </a:r>
          </a:p>
          <a:p>
            <a:pPr lvl="0" algn="ctr">
              <a:defRPr/>
            </a:pP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zgh-Tfng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; </a:t>
            </a:r>
            <a:r>
              <a:rPr lang="zgh-Tfng-MA" sz="5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ar-MA" sz="5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>
              <a:defRPr/>
            </a:pPr>
            <a:endParaRPr kumimoji="0" lang="fr-FR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B757BC8-C8AE-64F8-E985-F28781CF10F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0853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556ED8A-02D8-69C3-46E4-611E1923A532}"/>
              </a:ext>
            </a:extLst>
          </p:cNvPr>
          <p:cNvSpPr/>
          <p:nvPr/>
        </p:nvSpPr>
        <p:spPr>
          <a:xfrm>
            <a:off x="4388965" y="2791460"/>
            <a:ext cx="822960" cy="975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28C9531-4D24-A905-CB7C-179189BCAD20}"/>
              </a:ext>
            </a:extLst>
          </p:cNvPr>
          <p:cNvSpPr/>
          <p:nvPr/>
        </p:nvSpPr>
        <p:spPr>
          <a:xfrm>
            <a:off x="2966565" y="2826405"/>
            <a:ext cx="822960" cy="9753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79E43D-7149-5621-8244-BD463599E597}"/>
              </a:ext>
            </a:extLst>
          </p:cNvPr>
          <p:cNvGrpSpPr/>
          <p:nvPr/>
        </p:nvGrpSpPr>
        <p:grpSpPr>
          <a:xfrm>
            <a:off x="1421248" y="3743960"/>
            <a:ext cx="7091835" cy="2222755"/>
            <a:chOff x="1200184" y="4441370"/>
            <a:chExt cx="7091835" cy="2222755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44AF577-18A4-0CC7-960D-13327A8A7AF2}"/>
                </a:ext>
              </a:extLst>
            </p:cNvPr>
            <p:cNvSpPr/>
            <p:nvPr/>
          </p:nvSpPr>
          <p:spPr>
            <a:xfrm>
              <a:off x="1200184" y="4441370"/>
              <a:ext cx="7091835" cy="22227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kumimoji="0" lang="ar-MA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قَو</a:t>
              </a:r>
              <a:r>
                <a:rPr lang="ar-MA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اسِمُ الْعَدَدِ 20  :</a:t>
              </a:r>
            </a:p>
            <a:p>
              <a:pPr algn="ctr">
                <a:defRPr/>
              </a:pPr>
              <a:r>
                <a:rPr lang="zgh-Tfng-MA" sz="5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  <a:r>
                <a:rPr lang="zgh-Tfng-MA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ar-MA" sz="5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  <a:r>
                <a:rPr lang="zgh-Tfng-MA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; </a:t>
              </a:r>
              <a:r>
                <a:rPr lang="ar-MA" sz="5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zgh-Tfng-MA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; </a:t>
              </a:r>
              <a:r>
                <a:rPr lang="ar-MA" sz="5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lang="zgh-Tfng-MA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ar-MA" sz="5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</a:t>
              </a:r>
              <a:r>
                <a:rPr lang="zgh-Tfng-MA" sz="54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; </a:t>
              </a:r>
              <a:r>
                <a:rPr lang="ar-MA" sz="54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lang="ar-MA" sz="5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D348873-650A-B383-E0EB-C4033D0C4C45}"/>
                </a:ext>
              </a:extLst>
            </p:cNvPr>
            <p:cNvSpPr/>
            <p:nvPr/>
          </p:nvSpPr>
          <p:spPr>
            <a:xfrm>
              <a:off x="4388965" y="5552747"/>
              <a:ext cx="822960" cy="9753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55A39D0-1833-4939-7E91-585A12A9435F}"/>
                </a:ext>
              </a:extLst>
            </p:cNvPr>
            <p:cNvSpPr/>
            <p:nvPr/>
          </p:nvSpPr>
          <p:spPr>
            <a:xfrm>
              <a:off x="2174936" y="5552747"/>
              <a:ext cx="822960" cy="97536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MA"/>
            </a:p>
          </p:txBody>
        </p:sp>
      </p:grpSp>
    </p:spTree>
    <p:extLst>
      <p:ext uri="{BB962C8B-B14F-4D97-AF65-F5344CB8AC3E}">
        <p14:creationId xmlns:p14="http://schemas.microsoft.com/office/powerpoint/2010/main" val="111300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68941F-6568-B42F-AF88-8498B5480C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4A1CFA4C-DAA0-8567-D7C7-A8796404F43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Rectangle : coins arrondis 14">
            <a:extLst>
              <a:ext uri="{FF2B5EF4-FFF2-40B4-BE49-F238E27FC236}">
                <a16:creationId xmlns:a16="http://schemas.microsoft.com/office/drawing/2014/main" id="{E41C330A-5EA3-EB29-C467-C6A6CC2D7566}"/>
              </a:ext>
            </a:extLst>
          </p:cNvPr>
          <p:cNvSpPr/>
          <p:nvPr/>
        </p:nvSpPr>
        <p:spPr>
          <a:xfrm>
            <a:off x="2008838" y="2959538"/>
            <a:ext cx="5577840" cy="2370557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Calibri" panose="020F0502020204030204" pitchFamily="34" charset="0"/>
            </a:endParaRPr>
          </a:p>
        </p:txBody>
      </p:sp>
      <p:sp>
        <p:nvSpPr>
          <p:cNvPr id="3" name="Flowchart: Alternate Process 54">
            <a:extLst>
              <a:ext uri="{FF2B5EF4-FFF2-40B4-BE49-F238E27FC236}">
                <a16:creationId xmlns:a16="http://schemas.microsoft.com/office/drawing/2014/main" id="{3F0131E8-5A94-FEC2-7038-1F2818436B51}"/>
              </a:ext>
            </a:extLst>
          </p:cNvPr>
          <p:cNvSpPr/>
          <p:nvPr/>
        </p:nvSpPr>
        <p:spPr>
          <a:xfrm>
            <a:off x="2474259" y="2209308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ممارسة موجهة</a:t>
            </a:r>
            <a:endParaRPr lang="en-US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80">
            <a:extLst>
              <a:ext uri="{FF2B5EF4-FFF2-40B4-BE49-F238E27FC236}">
                <a16:creationId xmlns:a16="http://schemas.microsoft.com/office/drawing/2014/main" id="{519DE68C-C027-6A1C-449C-1267BC6DED88}"/>
              </a:ext>
            </a:extLst>
          </p:cNvPr>
          <p:cNvSpPr>
            <a:spLocks noChangeAspect="1"/>
          </p:cNvSpPr>
          <p:nvPr/>
        </p:nvSpPr>
        <p:spPr>
          <a:xfrm>
            <a:off x="6232304" y="2261495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3</a:t>
            </a:r>
            <a:endParaRPr lang="fr-MA" sz="3200" b="1" dirty="0"/>
          </a:p>
        </p:txBody>
      </p:sp>
      <p:sp>
        <p:nvSpPr>
          <p:cNvPr id="10" name="ZoneTexte 20">
            <a:extLst>
              <a:ext uri="{FF2B5EF4-FFF2-40B4-BE49-F238E27FC236}">
                <a16:creationId xmlns:a16="http://schemas.microsoft.com/office/drawing/2014/main" id="{3AE8AB4B-8B8B-1CFF-2897-2392AC4CFCBA}"/>
              </a:ext>
            </a:extLst>
          </p:cNvPr>
          <p:cNvSpPr txBox="1"/>
          <p:nvPr/>
        </p:nvSpPr>
        <p:spPr>
          <a:xfrm>
            <a:off x="4043680" y="3199943"/>
            <a:ext cx="17702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النشاط1</a:t>
            </a:r>
          </a:p>
        </p:txBody>
      </p:sp>
      <p:pic>
        <p:nvPicPr>
          <p:cNvPr id="11" name="Image 17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F06DEED6-6A0D-7FDC-AF65-8145F33921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60454" y="4221381"/>
            <a:ext cx="841742" cy="791445"/>
          </a:xfrm>
          <a:prstGeom prst="rect">
            <a:avLst/>
          </a:prstGeom>
        </p:spPr>
      </p:pic>
      <p:sp>
        <p:nvSpPr>
          <p:cNvPr id="12" name="ZoneTexte 20">
            <a:extLst>
              <a:ext uri="{FF2B5EF4-FFF2-40B4-BE49-F238E27FC236}">
                <a16:creationId xmlns:a16="http://schemas.microsoft.com/office/drawing/2014/main" id="{E44BDF20-AF15-D2F7-4368-186E14A5653E}"/>
              </a:ext>
            </a:extLst>
          </p:cNvPr>
          <p:cNvSpPr txBox="1"/>
          <p:nvPr/>
        </p:nvSpPr>
        <p:spPr>
          <a:xfrm>
            <a:off x="3781631" y="3672685"/>
            <a:ext cx="20322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النشاط2</a:t>
            </a:r>
          </a:p>
        </p:txBody>
      </p:sp>
      <p:sp>
        <p:nvSpPr>
          <p:cNvPr id="13" name="ZoneTexte 20">
            <a:extLst>
              <a:ext uri="{FF2B5EF4-FFF2-40B4-BE49-F238E27FC236}">
                <a16:creationId xmlns:a16="http://schemas.microsoft.com/office/drawing/2014/main" id="{23CBD1A9-A831-AB71-BD0D-92699E1A7231}"/>
              </a:ext>
            </a:extLst>
          </p:cNvPr>
          <p:cNvSpPr txBox="1"/>
          <p:nvPr/>
        </p:nvSpPr>
        <p:spPr>
          <a:xfrm>
            <a:off x="3349834" y="4268538"/>
            <a:ext cx="2442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3600" b="1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النشاط3</a:t>
            </a:r>
          </a:p>
        </p:txBody>
      </p:sp>
    </p:spTree>
    <p:extLst>
      <p:ext uri="{BB962C8B-B14F-4D97-AF65-F5344CB8AC3E}">
        <p14:creationId xmlns:p14="http://schemas.microsoft.com/office/powerpoint/2010/main" val="425613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FF142-0B42-FB53-C3E7-D86399174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FAFBB78-73FD-3497-24E5-7CC9067F6532}"/>
              </a:ext>
            </a:extLst>
          </p:cNvPr>
          <p:cNvGrpSpPr/>
          <p:nvPr/>
        </p:nvGrpSpPr>
        <p:grpSpPr>
          <a:xfrm>
            <a:off x="1033883" y="1986292"/>
            <a:ext cx="7290407" cy="4023360"/>
            <a:chOff x="1486600" y="1991563"/>
            <a:chExt cx="6958968" cy="4549534"/>
          </a:xfrm>
        </p:grpSpPr>
        <p:pic>
          <p:nvPicPr>
            <p:cNvPr id="12" name="Picture 11" descr="A screenshot of a book&#10;&#10;AI-generated content may be incorrect.">
              <a:extLst>
                <a:ext uri="{FF2B5EF4-FFF2-40B4-BE49-F238E27FC236}">
                  <a16:creationId xmlns:a16="http://schemas.microsoft.com/office/drawing/2014/main" id="{3A08D9C6-5ECC-B199-1762-E5F09DB2A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9341" y="1991563"/>
              <a:ext cx="3526227" cy="4480948"/>
            </a:xfrm>
            <a:prstGeom prst="rect">
              <a:avLst/>
            </a:prstGeom>
          </p:spPr>
        </p:pic>
        <p:pic>
          <p:nvPicPr>
            <p:cNvPr id="13" name="Picture 12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A78662F-C496-00F2-C493-47AA76613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6600" y="1991563"/>
              <a:ext cx="3526227" cy="4549534"/>
            </a:xfrm>
            <a:prstGeom prst="rect">
              <a:avLst/>
            </a:prstGeom>
          </p:spPr>
        </p:pic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17F9640-493B-0A97-949A-D8289AF8CEA5}"/>
              </a:ext>
            </a:extLst>
          </p:cNvPr>
          <p:cNvSpPr txBox="1"/>
          <p:nvPr/>
        </p:nvSpPr>
        <p:spPr>
          <a:xfrm>
            <a:off x="1243049" y="848348"/>
            <a:ext cx="62738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خذوا الكراسات صفحة 79 لننجز التمرين رقم 3. </a:t>
            </a:r>
            <a:endParaRPr lang="fr-FR" sz="2000" b="1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id="{8B9E0201-32D2-0873-60C9-1B85603668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3DB503D-3472-9306-043C-D14A4E4AE9F8}"/>
              </a:ext>
            </a:extLst>
          </p:cNvPr>
          <p:cNvSpPr/>
          <p:nvPr/>
        </p:nvSpPr>
        <p:spPr>
          <a:xfrm>
            <a:off x="1243049" y="2225040"/>
            <a:ext cx="3270835" cy="9855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208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78A5-CE53-7B19-2151-4DAA11D46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card&#10;&#10;AI-generated content may be incorrect.">
            <a:extLst>
              <a:ext uri="{FF2B5EF4-FFF2-40B4-BE49-F238E27FC236}">
                <a16:creationId xmlns:a16="http://schemas.microsoft.com/office/drawing/2014/main" id="{0607D3C0-3E73-695E-6DF0-139A45B3F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160" y="2335222"/>
            <a:ext cx="7853680" cy="293939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7C6CCA4-8498-984F-268A-0919154CF062}"/>
              </a:ext>
            </a:extLst>
          </p:cNvPr>
          <p:cNvSpPr txBox="1"/>
          <p:nvPr/>
        </p:nvSpPr>
        <p:spPr>
          <a:xfrm>
            <a:off x="381066" y="803664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سنطبق نفس الخطوات في هذا النشاط؛ سأشرح التعليمة. انتظروا الانطلاقة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611AC0D-FF8E-3DE6-03F5-474CDE7F90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16" y="589935"/>
            <a:ext cx="994585" cy="1024853"/>
          </a:xfrm>
          <a:prstGeom prst="ellipse">
            <a:avLst/>
          </a:prstGeom>
        </p:spPr>
      </p:pic>
      <p:sp>
        <p:nvSpPr>
          <p:cNvPr id="8" name="Flowchart: Terminator 7">
            <a:extLst>
              <a:ext uri="{FF2B5EF4-FFF2-40B4-BE49-F238E27FC236}">
                <a16:creationId xmlns:a16="http://schemas.microsoft.com/office/drawing/2014/main" id="{3EF12C02-F0E6-D4D4-9C04-18CE7E458E5C}"/>
              </a:ext>
            </a:extLst>
          </p:cNvPr>
          <p:cNvSpPr/>
          <p:nvPr/>
        </p:nvSpPr>
        <p:spPr>
          <a:xfrm>
            <a:off x="4318000" y="2188076"/>
            <a:ext cx="4053840" cy="748164"/>
          </a:xfrm>
          <a:prstGeom prst="flowChartTermina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23728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0AF2288-3F6B-0EE1-473B-E946DCD3764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E78AACB-FD2F-D394-1AB0-BB9D6C58DE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423980" y="4781963"/>
            <a:ext cx="1980601" cy="1432168"/>
          </a:xfrm>
          <a:prstGeom prst="rect">
            <a:avLst/>
          </a:prstGeom>
        </p:spPr>
      </p:pic>
      <p:pic>
        <p:nvPicPr>
          <p:cNvPr id="5" name="Picture 4" descr="A close-up of a card&#10;&#10;AI-generated content may be incorrect.">
            <a:extLst>
              <a:ext uri="{FF2B5EF4-FFF2-40B4-BE49-F238E27FC236}">
                <a16:creationId xmlns:a16="http://schemas.microsoft.com/office/drawing/2014/main" id="{82F09D21-C655-7749-8FF0-BF63ABDA33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842567"/>
            <a:ext cx="7366000" cy="2939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814787D-0691-0F7E-25F0-7E581E5D306B}"/>
              </a:ext>
            </a:extLst>
          </p:cNvPr>
          <p:cNvSpPr txBox="1"/>
          <p:nvPr/>
        </p:nvSpPr>
        <p:spPr>
          <a:xfrm>
            <a:off x="347510" y="799525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ستشتغلو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ثنائيات.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كل واحد يقارن إنجازه مع زميله.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تأكدوا أنكم اتبعتم الخطوات بشكل سليم.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20FAED4-34C1-7704-3FDB-318383F60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3427" y="2593078"/>
            <a:ext cx="2609063" cy="2609063"/>
          </a:xfrm>
          <a:prstGeom prst="rect">
            <a:avLst/>
          </a:prstGeom>
        </p:spPr>
      </p:pic>
      <p:pic>
        <p:nvPicPr>
          <p:cNvPr id="4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7FB6CBD-B57A-742F-A96D-E5A7420BAE0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texte, écriture manuscrite, Police, Rectangle&#10;&#10;Le contenu généré par l’IA peut être incorrect.">
            <a:extLst>
              <a:ext uri="{FF2B5EF4-FFF2-40B4-BE49-F238E27FC236}">
                <a16:creationId xmlns:a16="http://schemas.microsoft.com/office/drawing/2014/main" id="{80BEB7D3-635F-B60E-FBD6-3015B4FCD1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887" y="1915500"/>
            <a:ext cx="3798293" cy="2112469"/>
          </a:xfrm>
          <a:prstGeom prst="rect">
            <a:avLst/>
          </a:prstGeom>
        </p:spPr>
      </p:pic>
      <p:pic>
        <p:nvPicPr>
          <p:cNvPr id="8" name="Image 7" descr="Une image contenant texte, Police, capture d’écran&#10;&#10;Le contenu généré par l’IA peut être incorrect.">
            <a:extLst>
              <a:ext uri="{FF2B5EF4-FFF2-40B4-BE49-F238E27FC236}">
                <a16:creationId xmlns:a16="http://schemas.microsoft.com/office/drawing/2014/main" id="{985D4810-90CD-3840-11EC-E62292270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4237" y="4027969"/>
            <a:ext cx="3936943" cy="184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-up of a card&#10;&#10;AI-generated content may be incorrect.">
            <a:extLst>
              <a:ext uri="{FF2B5EF4-FFF2-40B4-BE49-F238E27FC236}">
                <a16:creationId xmlns:a16="http://schemas.microsoft.com/office/drawing/2014/main" id="{B1F5A529-745F-8A00-CE75-660C6BF5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842567"/>
            <a:ext cx="7366000" cy="2939396"/>
          </a:xfrm>
          <a:prstGeom prst="rect">
            <a:avLst/>
          </a:prstGeom>
        </p:spPr>
      </p:pic>
      <p:sp>
        <p:nvSpPr>
          <p:cNvPr id="13" name="ZoneTexte 2">
            <a:extLst>
              <a:ext uri="{FF2B5EF4-FFF2-40B4-BE49-F238E27FC236}">
                <a16:creationId xmlns:a16="http://schemas.microsoft.com/office/drawing/2014/main" id="{FE84880A-15FC-E436-B785-13B976395EF7}"/>
              </a:ext>
            </a:extLst>
          </p:cNvPr>
          <p:cNvSpPr txBox="1"/>
          <p:nvPr/>
        </p:nvSpPr>
        <p:spPr>
          <a:xfrm>
            <a:off x="327278" y="813495"/>
            <a:ext cx="7116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FA88A98-5C24-A998-8538-402A27DCBBD5}"/>
              </a:ext>
            </a:extLst>
          </p:cNvPr>
          <p:cNvSpPr txBox="1"/>
          <p:nvPr/>
        </p:nvSpPr>
        <p:spPr>
          <a:xfrm>
            <a:off x="1583853" y="3028315"/>
            <a:ext cx="460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0 </a:t>
            </a:r>
            <a:r>
              <a:rPr lang="fr-MA" sz="2400" b="1" dirty="0">
                <a:solidFill>
                  <a:srgbClr val="C00000"/>
                </a:solidFill>
              </a:rPr>
              <a:t>; 30 ; 60 ; 90 .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CE5E5AFE-0A0D-9FB9-F2D0-F8F49EC127DA}"/>
              </a:ext>
            </a:extLst>
          </p:cNvPr>
          <p:cNvSpPr txBox="1"/>
          <p:nvPr/>
        </p:nvSpPr>
        <p:spPr>
          <a:xfrm>
            <a:off x="1583853" y="4014728"/>
            <a:ext cx="460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1 </a:t>
            </a:r>
            <a:r>
              <a:rPr lang="fr-MA" sz="2400" b="1" dirty="0">
                <a:solidFill>
                  <a:srgbClr val="C00000"/>
                </a:solidFill>
              </a:rPr>
              <a:t>; 2 ; 3 ; 6 .</a:t>
            </a:r>
          </a:p>
        </p:txBody>
      </p:sp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3529A7B4-AFD0-8B34-FD6E-734271B9968E}"/>
              </a:ext>
            </a:extLst>
          </p:cNvPr>
          <p:cNvSpPr/>
          <p:nvPr/>
        </p:nvSpPr>
        <p:spPr>
          <a:xfrm>
            <a:off x="2106000" y="2600687"/>
            <a:ext cx="4932000" cy="16075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CCD86B12-23CE-09F8-4312-452CEE42D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6171001" y="3017447"/>
            <a:ext cx="841742" cy="841742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D912C49-8F6E-04B0-51CF-B69DF9C0FAB2}"/>
              </a:ext>
            </a:extLst>
          </p:cNvPr>
          <p:cNvSpPr txBox="1"/>
          <p:nvPr/>
        </p:nvSpPr>
        <p:spPr>
          <a:xfrm>
            <a:off x="2654710" y="3138810"/>
            <a:ext cx="35261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spc="-100" dirty="0">
                <a:solidFill>
                  <a:srgbClr val="FC8D00"/>
                </a:solidFill>
                <a:latin typeface="Dosis" pitchFamily="2" charset="0"/>
                <a:cs typeface="Calibri" panose="020F0502020204030204" pitchFamily="34" charset="0"/>
              </a:rPr>
              <a:t>أنجز بمفردي</a:t>
            </a:r>
          </a:p>
        </p:txBody>
      </p:sp>
      <p:sp>
        <p:nvSpPr>
          <p:cNvPr id="14" name="Flowchart: Alternate Process 54">
            <a:extLst>
              <a:ext uri="{FF2B5EF4-FFF2-40B4-BE49-F238E27FC236}">
                <a16:creationId xmlns:a16="http://schemas.microsoft.com/office/drawing/2014/main" id="{1F340EDF-EC6A-0787-852F-2E3654BE744A}"/>
              </a:ext>
            </a:extLst>
          </p:cNvPr>
          <p:cNvSpPr/>
          <p:nvPr/>
        </p:nvSpPr>
        <p:spPr>
          <a:xfrm>
            <a:off x="2862900" y="2158011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ممارسة مستقلة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Oval 80">
            <a:extLst>
              <a:ext uri="{FF2B5EF4-FFF2-40B4-BE49-F238E27FC236}">
                <a16:creationId xmlns:a16="http://schemas.microsoft.com/office/drawing/2014/main" id="{D9A148B1-BE32-D6AB-B1AD-29EA5BE9076C}"/>
              </a:ext>
            </a:extLst>
          </p:cNvPr>
          <p:cNvSpPr>
            <a:spLocks noChangeAspect="1"/>
          </p:cNvSpPr>
          <p:nvPr/>
        </p:nvSpPr>
        <p:spPr>
          <a:xfrm>
            <a:off x="5583880" y="220250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4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31033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D027F1-695F-7275-00C4-7AE7D6324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6825F182-7217-33BD-32B2-07B189B9DCB5}"/>
              </a:ext>
            </a:extLst>
          </p:cNvPr>
          <p:cNvGrpSpPr/>
          <p:nvPr/>
        </p:nvGrpSpPr>
        <p:grpSpPr>
          <a:xfrm>
            <a:off x="926796" y="1904450"/>
            <a:ext cx="7290407" cy="4023360"/>
            <a:chOff x="1486600" y="1991563"/>
            <a:chExt cx="6958968" cy="4549534"/>
          </a:xfrm>
        </p:grpSpPr>
        <p:pic>
          <p:nvPicPr>
            <p:cNvPr id="8" name="Picture 7" descr="A screenshot of a book&#10;&#10;AI-generated content may be incorrect.">
              <a:extLst>
                <a:ext uri="{FF2B5EF4-FFF2-40B4-BE49-F238E27FC236}">
                  <a16:creationId xmlns:a16="http://schemas.microsoft.com/office/drawing/2014/main" id="{51575602-7E08-D605-EF19-EC78BF4C7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19341" y="1991563"/>
              <a:ext cx="3526227" cy="4480948"/>
            </a:xfrm>
            <a:prstGeom prst="rect">
              <a:avLst/>
            </a:prstGeom>
          </p:spPr>
        </p:pic>
        <p:pic>
          <p:nvPicPr>
            <p:cNvPr id="9" name="Picture 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00B957C2-9E0B-C66D-C8CD-E7D29B1B44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6600" y="1991563"/>
              <a:ext cx="3526227" cy="4549534"/>
            </a:xfrm>
            <a:prstGeom prst="rect">
              <a:avLst/>
            </a:prstGeom>
          </p:spPr>
        </p:pic>
      </p:grp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01D0FCE1-C25B-8C9F-6BEE-87003743C2B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" name="ZoneTexte 2">
            <a:extLst>
              <a:ext uri="{FF2B5EF4-FFF2-40B4-BE49-F238E27FC236}">
                <a16:creationId xmlns:a16="http://schemas.microsoft.com/office/drawing/2014/main" id="{30B86E6E-BD4D-3F80-5CC4-32C14B68E852}"/>
              </a:ext>
            </a:extLst>
          </p:cNvPr>
          <p:cNvSpPr txBox="1"/>
          <p:nvPr/>
        </p:nvSpPr>
        <p:spPr>
          <a:xfrm>
            <a:off x="290145" y="730665"/>
            <a:ext cx="7231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على الصفحة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79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أنجزوا النشاط رقم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 بين الصفوف لأتحقق من  إنجازاتكم وأصحح كراساتكم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FF41483-7E5F-C923-AD9A-9E9F3217FE21}"/>
              </a:ext>
            </a:extLst>
          </p:cNvPr>
          <p:cNvSpPr/>
          <p:nvPr/>
        </p:nvSpPr>
        <p:spPr>
          <a:xfrm>
            <a:off x="1072758" y="3177791"/>
            <a:ext cx="3304311" cy="113284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0025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re 1">
            <a:extLst>
              <a:ext uri="{FF2B5EF4-FFF2-40B4-BE49-F238E27FC236}">
                <a16:creationId xmlns:a16="http://schemas.microsoft.com/office/drawing/2014/main" id="{5C1B286D-76BE-FEC8-31EE-3BB7B226F06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FEB0F3DF-F140-5B3A-C0DD-546B0AFED95A}"/>
              </a:ext>
            </a:extLst>
          </p:cNvPr>
          <p:cNvGrpSpPr/>
          <p:nvPr/>
        </p:nvGrpSpPr>
        <p:grpSpPr>
          <a:xfrm>
            <a:off x="1904841" y="2178178"/>
            <a:ext cx="5721651" cy="891492"/>
            <a:chOff x="1711174" y="2035893"/>
            <a:chExt cx="5721651" cy="891492"/>
          </a:xfrm>
        </p:grpSpPr>
        <p:sp>
          <p:nvSpPr>
            <p:cNvPr id="30" name="TextBox 5">
              <a:extLst>
                <a:ext uri="{FF2B5EF4-FFF2-40B4-BE49-F238E27FC236}">
                  <a16:creationId xmlns:a16="http://schemas.microsoft.com/office/drawing/2014/main" id="{B304BB82-5CA1-E3FF-C5C4-ED13E6D30A6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75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400" b="1" kern="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31" name="TextBox 9">
              <a:extLst>
                <a:ext uri="{FF2B5EF4-FFF2-40B4-BE49-F238E27FC236}">
                  <a16:creationId xmlns:a16="http://schemas.microsoft.com/office/drawing/2014/main" id="{8F6DEEBD-5766-1FE2-4145-C935F9BD7F1C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4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4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4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0" name="Groupe 1">
            <a:extLst>
              <a:ext uri="{FF2B5EF4-FFF2-40B4-BE49-F238E27FC236}">
                <a16:creationId xmlns:a16="http://schemas.microsoft.com/office/drawing/2014/main" id="{D5C464C3-FDBA-A4ED-AFAB-8A79EEB47C90}"/>
              </a:ext>
            </a:extLst>
          </p:cNvPr>
          <p:cNvGrpSpPr/>
          <p:nvPr/>
        </p:nvGrpSpPr>
        <p:grpSpPr>
          <a:xfrm>
            <a:off x="7285298" y="3586329"/>
            <a:ext cx="981709" cy="894619"/>
            <a:chOff x="7018463" y="3270490"/>
            <a:chExt cx="1287441" cy="1174803"/>
          </a:xfrm>
        </p:grpSpPr>
        <p:grpSp>
          <p:nvGrpSpPr>
            <p:cNvPr id="11" name="Groupe 2">
              <a:extLst>
                <a:ext uri="{FF2B5EF4-FFF2-40B4-BE49-F238E27FC236}">
                  <a16:creationId xmlns:a16="http://schemas.microsoft.com/office/drawing/2014/main" id="{7B1D3277-6AC5-13F3-ADD7-1D32F94B3DF0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15" name="Ellipse 7">
                <a:extLst>
                  <a:ext uri="{FF2B5EF4-FFF2-40B4-BE49-F238E27FC236}">
                    <a16:creationId xmlns:a16="http://schemas.microsoft.com/office/drawing/2014/main" id="{9E22E2D2-93E1-2780-F802-F54DFDEA62AE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Ellipse 8">
                <a:extLst>
                  <a:ext uri="{FF2B5EF4-FFF2-40B4-BE49-F238E27FC236}">
                    <a16:creationId xmlns:a16="http://schemas.microsoft.com/office/drawing/2014/main" id="{DBB4FF5C-C284-427A-A0F9-3E2A78D0F300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12" name="Groupe 4">
              <a:extLst>
                <a:ext uri="{FF2B5EF4-FFF2-40B4-BE49-F238E27FC236}">
                  <a16:creationId xmlns:a16="http://schemas.microsoft.com/office/drawing/2014/main" id="{82302E35-1361-EB6D-23A0-FB6FEF4488CB}"/>
                </a:ext>
              </a:extLst>
            </p:cNvPr>
            <p:cNvGrpSpPr/>
            <p:nvPr/>
          </p:nvGrpSpPr>
          <p:grpSpPr>
            <a:xfrm rot="692408">
              <a:off x="7488791" y="3270490"/>
              <a:ext cx="817113" cy="732479"/>
              <a:chOff x="6497223" y="1779515"/>
              <a:chExt cx="817113" cy="732479"/>
            </a:xfrm>
          </p:grpSpPr>
          <p:sp>
            <p:nvSpPr>
              <p:cNvPr id="13" name="Chevron 5">
                <a:extLst>
                  <a:ext uri="{FF2B5EF4-FFF2-40B4-BE49-F238E27FC236}">
                    <a16:creationId xmlns:a16="http://schemas.microsoft.com/office/drawing/2014/main" id="{FDEB5BFC-5C5E-172D-B7FD-C79A71FA52A6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14" name="Connecteur droit 6">
                <a:extLst>
                  <a:ext uri="{FF2B5EF4-FFF2-40B4-BE49-F238E27FC236}">
                    <a16:creationId xmlns:a16="http://schemas.microsoft.com/office/drawing/2014/main" id="{6952ED0F-19B2-9CC1-854C-9357B9CD4F11}"/>
                  </a:ext>
                </a:extLst>
              </p:cNvPr>
              <p:cNvCxnSpPr>
                <a:cxnSpLocks/>
                <a:stCxn id="13" idx="1"/>
              </p:cNvCxnSpPr>
              <p:nvPr/>
            </p:nvCxnSpPr>
            <p:spPr>
              <a:xfrm rot="20907592" flipH="1">
                <a:off x="6497223" y="1947485"/>
                <a:ext cx="817113" cy="564509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761E82-F01E-C162-07B0-AEBF6106C85E}"/>
              </a:ext>
            </a:extLst>
          </p:cNvPr>
          <p:cNvGrpSpPr/>
          <p:nvPr/>
        </p:nvGrpSpPr>
        <p:grpSpPr>
          <a:xfrm>
            <a:off x="1069358" y="3654902"/>
            <a:ext cx="6104434" cy="962482"/>
            <a:chOff x="1138410" y="4028744"/>
            <a:chExt cx="6104434" cy="962482"/>
          </a:xfrm>
        </p:grpSpPr>
        <p:sp>
          <p:nvSpPr>
            <p:cNvPr id="9" name="Rectangle : coins arrondis 24">
              <a:extLst>
                <a:ext uri="{FF2B5EF4-FFF2-40B4-BE49-F238E27FC236}">
                  <a16:creationId xmlns:a16="http://schemas.microsoft.com/office/drawing/2014/main" id="{AD8A66C1-CDD8-9987-3C75-C3DD2F40D8AD}"/>
                </a:ext>
              </a:extLst>
            </p:cNvPr>
            <p:cNvSpPr/>
            <p:nvPr/>
          </p:nvSpPr>
          <p:spPr>
            <a:xfrm>
              <a:off x="1138410" y="4028744"/>
              <a:ext cx="6104434" cy="962482"/>
            </a:xfrm>
            <a:prstGeom prst="roundRect">
              <a:avLst/>
            </a:prstGeom>
            <a:solidFill>
              <a:srgbClr val="58B6C0">
                <a:lumMod val="20000"/>
                <a:lumOff val="80000"/>
              </a:srgbClr>
            </a:solidFill>
            <a:ln w="190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" name="ZoneTexte 27">
              <a:extLst>
                <a:ext uri="{FF2B5EF4-FFF2-40B4-BE49-F238E27FC236}">
                  <a16:creationId xmlns:a16="http://schemas.microsoft.com/office/drawing/2014/main" id="{C1C41003-A615-75A8-7FC4-FCAB2E3BA208}"/>
                </a:ext>
              </a:extLst>
            </p:cNvPr>
            <p:cNvSpPr txBox="1"/>
            <p:nvPr/>
          </p:nvSpPr>
          <p:spPr>
            <a:xfrm>
              <a:off x="1182464" y="4276026"/>
              <a:ext cx="601632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800" b="1" kern="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تَعَرُّفِ</a:t>
              </a:r>
              <a:r>
                <a:rPr lang="fr-MA" sz="2800" b="1" kern="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2800" b="1" kern="0" dirty="0">
                  <a:solidFill>
                    <a:schemeClr val="accent2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مُضاعَفاتِ  وَقَواسِمِ مُشْتَرَكَةٍ لِعَدَدَيْنِ.</a:t>
              </a:r>
              <a:endParaRPr lang="fr-FR" sz="2800" b="1" kern="0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311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7F5BB-4D3B-6002-A7E9-58CEAE181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6B84A4A-998F-2107-2127-514387B48B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FF065F1-774D-1E9D-F2FA-3FC22636B1DF}"/>
              </a:ext>
            </a:extLst>
          </p:cNvPr>
          <p:cNvSpPr txBox="1"/>
          <p:nvPr/>
        </p:nvSpPr>
        <p:spPr>
          <a:xfrm>
            <a:off x="1158240" y="922636"/>
            <a:ext cx="6227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لديكم </a:t>
            </a:r>
            <a:r>
              <a:rPr lang="ar-MA" sz="2000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دقائق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للإنجاز؛ سأمر بين الصفوف لمساعدتكم؛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AB8E894-870A-ACE9-16CF-0E8CAD6F9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43" y="1884975"/>
            <a:ext cx="7636747" cy="308804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962A15A-4544-7497-891A-43BE54960E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3785373" y="4824908"/>
            <a:ext cx="1573254" cy="152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8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FD653-70F9-C30B-922C-B46BC2AFBB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id="{89CF5CFE-14B1-F958-62C2-D7E5FCFC3DB8}"/>
              </a:ext>
            </a:extLst>
          </p:cNvPr>
          <p:cNvSpPr txBox="1"/>
          <p:nvPr/>
        </p:nvSpPr>
        <p:spPr>
          <a:xfrm>
            <a:off x="1272261" y="891696"/>
            <a:ext cx="6249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8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B831875B-0FE3-F4B8-41C8-ABC5B239F82F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195ACFF-1775-5BA1-A1B5-5B7407D2A7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14" y="2038310"/>
            <a:ext cx="8098971" cy="3384281"/>
          </a:xfrm>
          <a:prstGeom prst="rect">
            <a:avLst/>
          </a:prstGeom>
        </p:spPr>
      </p:pic>
      <p:sp>
        <p:nvSpPr>
          <p:cNvPr id="10" name="ZoneTexte 7">
            <a:extLst>
              <a:ext uri="{FF2B5EF4-FFF2-40B4-BE49-F238E27FC236}">
                <a16:creationId xmlns:a16="http://schemas.microsoft.com/office/drawing/2014/main" id="{C2378F62-00CA-4A27-95CA-EC666D36A1DA}"/>
              </a:ext>
            </a:extLst>
          </p:cNvPr>
          <p:cNvSpPr txBox="1"/>
          <p:nvPr/>
        </p:nvSpPr>
        <p:spPr>
          <a:xfrm>
            <a:off x="1413031" y="3349664"/>
            <a:ext cx="460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0 </a:t>
            </a:r>
            <a:r>
              <a:rPr lang="fr-MA" sz="2400" b="1" dirty="0">
                <a:solidFill>
                  <a:srgbClr val="C00000"/>
                </a:solidFill>
              </a:rPr>
              <a:t>; 20 ; 40 ; 60 .</a:t>
            </a:r>
          </a:p>
        </p:txBody>
      </p:sp>
      <p:sp>
        <p:nvSpPr>
          <p:cNvPr id="11" name="ZoneTexte 7">
            <a:extLst>
              <a:ext uri="{FF2B5EF4-FFF2-40B4-BE49-F238E27FC236}">
                <a16:creationId xmlns:a16="http://schemas.microsoft.com/office/drawing/2014/main" id="{8AFC9D86-DD23-A040-E808-992050BC3AFC}"/>
              </a:ext>
            </a:extLst>
          </p:cNvPr>
          <p:cNvSpPr txBox="1"/>
          <p:nvPr/>
        </p:nvSpPr>
        <p:spPr>
          <a:xfrm>
            <a:off x="1413031" y="4386127"/>
            <a:ext cx="46031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400" b="1" dirty="0">
                <a:solidFill>
                  <a:srgbClr val="C00000"/>
                </a:solidFill>
              </a:rPr>
              <a:t> </a:t>
            </a:r>
            <a:r>
              <a:rPr lang="en-GB" sz="2400" b="1" dirty="0">
                <a:solidFill>
                  <a:srgbClr val="C00000"/>
                </a:solidFill>
              </a:rPr>
              <a:t>1 </a:t>
            </a:r>
            <a:r>
              <a:rPr lang="fr-MA" sz="2400" b="1" dirty="0">
                <a:solidFill>
                  <a:srgbClr val="C00000"/>
                </a:solidFill>
              </a:rPr>
              <a:t>; 2 ; 4 .</a:t>
            </a:r>
          </a:p>
        </p:txBody>
      </p:sp>
    </p:spTree>
    <p:extLst>
      <p:ext uri="{BB962C8B-B14F-4D97-AF65-F5344CB8AC3E}">
        <p14:creationId xmlns:p14="http://schemas.microsoft.com/office/powerpoint/2010/main" val="165115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E982E-69EC-19E2-0324-3874D6C27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B89C4F29-5CE8-D542-DDA9-DA112BBD09A2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 Display" panose="02110004020202020204"/>
              <a:ea typeface="+mj-ea"/>
              <a:cs typeface="+mj-cs"/>
            </a:endParaRPr>
          </a:p>
        </p:txBody>
      </p:sp>
      <p:sp>
        <p:nvSpPr>
          <p:cNvPr id="10" name="Flowchart: Alternate Process 54">
            <a:extLst>
              <a:ext uri="{FF2B5EF4-FFF2-40B4-BE49-F238E27FC236}">
                <a16:creationId xmlns:a16="http://schemas.microsoft.com/office/drawing/2014/main" id="{5DE28FCE-462E-4D46-B570-E5BAC997F590}"/>
              </a:ext>
            </a:extLst>
          </p:cNvPr>
          <p:cNvSpPr/>
          <p:nvPr/>
        </p:nvSpPr>
        <p:spPr>
          <a:xfrm>
            <a:off x="2857221" y="3185506"/>
            <a:ext cx="3096000" cy="792000"/>
          </a:xfrm>
          <a:prstGeom prst="flowChartAlternateProcess">
            <a:avLst/>
          </a:prstGeom>
          <a:solidFill>
            <a:srgbClr val="3A8F98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8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en-US" sz="3800" spc="-15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80">
            <a:extLst>
              <a:ext uri="{FF2B5EF4-FFF2-40B4-BE49-F238E27FC236}">
                <a16:creationId xmlns:a16="http://schemas.microsoft.com/office/drawing/2014/main" id="{993983EE-22A2-84EA-7F7A-EDDAE4064FC8}"/>
              </a:ext>
            </a:extLst>
          </p:cNvPr>
          <p:cNvSpPr>
            <a:spLocks noChangeAspect="1"/>
          </p:cNvSpPr>
          <p:nvPr/>
        </p:nvSpPr>
        <p:spPr>
          <a:xfrm>
            <a:off x="5604200" y="3279463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FR" sz="3200" b="1" dirty="0"/>
              <a:t>5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210804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47F9F7-85DB-B502-CF03-C045F2680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04868DD8-7F1A-F6E4-F67E-3778EE85807C}"/>
              </a:ext>
            </a:extLst>
          </p:cNvPr>
          <p:cNvSpPr txBox="1"/>
          <p:nvPr/>
        </p:nvSpPr>
        <p:spPr>
          <a:xfrm>
            <a:off x="327278" y="894883"/>
            <a:ext cx="72014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Low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انتبهوا جيدا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 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في المنزل، ستنجزون كل الأنشطة المتبقية على الصفحتين: 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78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و</a:t>
            </a: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79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6" name="Google Shape;141;p7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EE6F4F8-81C1-CAD3-5776-2F998978AF5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3DD6187-DF64-216A-F671-D1D3058F7B9E}"/>
              </a:ext>
            </a:extLst>
          </p:cNvPr>
          <p:cNvGrpSpPr/>
          <p:nvPr/>
        </p:nvGrpSpPr>
        <p:grpSpPr>
          <a:xfrm>
            <a:off x="926796" y="1904450"/>
            <a:ext cx="7290407" cy="4023360"/>
            <a:chOff x="1486600" y="1991563"/>
            <a:chExt cx="6958968" cy="4549534"/>
          </a:xfrm>
        </p:grpSpPr>
        <p:pic>
          <p:nvPicPr>
            <p:cNvPr id="7" name="Picture 6" descr="A screenshot of a book&#10;&#10;AI-generated content may be incorrect.">
              <a:extLst>
                <a:ext uri="{FF2B5EF4-FFF2-40B4-BE49-F238E27FC236}">
                  <a16:creationId xmlns:a16="http://schemas.microsoft.com/office/drawing/2014/main" id="{577F8D1F-02FA-28BC-FBC1-9935C6341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9341" y="1991563"/>
              <a:ext cx="3526227" cy="4480948"/>
            </a:xfrm>
            <a:prstGeom prst="rect">
              <a:avLst/>
            </a:prstGeom>
          </p:spPr>
        </p:pic>
        <p:pic>
          <p:nvPicPr>
            <p:cNvPr id="8" name="Picture 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122686D-C956-5E32-2EA2-770192E31A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86600" y="1991563"/>
              <a:ext cx="3526227" cy="45495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86383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القادمة، سنقوم بتصحيح الأنشطة المنجزة في المنزل.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5191A2B-7D09-0DC7-D2B8-BC11545F9E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3C732EE8-0265-E87E-8500-9D159CE4E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7" name="majd_wave">
            <a:hlinkClick r:id="" action="ppaction://media"/>
            <a:extLst>
              <a:ext uri="{FF2B5EF4-FFF2-40B4-BE49-F238E27FC236}">
                <a16:creationId xmlns:a16="http://schemas.microsoft.com/office/drawing/2014/main" id="{F8AD2374-0DCF-5C39-4DF3-1A28F7095F2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4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re 1">
            <a:extLst>
              <a:ext uri="{FF2B5EF4-FFF2-40B4-BE49-F238E27FC236}">
                <a16:creationId xmlns:a16="http://schemas.microsoft.com/office/drawing/2014/main" id="{0B154E38-D8D1-7C4F-36FF-DD35499C2453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99331" name="Titre 1">
            <a:extLst>
              <a:ext uri="{FF2B5EF4-FFF2-40B4-BE49-F238E27FC236}">
                <a16:creationId xmlns:a16="http://schemas.microsoft.com/office/drawing/2014/main" id="{236E43E3-C2D9-3F6B-ED84-892B5A5C5127}"/>
              </a:ext>
            </a:extLst>
          </p:cNvPr>
          <p:cNvSpPr txBox="1">
            <a:spLocks/>
          </p:cNvSpPr>
          <p:nvPr/>
        </p:nvSpPr>
        <p:spPr bwMode="auto">
          <a:xfrm>
            <a:off x="6373813" y="1063625"/>
            <a:ext cx="3109912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ptos" panose="020B00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ptos" panose="020B00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ptos" panose="020B00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altLang="fr-FR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altLang="fr-FR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579072-C293-2471-E45D-B27DBB2044DC}"/>
              </a:ext>
            </a:extLst>
          </p:cNvPr>
          <p:cNvSpPr txBox="1"/>
          <p:nvPr/>
        </p:nvSpPr>
        <p:spPr>
          <a:xfrm>
            <a:off x="1747838" y="260572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8" name="Image 7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id="{46EC2073-4486-42AB-A7E3-A43BAE0D25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9334" name="Image 2">
            <a:extLst>
              <a:ext uri="{FF2B5EF4-FFF2-40B4-BE49-F238E27FC236}">
                <a16:creationId xmlns:a16="http://schemas.microsoft.com/office/drawing/2014/main" id="{028D91A2-680E-E27E-29FD-AF8FB0A4ED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id="{1D7D99DD-1FAA-9000-BAFF-CC98AF393E6F}"/>
              </a:ext>
            </a:extLst>
          </p:cNvPr>
          <p:cNvSpPr txBox="1"/>
          <p:nvPr/>
        </p:nvSpPr>
        <p:spPr>
          <a:xfrm>
            <a:off x="1020690" y="865799"/>
            <a:ext cx="651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سنرى درس</a:t>
            </a:r>
            <a:r>
              <a:rPr lang="ar-S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</a:t>
            </a: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جديدا مع مجد وندى</a:t>
            </a:r>
          </a:p>
        </p:txBody>
      </p:sp>
      <p:pic>
        <p:nvPicPr>
          <p:cNvPr id="1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896DE9ED-17F5-868A-8BFB-32CE9FB09B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4F200B26-4677-575E-C7D2-9A58A6DE14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19638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53523EF6-3084-B762-7FE4-8EB341017DF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45939" y="2069668"/>
            <a:ext cx="2278424" cy="405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63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71658B4F-CA4C-C855-D022-5B3209CD210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B4493F0-BD1A-1D8F-B41C-FE6E71D420E2}"/>
              </a:ext>
            </a:extLst>
          </p:cNvPr>
          <p:cNvGrpSpPr/>
          <p:nvPr/>
        </p:nvGrpSpPr>
        <p:grpSpPr>
          <a:xfrm>
            <a:off x="1678784" y="2276282"/>
            <a:ext cx="5146882" cy="3189798"/>
            <a:chOff x="2068982" y="2130046"/>
            <a:chExt cx="5146882" cy="2597564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0D8E15AB-F6FE-D1CC-F012-B75395F8C8A8}"/>
                </a:ext>
              </a:extLst>
            </p:cNvPr>
            <p:cNvSpPr/>
            <p:nvPr/>
          </p:nvSpPr>
          <p:spPr>
            <a:xfrm>
              <a:off x="2283864" y="2315610"/>
              <a:ext cx="4932000" cy="241200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4" name="Image 13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id="{EC1A665B-4A87-B9D2-CE19-EADE32123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6047224" y="3131808"/>
              <a:ext cx="747268" cy="747268"/>
            </a:xfrm>
            <a:prstGeom prst="rect">
              <a:avLst/>
            </a:prstGeom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C5DF1A8E-7E3A-794D-BD46-6BA1AABDC9F6}"/>
                </a:ext>
              </a:extLst>
            </p:cNvPr>
            <p:cNvSpPr txBox="1"/>
            <p:nvPr/>
          </p:nvSpPr>
          <p:spPr>
            <a:xfrm>
              <a:off x="2068982" y="3243832"/>
              <a:ext cx="397790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spc="-100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 المنزلي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5F3262BC-6372-DE5B-7267-A4E8DB8CD634}"/>
                </a:ext>
              </a:extLst>
            </p:cNvPr>
            <p:cNvSpPr txBox="1"/>
            <p:nvPr/>
          </p:nvSpPr>
          <p:spPr>
            <a:xfrm>
              <a:off x="3368655" y="4017560"/>
              <a:ext cx="2542052" cy="375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spc="-100" dirty="0">
                  <a:solidFill>
                    <a:schemeClr val="bg1">
                      <a:lumMod val="50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الحساب الذهني</a:t>
              </a:r>
              <a:endParaRPr lang="fr-MA" sz="2400" b="1" spc="-100" dirty="0">
                <a:solidFill>
                  <a:schemeClr val="bg1">
                    <a:lumMod val="50000"/>
                  </a:schemeClr>
                </a:solidFill>
                <a:latin typeface="Dosis" pitchFamily="2" charset="0"/>
                <a:cs typeface="Calibri" panose="020F0502020204030204" pitchFamily="34" charset="0"/>
              </a:endParaRPr>
            </a:p>
          </p:txBody>
        </p:sp>
        <p:sp>
          <p:nvSpPr>
            <p:cNvPr id="17" name="Flowchart: Alternate Process 54">
              <a:extLst>
                <a:ext uri="{FF2B5EF4-FFF2-40B4-BE49-F238E27FC236}">
                  <a16:creationId xmlns:a16="http://schemas.microsoft.com/office/drawing/2014/main" id="{9EF0BA30-D060-94B6-35F3-D124297765F1}"/>
                </a:ext>
              </a:extLst>
            </p:cNvPr>
            <p:cNvSpPr/>
            <p:nvPr/>
          </p:nvSpPr>
          <p:spPr>
            <a:xfrm>
              <a:off x="3091681" y="2130046"/>
              <a:ext cx="3096000" cy="792000"/>
            </a:xfrm>
            <a:prstGeom prst="flowChartAlternateProcess">
              <a:avLst/>
            </a:prstGeom>
            <a:solidFill>
              <a:srgbClr val="3A8F98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800" b="1" spc="-15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3800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Oval 80">
              <a:extLst>
                <a:ext uri="{FF2B5EF4-FFF2-40B4-BE49-F238E27FC236}">
                  <a16:creationId xmlns:a16="http://schemas.microsoft.com/office/drawing/2014/main" id="{D294751B-0F51-64AC-42A8-9EF4B53D31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71869" y="2212335"/>
              <a:ext cx="1031624" cy="698043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060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15ABA-D5F1-AA76-1E95-BD3F55F51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403C07E7-0E83-3A7D-FF1B-673681657EE6}"/>
              </a:ext>
            </a:extLst>
          </p:cNvPr>
          <p:cNvGrpSpPr/>
          <p:nvPr/>
        </p:nvGrpSpPr>
        <p:grpSpPr>
          <a:xfrm>
            <a:off x="965081" y="1771453"/>
            <a:ext cx="7522819" cy="4786558"/>
            <a:chOff x="965081" y="1771453"/>
            <a:chExt cx="7522819" cy="4786558"/>
          </a:xfrm>
        </p:grpSpPr>
        <p:pic>
          <p:nvPicPr>
            <p:cNvPr id="13" name="Picture 12" descr="A screenshot of a math book&#10;&#10;AI-generated content may be incorrect.">
              <a:extLst>
                <a:ext uri="{FF2B5EF4-FFF2-40B4-BE49-F238E27FC236}">
                  <a16:creationId xmlns:a16="http://schemas.microsoft.com/office/drawing/2014/main" id="{D0F863C1-F467-75AA-6B6E-EE1CE75060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5193" y="1844591"/>
              <a:ext cx="3742707" cy="4713420"/>
            </a:xfrm>
            <a:prstGeom prst="rect">
              <a:avLst/>
            </a:prstGeom>
          </p:spPr>
        </p:pic>
        <p:pic>
          <p:nvPicPr>
            <p:cNvPr id="15" name="Picture 1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3E05579-E52C-4DDA-4FE9-FE017FFC7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5081" y="1771453"/>
              <a:ext cx="3901090" cy="4534293"/>
            </a:xfrm>
            <a:prstGeom prst="rect">
              <a:avLst/>
            </a:prstGeom>
          </p:spPr>
        </p:pic>
      </p:grpSp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71199F26-7B81-19DD-2D4C-DF52EE8D73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65C6F929-47AA-A485-98A4-0CF58E349B4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8E74FE8-D8D1-7970-FB80-E8616FD39297}"/>
              </a:ext>
            </a:extLst>
          </p:cNvPr>
          <p:cNvSpPr txBox="1"/>
          <p:nvPr/>
        </p:nvSpPr>
        <p:spPr>
          <a:xfrm>
            <a:off x="2286000" y="894883"/>
            <a:ext cx="5242679" cy="425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sz="20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الكراسة،  ص 76 . سنصحح تمارين الواجب المنزلي 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8C8244A-22BA-1E59-3972-9C9476584162}"/>
              </a:ext>
            </a:extLst>
          </p:cNvPr>
          <p:cNvSpPr/>
          <p:nvPr/>
        </p:nvSpPr>
        <p:spPr>
          <a:xfrm>
            <a:off x="4866171" y="4734560"/>
            <a:ext cx="3426319" cy="157118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280B17-1B15-1C31-3439-A28CCD72FF66}"/>
              </a:ext>
            </a:extLst>
          </p:cNvPr>
          <p:cNvSpPr/>
          <p:nvPr/>
        </p:nvSpPr>
        <p:spPr>
          <a:xfrm>
            <a:off x="4866171" y="2773680"/>
            <a:ext cx="3312748" cy="8128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2795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28746</TotalTime>
  <Words>1307</Words>
  <Application>Microsoft Office PowerPoint</Application>
  <PresentationFormat>Affichage à l'écran (4:3)</PresentationFormat>
  <Paragraphs>306</Paragraphs>
  <Slides>65</Slides>
  <Notes>4</Notes>
  <HiddenSlides>0</HiddenSlides>
  <MMClips>6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65</vt:i4>
      </vt:variant>
    </vt:vector>
  </HeadingPairs>
  <TitlesOfParts>
    <vt:vector size="75" baseType="lpstr">
      <vt:lpstr>Dosis</vt:lpstr>
      <vt:lpstr>Aptos Display</vt:lpstr>
      <vt:lpstr>Calibri</vt:lpstr>
      <vt:lpstr>Aptos</vt:lpstr>
      <vt:lpstr>Effra CC Arbc</vt:lpstr>
      <vt:lpstr>Cambria Math</vt:lpstr>
      <vt:lpstr>Arial</vt:lpstr>
      <vt:lpstr>2_Conception personnalisée</vt:lpstr>
      <vt:lpstr>Page d'entree</vt:lpstr>
      <vt:lpstr>partie 1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/>
  <cp:lastModifiedBy>EL HAMDOUNI BTIHAJ</cp:lastModifiedBy>
  <cp:revision>172</cp:revision>
  <cp:lastPrinted>2025-08-13T10:11:39Z</cp:lastPrinted>
  <dcterms:created xsi:type="dcterms:W3CDTF">2025-08-01T12:31:49Z</dcterms:created>
  <dcterms:modified xsi:type="dcterms:W3CDTF">2025-12-20T08:13:50Z</dcterms:modified>
</cp:coreProperties>
</file>