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70"/>
  </p:notesMasterIdLst>
  <p:handoutMasterIdLst>
    <p:handoutMasterId r:id="rId71"/>
  </p:handoutMasterIdLst>
  <p:sldIdLst>
    <p:sldId id="779" r:id="rId5"/>
    <p:sldId id="972" r:id="rId6"/>
    <p:sldId id="828" r:id="rId7"/>
    <p:sldId id="780" r:id="rId8"/>
    <p:sldId id="833" r:id="rId9"/>
    <p:sldId id="783" r:id="rId10"/>
    <p:sldId id="784" r:id="rId11"/>
    <p:sldId id="746" r:id="rId12"/>
    <p:sldId id="766" r:id="rId13"/>
    <p:sldId id="769" r:id="rId14"/>
    <p:sldId id="975" r:id="rId15"/>
    <p:sldId id="2134806834" r:id="rId16"/>
    <p:sldId id="785" r:id="rId17"/>
    <p:sldId id="774" r:id="rId18"/>
    <p:sldId id="747" r:id="rId19"/>
    <p:sldId id="2134806840" r:id="rId20"/>
    <p:sldId id="697" r:id="rId21"/>
    <p:sldId id="2134806761" r:id="rId22"/>
    <p:sldId id="2134806767" r:id="rId23"/>
    <p:sldId id="871" r:id="rId24"/>
    <p:sldId id="855" r:id="rId25"/>
    <p:sldId id="2134806711" r:id="rId26"/>
    <p:sldId id="2134807001" r:id="rId27"/>
    <p:sldId id="2134806873" r:id="rId28"/>
    <p:sldId id="2134806874" r:id="rId29"/>
    <p:sldId id="2134806768" r:id="rId30"/>
    <p:sldId id="2134806875" r:id="rId31"/>
    <p:sldId id="2134806851" r:id="rId32"/>
    <p:sldId id="2134806882" r:id="rId33"/>
    <p:sldId id="2134806996" r:id="rId34"/>
    <p:sldId id="2134806853" r:id="rId35"/>
    <p:sldId id="2134806881" r:id="rId36"/>
    <p:sldId id="2134807002" r:id="rId37"/>
    <p:sldId id="2134807003" r:id="rId38"/>
    <p:sldId id="2134807004" r:id="rId39"/>
    <p:sldId id="2134807005" r:id="rId40"/>
    <p:sldId id="2134807006" r:id="rId41"/>
    <p:sldId id="2134807007" r:id="rId42"/>
    <p:sldId id="2134807008" r:id="rId43"/>
    <p:sldId id="2134807009" r:id="rId44"/>
    <p:sldId id="2134807010" r:id="rId45"/>
    <p:sldId id="2134807011" r:id="rId46"/>
    <p:sldId id="2134807013" r:id="rId47"/>
    <p:sldId id="2134806783" r:id="rId48"/>
    <p:sldId id="2134807012" r:id="rId49"/>
    <p:sldId id="2134806796" r:id="rId50"/>
    <p:sldId id="851" r:id="rId51"/>
    <p:sldId id="2134806999" r:id="rId52"/>
    <p:sldId id="870" r:id="rId53"/>
    <p:sldId id="2134806835" r:id="rId54"/>
    <p:sldId id="2134807000" r:id="rId55"/>
    <p:sldId id="2134806838" r:id="rId56"/>
    <p:sldId id="2134806812" r:id="rId57"/>
    <p:sldId id="926" r:id="rId58"/>
    <p:sldId id="927" r:id="rId59"/>
    <p:sldId id="2134806740" r:id="rId60"/>
    <p:sldId id="920" r:id="rId61"/>
    <p:sldId id="2134806748" r:id="rId62"/>
    <p:sldId id="2134806823" r:id="rId63"/>
    <p:sldId id="2134806839" r:id="rId64"/>
    <p:sldId id="2134806825" r:id="rId65"/>
    <p:sldId id="985" r:id="rId66"/>
    <p:sldId id="869" r:id="rId67"/>
    <p:sldId id="2134806752" r:id="rId68"/>
    <p:sldId id="969" r:id="rId69"/>
  </p:sldIdLst>
  <p:sldSz cx="9144000" cy="6858000" type="screen4x3"/>
  <p:notesSz cx="6735763" cy="9866313"/>
  <p:embeddedFontLst>
    <p:embeddedFont>
      <p:font typeface="Boucherie Block" panose="02000506000000020004" pitchFamily="2" charset="0"/>
      <p:regular r:id="rId72"/>
      <p:bold r:id="rId73"/>
      <p:italic r:id="rId74"/>
    </p:embeddedFont>
    <p:embeddedFont>
      <p:font typeface="Cambria Math" panose="02040503050406030204" pitchFamily="18" charset="0"/>
      <p:regular r:id="rId75"/>
    </p:embeddedFont>
    <p:embeddedFont>
      <p:font typeface="Dosis" pitchFamily="2" charset="0"/>
      <p:regular r:id="rId76"/>
      <p:bold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6F8B"/>
    <a:srgbClr val="FCC302"/>
    <a:srgbClr val="F2F2F2"/>
    <a:srgbClr val="BFBFBF"/>
    <a:srgbClr val="ED2861"/>
    <a:srgbClr val="A6A6A6"/>
    <a:srgbClr val="FFEFBB"/>
    <a:srgbClr val="B2B3AE"/>
    <a:srgbClr val="1560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11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5.fntdata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5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27.8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50:57.2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7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6T22:43:12.104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5636 0 0,'-5636'2214'0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6T22:43:12.104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5636 0 0,'-5636'2214'0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4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5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27.8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4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7T21:29:12.5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19.em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360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5" Type="http://schemas.openxmlformats.org/officeDocument/2006/relationships/image" Target="../media/image4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.xml"/><Relationship Id="rId5" Type="http://schemas.openxmlformats.org/officeDocument/2006/relationships/customXml" Target="../ink/ink9.xml"/><Relationship Id="rId4" Type="http://schemas.openxmlformats.org/officeDocument/2006/relationships/image" Target="../media/image47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customXml" Target="../ink/ink11.xml"/><Relationship Id="rId9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3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140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ضعف  7</a:t>
              </a:r>
              <a:endParaRPr lang="fr-FR" sz="2400" dirty="0">
                <a:latin typeface="Calibri" panose="020F0502020204030204" pitchFamily="34" charset="0"/>
              </a:endParaRP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14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6854C39-F06F-99B4-C434-759720839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0" y="2561414"/>
            <a:ext cx="7805176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1782EE2-8AA6-E079-0FE6-D58B2E935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12527"/>
              </p:ext>
            </p:extLst>
          </p:nvPr>
        </p:nvGraphicFramePr>
        <p:xfrm>
          <a:off x="1238864" y="2828685"/>
          <a:ext cx="7177215" cy="273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443">
                  <a:extLst>
                    <a:ext uri="{9D8B030D-6E8A-4147-A177-3AD203B41FA5}">
                      <a16:colId xmlns:a16="http://schemas.microsoft.com/office/drawing/2014/main" val="919825396"/>
                    </a:ext>
                  </a:extLst>
                </a:gridCol>
                <a:gridCol w="1435443">
                  <a:extLst>
                    <a:ext uri="{9D8B030D-6E8A-4147-A177-3AD203B41FA5}">
                      <a16:colId xmlns:a16="http://schemas.microsoft.com/office/drawing/2014/main" val="1172170064"/>
                    </a:ext>
                  </a:extLst>
                </a:gridCol>
                <a:gridCol w="1435443">
                  <a:extLst>
                    <a:ext uri="{9D8B030D-6E8A-4147-A177-3AD203B41FA5}">
                      <a16:colId xmlns:a16="http://schemas.microsoft.com/office/drawing/2014/main" val="1694032782"/>
                    </a:ext>
                  </a:extLst>
                </a:gridCol>
                <a:gridCol w="1435443">
                  <a:extLst>
                    <a:ext uri="{9D8B030D-6E8A-4147-A177-3AD203B41FA5}">
                      <a16:colId xmlns:a16="http://schemas.microsoft.com/office/drawing/2014/main" val="2972354675"/>
                    </a:ext>
                  </a:extLst>
                </a:gridCol>
                <a:gridCol w="1435443">
                  <a:extLst>
                    <a:ext uri="{9D8B030D-6E8A-4147-A177-3AD203B41FA5}">
                      <a16:colId xmlns:a16="http://schemas.microsoft.com/office/drawing/2014/main" val="2011413873"/>
                    </a:ext>
                  </a:extLst>
                </a:gridCol>
              </a:tblGrid>
              <a:tr h="683493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7025"/>
                  </a:ext>
                </a:extLst>
              </a:tr>
              <a:tr h="683493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35704"/>
                  </a:ext>
                </a:extLst>
              </a:tr>
              <a:tr h="683493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6499"/>
                  </a:ext>
                </a:extLst>
              </a:tr>
              <a:tr h="683493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875"/>
                  </a:ext>
                </a:extLst>
              </a:tr>
            </a:tbl>
          </a:graphicData>
        </a:graphic>
      </p:graphicFrame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A08B858-67FF-31E0-CDDA-973E477B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39438" r="1972" b="10771"/>
          <a:stretch>
            <a:fillRect/>
          </a:stretch>
        </p:blipFill>
        <p:spPr>
          <a:xfrm>
            <a:off x="511277" y="3504216"/>
            <a:ext cx="7973962" cy="13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F8DB608-CB44-D87C-0196-66ACA9578A04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6" name="Flowchart: Alternate Process 54">
            <a:extLst>
              <a:ext uri="{FF2B5EF4-FFF2-40B4-BE49-F238E27FC236}">
                <a16:creationId xmlns:a16="http://schemas.microsoft.com/office/drawing/2014/main" id="{EFB6D335-00BE-6E49-E996-7922EF89DE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16F4792D-02EB-46CE-498B-608690EFD49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38781A9-19EA-8175-8413-981B51EA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06638" y="3943405"/>
            <a:ext cx="841742" cy="8417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22794FB-7BD5-C2DD-2618-61E65970628A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25B718-B623-DD0F-47E3-B2C4EB91E7F8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حساب ذهني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EF45A3A-54DF-FAD2-5386-ECF1AB924C43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تهييئية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Rectangl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id="{B46CFE5B-49FE-9C3C-A731-D2598E3A3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5" t="18696" r="2219" b="15271"/>
          <a:stretch>
            <a:fillRect/>
          </a:stretch>
        </p:blipFill>
        <p:spPr>
          <a:xfrm>
            <a:off x="2005445" y="2348345"/>
            <a:ext cx="3906982" cy="32107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FD6D57-1434-90FA-F182-0FE9B8C9F506}"/>
              </a:ext>
            </a:extLst>
          </p:cNvPr>
          <p:cNvSpPr txBox="1"/>
          <p:nvPr/>
        </p:nvSpPr>
        <p:spPr>
          <a:xfrm>
            <a:off x="1652155" y="851593"/>
            <a:ext cx="583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العملية التالية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لديكم  دقيقة واحدة.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5">
            <a:extLst>
              <a:ext uri="{FF2B5EF4-FFF2-40B4-BE49-F238E27FC236}">
                <a16:creationId xmlns:a16="http://schemas.microsoft.com/office/drawing/2014/main" id="{AA0A5463-6E2C-922D-5FC8-96205B9D9F24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0FEE80B1-5219-A367-933C-F0E0878B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472B3845-815F-1462-9C19-C70CAA130A6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E149-40C1-9512-5593-E5B3A277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85F3E8-4B67-99BD-3382-AEFD687163B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CB0C5E-621F-9083-BBCE-86BC6FCE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B359EC-2D57-D980-307D-838AD1B6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Rectangl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id="{5B83E1CB-8E29-4C0A-84CF-599C18388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5" t="18696" r="2219" b="15271"/>
          <a:stretch>
            <a:fillRect/>
          </a:stretch>
        </p:blipFill>
        <p:spPr>
          <a:xfrm>
            <a:off x="2005445" y="2348345"/>
            <a:ext cx="3906982" cy="32107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1B8B4C5-4159-85D9-BBF0-B57000C1252D}"/>
              </a:ext>
            </a:extLst>
          </p:cNvPr>
          <p:cNvSpPr txBox="1"/>
          <p:nvPr/>
        </p:nvSpPr>
        <p:spPr>
          <a:xfrm>
            <a:off x="2369127" y="4613564"/>
            <a:ext cx="317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3200" b="1" dirty="0">
                <a:solidFill>
                  <a:srgbClr val="FF0000"/>
                </a:solidFill>
              </a:rPr>
              <a:t>6         5         8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75E1C1-05F6-D97D-75EB-A7C31F19114A}"/>
              </a:ext>
            </a:extLst>
          </p:cNvPr>
          <p:cNvSpPr txBox="1"/>
          <p:nvPr/>
        </p:nvSpPr>
        <p:spPr>
          <a:xfrm>
            <a:off x="3647209" y="2254827"/>
            <a:ext cx="28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42720" y="2610516"/>
            <a:ext cx="6370320" cy="2370557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394575" y="3357398"/>
              <a:ext cx="841742" cy="841742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37282394-5215-C20F-3581-B193893C881D}"/>
              </a:ext>
            </a:extLst>
          </p:cNvPr>
          <p:cNvSpPr txBox="1"/>
          <p:nvPr/>
        </p:nvSpPr>
        <p:spPr>
          <a:xfrm>
            <a:off x="2428843" y="3506969"/>
            <a:ext cx="3803461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spcAft>
                <a:spcPts val="600"/>
              </a:spcAft>
              <a:defRPr/>
            </a:pP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تَعَر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ّ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ف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ُ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 وَضْع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ِ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ي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ّ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ات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ٍ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 تَناسُبيَّةً</a:t>
            </a:r>
            <a:endParaRPr lang="ar-MA" sz="28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r" defTabSz="685834" rtl="1">
              <a:spcAft>
                <a:spcPts val="600"/>
              </a:spcAft>
              <a:defRPr/>
            </a:pP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 م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ُ</a:t>
            </a:r>
            <a:r>
              <a:rPr lang="ar-S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رْتَبَطَةً بِالْحَيَاةِ الْيَوْمِيَّة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.</a:t>
            </a:r>
            <a:endParaRPr lang="fr-FR" sz="28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سنتعلم</a:t>
            </a:r>
            <a:r>
              <a:rPr lang="ar-S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رفقة مجد و ندى كيف نتعرف</a:t>
            </a:r>
            <a:r>
              <a:rPr lang="ar-S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وضعيات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تناسبية مرتبطة بالحياة اليومية.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4P2S3L1 (1)">
            <a:hlinkClick r:id="" action="ppaction://media"/>
            <a:extLst>
              <a:ext uri="{FF2B5EF4-FFF2-40B4-BE49-F238E27FC236}">
                <a16:creationId xmlns:a16="http://schemas.microsoft.com/office/drawing/2014/main" id="{811DFDED-0A32-F5F5-379F-4C2C9264E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894" y="1939817"/>
            <a:ext cx="7857437" cy="44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10FA367-DAC9-C950-F7C9-9AAD96A81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77" y="2150844"/>
            <a:ext cx="5746376" cy="31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6218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41003" y="3985872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B010557-96F3-5D68-0471-F3F6F5881776}"/>
              </a:ext>
            </a:extLst>
          </p:cNvPr>
          <p:cNvSpPr txBox="1"/>
          <p:nvPr/>
        </p:nvSpPr>
        <p:spPr>
          <a:xfrm>
            <a:off x="4341003" y="4709180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AF51-70A9-AAF4-FAD6-0B0492D47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DCCDD17-5A85-7F34-A1D9-ADE99B0861AC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23F701-E2CC-704B-24AC-E4A014EAC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DD76E35-CA59-1CA3-51FC-BAC123BB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CE1F-AC9C-A244-976D-FF0136D4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9B4DBFD-8055-9B28-488E-AFB02C02E11E}"/>
              </a:ext>
            </a:extLst>
          </p:cNvPr>
          <p:cNvSpPr txBox="1"/>
          <p:nvPr/>
        </p:nvSpPr>
        <p:spPr>
          <a:xfrm>
            <a:off x="702870" y="798565"/>
            <a:ext cx="692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انتيهوا،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باتباع نفس الخطوات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س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أميز وضعيّات  أعداد متناسبة عن وضعيات أعداد  غير متناسبة.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0534CE-CD21-AE55-4642-E97A4A8B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90CB4CD-2E3D-4793-B38D-2CDC438C175A}"/>
              </a:ext>
            </a:extLst>
          </p:cNvPr>
          <p:cNvGrpSpPr/>
          <p:nvPr/>
        </p:nvGrpSpPr>
        <p:grpSpPr>
          <a:xfrm>
            <a:off x="844704" y="1673780"/>
            <a:ext cx="6897730" cy="4466507"/>
            <a:chOff x="844704" y="1673780"/>
            <a:chExt cx="6897730" cy="446650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9DEE32C-81A3-FEB2-B3B0-3DD95C5F7E4F}"/>
                </a:ext>
              </a:extLst>
            </p:cNvPr>
            <p:cNvGrpSpPr/>
            <p:nvPr/>
          </p:nvGrpSpPr>
          <p:grpSpPr>
            <a:xfrm>
              <a:off x="844704" y="1673780"/>
              <a:ext cx="6897730" cy="4466507"/>
              <a:chOff x="844704" y="1870853"/>
              <a:chExt cx="6897730" cy="4466507"/>
            </a:xfrm>
          </p:grpSpPr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9C2825F0-233A-3409-1FAD-3821E087C773}"/>
                  </a:ext>
                </a:extLst>
              </p:cNvPr>
              <p:cNvGrpSpPr/>
              <p:nvPr/>
            </p:nvGrpSpPr>
            <p:grpSpPr>
              <a:xfrm>
                <a:off x="844704" y="1870853"/>
                <a:ext cx="6897730" cy="470861"/>
                <a:chOff x="766069" y="1724103"/>
                <a:chExt cx="6897730" cy="470861"/>
              </a:xfrm>
            </p:grpSpPr>
            <p:sp>
              <p:nvSpPr>
                <p:cNvPr id="33" name="Rectangle : coins arrondis 2">
                  <a:extLst>
                    <a:ext uri="{FF2B5EF4-FFF2-40B4-BE49-F238E27FC236}">
                      <a16:creationId xmlns:a16="http://schemas.microsoft.com/office/drawing/2014/main" id="{380626ED-479E-DC24-A0FA-C12BD363F3B5}"/>
                    </a:ext>
                  </a:extLst>
                </p:cNvPr>
                <p:cNvSpPr/>
                <p:nvPr/>
              </p:nvSpPr>
              <p:spPr>
                <a:xfrm>
                  <a:off x="6198636" y="1752495"/>
                  <a:ext cx="999174" cy="423541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sz="2000" b="1" dirty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أَفْهَمُ</a:t>
                  </a:r>
                  <a:endParaRPr lang="fr-FR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val 80">
                  <a:extLst>
                    <a:ext uri="{FF2B5EF4-FFF2-40B4-BE49-F238E27FC236}">
                      <a16:creationId xmlns:a16="http://schemas.microsoft.com/office/drawing/2014/main" id="{6F73CAE8-1AFB-55E9-FD5F-D313DCD43B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23402" y="1754567"/>
                  <a:ext cx="440397" cy="440397"/>
                </a:xfrm>
                <a:prstGeom prst="ellipse">
                  <a:avLst/>
                </a:prstGeom>
                <a:solidFill>
                  <a:srgbClr val="FCC3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ar-MA" sz="3200" b="1" dirty="0"/>
                    <a:t>1</a:t>
                  </a:r>
                  <a:endParaRPr lang="fr-MA" sz="3200" b="1" dirty="0"/>
                </a:p>
              </p:txBody>
            </p:sp>
            <p:sp>
              <p:nvSpPr>
                <p:cNvPr id="35" name="Rectangle : coins arrondis 8">
                  <a:extLst>
                    <a:ext uri="{FF2B5EF4-FFF2-40B4-BE49-F238E27FC236}">
                      <a16:creationId xmlns:a16="http://schemas.microsoft.com/office/drawing/2014/main" id="{7DAE7999-7F0B-F967-3E26-16E87B87961C}"/>
                    </a:ext>
                  </a:extLst>
                </p:cNvPr>
                <p:cNvSpPr/>
                <p:nvPr/>
              </p:nvSpPr>
              <p:spPr>
                <a:xfrm>
                  <a:off x="2537185" y="1724103"/>
                  <a:ext cx="862309" cy="440397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sz="2000" b="1" dirty="0">
                      <a:solidFill>
                        <a:schemeClr val="bg1">
                          <a:lumMod val="65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أَتَحَقَّقُ</a:t>
                  </a:r>
                  <a:endParaRPr lang="fr-FR" sz="20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6" name="Oval 80">
                  <a:extLst>
                    <a:ext uri="{FF2B5EF4-FFF2-40B4-BE49-F238E27FC236}">
                      <a16:creationId xmlns:a16="http://schemas.microsoft.com/office/drawing/2014/main" id="{2ED06271-3A5A-0FD8-951A-662CEFC37A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25087" y="1726175"/>
                  <a:ext cx="440397" cy="44039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32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3</a:t>
                  </a:r>
                  <a:endParaRPr lang="fr-MA" sz="32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7" name="Rectangle : coins arrondis 10">
                  <a:extLst>
                    <a:ext uri="{FF2B5EF4-FFF2-40B4-BE49-F238E27FC236}">
                      <a16:creationId xmlns:a16="http://schemas.microsoft.com/office/drawing/2014/main" id="{D1185C69-6B3C-EAEC-D5DA-F9DCCF4957D4}"/>
                    </a:ext>
                  </a:extLst>
                </p:cNvPr>
                <p:cNvSpPr/>
                <p:nvPr/>
              </p:nvSpPr>
              <p:spPr>
                <a:xfrm>
                  <a:off x="4324501" y="1733568"/>
                  <a:ext cx="862308" cy="433004"/>
                </a:xfrm>
                <a:prstGeom prst="round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sz="2000" b="1" dirty="0">
                      <a:solidFill>
                        <a:schemeClr val="bg1">
                          <a:lumMod val="65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أُحَدّدُ</a:t>
                  </a:r>
                  <a:endParaRPr lang="fr-FR" sz="2000" b="1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val 80">
                  <a:extLst>
                    <a:ext uri="{FF2B5EF4-FFF2-40B4-BE49-F238E27FC236}">
                      <a16:creationId xmlns:a16="http://schemas.microsoft.com/office/drawing/2014/main" id="{FC8894F2-9CA2-72CB-6D71-16F0ED4337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2402" y="1735639"/>
                  <a:ext cx="440397" cy="440397"/>
                </a:xfrm>
                <a:prstGeom prst="ellipse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ar-MA" sz="32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2</a:t>
                  </a:r>
                  <a:endParaRPr lang="fr-MA" sz="32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39" name="Rectangle : coins arrondis 3">
                  <a:extLst>
                    <a:ext uri="{FF2B5EF4-FFF2-40B4-BE49-F238E27FC236}">
                      <a16:creationId xmlns:a16="http://schemas.microsoft.com/office/drawing/2014/main" id="{FCA5DC8C-D36B-C06A-8CFA-90FF868456FB}"/>
                    </a:ext>
                  </a:extLst>
                </p:cNvPr>
                <p:cNvSpPr/>
                <p:nvPr/>
              </p:nvSpPr>
              <p:spPr>
                <a:xfrm>
                  <a:off x="766069" y="1743031"/>
                  <a:ext cx="862309" cy="440397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sz="2000" b="1" dirty="0">
                      <a:solidFill>
                        <a:schemeClr val="bg1">
                          <a:lumMod val="65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أُقَرِّرُ</a:t>
                  </a:r>
                  <a:endParaRPr lang="fr-FR" sz="20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40" name="Oval 80">
                  <a:extLst>
                    <a:ext uri="{FF2B5EF4-FFF2-40B4-BE49-F238E27FC236}">
                      <a16:creationId xmlns:a16="http://schemas.microsoft.com/office/drawing/2014/main" id="{544BF3C8-125E-A347-6394-6B81AA102A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53971" y="1745103"/>
                  <a:ext cx="440397" cy="44039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ar-MA" sz="3200" b="1" dirty="0">
                      <a:solidFill>
                        <a:schemeClr val="bg1">
                          <a:lumMod val="65000"/>
                        </a:schemeClr>
                      </a:solidFill>
                    </a:rPr>
                    <a:t>4</a:t>
                  </a:r>
                  <a:endParaRPr lang="fr-MA" sz="32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7B37CB3B-D3CE-34DC-1AB1-7DDEEEAD65AD}"/>
                  </a:ext>
                </a:extLst>
              </p:cNvPr>
              <p:cNvGrpSpPr/>
              <p:nvPr/>
            </p:nvGrpSpPr>
            <p:grpSpPr>
              <a:xfrm>
                <a:off x="1350694" y="5792914"/>
                <a:ext cx="6279138" cy="544446"/>
                <a:chOff x="1350694" y="5792914"/>
                <a:chExt cx="6279138" cy="544446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F6019415-F83C-72D3-9A7D-F5CC9FB3A3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109" t="49339" r="12686" b="10846"/>
                <a:stretch>
                  <a:fillRect/>
                </a:stretch>
              </p:blipFill>
              <p:spPr>
                <a:xfrm>
                  <a:off x="5181600" y="5792914"/>
                  <a:ext cx="2448232" cy="542396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8C928D93-5649-9F1A-75B5-D60FB3635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52" t="49339" r="59495" b="10846"/>
                <a:stretch>
                  <a:fillRect/>
                </a:stretch>
              </p:blipFill>
              <p:spPr>
                <a:xfrm>
                  <a:off x="1350694" y="5794964"/>
                  <a:ext cx="2299901" cy="542396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</p:pic>
          </p:grpSp>
        </p:grp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10EE20D-AE7C-B583-7B20-33E7E96FFBF6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2286E8-66F7-CD8E-2E1F-CA6257C953B8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88E8960D-BA1B-2B4B-1BC9-BF277C493705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E6DF9BE-AD1C-DF7B-9D45-65A8D4BC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52025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6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26718-C33E-4BE1-DD36-5073C36C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50D6AD6-B448-F74C-BE04-A9E22EEA717D}"/>
              </a:ext>
            </a:extLst>
          </p:cNvPr>
          <p:cNvSpPr txBox="1"/>
          <p:nvPr/>
        </p:nvSpPr>
        <p:spPr>
          <a:xfrm>
            <a:off x="950639" y="829353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C55D34-ACCC-FBEE-E178-05FAB88F8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8">
            <a:extLst>
              <a:ext uri="{FF2B5EF4-FFF2-40B4-BE49-F238E27FC236}">
                <a16:creationId xmlns:a16="http://schemas.microsoft.com/office/drawing/2014/main" id="{7F4123F9-AA6B-D4F0-17B7-C8F36F19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751" y="3830446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B0F81F82-C411-5C10-5780-47F3F5C53592}"/>
              </a:ext>
            </a:extLst>
          </p:cNvPr>
          <p:cNvGrpSpPr/>
          <p:nvPr/>
        </p:nvGrpSpPr>
        <p:grpSpPr>
          <a:xfrm>
            <a:off x="1350694" y="2343061"/>
            <a:ext cx="6279138" cy="3797226"/>
            <a:chOff x="1350694" y="2343061"/>
            <a:chExt cx="6279138" cy="379722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34C8190-5A0D-3850-1C0B-4FE7A03828BE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9AF12CD-EFED-65EF-A5CD-8A10C00C7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4118399-9762-B09A-61C7-BCB0EC842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F84768E7-A01B-8568-68EC-759376F5A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C398534-E292-94BC-D870-21241A93DE32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BC98F79-ADFE-65AE-35FF-324AF4F862FE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6550AA2-C668-9918-E8E0-D3939E55FC2F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32162D-A061-EAA7-2FA1-D883CCD08D77}"/>
              </a:ext>
            </a:extLst>
          </p:cNvPr>
          <p:cNvGrpSpPr/>
          <p:nvPr/>
        </p:nvGrpSpPr>
        <p:grpSpPr>
          <a:xfrm>
            <a:off x="792734" y="1612612"/>
            <a:ext cx="6897730" cy="470861"/>
            <a:chOff x="792734" y="1612612"/>
            <a:chExt cx="6897730" cy="470861"/>
          </a:xfrm>
        </p:grpSpPr>
        <p:sp>
          <p:nvSpPr>
            <p:cNvPr id="23" name="Rectangle : coins arrondis 2">
              <a:extLst>
                <a:ext uri="{FF2B5EF4-FFF2-40B4-BE49-F238E27FC236}">
                  <a16:creationId xmlns:a16="http://schemas.microsoft.com/office/drawing/2014/main" id="{3D28A965-1527-3EF9-0721-39F30E809386}"/>
                </a:ext>
              </a:extLst>
            </p:cNvPr>
            <p:cNvSpPr/>
            <p:nvPr/>
          </p:nvSpPr>
          <p:spPr>
            <a:xfrm>
              <a:off x="6225301" y="1641004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84C3D23-C22C-1F12-C5F9-CA6E2B55D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50067" y="164307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5" name="Rectangle : coins arrondis 8">
              <a:extLst>
                <a:ext uri="{FF2B5EF4-FFF2-40B4-BE49-F238E27FC236}">
                  <a16:creationId xmlns:a16="http://schemas.microsoft.com/office/drawing/2014/main" id="{F5F2155C-89BA-4905-301F-E18A1124C13A}"/>
                </a:ext>
              </a:extLst>
            </p:cNvPr>
            <p:cNvSpPr/>
            <p:nvPr/>
          </p:nvSpPr>
          <p:spPr>
            <a:xfrm>
              <a:off x="2563850" y="1612612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D9A3FCC0-0376-617C-FB61-560C21A24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1752" y="161468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tangle : coins arrondis 10">
              <a:extLst>
                <a:ext uri="{FF2B5EF4-FFF2-40B4-BE49-F238E27FC236}">
                  <a16:creationId xmlns:a16="http://schemas.microsoft.com/office/drawing/2014/main" id="{0DEE7BB4-F9D8-9237-9D72-A5C00615A286}"/>
                </a:ext>
              </a:extLst>
            </p:cNvPr>
            <p:cNvSpPr/>
            <p:nvPr/>
          </p:nvSpPr>
          <p:spPr>
            <a:xfrm>
              <a:off x="4351166" y="1622077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F8B8E535-BB0C-2E40-2463-6DF03A18F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67" y="1624148"/>
              <a:ext cx="440397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AD498EB5-3063-5F18-56B7-578D82ECC21D}"/>
                </a:ext>
              </a:extLst>
            </p:cNvPr>
            <p:cNvSpPr/>
            <p:nvPr/>
          </p:nvSpPr>
          <p:spPr>
            <a:xfrm>
              <a:off x="792734" y="163154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51A5C2B6-5FAC-2356-B777-6E2379B6E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0636" y="163361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7264B-86AF-3EBE-F377-F9AEAE92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C9B5161-2E8A-7766-AD61-049BEE9ECDCB}"/>
              </a:ext>
            </a:extLst>
          </p:cNvPr>
          <p:cNvSpPr txBox="1"/>
          <p:nvPr/>
        </p:nvSpPr>
        <p:spPr>
          <a:xfrm>
            <a:off x="1022060" y="835291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اقرؤوا الوضعية وتخيلوا شريطها،  لديكم دقيقة واحدة.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7C0521-BA16-85B8-61CC-AB5B4788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71B4097-C77C-2DB0-E06C-B7DE71A174CB}"/>
              </a:ext>
            </a:extLst>
          </p:cNvPr>
          <p:cNvGrpSpPr/>
          <p:nvPr/>
        </p:nvGrpSpPr>
        <p:grpSpPr>
          <a:xfrm>
            <a:off x="1629125" y="2343061"/>
            <a:ext cx="6279138" cy="3797226"/>
            <a:chOff x="1350694" y="2343061"/>
            <a:chExt cx="6279138" cy="379722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3BD8BD6-380A-8345-1526-8D0D19BC8C2E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611D8941-07C3-8304-269C-0B5B658EC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DD139DA2-180D-A2FC-8F3F-1F1FAD9CA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0A6CCD19-78B2-D4ED-064D-8174C8968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86919B0C-54D4-92D3-27C1-43D170FC6A9A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30BDF69-765E-8767-4AEE-DD56C9B65F3C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620BBDE-BDDF-F7EA-683C-7B4011215724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5E23CB-8D23-C482-D13E-87D22105BCA7}"/>
              </a:ext>
            </a:extLst>
          </p:cNvPr>
          <p:cNvGrpSpPr/>
          <p:nvPr/>
        </p:nvGrpSpPr>
        <p:grpSpPr>
          <a:xfrm>
            <a:off x="934974" y="1587623"/>
            <a:ext cx="6897730" cy="470861"/>
            <a:chOff x="792734" y="1612612"/>
            <a:chExt cx="6897730" cy="470861"/>
          </a:xfrm>
        </p:grpSpPr>
        <p:sp>
          <p:nvSpPr>
            <p:cNvPr id="23" name="Rectangle : coins arrondis 2">
              <a:extLst>
                <a:ext uri="{FF2B5EF4-FFF2-40B4-BE49-F238E27FC236}">
                  <a16:creationId xmlns:a16="http://schemas.microsoft.com/office/drawing/2014/main" id="{E1094F18-7FCC-7812-7784-42E4417CE200}"/>
                </a:ext>
              </a:extLst>
            </p:cNvPr>
            <p:cNvSpPr/>
            <p:nvPr/>
          </p:nvSpPr>
          <p:spPr>
            <a:xfrm>
              <a:off x="6225301" y="1641004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7661099B-C437-E6B8-50C1-4786932F6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50067" y="164307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5" name="Rectangle : coins arrondis 8">
              <a:extLst>
                <a:ext uri="{FF2B5EF4-FFF2-40B4-BE49-F238E27FC236}">
                  <a16:creationId xmlns:a16="http://schemas.microsoft.com/office/drawing/2014/main" id="{AA75570E-E3BA-5D04-E504-041A27EA3D9A}"/>
                </a:ext>
              </a:extLst>
            </p:cNvPr>
            <p:cNvSpPr/>
            <p:nvPr/>
          </p:nvSpPr>
          <p:spPr>
            <a:xfrm>
              <a:off x="2563850" y="1612612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8331E2EB-83ED-804D-2D0B-50B07F9345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1752" y="161468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tangle : coins arrondis 10">
              <a:extLst>
                <a:ext uri="{FF2B5EF4-FFF2-40B4-BE49-F238E27FC236}">
                  <a16:creationId xmlns:a16="http://schemas.microsoft.com/office/drawing/2014/main" id="{6956E7FC-BC01-045A-6697-789D316CA3E7}"/>
                </a:ext>
              </a:extLst>
            </p:cNvPr>
            <p:cNvSpPr/>
            <p:nvPr/>
          </p:nvSpPr>
          <p:spPr>
            <a:xfrm>
              <a:off x="4351166" y="1622077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27BAC25A-5518-CE09-D834-0F023E694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67" y="1624148"/>
              <a:ext cx="440397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F28734E2-CBBE-4D9A-D608-A1D592C7CCB8}"/>
                </a:ext>
              </a:extLst>
            </p:cNvPr>
            <p:cNvSpPr/>
            <p:nvPr/>
          </p:nvSpPr>
          <p:spPr>
            <a:xfrm>
              <a:off x="792734" y="163154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65B15C9A-09D1-0FC2-14FF-DE0086442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0636" y="163361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C353-2865-0900-1222-159976FC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4B67457-CE79-8076-CF04-B336BE8033C9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93E865-6DB9-3E0E-2EA5-0513E23E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14:cNvPr>
              <p14:cNvContentPartPr/>
              <p14:nvPr/>
            </p14:nvContentPartPr>
            <p14:xfrm>
              <a:off x="2431489" y="4436656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5369" y="443053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8">
            <a:extLst>
              <a:ext uri="{FF2B5EF4-FFF2-40B4-BE49-F238E27FC236}">
                <a16:creationId xmlns:a16="http://schemas.microsoft.com/office/drawing/2014/main" id="{946AE353-C754-19E1-5277-1A3C75092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59" y="356501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14:cNvPr>
              <p14:cNvContentPartPr/>
              <p14:nvPr/>
            </p14:nvContentPartPr>
            <p14:xfrm>
              <a:off x="1662169" y="3948496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6049" y="394237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8969D97A-0A1F-B400-7A69-AE00824C6036}"/>
              </a:ext>
            </a:extLst>
          </p:cNvPr>
          <p:cNvGrpSpPr/>
          <p:nvPr/>
        </p:nvGrpSpPr>
        <p:grpSpPr>
          <a:xfrm>
            <a:off x="1123393" y="2380357"/>
            <a:ext cx="6279138" cy="3797226"/>
            <a:chOff x="1350694" y="2343061"/>
            <a:chExt cx="6279138" cy="379722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147A7E3-B669-3917-0485-01C798E59A0D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58285F9A-BB57-B6C7-5010-FDB9E83D8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70D63FA-6B6C-84B0-F474-E2D256C98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DA3BEA59-1FB7-5929-BFE2-14DFE8F6F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56E6114-4C36-7A8C-3B54-688D77BC8147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4D9C644-5EC8-795B-02D1-E39531920DA7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D3178B5-5BCF-FAEE-093B-454627514D84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4AC505-8007-7225-9CF0-E3C0A305B333}"/>
              </a:ext>
            </a:extLst>
          </p:cNvPr>
          <p:cNvGrpSpPr/>
          <p:nvPr/>
        </p:nvGrpSpPr>
        <p:grpSpPr>
          <a:xfrm>
            <a:off x="844704" y="1673780"/>
            <a:ext cx="6897730" cy="470861"/>
            <a:chOff x="844704" y="1673780"/>
            <a:chExt cx="6897730" cy="470861"/>
          </a:xfrm>
        </p:grpSpPr>
        <p:sp>
          <p:nvSpPr>
            <p:cNvPr id="25" name="Rectangle : coins arrondis 2">
              <a:extLst>
                <a:ext uri="{FF2B5EF4-FFF2-40B4-BE49-F238E27FC236}">
                  <a16:creationId xmlns:a16="http://schemas.microsoft.com/office/drawing/2014/main" id="{7105C420-C532-D14B-054C-AFA35E00CF95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4F6DCF58-E3A7-B544-F749-3F9C3FE15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7" name="Rectangle : coins arrondis 8">
              <a:extLst>
                <a:ext uri="{FF2B5EF4-FFF2-40B4-BE49-F238E27FC236}">
                  <a16:creationId xmlns:a16="http://schemas.microsoft.com/office/drawing/2014/main" id="{A225A910-1E95-2E8F-185D-39E45B7D6B45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8C975DBE-CFD2-8207-552C-CFCAA3FF8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Rectangle : coins arrondis 10">
              <a:extLst>
                <a:ext uri="{FF2B5EF4-FFF2-40B4-BE49-F238E27FC236}">
                  <a16:creationId xmlns:a16="http://schemas.microsoft.com/office/drawing/2014/main" id="{77E65131-1BE2-67DC-08C5-43A5B160C69F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273B6420-E25E-A032-714D-7D53D1B7B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31" name="Rectangle : coins arrondis 3">
              <a:extLst>
                <a:ext uri="{FF2B5EF4-FFF2-40B4-BE49-F238E27FC236}">
                  <a16:creationId xmlns:a16="http://schemas.microsoft.com/office/drawing/2014/main" id="{25403EDC-722E-0F5B-16F3-3F3140D17B7E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AF0D391E-7838-80A4-5226-2AB5B327B9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D3A2-4985-7CCF-3FC4-C1383A4C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68B51BD-B8CF-4B81-6645-95393056DBD6}"/>
              </a:ext>
            </a:extLst>
          </p:cNvPr>
          <p:cNvSpPr txBox="1"/>
          <p:nvPr/>
        </p:nvSpPr>
        <p:spPr>
          <a:xfrm>
            <a:off x="976624" y="788223"/>
            <a:ext cx="653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من ي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حدد الكميتين  التي تتحدث عنهما الوضعية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التلاميذ ومقدار المساهمات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BC54B3-0162-9BB0-E36C-34EAFEF5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ED252A7-256C-CF07-DBE1-6EF7CBAABE73}"/>
              </a:ext>
            </a:extLst>
          </p:cNvPr>
          <p:cNvGrpSpPr/>
          <p:nvPr/>
        </p:nvGrpSpPr>
        <p:grpSpPr>
          <a:xfrm>
            <a:off x="1629125" y="2343061"/>
            <a:ext cx="6279138" cy="3797226"/>
            <a:chOff x="1350694" y="2343061"/>
            <a:chExt cx="6279138" cy="379722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8850A2B3-4BCB-C348-41EB-280972E6B1A6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854BDF4A-0877-4BC6-0EED-A653567F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4D948D1A-8C29-002C-F724-02C8D99ED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97F9EAE8-E312-D87F-8C9E-B222898D4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D31B8F9-731C-5408-D13D-1BA8E63B2879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BA10934-83DF-B799-8065-F335D2C7041A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CA232D-D7E1-7F1A-27C9-0CC3EC108757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54F895-5C2B-468C-F372-D593012A85AD}"/>
              </a:ext>
            </a:extLst>
          </p:cNvPr>
          <p:cNvGrpSpPr/>
          <p:nvPr/>
        </p:nvGrpSpPr>
        <p:grpSpPr>
          <a:xfrm>
            <a:off x="844704" y="1631627"/>
            <a:ext cx="6897730" cy="470861"/>
            <a:chOff x="844704" y="1673780"/>
            <a:chExt cx="6897730" cy="470861"/>
          </a:xfrm>
        </p:grpSpPr>
        <p:sp>
          <p:nvSpPr>
            <p:cNvPr id="23" name="Rectangle : coins arrondis 2">
              <a:extLst>
                <a:ext uri="{FF2B5EF4-FFF2-40B4-BE49-F238E27FC236}">
                  <a16:creationId xmlns:a16="http://schemas.microsoft.com/office/drawing/2014/main" id="{E2D3FF5E-7250-034E-C9B7-FC53132AB3DE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E089E7C7-EC8F-FF90-264F-BB70B8D38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5" name="Rectangle : coins arrondis 8">
              <a:extLst>
                <a:ext uri="{FF2B5EF4-FFF2-40B4-BE49-F238E27FC236}">
                  <a16:creationId xmlns:a16="http://schemas.microsoft.com/office/drawing/2014/main" id="{1D62BF06-36EE-12A7-0720-2345057EC4EF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4049DC57-2F42-A1A1-DFBB-69E039C81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tangle : coins arrondis 10">
              <a:extLst>
                <a:ext uri="{FF2B5EF4-FFF2-40B4-BE49-F238E27FC236}">
                  <a16:creationId xmlns:a16="http://schemas.microsoft.com/office/drawing/2014/main" id="{847E081B-39E8-F365-C769-6A96DD71B754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9644FC57-825D-BC8A-EC8D-7978A9919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29" name="Rectangle : coins arrondis 3">
              <a:extLst>
                <a:ext uri="{FF2B5EF4-FFF2-40B4-BE49-F238E27FC236}">
                  <a16:creationId xmlns:a16="http://schemas.microsoft.com/office/drawing/2014/main" id="{96BDBE83-724D-E32F-D57A-63D0D9F2FCA9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BA3E7FAE-371D-71C2-CB08-EC8F6D64E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9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79534-0902-1E71-F40E-F4C660735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C623A4C-352F-4C30-A9D7-9F880876CBC3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حددوا على ألواحكم كيف تضاعف عدد التلاميذ؟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E3B9C-F3B2-3949-E359-8DB75468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39A2BC7-9411-A6C3-7A1B-1776C49DCE33}"/>
              </a:ext>
            </a:extLst>
          </p:cNvPr>
          <p:cNvGrpSpPr/>
          <p:nvPr/>
        </p:nvGrpSpPr>
        <p:grpSpPr>
          <a:xfrm>
            <a:off x="1629125" y="2343061"/>
            <a:ext cx="6279138" cy="3797226"/>
            <a:chOff x="1350694" y="2343061"/>
            <a:chExt cx="6279138" cy="379722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28EF958-3AD0-00F1-AC14-0E21F53D0F72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EBD85B21-3EA0-B07C-33C7-AC13CFC2A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00FED79-7FE5-7220-A565-FBC6C3F34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C0AF2396-2A2A-C562-6DA8-23A91A66D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9949E95-D589-233D-1C8E-59C18F5893FA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4C882E3-5585-0BA7-365E-49DC0B5800AB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8B04DBF8-CB99-B192-7153-3CC4A55C066E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5E7645-1E0D-A58D-DF12-56938B8DDE65}"/>
              </a:ext>
            </a:extLst>
          </p:cNvPr>
          <p:cNvGrpSpPr/>
          <p:nvPr/>
        </p:nvGrpSpPr>
        <p:grpSpPr>
          <a:xfrm>
            <a:off x="844704" y="1673780"/>
            <a:ext cx="6897730" cy="470861"/>
            <a:chOff x="844704" y="1673780"/>
            <a:chExt cx="6897730" cy="470861"/>
          </a:xfrm>
        </p:grpSpPr>
        <p:sp>
          <p:nvSpPr>
            <p:cNvPr id="24" name="Rectangle : coins arrondis 2">
              <a:extLst>
                <a:ext uri="{FF2B5EF4-FFF2-40B4-BE49-F238E27FC236}">
                  <a16:creationId xmlns:a16="http://schemas.microsoft.com/office/drawing/2014/main" id="{ACF33300-98FD-80FD-7ADC-0A98DDA7B1DD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58F3EF7-1AB1-1F90-7A19-68F6E3B7D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26" name="Rectangle : coins arrondis 8">
              <a:extLst>
                <a:ext uri="{FF2B5EF4-FFF2-40B4-BE49-F238E27FC236}">
                  <a16:creationId xmlns:a16="http://schemas.microsoft.com/office/drawing/2014/main" id="{C6B10FE0-3AA4-08F8-A911-6E2BF0459A5A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D3E0FCE7-7764-4346-753D-050D89185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Rectangle : coins arrondis 10">
              <a:extLst>
                <a:ext uri="{FF2B5EF4-FFF2-40B4-BE49-F238E27FC236}">
                  <a16:creationId xmlns:a16="http://schemas.microsoft.com/office/drawing/2014/main" id="{A53D43F7-6151-C180-8B53-C60F7203A2AB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05D6C030-8E62-A5AF-6E02-FCA343F87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30" name="Rectangle : coins arrondis 3">
              <a:extLst>
                <a:ext uri="{FF2B5EF4-FFF2-40B4-BE49-F238E27FC236}">
                  <a16:creationId xmlns:a16="http://schemas.microsoft.com/office/drawing/2014/main" id="{DD747171-9AA7-5247-6881-5F1812F76390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0D1EC8BB-BF19-A93E-F536-EFF4ADE69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4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tx1"/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tx1"/>
                  </a:solidFill>
                  <a:latin typeface="Boucherie Block" panose="020F0502020204030204" pitchFamily="2" charset="0"/>
                </a:rPr>
                <a:t> (1)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latin typeface="Boucherie Block" panose="020F0502020204030204" pitchFamily="2" charset="0"/>
                </a:rPr>
                <a:t> (2)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3  </a:t>
              </a:r>
              <a:endParaRPr lang="ar-MA" sz="1800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4998389" y="4426287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التناسبية </a:t>
            </a:r>
            <a:r>
              <a:rPr lang="f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(3)</a:t>
            </a: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المسائل- وضعيات المقارنة</a:t>
            </a:r>
            <a:endParaRPr lang="fr-MA" b="1" dirty="0">
              <a:solidFill>
                <a:srgbClr val="75757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4A4B-A01D-1D4A-A362-17CCA354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6685B5D-4422-3863-4D6E-3BFED902CA41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60A836-0342-744E-4C82-65C8F7B7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B3C1D7-9BCB-BFBB-9B9A-23159910A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BAD95-6707-EDCC-5203-7D974254D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A586F9F-19A9-DCEE-83FA-0B64BD20C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369449" y="1577334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494F9A-6D79-C9E0-84E7-98AD578123A6}"/>
              </a:ext>
            </a:extLst>
          </p:cNvPr>
          <p:cNvSpPr txBox="1"/>
          <p:nvPr/>
        </p:nvSpPr>
        <p:spPr>
          <a:xfrm>
            <a:off x="930449" y="816076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rtl="1">
              <a:spcBef>
                <a:spcPts val="0"/>
              </a:spcBef>
              <a:spcAft>
                <a:spcPts val="0"/>
              </a:spcAft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تلميذ واحد أصبح  10 تلاميذ . تضاعف العدد 10 مرات.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0C84A5-D0DB-1D8F-7B43-DE28F17CA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F02377-EA84-7DAB-CD86-8E43FAB4E7BE}"/>
              </a:ext>
            </a:extLst>
          </p:cNvPr>
          <p:cNvSpPr txBox="1"/>
          <p:nvPr/>
        </p:nvSpPr>
        <p:spPr>
          <a:xfrm>
            <a:off x="1148659" y="5433809"/>
            <a:ext cx="1123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MA" sz="18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36A481-8CE1-1F34-5CCF-87094D59912C}"/>
              </a:ext>
            </a:extLst>
          </p:cNvPr>
          <p:cNvGrpSpPr/>
          <p:nvPr/>
        </p:nvGrpSpPr>
        <p:grpSpPr>
          <a:xfrm>
            <a:off x="1999031" y="1984710"/>
            <a:ext cx="5996311" cy="3983220"/>
            <a:chOff x="2272041" y="2143471"/>
            <a:chExt cx="5996311" cy="39832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920EBD-E7BD-F626-D598-D5BD2113EFF1}"/>
                </a:ext>
              </a:extLst>
            </p:cNvPr>
            <p:cNvSpPr/>
            <p:nvPr/>
          </p:nvSpPr>
          <p:spPr>
            <a:xfrm>
              <a:off x="5520766" y="2143471"/>
              <a:ext cx="1457844" cy="7721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1C469E-12B7-EB18-A2B8-3A495F745862}"/>
                </a:ext>
              </a:extLst>
            </p:cNvPr>
            <p:cNvSpPr/>
            <p:nvPr/>
          </p:nvSpPr>
          <p:spPr>
            <a:xfrm>
              <a:off x="4342595" y="2853629"/>
              <a:ext cx="2317073" cy="56598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E1E9B9F-60AA-3A1A-8603-C8158B3493A8}"/>
                </a:ext>
              </a:extLst>
            </p:cNvPr>
            <p:cNvGrpSpPr/>
            <p:nvPr/>
          </p:nvGrpSpPr>
          <p:grpSpPr>
            <a:xfrm>
              <a:off x="2272041" y="4774330"/>
              <a:ext cx="5996311" cy="1352361"/>
              <a:chOff x="2231400" y="4615569"/>
              <a:chExt cx="5996311" cy="1352361"/>
            </a:xfrm>
          </p:grpSpPr>
          <p:grpSp>
            <p:nvGrpSpPr>
              <p:cNvPr id="2" name="Group 15">
                <a:extLst>
                  <a:ext uri="{FF2B5EF4-FFF2-40B4-BE49-F238E27FC236}">
                    <a16:creationId xmlns:a16="http://schemas.microsoft.com/office/drawing/2014/main" id="{7775904C-B307-8FC4-5469-B7BB54246AE5}"/>
                  </a:ext>
                </a:extLst>
              </p:cNvPr>
              <p:cNvGrpSpPr/>
              <p:nvPr/>
            </p:nvGrpSpPr>
            <p:grpSpPr>
              <a:xfrm>
                <a:off x="2298911" y="4615569"/>
                <a:ext cx="5928800" cy="1002906"/>
                <a:chOff x="1892242" y="2787639"/>
                <a:chExt cx="4982200" cy="1002906"/>
              </a:xfrm>
            </p:grpSpPr>
            <p:sp>
              <p:nvSpPr>
                <p:cNvPr id="3" name="TextBox 11">
                  <a:extLst>
                    <a:ext uri="{FF2B5EF4-FFF2-40B4-BE49-F238E27FC236}">
                      <a16:creationId xmlns:a16="http://schemas.microsoft.com/office/drawing/2014/main" id="{7E3B8242-985E-F919-BCAF-3B36B22C30B4}"/>
                    </a:ext>
                  </a:extLst>
                </p:cNvPr>
                <p:cNvSpPr txBox="1"/>
                <p:nvPr/>
              </p:nvSpPr>
              <p:spPr>
                <a:xfrm>
                  <a:off x="4578347" y="2821546"/>
                  <a:ext cx="944256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1 تلميذ</a:t>
                  </a:r>
                  <a:endParaRPr lang="f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4" name="Straight Arrow Connector 12">
                  <a:extLst>
                    <a:ext uri="{FF2B5EF4-FFF2-40B4-BE49-F238E27FC236}">
                      <a16:creationId xmlns:a16="http://schemas.microsoft.com/office/drawing/2014/main" id="{D11749B1-05B1-BF44-CE02-FB03027092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94592" y="3025123"/>
                  <a:ext cx="1821250" cy="0"/>
                </a:xfrm>
                <a:prstGeom prst="straightConnector1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13">
                  <a:extLst>
                    <a:ext uri="{FF2B5EF4-FFF2-40B4-BE49-F238E27FC236}">
                      <a16:creationId xmlns:a16="http://schemas.microsoft.com/office/drawing/2014/main" id="{D9DC3297-A4AF-56D8-A3D9-FC270F19C39E}"/>
                    </a:ext>
                  </a:extLst>
                </p:cNvPr>
                <p:cNvSpPr txBox="1"/>
                <p:nvPr/>
              </p:nvSpPr>
              <p:spPr>
                <a:xfrm>
                  <a:off x="1892242" y="2787639"/>
                  <a:ext cx="801585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sz="1800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........</a:t>
                  </a:r>
                  <a:endParaRPr lang="f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" name="Oval 14">
                  <a:extLst>
                    <a:ext uri="{FF2B5EF4-FFF2-40B4-BE49-F238E27FC236}">
                      <a16:creationId xmlns:a16="http://schemas.microsoft.com/office/drawing/2014/main" id="{F848C0CD-AA3C-6833-E91E-30DD1A5672F8}"/>
                    </a:ext>
                  </a:extLst>
                </p:cNvPr>
                <p:cNvSpPr/>
                <p:nvPr/>
              </p:nvSpPr>
              <p:spPr>
                <a:xfrm>
                  <a:off x="5570952" y="3006212"/>
                  <a:ext cx="1303490" cy="784333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تَضَاعَفَ 10 مَرّاتٍ</a:t>
                  </a:r>
                  <a:endParaRPr lang="f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60A9C5A4-EC91-0592-5AD2-2EE39323B282}"/>
                  </a:ext>
                </a:extLst>
              </p:cNvPr>
              <p:cNvSpPr txBox="1"/>
              <p:nvPr/>
            </p:nvSpPr>
            <p:spPr>
              <a:xfrm>
                <a:off x="5480125" y="5598598"/>
                <a:ext cx="112366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10 تَلاميذ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27" name="Straight Arrow Connector 12">
                <a:extLst>
                  <a:ext uri="{FF2B5EF4-FFF2-40B4-BE49-F238E27FC236}">
                    <a16:creationId xmlns:a16="http://schemas.microsoft.com/office/drawing/2014/main" id="{B04F5B7A-CBA7-7310-3AD4-F7B10C830D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8866" y="5783264"/>
                <a:ext cx="2167281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9413DE33-CA53-C562-E96C-81F42BEF6188}"/>
                  </a:ext>
                </a:extLst>
              </p:cNvPr>
              <p:cNvSpPr txBox="1"/>
              <p:nvPr/>
            </p:nvSpPr>
            <p:spPr>
              <a:xfrm>
                <a:off x="2231400" y="5562272"/>
                <a:ext cx="101141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........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08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F75B-DF85-5C68-E3E0-83F44684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018D9F4-0105-F406-55DB-6F5B3E13492E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: حددوا  كيف تضاعف مقدار المساهمات.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4B07AF-5DB0-8D08-7679-D4C924697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3" name="Image 18">
            <a:extLst>
              <a:ext uri="{FF2B5EF4-FFF2-40B4-BE49-F238E27FC236}">
                <a16:creationId xmlns:a16="http://schemas.microsoft.com/office/drawing/2014/main" id="{C9B1A5FA-9C56-8350-EDEF-A3A99FA6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937" y="3426862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2F10145-56F7-2AA1-C964-0A8E1FA09EE4}"/>
              </a:ext>
            </a:extLst>
          </p:cNvPr>
          <p:cNvGrpSpPr/>
          <p:nvPr/>
        </p:nvGrpSpPr>
        <p:grpSpPr>
          <a:xfrm>
            <a:off x="1575445" y="5014334"/>
            <a:ext cx="6414525" cy="1318454"/>
            <a:chOff x="2060721" y="4514298"/>
            <a:chExt cx="6414525" cy="1318454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2CA1196C-4A2A-45A8-0464-53CD253B6EFF}"/>
                </a:ext>
              </a:extLst>
            </p:cNvPr>
            <p:cNvGrpSpPr/>
            <p:nvPr/>
          </p:nvGrpSpPr>
          <p:grpSpPr>
            <a:xfrm>
              <a:off x="2060721" y="4514298"/>
              <a:ext cx="6414525" cy="1169526"/>
              <a:chOff x="1692082" y="2686368"/>
              <a:chExt cx="5390374" cy="1169526"/>
            </a:xfrm>
          </p:grpSpPr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DD52B6F5-A150-60F1-A41E-2FDEF3AF673D}"/>
                  </a:ext>
                </a:extLst>
              </p:cNvPr>
              <p:cNvSpPr txBox="1"/>
              <p:nvPr/>
            </p:nvSpPr>
            <p:spPr>
              <a:xfrm>
                <a:off x="4452182" y="2686368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 تلميذ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33" name="Straight Arrow Connector 12">
                <a:extLst>
                  <a:ext uri="{FF2B5EF4-FFF2-40B4-BE49-F238E27FC236}">
                    <a16:creationId xmlns:a16="http://schemas.microsoft.com/office/drawing/2014/main" id="{2D9F9678-E9F9-39CB-0E02-EFCFDF1612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68428" y="2889945"/>
                <a:ext cx="1821250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3C901CBB-2F83-A4D9-2072-9E546EB389DF}"/>
                  </a:ext>
                </a:extLst>
              </p:cNvPr>
              <p:cNvSpPr txBox="1"/>
              <p:nvPr/>
            </p:nvSpPr>
            <p:spPr>
              <a:xfrm>
                <a:off x="1692082" y="2719471"/>
                <a:ext cx="801585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........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Oval 14">
                <a:extLst>
                  <a:ext uri="{FF2B5EF4-FFF2-40B4-BE49-F238E27FC236}">
                    <a16:creationId xmlns:a16="http://schemas.microsoft.com/office/drawing/2014/main" id="{A8F8F832-23A7-F6A0-CCD2-F4A1FE9A0CDA}"/>
                  </a:ext>
                </a:extLst>
              </p:cNvPr>
              <p:cNvSpPr/>
              <p:nvPr/>
            </p:nvSpPr>
            <p:spPr>
              <a:xfrm>
                <a:off x="5591013" y="3071561"/>
                <a:ext cx="1491443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10 مَرّاتٍ</a:t>
                </a:r>
                <a:endParaRPr lang="fr-MA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62714F04-F132-2AE0-51E1-65EA1DBE31F5}"/>
                </a:ext>
              </a:extLst>
            </p:cNvPr>
            <p:cNvSpPr txBox="1"/>
            <p:nvPr/>
          </p:nvSpPr>
          <p:spPr>
            <a:xfrm>
              <a:off x="5329990" y="5463420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10 تَلاميذ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0" name="Straight Arrow Connector 12">
              <a:extLst>
                <a:ext uri="{FF2B5EF4-FFF2-40B4-BE49-F238E27FC236}">
                  <a16:creationId xmlns:a16="http://schemas.microsoft.com/office/drawing/2014/main" id="{813932B6-D6D6-F922-619A-3759F5E73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2709" y="5648086"/>
              <a:ext cx="2167281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D80CC19-CEAA-5C0E-0CFF-C9DF718E640C}"/>
                </a:ext>
              </a:extLst>
            </p:cNvPr>
            <p:cNvSpPr txBox="1"/>
            <p:nvPr/>
          </p:nvSpPr>
          <p:spPr>
            <a:xfrm>
              <a:off x="2060723" y="5463420"/>
              <a:ext cx="1011417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........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54AAC7-9980-6C82-2E69-3A7431FF6AD7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7CA6675C-07BB-2FC9-E1CB-3D9A7EFD4130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E6AB295A-F931-E932-4B89-1437F48ED9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B21E760E-8AE6-9F3C-216E-B42F188E9F4E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FB7D9208-E145-2B06-5605-673EFCCF7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E2F9CA9C-6013-3F47-DC7C-49822C0F9FB5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5C1F7E9E-9B22-B5C2-55D4-5E8066F5F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6108CA38-549D-7E49-89E1-7BA77A05C11B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7CF9DB66-5FEE-38BB-D44E-5895AC8D4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232C22B-2A08-7A28-60E4-EA2C9C1F0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97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3724-FE85-5C80-2135-4A3698D3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ACE7C94-D25F-373D-E158-6F84A94FF10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5E7608-86A9-6894-63E2-22EA2068F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E09F6C-AD1B-884E-90AD-7DF4AC6D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30181-8BE0-FAC5-1BBA-4B63B41B8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C3ECD4-C3BE-E439-193B-DAD7D843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2EEBBB-65C9-5270-5F17-E327C0C87E49}"/>
              </a:ext>
            </a:extLst>
          </p:cNvPr>
          <p:cNvGrpSpPr/>
          <p:nvPr/>
        </p:nvGrpSpPr>
        <p:grpSpPr>
          <a:xfrm>
            <a:off x="2617069" y="5057539"/>
            <a:ext cx="5607992" cy="1344060"/>
            <a:chOff x="2938253" y="4458927"/>
            <a:chExt cx="5607992" cy="1344060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7144616B-924D-2EBD-0985-956DE3698422}"/>
                </a:ext>
              </a:extLst>
            </p:cNvPr>
            <p:cNvGrpSpPr/>
            <p:nvPr/>
          </p:nvGrpSpPr>
          <p:grpSpPr>
            <a:xfrm>
              <a:off x="2938254" y="4458927"/>
              <a:ext cx="5607991" cy="994605"/>
              <a:chOff x="2429506" y="2630997"/>
              <a:chExt cx="4712612" cy="994605"/>
            </a:xfrm>
          </p:grpSpPr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41B050C9-B77E-3E23-E965-701C0A4C0D57}"/>
                  </a:ext>
                </a:extLst>
              </p:cNvPr>
              <p:cNvSpPr txBox="1"/>
              <p:nvPr/>
            </p:nvSpPr>
            <p:spPr>
              <a:xfrm>
                <a:off x="4680294" y="2656603"/>
                <a:ext cx="944256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 </a:t>
                </a:r>
                <a:r>
                  <a:rPr lang="ar-MA" b="1" dirty="0">
                    <a:latin typeface="Calibri"/>
                    <a:ea typeface="Calibri"/>
                    <a:cs typeface="Calibri"/>
                  </a:rPr>
                  <a:t>تلميذ</a:t>
                </a:r>
                <a:endParaRPr lang="fr-MA" sz="1800" b="1" dirty="0"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33" name="Straight Arrow Connector 12">
                <a:extLst>
                  <a:ext uri="{FF2B5EF4-FFF2-40B4-BE49-F238E27FC236}">
                    <a16:creationId xmlns:a16="http://schemas.microsoft.com/office/drawing/2014/main" id="{EC34BD08-CBF5-0B42-6E51-794D880732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91735" y="2841269"/>
                <a:ext cx="1362435" cy="0"/>
              </a:xfrm>
              <a:prstGeom prst="straightConnector1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EAAB6023-2E05-B918-6AFD-A75FBACA64BB}"/>
                  </a:ext>
                </a:extLst>
              </p:cNvPr>
              <p:cNvSpPr txBox="1"/>
              <p:nvPr/>
            </p:nvSpPr>
            <p:spPr>
              <a:xfrm>
                <a:off x="2429506" y="2630997"/>
                <a:ext cx="801585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rPr>
                  <a:t>5 </a:t>
                </a:r>
                <a:r>
                  <a:rPr lang="ar-MA" b="1" dirty="0">
                    <a:latin typeface="Calibri"/>
                    <a:ea typeface="Calibri"/>
                    <a:cs typeface="Calibri"/>
                  </a:rPr>
                  <a:t>دراهم</a:t>
                </a:r>
                <a:endParaRPr lang="fr-MA" sz="1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Oval 14">
                <a:extLst>
                  <a:ext uri="{FF2B5EF4-FFF2-40B4-BE49-F238E27FC236}">
                    <a16:creationId xmlns:a16="http://schemas.microsoft.com/office/drawing/2014/main" id="{74C2E79B-5A12-5138-F84A-97CA27EB5EF5}"/>
                  </a:ext>
                </a:extLst>
              </p:cNvPr>
              <p:cNvSpPr/>
              <p:nvPr/>
            </p:nvSpPr>
            <p:spPr>
              <a:xfrm>
                <a:off x="5650675" y="2841269"/>
                <a:ext cx="1491443" cy="784333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a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تَضَاعَفَ 10 مَرّاتٍ</a:t>
                </a:r>
                <a:endParaRPr lang="fr-MA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D9E7A6E1-FC05-33CC-6031-47A5944CDFEF}"/>
                </a:ext>
              </a:extLst>
            </p:cNvPr>
            <p:cNvSpPr txBox="1"/>
            <p:nvPr/>
          </p:nvSpPr>
          <p:spPr>
            <a:xfrm>
              <a:off x="5601443" y="5433655"/>
              <a:ext cx="1123661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10 </a:t>
              </a:r>
              <a:r>
                <a:rPr lang="ar-MA" b="1" dirty="0">
                  <a:latin typeface="Calibri"/>
                  <a:ea typeface="Calibri"/>
                  <a:cs typeface="Calibri"/>
                </a:rPr>
                <a:t>تَلاميذ</a:t>
              </a:r>
              <a:r>
                <a:rPr lang="ar-MA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endParaRPr lang="fr-MA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959E7838-3CF7-F04A-752D-D2F0F9B8B475}"/>
                </a:ext>
              </a:extLst>
            </p:cNvPr>
            <p:cNvSpPr txBox="1"/>
            <p:nvPr/>
          </p:nvSpPr>
          <p:spPr>
            <a:xfrm>
              <a:off x="2938253" y="5403139"/>
              <a:ext cx="1011417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800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</a:rPr>
                <a:t> 50 </a:t>
              </a:r>
              <a:r>
                <a:rPr lang="ar-MA" sz="1800" b="1" dirty="0">
                  <a:latin typeface="Calibri"/>
                  <a:ea typeface="Calibri"/>
                  <a:cs typeface="Calibri"/>
                </a:rPr>
                <a:t>درهما</a:t>
              </a:r>
              <a:endParaRPr lang="fr-MA" sz="1800" b="1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C5B779E-1BFF-AC6C-19D4-A2FBA86CE72B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93ED1D0-41B3-562E-4169-674CF2A21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E5B60FF-F099-094D-07AC-23BFA1AEFC9D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C5D44428-B693-67E2-316F-B934940F8402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A9E091CD-C5EC-4B94-E8D2-FB9A3B99F5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118DB4EC-3D07-0C0D-6165-61AB877EDB55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05EF1007-C469-F606-858E-A767797CDA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21CA4F00-C874-7E1D-85E7-E0F5934385C8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EA9B0487-AA46-A49F-0C07-4D047084D9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3076920B-FB1E-4E59-D1AC-7CF209C342E9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16A83A61-FBB9-ADD0-54A6-20BF343235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B62AAF72-A5F4-81EE-F9A8-CC1A9101EFB3}"/>
              </a:ext>
            </a:extLst>
          </p:cNvPr>
          <p:cNvCxnSpPr>
            <a:cxnSpLocks/>
          </p:cNvCxnSpPr>
          <p:nvPr/>
        </p:nvCxnSpPr>
        <p:spPr>
          <a:xfrm flipH="1">
            <a:off x="3555834" y="6042783"/>
            <a:ext cx="1621293" cy="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7678626-98D4-460E-1580-041B277F4B25}"/>
              </a:ext>
            </a:extLst>
          </p:cNvPr>
          <p:cNvSpPr/>
          <p:nvPr/>
        </p:nvSpPr>
        <p:spPr>
          <a:xfrm>
            <a:off x="2074072" y="2795297"/>
            <a:ext cx="2103120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1AB9B3-134F-7FAD-1C6D-AB9B73E1A00C}"/>
              </a:ext>
            </a:extLst>
          </p:cNvPr>
          <p:cNvSpPr/>
          <p:nvPr/>
        </p:nvSpPr>
        <p:spPr>
          <a:xfrm>
            <a:off x="3194073" y="3891465"/>
            <a:ext cx="2311252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D81E0423-D1EF-00CA-ED67-3905C8BE35C6}"/>
              </a:ext>
            </a:extLst>
          </p:cNvPr>
          <p:cNvSpPr/>
          <p:nvPr/>
        </p:nvSpPr>
        <p:spPr>
          <a:xfrm>
            <a:off x="770091" y="5360550"/>
            <a:ext cx="1774812" cy="78433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تَضَاعَفَ 10 مَرّاتٍ</a:t>
            </a:r>
            <a:endParaRPr lang="fr-M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875D-ECFC-7FFF-2361-EC1CCA7A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2435966-0158-1547-9D0D-9A8E27DADC95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ماالعمل في الخطوة الثالثة؟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379A78-2823-305A-78CD-CFF64DC11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3391C36-1423-FEEC-B637-7AC351142B24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011CD7BE-D165-FF7B-DCF4-210A7095CCE2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7F3249B2-5B10-06BC-99A4-517B7E8F8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E42BF00E-D015-B2C2-60AB-240BA80A0E38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B958CD09-2196-B63E-8FB7-E05CB4DBA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A0893197-75F7-24C2-C1C9-F19AB676A08A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EFB71F23-28E0-0619-EF24-989238EA8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E39CD858-3343-7EF4-B86E-2BE77F2B715A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E73AE628-FDE0-2612-F215-19D0BF973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D6E2A6E2-B960-E73B-7287-A5D13135397F}"/>
              </a:ext>
            </a:extLst>
          </p:cNvPr>
          <p:cNvCxnSpPr>
            <a:cxnSpLocks/>
          </p:cNvCxnSpPr>
          <p:nvPr/>
        </p:nvCxnSpPr>
        <p:spPr>
          <a:xfrm flipH="1">
            <a:off x="3555834" y="6042783"/>
            <a:ext cx="1621293" cy="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18">
            <a:extLst>
              <a:ext uri="{FF2B5EF4-FFF2-40B4-BE49-F238E27FC236}">
                <a16:creationId xmlns:a16="http://schemas.microsoft.com/office/drawing/2014/main" id="{B6255D37-C34A-2D5E-2680-2E1B383FC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875" y="3891465"/>
            <a:ext cx="1123661" cy="129013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EF9DB7-A159-6FF3-0F90-93CF29C5CC36}"/>
              </a:ext>
            </a:extLst>
          </p:cNvPr>
          <p:cNvGrpSpPr/>
          <p:nvPr/>
        </p:nvGrpSpPr>
        <p:grpSpPr>
          <a:xfrm>
            <a:off x="740425" y="5057539"/>
            <a:ext cx="7484636" cy="1344060"/>
            <a:chOff x="740425" y="5057539"/>
            <a:chExt cx="7484636" cy="1344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7A971D-CC65-D000-EEAA-D84A09E263B9}"/>
                </a:ext>
              </a:extLst>
            </p:cNvPr>
            <p:cNvGrpSpPr/>
            <p:nvPr/>
          </p:nvGrpSpPr>
          <p:grpSpPr>
            <a:xfrm>
              <a:off x="2617069" y="5057539"/>
              <a:ext cx="5607992" cy="1344060"/>
              <a:chOff x="2938253" y="4458927"/>
              <a:chExt cx="5607992" cy="1344060"/>
            </a:xfrm>
          </p:grpSpPr>
          <p:grpSp>
            <p:nvGrpSpPr>
              <p:cNvPr id="8" name="Group 15">
                <a:extLst>
                  <a:ext uri="{FF2B5EF4-FFF2-40B4-BE49-F238E27FC236}">
                    <a16:creationId xmlns:a16="http://schemas.microsoft.com/office/drawing/2014/main" id="{CA82C651-EECD-9727-0EC1-CD5F25EA7B6E}"/>
                  </a:ext>
                </a:extLst>
              </p:cNvPr>
              <p:cNvGrpSpPr/>
              <p:nvPr/>
            </p:nvGrpSpPr>
            <p:grpSpPr>
              <a:xfrm>
                <a:off x="2938254" y="4458927"/>
                <a:ext cx="5607991" cy="994605"/>
                <a:chOff x="2429506" y="2630997"/>
                <a:chExt cx="4712612" cy="994605"/>
              </a:xfrm>
            </p:grpSpPr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7B275D2D-1F25-5E83-849F-04EA68F4BFB1}"/>
                    </a:ext>
                  </a:extLst>
                </p:cNvPr>
                <p:cNvSpPr txBox="1"/>
                <p:nvPr/>
              </p:nvSpPr>
              <p:spPr>
                <a:xfrm>
                  <a:off x="4680294" y="2656603"/>
                  <a:ext cx="944256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1 تلميذ</a:t>
                  </a:r>
                  <a:endParaRPr lang="f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33" name="Straight Arrow Connector 12">
                  <a:extLst>
                    <a:ext uri="{FF2B5EF4-FFF2-40B4-BE49-F238E27FC236}">
                      <a16:creationId xmlns:a16="http://schemas.microsoft.com/office/drawing/2014/main" id="{61B3F462-6AB7-057C-FB76-B1166C4908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1735" y="2841269"/>
                  <a:ext cx="1362435" cy="0"/>
                </a:xfrm>
                <a:prstGeom prst="straightConnector1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13">
                  <a:extLst>
                    <a:ext uri="{FF2B5EF4-FFF2-40B4-BE49-F238E27FC236}">
                      <a16:creationId xmlns:a16="http://schemas.microsoft.com/office/drawing/2014/main" id="{0D408D2E-0C6C-864C-D5C8-2B6EF0BE5D52}"/>
                    </a:ext>
                  </a:extLst>
                </p:cNvPr>
                <p:cNvSpPr txBox="1"/>
                <p:nvPr/>
              </p:nvSpPr>
              <p:spPr>
                <a:xfrm>
                  <a:off x="2429506" y="2630997"/>
                  <a:ext cx="801585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</a:rPr>
                    <a:t>5 دراهم</a:t>
                  </a:r>
                  <a:endParaRPr lang="fr-MA" sz="1800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Oval 14">
                  <a:extLst>
                    <a:ext uri="{FF2B5EF4-FFF2-40B4-BE49-F238E27FC236}">
                      <a16:creationId xmlns:a16="http://schemas.microsoft.com/office/drawing/2014/main" id="{B6FAD737-CA8F-7256-10C2-636B81924DBE}"/>
                    </a:ext>
                  </a:extLst>
                </p:cNvPr>
                <p:cNvSpPr/>
                <p:nvPr/>
              </p:nvSpPr>
              <p:spPr>
                <a:xfrm>
                  <a:off x="5650675" y="2841269"/>
                  <a:ext cx="1491443" cy="784333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تَضَاعَفَ </a:t>
                  </a:r>
                  <a:r>
                    <a:rPr lang="ar-S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مَرّاتٍ</a:t>
                  </a:r>
                  <a:endParaRPr lang="f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A7F4A359-99B5-759F-5EC4-695F96BEDDF7}"/>
                  </a:ext>
                </a:extLst>
              </p:cNvPr>
              <p:cNvSpPr txBox="1"/>
              <p:nvPr/>
            </p:nvSpPr>
            <p:spPr>
              <a:xfrm>
                <a:off x="5601443" y="5433655"/>
                <a:ext cx="112366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10 تَلاميذ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02D008E2-8907-FF4D-EFA0-3405BD7E29EB}"/>
                  </a:ext>
                </a:extLst>
              </p:cNvPr>
              <p:cNvSpPr txBox="1"/>
              <p:nvPr/>
            </p:nvSpPr>
            <p:spPr>
              <a:xfrm>
                <a:off x="2938253" y="5403139"/>
                <a:ext cx="101141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rPr>
                  <a:t> 50 درهما</a:t>
                </a:r>
                <a:endParaRPr lang="fr-MA" sz="1800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7DA91AF2-6A9F-3171-3A87-E6572789E93C}"/>
                </a:ext>
              </a:extLst>
            </p:cNvPr>
            <p:cNvSpPr/>
            <p:nvPr/>
          </p:nvSpPr>
          <p:spPr>
            <a:xfrm>
              <a:off x="740425" y="5319467"/>
              <a:ext cx="1774812" cy="784333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تَضَاعَفَ </a:t>
              </a:r>
              <a:r>
                <a:rPr lang="ar-SA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ar-MA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مَرّاتٍ</a:t>
              </a:r>
              <a:endParaRPr lang="f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FD969C3-0193-8AD7-7416-2CAED3227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1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AD2E9-6081-E3CC-C19D-EA1B5C5BF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30DE9A8-AACE-10D4-6302-3846AEE38F48}"/>
              </a:ext>
            </a:extLst>
          </p:cNvPr>
          <p:cNvGrpSpPr/>
          <p:nvPr/>
        </p:nvGrpSpPr>
        <p:grpSpPr>
          <a:xfrm>
            <a:off x="800002" y="5057539"/>
            <a:ext cx="7425059" cy="1344060"/>
            <a:chOff x="800002" y="5057539"/>
            <a:chExt cx="7425059" cy="1344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FDA243-7058-5193-67A8-24C9D2B6109D}"/>
                </a:ext>
              </a:extLst>
            </p:cNvPr>
            <p:cNvGrpSpPr/>
            <p:nvPr/>
          </p:nvGrpSpPr>
          <p:grpSpPr>
            <a:xfrm>
              <a:off x="2617069" y="5057539"/>
              <a:ext cx="5607992" cy="1344060"/>
              <a:chOff x="2938253" y="4458927"/>
              <a:chExt cx="5607992" cy="1344060"/>
            </a:xfrm>
          </p:grpSpPr>
          <p:grpSp>
            <p:nvGrpSpPr>
              <p:cNvPr id="8" name="Group 15">
                <a:extLst>
                  <a:ext uri="{FF2B5EF4-FFF2-40B4-BE49-F238E27FC236}">
                    <a16:creationId xmlns:a16="http://schemas.microsoft.com/office/drawing/2014/main" id="{12E75D64-A5D0-6E49-FA75-97713043A825}"/>
                  </a:ext>
                </a:extLst>
              </p:cNvPr>
              <p:cNvGrpSpPr/>
              <p:nvPr/>
            </p:nvGrpSpPr>
            <p:grpSpPr>
              <a:xfrm>
                <a:off x="2938254" y="4458927"/>
                <a:ext cx="5607991" cy="994605"/>
                <a:chOff x="2429506" y="2630997"/>
                <a:chExt cx="4712612" cy="994605"/>
              </a:xfrm>
            </p:grpSpPr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E5A8E8DE-B946-4CC3-F656-E0AB87EB6A45}"/>
                    </a:ext>
                  </a:extLst>
                </p:cNvPr>
                <p:cNvSpPr txBox="1"/>
                <p:nvPr/>
              </p:nvSpPr>
              <p:spPr>
                <a:xfrm>
                  <a:off x="4680294" y="2656603"/>
                  <a:ext cx="944256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1 </a:t>
                  </a:r>
                  <a:r>
                    <a:rPr lang="ar-MA" b="1" dirty="0">
                      <a:latin typeface="Calibri"/>
                      <a:ea typeface="Calibri"/>
                      <a:cs typeface="Calibri"/>
                    </a:rPr>
                    <a:t>تلميذ</a:t>
                  </a:r>
                  <a:endParaRPr lang="fr-MA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33" name="Straight Arrow Connector 12">
                  <a:extLst>
                    <a:ext uri="{FF2B5EF4-FFF2-40B4-BE49-F238E27FC236}">
                      <a16:creationId xmlns:a16="http://schemas.microsoft.com/office/drawing/2014/main" id="{BACBCD68-CE86-571F-FF4C-1A0A84AF3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1735" y="2841269"/>
                  <a:ext cx="1362435" cy="0"/>
                </a:xfrm>
                <a:prstGeom prst="straightConnector1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13">
                  <a:extLst>
                    <a:ext uri="{FF2B5EF4-FFF2-40B4-BE49-F238E27FC236}">
                      <a16:creationId xmlns:a16="http://schemas.microsoft.com/office/drawing/2014/main" id="{D7D889FB-833E-83C4-263A-FDE0D79ADE57}"/>
                    </a:ext>
                  </a:extLst>
                </p:cNvPr>
                <p:cNvSpPr txBox="1"/>
                <p:nvPr/>
              </p:nvSpPr>
              <p:spPr>
                <a:xfrm>
                  <a:off x="2429506" y="2630997"/>
                  <a:ext cx="801585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5 </a:t>
                  </a:r>
                  <a:r>
                    <a:rPr lang="ar-MA" b="1" dirty="0">
                      <a:latin typeface="Calibri"/>
                      <a:ea typeface="Calibri"/>
                      <a:cs typeface="Calibri"/>
                    </a:rPr>
                    <a:t>دراهم</a:t>
                  </a:r>
                  <a:endParaRPr lang="fr-MA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Oval 14">
                  <a:extLst>
                    <a:ext uri="{FF2B5EF4-FFF2-40B4-BE49-F238E27FC236}">
                      <a16:creationId xmlns:a16="http://schemas.microsoft.com/office/drawing/2014/main" id="{5C061992-1881-963F-944D-89D32904F4E1}"/>
                    </a:ext>
                  </a:extLst>
                </p:cNvPr>
                <p:cNvSpPr/>
                <p:nvPr/>
              </p:nvSpPr>
              <p:spPr>
                <a:xfrm>
                  <a:off x="5650675" y="2841269"/>
                  <a:ext cx="1491443" cy="784333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تَضَاعَفَ </a:t>
                  </a:r>
                  <a:r>
                    <a:rPr lang="ar-S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مَرّاتٍ</a:t>
                  </a:r>
                  <a:endParaRPr lang="f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4E6F3A28-E94D-5E46-CB84-CAA9393BE825}"/>
                  </a:ext>
                </a:extLst>
              </p:cNvPr>
              <p:cNvSpPr txBox="1"/>
              <p:nvPr/>
            </p:nvSpPr>
            <p:spPr>
              <a:xfrm>
                <a:off x="5601443" y="5433655"/>
                <a:ext cx="112366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10 </a:t>
                </a:r>
                <a:r>
                  <a:rPr lang="ar-MA" b="1" dirty="0">
                    <a:latin typeface="Calibri"/>
                    <a:ea typeface="Calibri"/>
                    <a:cs typeface="Calibri"/>
                  </a:rPr>
                  <a:t>تَلاميذ</a:t>
                </a:r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25899B6A-6FF4-D28D-DC34-A527957D1DA2}"/>
                  </a:ext>
                </a:extLst>
              </p:cNvPr>
              <p:cNvSpPr txBox="1"/>
              <p:nvPr/>
            </p:nvSpPr>
            <p:spPr>
              <a:xfrm>
                <a:off x="2938253" y="5403139"/>
                <a:ext cx="101141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 50 </a:t>
                </a:r>
                <a:r>
                  <a:rPr lang="ar-MA" sz="1800" b="1" dirty="0">
                    <a:latin typeface="Calibri"/>
                    <a:ea typeface="Calibri"/>
                    <a:cs typeface="Calibri"/>
                  </a:rPr>
                  <a:t>درهما</a:t>
                </a:r>
                <a:endParaRPr lang="fr-MA" sz="18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2" name="Straight Arrow Connector 12">
              <a:extLst>
                <a:ext uri="{FF2B5EF4-FFF2-40B4-BE49-F238E27FC236}">
                  <a16:creationId xmlns:a16="http://schemas.microsoft.com/office/drawing/2014/main" id="{C669CDB8-F3B5-6FD8-3BB2-426206E15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3119" y="6216933"/>
              <a:ext cx="1621293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DC0A4F5D-2702-2FC7-F05A-A27C96449A28}"/>
                </a:ext>
              </a:extLst>
            </p:cNvPr>
            <p:cNvSpPr/>
            <p:nvPr/>
          </p:nvSpPr>
          <p:spPr>
            <a:xfrm>
              <a:off x="800002" y="5342348"/>
              <a:ext cx="1774812" cy="784333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تَضَاعَفَ </a:t>
              </a:r>
              <a:r>
                <a:rPr lang="ar-SA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ar-MA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مَرّاتٍ</a:t>
              </a:r>
              <a:endPara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7637537-6C80-FDE1-6B72-50B164ED531F}"/>
              </a:ext>
            </a:extLst>
          </p:cNvPr>
          <p:cNvSpPr txBox="1"/>
          <p:nvPr/>
        </p:nvSpPr>
        <p:spPr>
          <a:xfrm>
            <a:off x="919513" y="89939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 من ثبات العلاقة بين عدد التلاميذ من بين مقدار المساهمات.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8A164A8-6BA4-136B-9314-3D868D52C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594D6EE-DE39-7BFD-5F6D-7125A12EE4EE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D33E5A53-BD6B-69BE-1452-CB2E7915E9B5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1D3B3257-FF1F-E430-151D-64E41C515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BD365339-5ED5-451A-DABE-B205111EA78C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A36E8D88-169B-11B3-AA0D-9705159880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A209C271-D76A-49B5-77D0-D0F55B4E9259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464FBA1F-2B62-0897-CD80-5E5B477A1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07597349-6633-DE2F-D99C-7CEE60183CB6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3A7E15DB-F431-1C57-A282-E07044189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76162AE-E17E-D628-09AF-A206DDC88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Oval 13">
            <a:extLst>
              <a:ext uri="{FF2B5EF4-FFF2-40B4-BE49-F238E27FC236}">
                <a16:creationId xmlns:a16="http://schemas.microsoft.com/office/drawing/2014/main" id="{C8076F6F-B80F-9213-6672-10184A163749}"/>
              </a:ext>
            </a:extLst>
          </p:cNvPr>
          <p:cNvSpPr/>
          <p:nvPr/>
        </p:nvSpPr>
        <p:spPr>
          <a:xfrm>
            <a:off x="2074072" y="2795297"/>
            <a:ext cx="2103120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A88D33C7-DA07-0B6A-9E10-631DE0B6A80C}"/>
              </a:ext>
            </a:extLst>
          </p:cNvPr>
          <p:cNvSpPr/>
          <p:nvPr/>
        </p:nvSpPr>
        <p:spPr>
          <a:xfrm>
            <a:off x="3194073" y="3891465"/>
            <a:ext cx="2311252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874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59497-5D6A-32A2-BCDC-3222A943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60E583-4887-3006-5634-1C8DC3DEE975}"/>
              </a:ext>
            </a:extLst>
          </p:cNvPr>
          <p:cNvGrpSpPr/>
          <p:nvPr/>
        </p:nvGrpSpPr>
        <p:grpSpPr>
          <a:xfrm>
            <a:off x="800002" y="5057539"/>
            <a:ext cx="7425059" cy="1344060"/>
            <a:chOff x="800002" y="5057539"/>
            <a:chExt cx="7425059" cy="1344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F21210-BAD7-1A8B-2D59-2913BAF8B637}"/>
                </a:ext>
              </a:extLst>
            </p:cNvPr>
            <p:cNvGrpSpPr/>
            <p:nvPr/>
          </p:nvGrpSpPr>
          <p:grpSpPr>
            <a:xfrm>
              <a:off x="2617069" y="5057539"/>
              <a:ext cx="5607992" cy="1344060"/>
              <a:chOff x="2938253" y="4458927"/>
              <a:chExt cx="5607992" cy="1344060"/>
            </a:xfrm>
          </p:grpSpPr>
          <p:grpSp>
            <p:nvGrpSpPr>
              <p:cNvPr id="8" name="Group 15">
                <a:extLst>
                  <a:ext uri="{FF2B5EF4-FFF2-40B4-BE49-F238E27FC236}">
                    <a16:creationId xmlns:a16="http://schemas.microsoft.com/office/drawing/2014/main" id="{B5580F86-0463-3EEA-E23E-AA33DBD80FE5}"/>
                  </a:ext>
                </a:extLst>
              </p:cNvPr>
              <p:cNvGrpSpPr/>
              <p:nvPr/>
            </p:nvGrpSpPr>
            <p:grpSpPr>
              <a:xfrm>
                <a:off x="2938254" y="4458927"/>
                <a:ext cx="5607991" cy="994605"/>
                <a:chOff x="2429506" y="2630997"/>
                <a:chExt cx="4712612" cy="994605"/>
              </a:xfrm>
            </p:grpSpPr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B58A0966-E932-661A-F152-C6DCFAA071D3}"/>
                    </a:ext>
                  </a:extLst>
                </p:cNvPr>
                <p:cNvSpPr txBox="1"/>
                <p:nvPr/>
              </p:nvSpPr>
              <p:spPr>
                <a:xfrm>
                  <a:off x="4680294" y="2656603"/>
                  <a:ext cx="944256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1 تلميذ</a:t>
                  </a:r>
                  <a:endParaRPr lang="fr-MA" sz="1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33" name="Straight Arrow Connector 12">
                  <a:extLst>
                    <a:ext uri="{FF2B5EF4-FFF2-40B4-BE49-F238E27FC236}">
                      <a16:creationId xmlns:a16="http://schemas.microsoft.com/office/drawing/2014/main" id="{A69C6E6C-561D-4331-1381-12BCA772E8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1735" y="2841269"/>
                  <a:ext cx="1362435" cy="0"/>
                </a:xfrm>
                <a:prstGeom prst="straightConnector1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13">
                  <a:extLst>
                    <a:ext uri="{FF2B5EF4-FFF2-40B4-BE49-F238E27FC236}">
                      <a16:creationId xmlns:a16="http://schemas.microsoft.com/office/drawing/2014/main" id="{44CFAD03-1902-6066-7D0C-53DE2E9DF510}"/>
                    </a:ext>
                  </a:extLst>
                </p:cNvPr>
                <p:cNvSpPr txBox="1"/>
                <p:nvPr/>
              </p:nvSpPr>
              <p:spPr>
                <a:xfrm>
                  <a:off x="2429506" y="2630997"/>
                  <a:ext cx="801585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</a:rPr>
                    <a:t>5 دراهم</a:t>
                  </a:r>
                  <a:endParaRPr lang="fr-MA" sz="1800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Oval 14">
                  <a:extLst>
                    <a:ext uri="{FF2B5EF4-FFF2-40B4-BE49-F238E27FC236}">
                      <a16:creationId xmlns:a16="http://schemas.microsoft.com/office/drawing/2014/main" id="{F75A2C4C-BCC2-C8E2-6077-0768BAF3BAFE}"/>
                    </a:ext>
                  </a:extLst>
                </p:cNvPr>
                <p:cNvSpPr/>
                <p:nvPr/>
              </p:nvSpPr>
              <p:spPr>
                <a:xfrm>
                  <a:off x="5650675" y="2841269"/>
                  <a:ext cx="1491443" cy="784333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تَضَاعَفَ 10 مَرّاتٍ</a:t>
                  </a:r>
                  <a:endParaRPr lang="f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058D8B14-4831-CF42-DAF7-97DABAB98F06}"/>
                  </a:ext>
                </a:extLst>
              </p:cNvPr>
              <p:cNvSpPr txBox="1"/>
              <p:nvPr/>
            </p:nvSpPr>
            <p:spPr>
              <a:xfrm>
                <a:off x="5601443" y="5433655"/>
                <a:ext cx="112366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10 تَلاميذ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3760F25A-3F66-78E0-A97A-7DF5D8A65959}"/>
                  </a:ext>
                </a:extLst>
              </p:cNvPr>
              <p:cNvSpPr txBox="1"/>
              <p:nvPr/>
            </p:nvSpPr>
            <p:spPr>
              <a:xfrm>
                <a:off x="2938253" y="5403139"/>
                <a:ext cx="101141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rPr>
                  <a:t> 50 درهما</a:t>
                </a:r>
                <a:endParaRPr lang="fr-MA" sz="1800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2" name="Straight Arrow Connector 12">
              <a:extLst>
                <a:ext uri="{FF2B5EF4-FFF2-40B4-BE49-F238E27FC236}">
                  <a16:creationId xmlns:a16="http://schemas.microsoft.com/office/drawing/2014/main" id="{8FBB7843-BA47-9FFC-58CA-2FD1CE4C0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3119" y="6216933"/>
              <a:ext cx="1621293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87DC99AD-A0B6-243C-2598-95AD8988B430}"/>
                </a:ext>
              </a:extLst>
            </p:cNvPr>
            <p:cNvSpPr/>
            <p:nvPr/>
          </p:nvSpPr>
          <p:spPr>
            <a:xfrm>
              <a:off x="800002" y="5342348"/>
              <a:ext cx="1774812" cy="784333"/>
            </a:xfrm>
            <a:prstGeom prst="ellips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تَضَاعَفَ 10 مَرّاتٍ</a:t>
              </a:r>
              <a:endPara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1293690-A1E5-1FCA-C127-8B81F46E979A}"/>
              </a:ext>
            </a:extLst>
          </p:cNvPr>
          <p:cNvSpPr txBox="1"/>
          <p:nvPr/>
        </p:nvSpPr>
        <p:spPr>
          <a:xfrm>
            <a:off x="121920" y="899397"/>
            <a:ext cx="733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 التلاميذ تضاعف 10 مرات من 1 إلى 10 ، كذلك مقدار المساهمات تضاعف 10 مرات من 5 إلى 50.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CB43D8-B43D-71F8-3E7F-EA280447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328974-DE5D-D8FD-37DF-33E7BCA14175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AAAAB356-755F-97C7-0602-C003B1F73FE0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30575DBF-A08C-73C6-9213-84BDC1F54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CED9E477-7DDA-6417-C31C-2C187A28D207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9B387D9D-7BAB-059E-004E-5549436AA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BA79D9EC-C612-7BEA-B783-D26C75D1BEE7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AA0DB8EB-888F-2971-5DF3-41E499CC57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CD735F58-69FF-4864-C363-5564C40E0175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AFCCD237-D004-3FB1-09E9-DD5FA1A62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700F45B-1857-2ED8-D27E-FF180BF4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Oval 13">
            <a:extLst>
              <a:ext uri="{FF2B5EF4-FFF2-40B4-BE49-F238E27FC236}">
                <a16:creationId xmlns:a16="http://schemas.microsoft.com/office/drawing/2014/main" id="{CD34551F-274A-EB66-348A-614E0AF70823}"/>
              </a:ext>
            </a:extLst>
          </p:cNvPr>
          <p:cNvSpPr/>
          <p:nvPr/>
        </p:nvSpPr>
        <p:spPr>
          <a:xfrm>
            <a:off x="2074072" y="2795297"/>
            <a:ext cx="2103120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7BF2B068-B0E0-93D8-759E-52BE923CBDA1}"/>
              </a:ext>
            </a:extLst>
          </p:cNvPr>
          <p:cNvSpPr/>
          <p:nvPr/>
        </p:nvSpPr>
        <p:spPr>
          <a:xfrm>
            <a:off x="3194073" y="3891465"/>
            <a:ext cx="2311252" cy="6197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4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BBB55-5C2A-2A43-1A89-CD855666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D882F0-A79A-9816-70A9-711ABBD3783F}"/>
              </a:ext>
            </a:extLst>
          </p:cNvPr>
          <p:cNvGrpSpPr/>
          <p:nvPr/>
        </p:nvGrpSpPr>
        <p:grpSpPr>
          <a:xfrm>
            <a:off x="800002" y="5057539"/>
            <a:ext cx="7493710" cy="1344060"/>
            <a:chOff x="800002" y="5057539"/>
            <a:chExt cx="7493710" cy="13440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B9DD4E-FC80-4157-7D5D-78763041A7CF}"/>
                </a:ext>
              </a:extLst>
            </p:cNvPr>
            <p:cNvGrpSpPr/>
            <p:nvPr/>
          </p:nvGrpSpPr>
          <p:grpSpPr>
            <a:xfrm>
              <a:off x="2617069" y="5057539"/>
              <a:ext cx="5676643" cy="1344060"/>
              <a:chOff x="2938253" y="4458927"/>
              <a:chExt cx="5676643" cy="1344060"/>
            </a:xfrm>
          </p:grpSpPr>
          <p:grpSp>
            <p:nvGrpSpPr>
              <p:cNvPr id="8" name="Group 15">
                <a:extLst>
                  <a:ext uri="{FF2B5EF4-FFF2-40B4-BE49-F238E27FC236}">
                    <a16:creationId xmlns:a16="http://schemas.microsoft.com/office/drawing/2014/main" id="{16711CE8-17CE-6876-B2D7-83B8531A0DE3}"/>
                  </a:ext>
                </a:extLst>
              </p:cNvPr>
              <p:cNvGrpSpPr/>
              <p:nvPr/>
            </p:nvGrpSpPr>
            <p:grpSpPr>
              <a:xfrm>
                <a:off x="2938254" y="4458927"/>
                <a:ext cx="5676642" cy="1120597"/>
                <a:chOff x="2429506" y="2630997"/>
                <a:chExt cx="4770302" cy="1120597"/>
              </a:xfrm>
            </p:grpSpPr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3425AC60-E05D-26F9-8BAE-9258AE958285}"/>
                    </a:ext>
                  </a:extLst>
                </p:cNvPr>
                <p:cNvSpPr txBox="1"/>
                <p:nvPr/>
              </p:nvSpPr>
              <p:spPr>
                <a:xfrm>
                  <a:off x="4680294" y="2656603"/>
                  <a:ext cx="944256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rPr>
                    <a:t>1 </a:t>
                  </a:r>
                  <a:r>
                    <a:rPr lang="ar-MA" b="1" dirty="0">
                      <a:latin typeface="Calibri"/>
                      <a:ea typeface="Calibri"/>
                      <a:cs typeface="Calibri"/>
                    </a:rPr>
                    <a:t>تلميذ</a:t>
                  </a:r>
                  <a:endParaRPr lang="fr-MA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33" name="Straight Arrow Connector 12">
                  <a:extLst>
                    <a:ext uri="{FF2B5EF4-FFF2-40B4-BE49-F238E27FC236}">
                      <a16:creationId xmlns:a16="http://schemas.microsoft.com/office/drawing/2014/main" id="{DB7A0DAC-71FD-051F-57AD-9D2D8E8F1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1735" y="2841269"/>
                  <a:ext cx="1362435" cy="0"/>
                </a:xfrm>
                <a:prstGeom prst="straightConnector1">
                  <a:avLst/>
                </a:prstGeom>
                <a:ln w="762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13">
                  <a:extLst>
                    <a:ext uri="{FF2B5EF4-FFF2-40B4-BE49-F238E27FC236}">
                      <a16:creationId xmlns:a16="http://schemas.microsoft.com/office/drawing/2014/main" id="{FEA8282C-3466-E636-8884-0A9B166D1A67}"/>
                    </a:ext>
                  </a:extLst>
                </p:cNvPr>
                <p:cNvSpPr txBox="1"/>
                <p:nvPr/>
              </p:nvSpPr>
              <p:spPr>
                <a:xfrm>
                  <a:off x="2429506" y="2630997"/>
                  <a:ext cx="801585" cy="369332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MA" b="1" dirty="0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</a:rPr>
                    <a:t>5 </a:t>
                  </a:r>
                  <a:r>
                    <a:rPr lang="ar-MA" b="1" dirty="0">
                      <a:latin typeface="Calibri"/>
                      <a:ea typeface="Calibri"/>
                      <a:cs typeface="Calibri"/>
                    </a:rPr>
                    <a:t>دراهم</a:t>
                  </a:r>
                  <a:endParaRPr lang="fr-MA" sz="1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Oval 14">
                  <a:extLst>
                    <a:ext uri="{FF2B5EF4-FFF2-40B4-BE49-F238E27FC236}">
                      <a16:creationId xmlns:a16="http://schemas.microsoft.com/office/drawing/2014/main" id="{E98CFC1B-12E9-4936-62C2-AD5C298CA64B}"/>
                    </a:ext>
                  </a:extLst>
                </p:cNvPr>
                <p:cNvSpPr/>
                <p:nvPr/>
              </p:nvSpPr>
              <p:spPr>
                <a:xfrm>
                  <a:off x="5708365" y="2967261"/>
                  <a:ext cx="1491443" cy="784333"/>
                </a:xfrm>
                <a:prstGeom prst="ellips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تَضَاعَفَ </a:t>
                  </a:r>
                  <a:r>
                    <a:rPr lang="ar-S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5</a:t>
                  </a:r>
                  <a:r>
                    <a:rPr lang="ar-MA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مَرّاتٍ</a:t>
                  </a:r>
                  <a:endParaRPr lang="fr-MA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E1064950-287A-F819-DBCA-B79C183113E5}"/>
                  </a:ext>
                </a:extLst>
              </p:cNvPr>
              <p:cNvSpPr txBox="1"/>
              <p:nvPr/>
            </p:nvSpPr>
            <p:spPr>
              <a:xfrm>
                <a:off x="5601443" y="5433655"/>
                <a:ext cx="112366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10 </a:t>
                </a:r>
                <a:r>
                  <a:rPr lang="ar-MA" b="1" dirty="0">
                    <a:latin typeface="Calibri"/>
                    <a:ea typeface="Calibri"/>
                    <a:cs typeface="Calibri"/>
                  </a:rPr>
                  <a:t>تَلاميذ</a:t>
                </a:r>
                <a:r>
                  <a:rPr lang="ar-MA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endParaRPr lang="fr-MA" sz="18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792A09F1-5043-0633-69E4-416D91C645CC}"/>
                  </a:ext>
                </a:extLst>
              </p:cNvPr>
              <p:cNvSpPr txBox="1"/>
              <p:nvPr/>
            </p:nvSpPr>
            <p:spPr>
              <a:xfrm>
                <a:off x="2938253" y="5403139"/>
                <a:ext cx="1011417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800" b="1" dirty="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</a:rPr>
                  <a:t> 50 </a:t>
                </a:r>
                <a:r>
                  <a:rPr lang="ar-MA" sz="1800" b="1" dirty="0">
                    <a:latin typeface="Calibri"/>
                    <a:ea typeface="Calibri"/>
                    <a:cs typeface="Calibri"/>
                  </a:rPr>
                  <a:t>درهما</a:t>
                </a:r>
                <a:endParaRPr lang="fr-MA" sz="18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2" name="Straight Arrow Connector 12">
              <a:extLst>
                <a:ext uri="{FF2B5EF4-FFF2-40B4-BE49-F238E27FC236}">
                  <a16:creationId xmlns:a16="http://schemas.microsoft.com/office/drawing/2014/main" id="{50A182CD-96A0-61A7-D6B2-95F4B947D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3119" y="6216933"/>
              <a:ext cx="1621293" cy="0"/>
            </a:xfrm>
            <a:prstGeom prst="straightConnector1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CCD5C4A1-500E-A179-2DD0-C9A0E3AC4CB6}"/>
                </a:ext>
              </a:extLst>
            </p:cNvPr>
            <p:cNvSpPr/>
            <p:nvPr/>
          </p:nvSpPr>
          <p:spPr>
            <a:xfrm>
              <a:off x="800002" y="5342348"/>
              <a:ext cx="1774812" cy="784333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تَضَاعَفَ 10 مَرّاتٍ</a:t>
              </a:r>
              <a:endParaRPr lang="fr-M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2BBDCA34-F642-C5E3-29FC-AAD4C416D3D0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العلاقة إذن ثابثة.  ما العمل في الخطوة الأخيرة؟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BEC007-AB80-E300-AB2B-646F81B2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3184-4FB4-D2D2-D73A-789ABE55B9B6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438C4755-524B-826B-A690-8F22585904A8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ACA9E387-DAE9-E630-A1FD-8F88265D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525DEA73-926A-3E75-5237-7D909DF1469A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9A28B5B1-05E2-BF61-6D3C-E897AE26D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C9E20405-D81C-D979-4EC5-21B6C35F0D28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ED362193-1ACC-85C1-2928-092B8F12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EDA5BC4E-2681-FD93-568F-CE153EA019C5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BFC8CADF-C73E-0CC3-3CB9-A5870D7389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748E044-9DD7-976E-67F9-92DED02D7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59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7EEB-6A9A-8229-1B35-D4A168E3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4AB1FDA-8E17-0E45-1E0D-EA297B4F7C0B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العلاقة إذن ثابثة.  ما العمل في الخطوة الأخيرة؟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95CA05-B50E-314E-ABE6-F0690A03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5A2C976-18CF-344C-9B95-D31BC93B3E92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4D70F452-700E-4D89-1ED1-4429BCCE7AEE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3573976D-1B88-1A65-5047-7AA6B94E4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A0871948-B5F1-8D82-80D4-AC1D1A297684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B5D44792-B74D-5F62-0031-E8E36C141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C859BF03-6B79-BE79-BF29-3285BC8CCF1F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5F78C310-6FBD-4005-6B15-8EC8B16B46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8854BC9F-E50E-AC7B-03C1-D191B1033EBB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1B91CADE-E049-B235-3973-FC6044B86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4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18">
            <a:extLst>
              <a:ext uri="{FF2B5EF4-FFF2-40B4-BE49-F238E27FC236}">
                <a16:creationId xmlns:a16="http://schemas.microsoft.com/office/drawing/2014/main" id="{E3E128A5-C91F-16AD-D7E1-6EE1F0D20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875" y="3891465"/>
            <a:ext cx="1123661" cy="129013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10" name="Groupe 1">
            <a:extLst>
              <a:ext uri="{FF2B5EF4-FFF2-40B4-BE49-F238E27FC236}">
                <a16:creationId xmlns:a16="http://schemas.microsoft.com/office/drawing/2014/main" id="{C5825C8C-ADA6-0510-507A-96025F8EEAA6}"/>
              </a:ext>
            </a:extLst>
          </p:cNvPr>
          <p:cNvGrpSpPr/>
          <p:nvPr/>
        </p:nvGrpSpPr>
        <p:grpSpPr>
          <a:xfrm>
            <a:off x="1153647" y="4544177"/>
            <a:ext cx="6279138" cy="1555470"/>
            <a:chOff x="1350694" y="4584817"/>
            <a:chExt cx="6279138" cy="1555470"/>
          </a:xfrm>
        </p:grpSpPr>
        <p:grpSp>
          <p:nvGrpSpPr>
            <p:cNvPr id="13" name="Groupe 8">
              <a:extLst>
                <a:ext uri="{FF2B5EF4-FFF2-40B4-BE49-F238E27FC236}">
                  <a16:creationId xmlns:a16="http://schemas.microsoft.com/office/drawing/2014/main" id="{BBD4B58F-B902-6DB0-1CFD-09BF4B35C1DA}"/>
                </a:ext>
              </a:extLst>
            </p:cNvPr>
            <p:cNvGrpSpPr/>
            <p:nvPr/>
          </p:nvGrpSpPr>
          <p:grpSpPr>
            <a:xfrm>
              <a:off x="1350694" y="5595841"/>
              <a:ext cx="6279138" cy="544446"/>
              <a:chOff x="1350694" y="5792914"/>
              <a:chExt cx="6279138" cy="544446"/>
            </a:xfrm>
          </p:grpSpPr>
          <p:pic>
            <p:nvPicPr>
              <p:cNvPr id="22" name="Image 10">
                <a:extLst>
                  <a:ext uri="{FF2B5EF4-FFF2-40B4-BE49-F238E27FC236}">
                    <a16:creationId xmlns:a16="http://schemas.microsoft.com/office/drawing/2014/main" id="{B9662B29-1BF6-41BE-94BD-FD35DAFF1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3" name="Image 11">
                <a:extLst>
                  <a:ext uri="{FF2B5EF4-FFF2-40B4-BE49-F238E27FC236}">
                    <a16:creationId xmlns:a16="http://schemas.microsoft.com/office/drawing/2014/main" id="{52604C8C-F50D-1B36-7FFA-A98C872E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C7BE2DE3-F88C-A2C7-6858-74DBC351C323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Ellipse 5">
              <a:extLst>
                <a:ext uri="{FF2B5EF4-FFF2-40B4-BE49-F238E27FC236}">
                  <a16:creationId xmlns:a16="http://schemas.microsoft.com/office/drawing/2014/main" id="{50F2127A-5B3E-E765-E535-C38800035263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6">
              <a:extLst>
                <a:ext uri="{FF2B5EF4-FFF2-40B4-BE49-F238E27FC236}">
                  <a16:creationId xmlns:a16="http://schemas.microsoft.com/office/drawing/2014/main" id="{8F6FC0E3-8AF5-EC4D-499B-BDDFE837A021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612832F-F6CB-B06B-8BB4-37CDB4F64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2267" b="3715"/>
          <a:stretch>
            <a:fillRect/>
          </a:stretch>
        </p:blipFill>
        <p:spPr>
          <a:xfrm>
            <a:off x="2284284" y="2343061"/>
            <a:ext cx="4237703" cy="224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67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04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rtl="1"/>
            <a:r>
              <a:rPr lang="ar-MA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التّناسُبِيّةُ </a:t>
            </a:r>
            <a:r>
              <a:rPr lang="fr-MA" sz="3200" b="1" dirty="0">
                <a:solidFill>
                  <a:schemeClr val="accent6">
                    <a:lumMod val="50000"/>
                  </a:schemeClr>
                </a:solidFill>
              </a:rPr>
              <a:t>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3DC8CFD-94D3-6176-B260-D54629D7ACB9}"/>
              </a:ext>
            </a:extLst>
          </p:cNvPr>
          <p:cNvGrpSpPr/>
          <p:nvPr/>
        </p:nvGrpSpPr>
        <p:grpSpPr>
          <a:xfrm>
            <a:off x="945574" y="1991563"/>
            <a:ext cx="7510264" cy="4068714"/>
            <a:chOff x="945574" y="1991563"/>
            <a:chExt cx="7510264" cy="406871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9E35C61-00D9-9564-DE6B-CA230B9F3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71" y="1991563"/>
              <a:ext cx="3546767" cy="406871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A0FA80-8480-5EF1-6C8E-D7AE91BD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74" y="2095868"/>
              <a:ext cx="3792681" cy="396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C8E5-0586-DBDE-B823-F6575FB0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04BAEAB-DF3B-B3E9-0DC8-AA6824AF542E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يقرر هل الوضعية تناسبية أم ليست تناسبية؟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E155F9-D82D-0C8D-EFA5-673219DC8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1D6DE6D-841B-B243-BBFD-0D76154C2B1A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DAAEEC80-5487-6265-11B6-54E735D86FD9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AE6E31C7-B6DA-8E65-7FE7-3D50A2B6F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1D805FDC-02C2-06DF-60A4-18B52EADDF83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8FFEBF74-0A4B-6C43-B23E-A1F10CE3E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96C63888-DC84-5123-ACC9-B6AE41AD7580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63D6989B-52EA-9B82-604B-01E35849B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FFBF841D-B198-7BE2-89AC-300693BE51AF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525B7D39-1387-5D1E-0B63-CEEEFDDD7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4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18">
            <a:extLst>
              <a:ext uri="{FF2B5EF4-FFF2-40B4-BE49-F238E27FC236}">
                <a16:creationId xmlns:a16="http://schemas.microsoft.com/office/drawing/2014/main" id="{DD8C2C19-F09C-5643-A5B4-40C4E551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875" y="3891465"/>
            <a:ext cx="1123661" cy="129013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10" name="Groupe 1">
            <a:extLst>
              <a:ext uri="{FF2B5EF4-FFF2-40B4-BE49-F238E27FC236}">
                <a16:creationId xmlns:a16="http://schemas.microsoft.com/office/drawing/2014/main" id="{10E83AD0-B3AB-0153-7215-E41F0400FB17}"/>
              </a:ext>
            </a:extLst>
          </p:cNvPr>
          <p:cNvGrpSpPr/>
          <p:nvPr/>
        </p:nvGrpSpPr>
        <p:grpSpPr>
          <a:xfrm>
            <a:off x="1153647" y="2302421"/>
            <a:ext cx="6279138" cy="3797226"/>
            <a:chOff x="1350694" y="2343061"/>
            <a:chExt cx="6279138" cy="3797226"/>
          </a:xfrm>
        </p:grpSpPr>
        <p:grpSp>
          <p:nvGrpSpPr>
            <p:cNvPr id="13" name="Groupe 8">
              <a:extLst>
                <a:ext uri="{FF2B5EF4-FFF2-40B4-BE49-F238E27FC236}">
                  <a16:creationId xmlns:a16="http://schemas.microsoft.com/office/drawing/2014/main" id="{530B8B90-B918-7F18-BE20-5625D6818394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21" name="Image 9">
                <a:extLst>
                  <a:ext uri="{FF2B5EF4-FFF2-40B4-BE49-F238E27FC236}">
                    <a16:creationId xmlns:a16="http://schemas.microsoft.com/office/drawing/2014/main" id="{37EBFD18-52A7-AA4F-A68F-01110CA7D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Image 10">
                <a:extLst>
                  <a:ext uri="{FF2B5EF4-FFF2-40B4-BE49-F238E27FC236}">
                    <a16:creationId xmlns:a16="http://schemas.microsoft.com/office/drawing/2014/main" id="{241692E9-C23A-3F0C-6DF2-BAAF149A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3" name="Image 11">
                <a:extLst>
                  <a:ext uri="{FF2B5EF4-FFF2-40B4-BE49-F238E27FC236}">
                    <a16:creationId xmlns:a16="http://schemas.microsoft.com/office/drawing/2014/main" id="{B96DDD71-5098-90EB-4F50-C97391A98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C67BC281-EA46-A7B1-6BCC-887669E99C12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Ellipse 5">
              <a:extLst>
                <a:ext uri="{FF2B5EF4-FFF2-40B4-BE49-F238E27FC236}">
                  <a16:creationId xmlns:a16="http://schemas.microsoft.com/office/drawing/2014/main" id="{F0330814-0590-C463-A479-9382FAA1CA00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6">
              <a:extLst>
                <a:ext uri="{FF2B5EF4-FFF2-40B4-BE49-F238E27FC236}">
                  <a16:creationId xmlns:a16="http://schemas.microsoft.com/office/drawing/2014/main" id="{66741121-C61A-8FAB-10F3-E7A2C957AD70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5756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0613-2A18-7C96-3911-A6B28CF7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1DC7962-AF03-DDB9-6EB8-9E92CF03E6AB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الوضعية ليست وضعية  تناسبية؟  لأن العلاقة غير ثابتة.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39791A-34B8-E812-6B89-2212D4A32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FF919AD-989E-57C8-8B2B-24D526DF134D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3EF57507-1CD3-C1EE-FE6C-3AB713C2F70D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7E0E79C3-EDB3-1812-F4CE-C93CF75D5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470079C5-F749-6B20-AD6F-CE62A88817D8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82E806D1-E7CE-5CAE-50BD-39CF0D2747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58621F97-A922-84FD-2414-ACEC096CBD13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9CE1F0EF-BA67-F096-6E7F-E2ECEBBA5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C5CA9428-41CC-747A-0576-E60166275207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B448B03D-49D1-5CA2-80E0-519355F3D2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4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18">
            <a:extLst>
              <a:ext uri="{FF2B5EF4-FFF2-40B4-BE49-F238E27FC236}">
                <a16:creationId xmlns:a16="http://schemas.microsoft.com/office/drawing/2014/main" id="{E32C3AE4-0ED8-82CB-2542-5B3A60505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875" y="3891465"/>
            <a:ext cx="1123661" cy="129013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10" name="Groupe 1">
            <a:extLst>
              <a:ext uri="{FF2B5EF4-FFF2-40B4-BE49-F238E27FC236}">
                <a16:creationId xmlns:a16="http://schemas.microsoft.com/office/drawing/2014/main" id="{75790100-281D-79F6-10C9-04C527F9B8FE}"/>
              </a:ext>
            </a:extLst>
          </p:cNvPr>
          <p:cNvGrpSpPr/>
          <p:nvPr/>
        </p:nvGrpSpPr>
        <p:grpSpPr>
          <a:xfrm>
            <a:off x="1148351" y="2343061"/>
            <a:ext cx="6279138" cy="3797226"/>
            <a:chOff x="1350694" y="2343061"/>
            <a:chExt cx="6279138" cy="3797226"/>
          </a:xfrm>
        </p:grpSpPr>
        <p:grpSp>
          <p:nvGrpSpPr>
            <p:cNvPr id="13" name="Groupe 8">
              <a:extLst>
                <a:ext uri="{FF2B5EF4-FFF2-40B4-BE49-F238E27FC236}">
                  <a16:creationId xmlns:a16="http://schemas.microsoft.com/office/drawing/2014/main" id="{45CE6304-E4C9-8DD0-A0EA-5130C70E3574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21" name="Image 9">
                <a:extLst>
                  <a:ext uri="{FF2B5EF4-FFF2-40B4-BE49-F238E27FC236}">
                    <a16:creationId xmlns:a16="http://schemas.microsoft.com/office/drawing/2014/main" id="{554BAA79-808C-A405-A45D-5F24E3BAF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Image 10">
                <a:extLst>
                  <a:ext uri="{FF2B5EF4-FFF2-40B4-BE49-F238E27FC236}">
                    <a16:creationId xmlns:a16="http://schemas.microsoft.com/office/drawing/2014/main" id="{30A892E4-402A-6B16-9B55-951F45BD6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3" name="Image 11">
                <a:extLst>
                  <a:ext uri="{FF2B5EF4-FFF2-40B4-BE49-F238E27FC236}">
                    <a16:creationId xmlns:a16="http://schemas.microsoft.com/office/drawing/2014/main" id="{DAFEB8FA-1CD6-FF26-A577-4B763EE43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40A5D8E3-BD6F-85BE-710B-65D2BF861C59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Ellipse 5">
              <a:extLst>
                <a:ext uri="{FF2B5EF4-FFF2-40B4-BE49-F238E27FC236}">
                  <a16:creationId xmlns:a16="http://schemas.microsoft.com/office/drawing/2014/main" id="{BF9D269B-83A8-10E5-22F6-17D95C5F9AF9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6">
              <a:extLst>
                <a:ext uri="{FF2B5EF4-FFF2-40B4-BE49-F238E27FC236}">
                  <a16:creationId xmlns:a16="http://schemas.microsoft.com/office/drawing/2014/main" id="{AD5F7660-B8F4-1C47-9288-08E29E203EBB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76B2C-603D-0507-98EA-178D42DDEDCD}"/>
              </a:ext>
            </a:extLst>
          </p:cNvPr>
          <p:cNvGrpSpPr/>
          <p:nvPr/>
        </p:nvGrpSpPr>
        <p:grpSpPr>
          <a:xfrm>
            <a:off x="4274587" y="4660349"/>
            <a:ext cx="2131818" cy="965275"/>
            <a:chOff x="4276992" y="4691529"/>
            <a:chExt cx="2131818" cy="96527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9E12FE7-9A49-4AE7-B24C-B05CB0511BB1}"/>
                    </a:ext>
                  </a:extLst>
                </p14:cNvPr>
                <p14:cNvContentPartPr/>
                <p14:nvPr/>
              </p14:nvContentPartPr>
              <p14:xfrm rot="2643896">
                <a:off x="4276992" y="4691529"/>
                <a:ext cx="2029411" cy="797601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9E12FE7-9A49-4AE7-B24C-B05CB0511BB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643896">
                  <a:off x="4258991" y="4655520"/>
                  <a:ext cx="2065053" cy="86925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EE0BC15-4A73-47BC-B8D3-55C6D35750B9}"/>
                </a:ext>
              </a:extLst>
            </p:cNvPr>
            <p:cNvSpPr/>
            <p:nvPr/>
          </p:nvSpPr>
          <p:spPr>
            <a:xfrm rot="6879235">
              <a:off x="6159650" y="5407645"/>
              <a:ext cx="277043" cy="22127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7439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EA45-42C0-E74B-20D7-E7E9281B7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8F81C57-0AB8-DAC9-289D-28A953355C50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هكذا، حددنا هل الوضعية تناسبية أم غير تناسبية.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8A1B13-5725-4391-091E-261BD291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9E67DB6-5289-5B13-8122-FBC4F55545EC}"/>
              </a:ext>
            </a:extLst>
          </p:cNvPr>
          <p:cNvGrpSpPr/>
          <p:nvPr/>
        </p:nvGrpSpPr>
        <p:grpSpPr>
          <a:xfrm>
            <a:off x="535055" y="1471116"/>
            <a:ext cx="6897730" cy="470861"/>
            <a:chOff x="844704" y="1673780"/>
            <a:chExt cx="6897730" cy="470861"/>
          </a:xfrm>
        </p:grpSpPr>
        <p:sp>
          <p:nvSpPr>
            <p:cNvPr id="37" name="Rectangle : coins arrondis 2">
              <a:extLst>
                <a:ext uri="{FF2B5EF4-FFF2-40B4-BE49-F238E27FC236}">
                  <a16:creationId xmlns:a16="http://schemas.microsoft.com/office/drawing/2014/main" id="{1573FF27-2CE3-882B-44CA-5521D6F68C38}"/>
                </a:ext>
              </a:extLst>
            </p:cNvPr>
            <p:cNvSpPr/>
            <p:nvPr/>
          </p:nvSpPr>
          <p:spPr>
            <a:xfrm>
              <a:off x="6277271" y="1702172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أَفْهَمُ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65AE579D-3539-DE5D-8817-063706034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2037" y="170424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F6C8592D-10E2-D9E1-8CCF-9EC42CEA926E}"/>
                </a:ext>
              </a:extLst>
            </p:cNvPr>
            <p:cNvSpPr/>
            <p:nvPr/>
          </p:nvSpPr>
          <p:spPr>
            <a:xfrm>
              <a:off x="2615820" y="1673780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ABC6E0D2-2252-CD3F-1311-0CD7A4E61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3722" y="167585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 : coins arrondis 10">
              <a:extLst>
                <a:ext uri="{FF2B5EF4-FFF2-40B4-BE49-F238E27FC236}">
                  <a16:creationId xmlns:a16="http://schemas.microsoft.com/office/drawing/2014/main" id="{EACE8DFC-9FA4-E824-40AE-214BDA15A286}"/>
                </a:ext>
              </a:extLst>
            </p:cNvPr>
            <p:cNvSpPr/>
            <p:nvPr/>
          </p:nvSpPr>
          <p:spPr>
            <a:xfrm>
              <a:off x="4403136" y="1683245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6190EBE9-8EA8-8ACD-557F-734BABCC9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1037" y="1685316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rgbClr val="F2F2F2"/>
                  </a:solidFill>
                </a:rPr>
                <a:t>2</a:t>
              </a:r>
              <a:endParaRPr lang="fr-MA" sz="3200" b="1" dirty="0">
                <a:solidFill>
                  <a:srgbClr val="F2F2F2"/>
                </a:solidFill>
              </a:endParaRPr>
            </a:p>
          </p:txBody>
        </p:sp>
        <p:sp>
          <p:nvSpPr>
            <p:cNvPr id="43" name="Rectangle : coins arrondis 3">
              <a:extLst>
                <a:ext uri="{FF2B5EF4-FFF2-40B4-BE49-F238E27FC236}">
                  <a16:creationId xmlns:a16="http://schemas.microsoft.com/office/drawing/2014/main" id="{8DAA91C8-C104-A02D-76E2-BD4299483D52}"/>
                </a:ext>
              </a:extLst>
            </p:cNvPr>
            <p:cNvSpPr/>
            <p:nvPr/>
          </p:nvSpPr>
          <p:spPr>
            <a:xfrm>
              <a:off x="844704" y="1692708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أُقَرِّرُ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A6E4B8C9-EC85-C634-8CEC-8A8950CC4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606" y="169478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4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 18">
            <a:extLst>
              <a:ext uri="{FF2B5EF4-FFF2-40B4-BE49-F238E27FC236}">
                <a16:creationId xmlns:a16="http://schemas.microsoft.com/office/drawing/2014/main" id="{505A1057-22B0-B7BB-AF89-E5B1C8AF5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875" y="3891465"/>
            <a:ext cx="1123661" cy="129013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10" name="Groupe 1">
            <a:extLst>
              <a:ext uri="{FF2B5EF4-FFF2-40B4-BE49-F238E27FC236}">
                <a16:creationId xmlns:a16="http://schemas.microsoft.com/office/drawing/2014/main" id="{B1FE7A25-52EA-FB66-57AE-E8C4EB4167A0}"/>
              </a:ext>
            </a:extLst>
          </p:cNvPr>
          <p:cNvGrpSpPr/>
          <p:nvPr/>
        </p:nvGrpSpPr>
        <p:grpSpPr>
          <a:xfrm>
            <a:off x="1148351" y="2343061"/>
            <a:ext cx="6279138" cy="3797226"/>
            <a:chOff x="1350694" y="2343061"/>
            <a:chExt cx="6279138" cy="3797226"/>
          </a:xfrm>
        </p:grpSpPr>
        <p:grpSp>
          <p:nvGrpSpPr>
            <p:cNvPr id="13" name="Groupe 8">
              <a:extLst>
                <a:ext uri="{FF2B5EF4-FFF2-40B4-BE49-F238E27FC236}">
                  <a16:creationId xmlns:a16="http://schemas.microsoft.com/office/drawing/2014/main" id="{E4C4FB6F-AC54-64D2-3790-746898404660}"/>
                </a:ext>
              </a:extLst>
            </p:cNvPr>
            <p:cNvGrpSpPr/>
            <p:nvPr/>
          </p:nvGrpSpPr>
          <p:grpSpPr>
            <a:xfrm>
              <a:off x="1350694" y="2343061"/>
              <a:ext cx="6279138" cy="3797226"/>
              <a:chOff x="1350694" y="2540134"/>
              <a:chExt cx="6279138" cy="3797226"/>
            </a:xfrm>
          </p:grpSpPr>
          <p:pic>
            <p:nvPicPr>
              <p:cNvPr id="21" name="Image 9">
                <a:extLst>
                  <a:ext uri="{FF2B5EF4-FFF2-40B4-BE49-F238E27FC236}">
                    <a16:creationId xmlns:a16="http://schemas.microsoft.com/office/drawing/2014/main" id="{0FBA858B-E75C-6933-7B7E-85499411D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" r="2267" b="3715"/>
              <a:stretch>
                <a:fillRect/>
              </a:stretch>
            </p:blipFill>
            <p:spPr>
              <a:xfrm>
                <a:off x="2284284" y="2540134"/>
                <a:ext cx="4237703" cy="224175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Image 10">
                <a:extLst>
                  <a:ext uri="{FF2B5EF4-FFF2-40B4-BE49-F238E27FC236}">
                    <a16:creationId xmlns:a16="http://schemas.microsoft.com/office/drawing/2014/main" id="{6D183F72-ED61-99A3-3B7A-21A7903DE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09" t="49339" r="12686" b="10846"/>
              <a:stretch>
                <a:fillRect/>
              </a:stretch>
            </p:blipFill>
            <p:spPr>
              <a:xfrm>
                <a:off x="5181600" y="5792914"/>
                <a:ext cx="2448232" cy="54239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3" name="Image 11">
                <a:extLst>
                  <a:ext uri="{FF2B5EF4-FFF2-40B4-BE49-F238E27FC236}">
                    <a16:creationId xmlns:a16="http://schemas.microsoft.com/office/drawing/2014/main" id="{ED292544-DEE7-41A9-6453-DA517C38C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t="49339" r="59495" b="10846"/>
              <a:stretch>
                <a:fillRect/>
              </a:stretch>
            </p:blipFill>
            <p:spPr>
              <a:xfrm>
                <a:off x="1350694" y="5794964"/>
                <a:ext cx="2299901" cy="54239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9A71955A-8A1D-822E-957A-8A5B287B90E1}"/>
                </a:ext>
              </a:extLst>
            </p:cNvPr>
            <p:cNvSpPr/>
            <p:nvPr/>
          </p:nvSpPr>
          <p:spPr>
            <a:xfrm>
              <a:off x="4403135" y="4584817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Ellipse 5">
              <a:extLst>
                <a:ext uri="{FF2B5EF4-FFF2-40B4-BE49-F238E27FC236}">
                  <a16:creationId xmlns:a16="http://schemas.microsoft.com/office/drawing/2014/main" id="{DEC7A3FC-1298-BE32-FE62-DD148BA046FD}"/>
                </a:ext>
              </a:extLst>
            </p:cNvPr>
            <p:cNvSpPr/>
            <p:nvPr/>
          </p:nvSpPr>
          <p:spPr>
            <a:xfrm>
              <a:off x="6474493" y="5442234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6">
              <a:extLst>
                <a:ext uri="{FF2B5EF4-FFF2-40B4-BE49-F238E27FC236}">
                  <a16:creationId xmlns:a16="http://schemas.microsoft.com/office/drawing/2014/main" id="{105D69C1-A867-196D-9181-226E3923CB06}"/>
                </a:ext>
              </a:extLst>
            </p:cNvPr>
            <p:cNvSpPr/>
            <p:nvPr/>
          </p:nvSpPr>
          <p:spPr>
            <a:xfrm>
              <a:off x="2331779" y="5407900"/>
              <a:ext cx="168865" cy="141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B8B196-CF57-6953-66EA-C895CE041BDC}"/>
              </a:ext>
            </a:extLst>
          </p:cNvPr>
          <p:cNvGrpSpPr/>
          <p:nvPr/>
        </p:nvGrpSpPr>
        <p:grpSpPr>
          <a:xfrm>
            <a:off x="4274587" y="4660349"/>
            <a:ext cx="2131818" cy="965275"/>
            <a:chOff x="4276992" y="4691529"/>
            <a:chExt cx="2131818" cy="96527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70930DC-66E8-3D04-3BC7-6C118ACDC298}"/>
                    </a:ext>
                  </a:extLst>
                </p14:cNvPr>
                <p14:cNvContentPartPr/>
                <p14:nvPr/>
              </p14:nvContentPartPr>
              <p14:xfrm rot="2643896">
                <a:off x="4276992" y="4691529"/>
                <a:ext cx="2029411" cy="797601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70930DC-66E8-3D04-3BC7-6C118ACDC2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643896">
                  <a:off x="4258991" y="4655520"/>
                  <a:ext cx="2065053" cy="86925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89F54B4-8993-EFC1-BB61-5C79F3BB2264}"/>
                </a:ext>
              </a:extLst>
            </p:cNvPr>
            <p:cNvSpPr/>
            <p:nvPr/>
          </p:nvSpPr>
          <p:spPr>
            <a:xfrm rot="6879235">
              <a:off x="6159650" y="5407645"/>
              <a:ext cx="277043" cy="22127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1233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B9014-495D-E1CC-2E3E-74EE3CEF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14" y="1986943"/>
            <a:ext cx="7001852" cy="4143953"/>
          </a:xfrm>
          <a:prstGeom prst="rect">
            <a:avLst/>
          </a:prstGeom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14007AF6-4C3B-B15D-ED65-DC01FAA7F482}"/>
              </a:ext>
            </a:extLst>
          </p:cNvPr>
          <p:cNvSpPr txBox="1"/>
          <p:nvPr/>
        </p:nvSpPr>
        <p:spPr>
          <a:xfrm>
            <a:off x="121920" y="899397"/>
            <a:ext cx="733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  بخطوات تمييز الوضعية التناسبية عن الوضعية التي ليست تناسبية.</a:t>
            </a:r>
          </a:p>
        </p:txBody>
      </p:sp>
    </p:spTree>
    <p:extLst>
      <p:ext uri="{BB962C8B-B14F-4D97-AF65-F5344CB8AC3E}">
        <p14:creationId xmlns:p14="http://schemas.microsoft.com/office/powerpoint/2010/main" val="3115173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04" y="367268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4347498" y="4268538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61C7C-CB70-BBEF-6451-FE830FA4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DECA95C-A581-078B-8800-B562AD3796E7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BB67CE-523C-FA3C-FF11-99BD55462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1B2AC6-9ABB-BBCE-682E-3342131E1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F660-20F4-17D3-3604-B73473D5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2A77BE-C1DA-B562-7654-A4E02CE8D20B}"/>
              </a:ext>
            </a:extLst>
          </p:cNvPr>
          <p:cNvSpPr txBox="1"/>
          <p:nvPr/>
        </p:nvSpPr>
        <p:spPr>
          <a:xfrm>
            <a:off x="367006" y="828440"/>
            <a:ext cx="712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لنوظف ما تعلمناه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حديد هل الوضعية تناسبية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ليست وضعية تناسبية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92E1D-C159-ABAA-779C-85AEA1651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7C9A3E9-A747-12AC-174C-BF075A169946}"/>
              </a:ext>
            </a:extLst>
          </p:cNvPr>
          <p:cNvGrpSpPr/>
          <p:nvPr/>
        </p:nvGrpSpPr>
        <p:grpSpPr>
          <a:xfrm>
            <a:off x="660872" y="2165550"/>
            <a:ext cx="7616536" cy="3857860"/>
            <a:chOff x="2119744" y="2171700"/>
            <a:chExt cx="4707083" cy="3857860"/>
          </a:xfrm>
        </p:grpSpPr>
        <p:pic>
          <p:nvPicPr>
            <p:cNvPr id="4" name="Image 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5B5567AA-E685-C800-0E13-3F3B2E0CB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3" t="14973" r="4537" b="42405"/>
            <a:stretch>
              <a:fillRect/>
            </a:stretch>
          </p:blipFill>
          <p:spPr>
            <a:xfrm>
              <a:off x="3371849" y="2171700"/>
              <a:ext cx="2400301" cy="2047009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8161B2A-038C-2401-DEA6-6C055278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2119744" y="5403273"/>
              <a:ext cx="4707083" cy="626287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3479A2-5F2B-A11D-CADB-4E1E7B8755B4}"/>
              </a:ext>
            </a:extLst>
          </p:cNvPr>
          <p:cNvSpPr/>
          <p:nvPr/>
        </p:nvSpPr>
        <p:spPr>
          <a:xfrm>
            <a:off x="2357120" y="1920240"/>
            <a:ext cx="4724400" cy="2174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الألواح.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EBC389-3F0C-17A6-550D-6823B832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EAB8C2EA-8B25-D3EA-E55E-0B536E76478A}"/>
              </a:ext>
            </a:extLst>
          </p:cNvPr>
          <p:cNvGrpSpPr/>
          <p:nvPr/>
        </p:nvGrpSpPr>
        <p:grpSpPr>
          <a:xfrm>
            <a:off x="1326146" y="1673780"/>
            <a:ext cx="6203374" cy="3857860"/>
            <a:chOff x="2119744" y="2171700"/>
            <a:chExt cx="4707083" cy="3857860"/>
          </a:xfrm>
        </p:grpSpPr>
        <p:pic>
          <p:nvPicPr>
            <p:cNvPr id="7" name="Image 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B2639F0D-8FDB-7D30-1334-66CC2111A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3" t="14973" r="4537" b="42405"/>
            <a:stretch>
              <a:fillRect/>
            </a:stretch>
          </p:blipFill>
          <p:spPr>
            <a:xfrm>
              <a:off x="3371849" y="2171700"/>
              <a:ext cx="2400301" cy="2047009"/>
            </a:xfrm>
            <a:prstGeom prst="rect">
              <a:avLst/>
            </a:prstGeom>
          </p:spPr>
        </p:pic>
        <p:pic>
          <p:nvPicPr>
            <p:cNvPr id="8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3F0B9BC0-E049-94B7-7A37-DA2F497F6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2119744" y="5403273"/>
              <a:ext cx="4707083" cy="626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4A4B-A01D-1D4A-A362-17CCA354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6685B5D-4422-3863-4D6E-3BFED902CA41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60A836-0342-744E-4C82-65C8F7B7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B3C1D7-9BCB-BFBB-9B9A-23159910A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العلاقة غير ثابتة.</a:t>
            </a:r>
          </a:p>
        </p:txBody>
      </p:sp>
      <p:pic>
        <p:nvPicPr>
          <p:cNvPr id="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946BC67-4BED-C922-73EE-B033B83C5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E416F62-03AC-EEA3-2B5A-28AE067DE04A}"/>
              </a:ext>
            </a:extLst>
          </p:cNvPr>
          <p:cNvGrpSpPr/>
          <p:nvPr/>
        </p:nvGrpSpPr>
        <p:grpSpPr>
          <a:xfrm>
            <a:off x="3418380" y="5631856"/>
            <a:ext cx="360" cy="360"/>
            <a:chOff x="3418380" y="563185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01C6A58F-89F0-73DD-B5E0-52F9D0EEBCE7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01C6A58F-89F0-73DD-B5E0-52F9D0EEBC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BE019C40-9DF6-2B34-F842-F4A796DBC170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BE019C40-9DF6-2B34-F842-F4A796DBC17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A402FB2-D60A-9526-F7D4-DA1BC8A2D657}"/>
                  </a:ext>
                </a:extLst>
              </p14:cNvPr>
              <p14:cNvContentPartPr/>
              <p14:nvPr/>
            </p14:nvContentPartPr>
            <p14:xfrm>
              <a:off x="2171340" y="3002776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A402FB2-D60A-9526-F7D4-DA1BC8A2D6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5220" y="299665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e 5">
            <a:extLst>
              <a:ext uri="{FF2B5EF4-FFF2-40B4-BE49-F238E27FC236}">
                <a16:creationId xmlns:a16="http://schemas.microsoft.com/office/drawing/2014/main" id="{C2F96D10-0618-3E3B-7730-88EE2879A45D}"/>
              </a:ext>
            </a:extLst>
          </p:cNvPr>
          <p:cNvGrpSpPr/>
          <p:nvPr/>
        </p:nvGrpSpPr>
        <p:grpSpPr>
          <a:xfrm>
            <a:off x="689021" y="2171700"/>
            <a:ext cx="7616536" cy="3857336"/>
            <a:chOff x="2096048" y="2171700"/>
            <a:chExt cx="4707083" cy="3857336"/>
          </a:xfrm>
        </p:grpSpPr>
        <p:pic>
          <p:nvPicPr>
            <p:cNvPr id="10" name="Image 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2399EB73-C839-079F-A0AA-EE6A3784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3" t="14973" r="4537" b="42405"/>
            <a:stretch>
              <a:fillRect/>
            </a:stretch>
          </p:blipFill>
          <p:spPr>
            <a:xfrm>
              <a:off x="3371849" y="2171700"/>
              <a:ext cx="2400301" cy="2047009"/>
            </a:xfrm>
            <a:prstGeom prst="rect">
              <a:avLst/>
            </a:prstGeom>
          </p:spPr>
        </p:pic>
        <p:pic>
          <p:nvPicPr>
            <p:cNvPr id="14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423BFD6A-16EC-9938-5790-7243EB274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2096048" y="5402749"/>
              <a:ext cx="4707083" cy="626287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D44974-7029-A7BD-C720-7839F0AE8CBC}"/>
              </a:ext>
            </a:extLst>
          </p:cNvPr>
          <p:cNvSpPr/>
          <p:nvPr/>
        </p:nvSpPr>
        <p:spPr>
          <a:xfrm>
            <a:off x="727364" y="5265168"/>
            <a:ext cx="3295996" cy="9024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98DF4B21-09DE-EA35-C3E6-2267FB248F10}"/>
              </a:ext>
            </a:extLst>
          </p:cNvPr>
          <p:cNvSpPr/>
          <p:nvPr/>
        </p:nvSpPr>
        <p:spPr>
          <a:xfrm>
            <a:off x="5255566" y="5352125"/>
            <a:ext cx="2763520" cy="90249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5258286-6A3B-22C9-82C9-ABB9E88E1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424271"/>
              </p:ext>
            </p:extLst>
          </p:nvPr>
        </p:nvGraphicFramePr>
        <p:xfrm>
          <a:off x="503982" y="2565352"/>
          <a:ext cx="2249414" cy="741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49414">
                  <a:extLst>
                    <a:ext uri="{9D8B030D-6E8A-4147-A177-3AD203B41FA5}">
                      <a16:colId xmlns:a16="http://schemas.microsoft.com/office/drawing/2014/main" val="1022602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1400" dirty="0"/>
                        <a:t>1كيلو---------- 2 كيلو</a:t>
                      </a:r>
                      <a:endParaRPr lang="fr-M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5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400" b="1" dirty="0"/>
                        <a:t>11 درهما </a:t>
                      </a:r>
                      <a:r>
                        <a:rPr lang="ar-M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---------- </a:t>
                      </a:r>
                      <a:r>
                        <a:rPr lang="ar-MA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ar-MA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MA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درهما</a:t>
                      </a:r>
                      <a:endParaRPr lang="fr-MA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080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1B48-CA81-1730-5AE3-A703D69A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C33EE71-E730-9044-C35B-2FAB6A119A64}"/>
              </a:ext>
            </a:extLst>
          </p:cNvPr>
          <p:cNvSpPr txBox="1"/>
          <p:nvPr/>
        </p:nvSpPr>
        <p:spPr>
          <a:xfrm>
            <a:off x="367006" y="828440"/>
            <a:ext cx="712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نمر إلى وضعية أخرى. أكتبوا الجواب  الصحيح على الألواح.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801306-A547-D032-E840-D3E45D85D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B2497CF-008C-A143-3BEC-64E653B88152}"/>
              </a:ext>
            </a:extLst>
          </p:cNvPr>
          <p:cNvGrpSpPr/>
          <p:nvPr/>
        </p:nvGrpSpPr>
        <p:grpSpPr>
          <a:xfrm>
            <a:off x="476456" y="1848634"/>
            <a:ext cx="7616536" cy="3787019"/>
            <a:chOff x="2119744" y="2242541"/>
            <a:chExt cx="4707083" cy="3787019"/>
          </a:xfrm>
        </p:grpSpPr>
        <p:pic>
          <p:nvPicPr>
            <p:cNvPr id="4" name="Image 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5CA248B2-D17A-9618-A852-21A7F9CC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3" t="14973" r="34258" b="42405"/>
            <a:stretch>
              <a:fillRect/>
            </a:stretch>
          </p:blipFill>
          <p:spPr>
            <a:xfrm>
              <a:off x="3474897" y="2242541"/>
              <a:ext cx="2351854" cy="2047009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4CF70D9-33E4-99F2-C46D-6280A8C2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2119744" y="5403273"/>
              <a:ext cx="4707083" cy="626287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DE23A3-68F2-EC66-66AF-B17881F1B318}"/>
              </a:ext>
            </a:extLst>
          </p:cNvPr>
          <p:cNvSpPr/>
          <p:nvPr/>
        </p:nvSpPr>
        <p:spPr>
          <a:xfrm>
            <a:off x="2209799" y="1639630"/>
            <a:ext cx="4724400" cy="2174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2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4A4B-A01D-1D4A-A362-17CCA354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6685B5D-4422-3863-4D6E-3BFED902CA41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60A836-0342-744E-4C82-65C8F7B7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B3C1D7-9BCB-BFBB-9B9A-23159910A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064F9-969E-A4A0-C9E1-DA2D5BB12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E5FAC66-5CE3-CB79-32D1-B9EB3D1E720F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توصل الى الجواب الصحيح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1 يصبح 4 و  3 تصبح 12</a:t>
            </a:r>
          </a:p>
        </p:txBody>
      </p:sp>
      <p:pic>
        <p:nvPicPr>
          <p:cNvPr id="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E401AC8-DD62-3111-D55A-62465C5C8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34F6CA6-E188-BA7F-8CA7-AD7C5A58805D}"/>
              </a:ext>
            </a:extLst>
          </p:cNvPr>
          <p:cNvGrpSpPr/>
          <p:nvPr/>
        </p:nvGrpSpPr>
        <p:grpSpPr>
          <a:xfrm>
            <a:off x="3418380" y="5631856"/>
            <a:ext cx="360" cy="360"/>
            <a:chOff x="3418380" y="563185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6BE9E5BB-8FBB-14A9-2E1D-3B38489F6337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6BE9E5BB-8FBB-14A9-2E1D-3B38489F63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A75DCD3D-8072-744F-0C4F-AD2CCE1CCAEF}"/>
                    </a:ext>
                  </a:extLst>
                </p14:cNvPr>
                <p14:cNvContentPartPr/>
                <p14:nvPr/>
              </p14:nvContentPartPr>
              <p14:xfrm>
                <a:off x="3418380" y="5631856"/>
                <a:ext cx="360" cy="3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A75DCD3D-8072-744F-0C4F-AD2CCE1CCAE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12260" y="562573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68BF614-39D0-BACD-0837-E6C042B5A182}"/>
                  </a:ext>
                </a:extLst>
              </p14:cNvPr>
              <p14:cNvContentPartPr/>
              <p14:nvPr/>
            </p14:nvContentPartPr>
            <p14:xfrm>
              <a:off x="2171340" y="3002776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68BF614-39D0-BACD-0837-E6C042B5A1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5220" y="299665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e 5">
            <a:extLst>
              <a:ext uri="{FF2B5EF4-FFF2-40B4-BE49-F238E27FC236}">
                <a16:creationId xmlns:a16="http://schemas.microsoft.com/office/drawing/2014/main" id="{6FBF3013-3D3C-9DAA-19CF-B6F19143EA70}"/>
              </a:ext>
            </a:extLst>
          </p:cNvPr>
          <p:cNvGrpSpPr/>
          <p:nvPr/>
        </p:nvGrpSpPr>
        <p:grpSpPr>
          <a:xfrm>
            <a:off x="496776" y="1980714"/>
            <a:ext cx="7616536" cy="3787019"/>
            <a:chOff x="2119744" y="2242541"/>
            <a:chExt cx="4707083" cy="3787019"/>
          </a:xfrm>
        </p:grpSpPr>
        <p:pic>
          <p:nvPicPr>
            <p:cNvPr id="4" name="Image 3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C1987F94-20E0-6284-C9E2-15CDF217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3" t="14973" r="34258" b="42405"/>
            <a:stretch>
              <a:fillRect/>
            </a:stretch>
          </p:blipFill>
          <p:spPr>
            <a:xfrm>
              <a:off x="3474897" y="2242541"/>
              <a:ext cx="2351854" cy="2047009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25BD7D9E-D7D2-3531-5C0E-EBD5D8346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5" t="78365" r="18305" b="8595"/>
            <a:stretch>
              <a:fillRect/>
            </a:stretch>
          </p:blipFill>
          <p:spPr>
            <a:xfrm>
              <a:off x="2119744" y="5403273"/>
              <a:ext cx="4707083" cy="626287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8951B4-E59E-CA10-D933-4117A5A0D704}"/>
              </a:ext>
            </a:extLst>
          </p:cNvPr>
          <p:cNvSpPr/>
          <p:nvPr/>
        </p:nvSpPr>
        <p:spPr>
          <a:xfrm>
            <a:off x="4437575" y="4885716"/>
            <a:ext cx="3805537" cy="11377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5C9AA5BE-02F8-D81A-2C64-C45FE1E90739}"/>
              </a:ext>
            </a:extLst>
          </p:cNvPr>
          <p:cNvSpPr/>
          <p:nvPr/>
        </p:nvSpPr>
        <p:spPr>
          <a:xfrm>
            <a:off x="575818" y="5003340"/>
            <a:ext cx="2763520" cy="90249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9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6ACC-76A8-F5D0-8E50-A7589A63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B30B13E-DBFE-90C7-36A0-A9898C570FB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468581D3-2761-3DBD-5CCB-D557F1917A5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DAD6469E-0718-51DA-1F43-FAA44F2B10A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DF04C2A-CAAB-16EC-713F-BBD56022188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127E1AC7-65F9-7B0F-9085-F06605950E12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761AEF-391C-0821-2695-017CE0D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53384" y="412480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9ECFAF33-D1D9-8C71-7634-019E970E025D}"/>
              </a:ext>
            </a:extLst>
          </p:cNvPr>
          <p:cNvSpPr txBox="1"/>
          <p:nvPr/>
        </p:nvSpPr>
        <p:spPr>
          <a:xfrm>
            <a:off x="3759345" y="3689787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8450BE1E-EFA4-E77C-2DF3-3F3489532B33}"/>
              </a:ext>
            </a:extLst>
          </p:cNvPr>
          <p:cNvSpPr txBox="1"/>
          <p:nvPr/>
        </p:nvSpPr>
        <p:spPr>
          <a:xfrm>
            <a:off x="3781631" y="4157524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10515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85 تمرين 4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4D75CA9-1701-9A1D-A4E7-ED000E55AB41}"/>
              </a:ext>
            </a:extLst>
          </p:cNvPr>
          <p:cNvGrpSpPr/>
          <p:nvPr/>
        </p:nvGrpSpPr>
        <p:grpSpPr>
          <a:xfrm>
            <a:off x="1222962" y="1945280"/>
            <a:ext cx="6691677" cy="4068714"/>
            <a:chOff x="945574" y="1991563"/>
            <a:chExt cx="7510264" cy="406871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43D2446-164F-4175-BDBD-E08E82EC0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71" y="1991563"/>
              <a:ext cx="3546767" cy="406871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B1D2170-987E-B588-3779-78C33912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74" y="2095868"/>
              <a:ext cx="3792681" cy="3964409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301BA9-F61F-E741-22F9-6811F5C22EED}"/>
              </a:ext>
            </a:extLst>
          </p:cNvPr>
          <p:cNvSpPr/>
          <p:nvPr/>
        </p:nvSpPr>
        <p:spPr>
          <a:xfrm>
            <a:off x="1371600" y="2049585"/>
            <a:ext cx="3251200" cy="177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A4B96269-5C09-2EAC-7980-5991D1748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4036" r="3376"/>
          <a:stretch>
            <a:fillRect/>
          </a:stretch>
        </p:blipFill>
        <p:spPr>
          <a:xfrm>
            <a:off x="622787" y="1984664"/>
            <a:ext cx="6326653" cy="38029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94B8A4-95AA-1041-F84A-FA3507A75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947" y="2688041"/>
            <a:ext cx="1983386" cy="19833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9C5462-1542-0BF2-EF21-E2579C9B7069}"/>
              </a:ext>
            </a:extLst>
          </p:cNvPr>
          <p:cNvCxnSpPr/>
          <p:nvPr/>
        </p:nvCxnSpPr>
        <p:spPr>
          <a:xfrm>
            <a:off x="3789680" y="3972560"/>
            <a:ext cx="1148080" cy="98552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0" y="2684467"/>
            <a:ext cx="2615534" cy="2448553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7CCC42-AC27-24EF-EF56-39066DA85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7" y="2227908"/>
            <a:ext cx="5289086" cy="34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BDDA38-25D6-D928-AFE3-C25769987991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038D8ED-E598-82ED-83EA-0770AEF1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2A03717-F404-60CB-3AC3-023F2DD0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21A5A1D-5883-A7D8-CE9B-837F1DC6D999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2CC832E3-CC5F-DFFA-8379-4468493ED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4036" r="3376"/>
          <a:stretch>
            <a:fillRect/>
          </a:stretch>
        </p:blipFill>
        <p:spPr>
          <a:xfrm>
            <a:off x="622787" y="1934275"/>
            <a:ext cx="7637986" cy="380299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666B2B-46E2-D0D0-C62C-4188C1FC0BE2}"/>
              </a:ext>
            </a:extLst>
          </p:cNvPr>
          <p:cNvCxnSpPr>
            <a:cxnSpLocks/>
          </p:cNvCxnSpPr>
          <p:nvPr/>
        </p:nvCxnSpPr>
        <p:spPr>
          <a:xfrm>
            <a:off x="4441780" y="3931920"/>
            <a:ext cx="1369740" cy="9652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B3E54F-6F83-51DD-DF8D-8AABC5DC7A16}"/>
              </a:ext>
            </a:extLst>
          </p:cNvPr>
          <p:cNvCxnSpPr>
            <a:cxnSpLocks/>
          </p:cNvCxnSpPr>
          <p:nvPr/>
        </p:nvCxnSpPr>
        <p:spPr>
          <a:xfrm flipH="1">
            <a:off x="3230880" y="3901814"/>
            <a:ext cx="3435940" cy="995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07274B-C664-564B-FEA8-B90E85D8E98E}"/>
              </a:ext>
            </a:extLst>
          </p:cNvPr>
          <p:cNvCxnSpPr>
            <a:cxnSpLocks/>
          </p:cNvCxnSpPr>
          <p:nvPr/>
        </p:nvCxnSpPr>
        <p:spPr>
          <a:xfrm>
            <a:off x="2216740" y="3931920"/>
            <a:ext cx="3594780" cy="965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التمرين5.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12" name="Image 10">
            <a:extLst>
              <a:ext uri="{FF2B5EF4-FFF2-40B4-BE49-F238E27FC236}">
                <a16:creationId xmlns:a16="http://schemas.microsoft.com/office/drawing/2014/main" id="{8ECBE8DE-5D2C-1BC9-BC84-BB1512975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" y="2976270"/>
            <a:ext cx="2027936" cy="202793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D9ADE9F-25A5-4E2E-AF23-570094C394C6}"/>
              </a:ext>
            </a:extLst>
          </p:cNvPr>
          <p:cNvGrpSpPr/>
          <p:nvPr/>
        </p:nvGrpSpPr>
        <p:grpSpPr>
          <a:xfrm>
            <a:off x="2235200" y="1991563"/>
            <a:ext cx="6220638" cy="4068714"/>
            <a:chOff x="945574" y="1991563"/>
            <a:chExt cx="7510264" cy="40687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72401BE-253E-C60C-DAFA-D42C9A13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71" y="1991563"/>
              <a:ext cx="3546767" cy="406871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097358E-9FA6-C813-E054-EEBC5E13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74" y="2095868"/>
              <a:ext cx="3792681" cy="3964409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D6D7B8-35A3-61C0-EC03-17D7E2AF3AB7}"/>
              </a:ext>
            </a:extLst>
          </p:cNvPr>
          <p:cNvSpPr/>
          <p:nvPr/>
        </p:nvSpPr>
        <p:spPr>
          <a:xfrm>
            <a:off x="2468880" y="3688080"/>
            <a:ext cx="2743200" cy="14935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1017688" y="3505757"/>
            <a:ext cx="6801287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452294" y="3990901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758839" y="4376000"/>
            <a:ext cx="688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ُّ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وَضْعُيات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تَناسُبيَّةً م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رْتَب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طَةً بِالْحَيَاةِ الْيَوْمِيَّة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8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التمرين5.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FE01D1A-75FD-FF1D-726F-E4DC0E615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540" r="5340"/>
          <a:stretch>
            <a:fillRect/>
          </a:stretch>
        </p:blipFill>
        <p:spPr>
          <a:xfrm>
            <a:off x="586855" y="1844236"/>
            <a:ext cx="7782791" cy="43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CC3A-CF77-F4D9-A31E-09C40106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8585E-1242-86F0-02DC-0548C0629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E114FCA2-B298-A433-2B71-2F8312732B1A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2D7315-2AEF-523D-3392-6921A439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08272CA9-24CA-C0DF-E4D1-9DD8F48CE4D5}"/>
              </a:ext>
            </a:extLst>
          </p:cNvPr>
          <p:cNvGrpSpPr/>
          <p:nvPr/>
        </p:nvGrpSpPr>
        <p:grpSpPr>
          <a:xfrm>
            <a:off x="680604" y="2134021"/>
            <a:ext cx="7782791" cy="4362286"/>
            <a:chOff x="680604" y="2134021"/>
            <a:chExt cx="7782791" cy="4362286"/>
          </a:xfrm>
        </p:grpSpPr>
        <p:pic>
          <p:nvPicPr>
            <p:cNvPr id="4" name="Image 3" descr="Une image contenant texte, capture d’écran, Police, écriture manuscrite&#10;&#10;Le contenu généré par l’IA peut être incorrect.">
              <a:extLst>
                <a:ext uri="{FF2B5EF4-FFF2-40B4-BE49-F238E27FC236}">
                  <a16:creationId xmlns:a16="http://schemas.microsoft.com/office/drawing/2014/main" id="{D5756390-D0C4-0744-18FB-55F68CB22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1540" r="5340"/>
            <a:stretch>
              <a:fillRect/>
            </a:stretch>
          </p:blipFill>
          <p:spPr>
            <a:xfrm>
              <a:off x="680604" y="2134021"/>
              <a:ext cx="7782791" cy="436228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09CDE0AA-AD1E-9361-F0E8-BDD4C21AC7ED}"/>
                    </a:ext>
                  </a:extLst>
                </p14:cNvPr>
                <p14:cNvContentPartPr/>
                <p14:nvPr/>
              </p14:nvContentPartPr>
              <p14:xfrm>
                <a:off x="6037020" y="5538256"/>
                <a:ext cx="360" cy="36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09CDE0AA-AD1E-9361-F0E8-BDD4C21AC7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19020" y="552061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E15D59-3F40-597F-4353-EFA59340A472}"/>
              </a:ext>
            </a:extLst>
          </p:cNvPr>
          <p:cNvCxnSpPr/>
          <p:nvPr/>
        </p:nvCxnSpPr>
        <p:spPr>
          <a:xfrm flipH="1">
            <a:off x="3210560" y="4378960"/>
            <a:ext cx="3820160" cy="1159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937DC0-127B-C09F-5353-3528CDBBAD64}"/>
              </a:ext>
            </a:extLst>
          </p:cNvPr>
          <p:cNvCxnSpPr>
            <a:cxnSpLocks/>
          </p:cNvCxnSpPr>
          <p:nvPr/>
        </p:nvCxnSpPr>
        <p:spPr>
          <a:xfrm>
            <a:off x="4500764" y="4378960"/>
            <a:ext cx="1536256" cy="1159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3FE520-5203-A733-943B-19154F9634E6}"/>
              </a:ext>
            </a:extLst>
          </p:cNvPr>
          <p:cNvCxnSpPr>
            <a:cxnSpLocks/>
          </p:cNvCxnSpPr>
          <p:nvPr/>
        </p:nvCxnSpPr>
        <p:spPr>
          <a:xfrm>
            <a:off x="1970808" y="4378960"/>
            <a:ext cx="1239752" cy="1159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554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190801F-DFDA-69A2-703F-8A73AC289E55}"/>
              </a:ext>
            </a:extLst>
          </p:cNvPr>
          <p:cNvGrpSpPr/>
          <p:nvPr/>
        </p:nvGrpSpPr>
        <p:grpSpPr>
          <a:xfrm>
            <a:off x="592283" y="1894403"/>
            <a:ext cx="7510264" cy="4068714"/>
            <a:chOff x="945574" y="1991563"/>
            <a:chExt cx="7510264" cy="406871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D0DB992-51B8-C71B-BD57-8301F4BD9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71" y="1991563"/>
              <a:ext cx="3546767" cy="4068714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A80AA74-773A-28D9-56A1-DBA8D632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74" y="2095868"/>
              <a:ext cx="3792681" cy="396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9607537-C655-2BCB-9208-5936ED3B79F1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FEF689-E2D4-5D12-182C-41AFC71FEBE6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B88350-78BE-D846-23C6-D42A3CCB3EF8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الذهني.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5CD76-FFBA-6F92-3BDE-81A355C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704" y="2008707"/>
            <a:ext cx="3287586" cy="4142712"/>
          </a:xfrm>
          <a:prstGeom prst="rect">
            <a:avLst/>
          </a:prstGeom>
          <a:ln>
            <a:solidFill>
              <a:srgbClr val="ED2861"/>
            </a:solidFill>
          </a:ln>
        </p:spPr>
      </p:pic>
      <p:pic>
        <p:nvPicPr>
          <p:cNvPr id="5" name="Image 4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B523017E-8543-2CA4-6CA6-80284F3CB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1" y="2008707"/>
            <a:ext cx="3780055" cy="41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29094</TotalTime>
  <Words>988</Words>
  <Application>Microsoft Office PowerPoint</Application>
  <PresentationFormat>Affichage à l'écran (4:3)</PresentationFormat>
  <Paragraphs>350</Paragraphs>
  <Slides>65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Aptos Display</vt:lpstr>
      <vt:lpstr>Calibri</vt:lpstr>
      <vt:lpstr>Effra CC Arbc</vt:lpstr>
      <vt:lpstr>Cambria Math</vt:lpstr>
      <vt:lpstr>Dosis</vt:lpstr>
      <vt:lpstr>Aptos</vt:lpstr>
      <vt:lpstr>Arial</vt:lpstr>
      <vt:lpstr>Boucherie Block</vt:lpstr>
      <vt:lpstr>Wingdings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177</cp:revision>
  <cp:lastPrinted>2025-08-13T10:11:39Z</cp:lastPrinted>
  <dcterms:created xsi:type="dcterms:W3CDTF">2025-08-01T12:31:49Z</dcterms:created>
  <dcterms:modified xsi:type="dcterms:W3CDTF">2025-12-27T15:35:25Z</dcterms:modified>
</cp:coreProperties>
</file>