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4"/>
  </p:notesMasterIdLst>
  <p:handoutMasterIdLst>
    <p:handoutMasterId r:id="rId65"/>
  </p:handoutMasterIdLst>
  <p:sldIdLst>
    <p:sldId id="779" r:id="rId4"/>
    <p:sldId id="972" r:id="rId5"/>
    <p:sldId id="2134806901" r:id="rId6"/>
    <p:sldId id="780" r:id="rId7"/>
    <p:sldId id="833" r:id="rId8"/>
    <p:sldId id="783" r:id="rId9"/>
    <p:sldId id="746" r:id="rId10"/>
    <p:sldId id="2134806880" r:id="rId11"/>
    <p:sldId id="2134806881" r:id="rId12"/>
    <p:sldId id="2134806898" r:id="rId13"/>
    <p:sldId id="2134806899" r:id="rId14"/>
    <p:sldId id="2134806900" r:id="rId15"/>
    <p:sldId id="2134806865" r:id="rId16"/>
    <p:sldId id="766" r:id="rId17"/>
    <p:sldId id="769" r:id="rId18"/>
    <p:sldId id="975" r:id="rId19"/>
    <p:sldId id="2134806834" r:id="rId20"/>
    <p:sldId id="2134806902" r:id="rId21"/>
    <p:sldId id="774" r:id="rId22"/>
    <p:sldId id="747" r:id="rId23"/>
    <p:sldId id="2134806840" r:id="rId24"/>
    <p:sldId id="697" r:id="rId25"/>
    <p:sldId id="2134806761" r:id="rId26"/>
    <p:sldId id="2134806767" r:id="rId27"/>
    <p:sldId id="871" r:id="rId28"/>
    <p:sldId id="855" r:id="rId29"/>
    <p:sldId id="2134806711" r:id="rId30"/>
    <p:sldId id="1061" r:id="rId31"/>
    <p:sldId id="1031" r:id="rId32"/>
    <p:sldId id="2134806903" r:id="rId33"/>
    <p:sldId id="2134806885" r:id="rId34"/>
    <p:sldId id="2134806904" r:id="rId35"/>
    <p:sldId id="2134806905" r:id="rId36"/>
    <p:sldId id="2134806886" r:id="rId37"/>
    <p:sldId id="2134806887" r:id="rId38"/>
    <p:sldId id="995" r:id="rId39"/>
    <p:sldId id="2134806888" r:id="rId40"/>
    <p:sldId id="2134806889" r:id="rId41"/>
    <p:sldId id="2134806890" r:id="rId42"/>
    <p:sldId id="2134806891" r:id="rId43"/>
    <p:sldId id="2134806892" r:id="rId44"/>
    <p:sldId id="2134806893" r:id="rId45"/>
    <p:sldId id="2134806894" r:id="rId46"/>
    <p:sldId id="2134806895" r:id="rId47"/>
    <p:sldId id="2134806896" r:id="rId48"/>
    <p:sldId id="2134806906" r:id="rId49"/>
    <p:sldId id="2134806907" r:id="rId50"/>
    <p:sldId id="1073" r:id="rId51"/>
    <p:sldId id="944" r:id="rId52"/>
    <p:sldId id="980" r:id="rId53"/>
    <p:sldId id="1018" r:id="rId54"/>
    <p:sldId id="920" r:id="rId55"/>
    <p:sldId id="2134806748" r:id="rId56"/>
    <p:sldId id="2134806823" r:id="rId57"/>
    <p:sldId id="2134806839" r:id="rId58"/>
    <p:sldId id="2134806897" r:id="rId59"/>
    <p:sldId id="985" r:id="rId60"/>
    <p:sldId id="869" r:id="rId61"/>
    <p:sldId id="2134806752" r:id="rId62"/>
    <p:sldId id="969" r:id="rId63"/>
  </p:sldIdLst>
  <p:sldSz cx="9144000" cy="6858000" type="screen4x3"/>
  <p:notesSz cx="6735763" cy="9866313"/>
  <p:embeddedFontLst>
    <p:embeddedFont>
      <p:font typeface="Boucherie Block" panose="02000506000000020004" pitchFamily="2" charset="0"/>
      <p:regular r:id="rId66"/>
      <p:bold r:id="rId67"/>
      <p:italic r:id="rId68"/>
    </p:embeddedFont>
    <p:embeddedFont>
      <p:font typeface="Cambria Math" panose="02040503050406030204" pitchFamily="18" charset="0"/>
      <p:regular r:id="rId69"/>
    </p:embeddedFont>
    <p:embeddedFont>
      <p:font typeface="Dosis" pitchFamily="2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4A7090"/>
    <a:srgbClr val="FEA500"/>
    <a:srgbClr val="E6AF00"/>
    <a:srgbClr val="A6A6A6"/>
    <a:srgbClr val="F2F2F2"/>
    <a:srgbClr val="FCC302"/>
    <a:srgbClr val="FFEFBB"/>
    <a:srgbClr val="BFBFBF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117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microsoft.com/office/2018/10/relationships/authors" Target="authors.xml"/><Relationship Id="rId7" Type="http://schemas.openxmlformats.org/officeDocument/2006/relationships/slide" Target="slides/slide4.xml"/><Relationship Id="rId7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F6184-7F6F-95ED-ACDC-5D921406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1F6BB5-93AC-A7A7-6F95-892B8CA93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210432-241B-6DD3-A61E-EF58F460C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6DA61-E276-4011-395F-A643F4002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9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93B4F-16E3-DA73-8157-A1A61E81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A15A3F-FD33-C659-BC2A-5BCBDBA0F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A38E4B-7ED7-F5C4-1BEE-305DABE0C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3EFC28-973D-5531-FC1E-1E4DD189A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2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90ED-ACCB-2937-8299-8F875127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6A5703-9B5F-E387-D7DA-0CB891AF8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4D38CB-CCD2-04DF-29DF-E92A03575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081AF-0596-40F8-E37D-540DB405A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1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9.em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15.emf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580641" y="6021421"/>
            <a:ext cx="1251275" cy="288630"/>
            <a:chOff x="7211059" y="6021421"/>
            <a:chExt cx="1251275" cy="288630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7211059" y="6026506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3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20D4-6DF5-A00A-BFB0-CE569546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D51107A-BAE9-3633-48E2-F4C83F47E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74D4E4-AE1C-D32A-0F0E-8B81E6B8A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42756" r="10584" b="39628"/>
          <a:stretch>
            <a:fillRect/>
          </a:stretch>
        </p:blipFill>
        <p:spPr>
          <a:xfrm>
            <a:off x="634304" y="2004798"/>
            <a:ext cx="7192829" cy="34019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162E182-6880-0ADE-71CB-0F4D1F352BB0}"/>
              </a:ext>
            </a:extLst>
          </p:cNvPr>
          <p:cNvSpPr txBox="1"/>
          <p:nvPr/>
        </p:nvSpPr>
        <p:spPr>
          <a:xfrm>
            <a:off x="1243048" y="848348"/>
            <a:ext cx="627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 2.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D41C-2FFB-2E5B-27C8-FE4CC5FE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1A57D3C-A234-6ACF-B1C9-9051B8D41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4316C-1499-9C20-988B-9197D57CC406}"/>
              </a:ext>
            </a:extLst>
          </p:cNvPr>
          <p:cNvSpPr txBox="1"/>
          <p:nvPr/>
        </p:nvSpPr>
        <p:spPr>
          <a:xfrm>
            <a:off x="1243048" y="848348"/>
            <a:ext cx="627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 2.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A387-5D29-D426-9D18-110AE04B1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42756" r="10584" b="39628"/>
          <a:stretch>
            <a:fillRect/>
          </a:stretch>
        </p:blipFill>
        <p:spPr>
          <a:xfrm>
            <a:off x="613984" y="2035278"/>
            <a:ext cx="7192829" cy="34019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86E633-0E5B-4872-954D-53401FDAB8C2}"/>
              </a:ext>
            </a:extLst>
          </p:cNvPr>
          <p:cNvSpPr txBox="1"/>
          <p:nvPr/>
        </p:nvSpPr>
        <p:spPr>
          <a:xfrm>
            <a:off x="4180914" y="4358902"/>
            <a:ext cx="4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4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9CD01B-6F38-D51E-6336-6CF99431A592}"/>
              </a:ext>
            </a:extLst>
          </p:cNvPr>
          <p:cNvSpPr txBox="1"/>
          <p:nvPr/>
        </p:nvSpPr>
        <p:spPr>
          <a:xfrm>
            <a:off x="5612252" y="4473676"/>
            <a:ext cx="68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15</a:t>
            </a:r>
            <a:endParaRPr lang="fr-M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D151-8129-0120-7625-78B86610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5671978-1C83-707F-6610-69611320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EE54DD-004A-2A6E-7588-705FE2B48E82}"/>
              </a:ext>
            </a:extLst>
          </p:cNvPr>
          <p:cNvSpPr txBox="1"/>
          <p:nvPr/>
        </p:nvSpPr>
        <p:spPr>
          <a:xfrm>
            <a:off x="4080387" y="4473677"/>
            <a:ext cx="47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4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E60903-1FA0-6CB9-928C-22CB08E66CAC}"/>
              </a:ext>
            </a:extLst>
          </p:cNvPr>
          <p:cNvSpPr txBox="1"/>
          <p:nvPr/>
        </p:nvSpPr>
        <p:spPr>
          <a:xfrm>
            <a:off x="5673213" y="4473677"/>
            <a:ext cx="471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15</a:t>
            </a:r>
            <a:endParaRPr lang="fr-MA" sz="2000" b="1" dirty="0">
              <a:solidFill>
                <a:srgbClr val="FF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F68CF9-CA56-081F-C6EA-C88A2BBA5F6F}"/>
              </a:ext>
            </a:extLst>
          </p:cNvPr>
          <p:cNvGrpSpPr/>
          <p:nvPr/>
        </p:nvGrpSpPr>
        <p:grpSpPr>
          <a:xfrm>
            <a:off x="515471" y="2250141"/>
            <a:ext cx="7915157" cy="3719303"/>
            <a:chOff x="393292" y="2297338"/>
            <a:chExt cx="8062451" cy="38345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F8778C-67C0-AC3E-9B1C-C2D51A151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5" t="79102" r="9175" b="6362"/>
            <a:stretch>
              <a:fillRect/>
            </a:stretch>
          </p:blipFill>
          <p:spPr>
            <a:xfrm>
              <a:off x="393292" y="2297338"/>
              <a:ext cx="8062451" cy="383458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3D6B9BD-E126-C7C8-9E25-5CDB3428CE76}"/>
                </a:ext>
              </a:extLst>
            </p:cNvPr>
            <p:cNvSpPr txBox="1"/>
            <p:nvPr/>
          </p:nvSpPr>
          <p:spPr>
            <a:xfrm>
              <a:off x="6088377" y="4636152"/>
              <a:ext cx="8102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FF0000"/>
                  </a:solidFill>
                </a:rPr>
                <a:t>20</a:t>
              </a:r>
              <a:endParaRPr lang="fr-MA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61770E5-6A91-355E-1065-4AA015142A06}"/>
                </a:ext>
              </a:extLst>
            </p:cNvPr>
            <p:cNvSpPr txBox="1"/>
            <p:nvPr/>
          </p:nvSpPr>
          <p:spPr>
            <a:xfrm>
              <a:off x="2316088" y="5036262"/>
              <a:ext cx="72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FF0000"/>
                  </a:solidFill>
                </a:rPr>
                <a:t>300</a:t>
              </a:r>
              <a:endParaRPr lang="fr-MA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Google Shape;140;p7">
            <a:extLst>
              <a:ext uri="{FF2B5EF4-FFF2-40B4-BE49-F238E27FC236}">
                <a16:creationId xmlns:a16="http://schemas.microsoft.com/office/drawing/2014/main" id="{764A241B-0995-02D4-E146-E566606FABC4}"/>
              </a:ext>
            </a:extLst>
          </p:cNvPr>
          <p:cNvSpPr txBox="1"/>
          <p:nvPr/>
        </p:nvSpPr>
        <p:spPr>
          <a:xfrm>
            <a:off x="81712" y="888556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02B22-7A84-8703-AC62-841C760C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6A1B69E-9926-8F22-16EC-E9965CD545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F9BC303-50E9-001D-9C65-63A9789D68D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1">
            <a:extLst>
              <a:ext uri="{FF2B5EF4-FFF2-40B4-BE49-F238E27FC236}">
                <a16:creationId xmlns:a16="http://schemas.microsoft.com/office/drawing/2014/main" id="{099B011A-1760-6985-EE37-9D8A00F5ADE0}"/>
              </a:ext>
            </a:extLst>
          </p:cNvPr>
          <p:cNvSpPr/>
          <p:nvPr/>
        </p:nvSpPr>
        <p:spPr>
          <a:xfrm>
            <a:off x="1720931" y="2610517"/>
            <a:ext cx="5884432" cy="29266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FEBA8C2E-58AE-C1D7-846A-1B74B2E401E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D0ACBEB-0D15-16CF-0FAE-6981561C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74238" y="3946875"/>
            <a:ext cx="841742" cy="841742"/>
          </a:xfrm>
          <a:prstGeom prst="rect">
            <a:avLst/>
          </a:prstGeo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08287640-6BF6-1D71-F64E-D08BEA6FCB24}"/>
              </a:ext>
            </a:extLst>
          </p:cNvPr>
          <p:cNvSpPr txBox="1"/>
          <p:nvPr/>
        </p:nvSpPr>
        <p:spPr>
          <a:xfrm>
            <a:off x="3922467" y="4069187"/>
            <a:ext cx="2405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Calibri" panose="020F0502020204030204" pitchFamily="34" charset="0"/>
              </a:rPr>
              <a:t>الحساب ذهني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7AF48D3B-39AA-9249-FC7F-FD98CC3B94CE}"/>
              </a:ext>
            </a:extLst>
          </p:cNvPr>
          <p:cNvSpPr txBox="1"/>
          <p:nvPr/>
        </p:nvSpPr>
        <p:spPr>
          <a:xfrm>
            <a:off x="1777203" y="3351210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تصحيح الواجب المنزلي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7EB45887-8598-BCE4-5034-06974EC8BCA2}"/>
              </a:ext>
            </a:extLst>
          </p:cNvPr>
          <p:cNvSpPr txBox="1"/>
          <p:nvPr/>
        </p:nvSpPr>
        <p:spPr>
          <a:xfrm>
            <a:off x="3502677" y="4864749"/>
            <a:ext cx="2825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7448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5CD76-FFBA-6F92-3BDE-81A355C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704" y="2008707"/>
            <a:ext cx="3287586" cy="4142712"/>
          </a:xfrm>
          <a:prstGeom prst="rect">
            <a:avLst/>
          </a:prstGeom>
          <a:ln>
            <a:solidFill>
              <a:srgbClr val="ED2861"/>
            </a:solidFill>
          </a:ln>
        </p:spPr>
      </p:pic>
      <p:pic>
        <p:nvPicPr>
          <p:cNvPr id="5" name="Image 4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B523017E-8543-2CA4-6CA6-80284F3CB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1" y="2008707"/>
            <a:ext cx="3780055" cy="41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140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ضعف  9</a:t>
              </a:r>
              <a:endParaRPr lang="fr-FR" sz="2400" dirty="0">
                <a:latin typeface="Calibri" panose="020F0502020204030204" pitchFamily="34" charset="0"/>
              </a:endParaRP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18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A0BDEA40-5F72-1327-0BD2-F9E04A4E9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426" y="2114996"/>
            <a:ext cx="8113058" cy="39938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9FC2EA-2B83-AE61-C5BD-71C9540AE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56660" r="3537"/>
          <a:stretch>
            <a:fillRect/>
          </a:stretch>
        </p:blipFill>
        <p:spPr>
          <a:xfrm>
            <a:off x="347509" y="2587408"/>
            <a:ext cx="8226765" cy="13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94DF094-8F79-3BC3-84CD-2F3E1DED0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82557"/>
              </p:ext>
            </p:extLst>
          </p:nvPr>
        </p:nvGraphicFramePr>
        <p:xfrm>
          <a:off x="1215736" y="2905029"/>
          <a:ext cx="7190510" cy="267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102">
                  <a:extLst>
                    <a:ext uri="{9D8B030D-6E8A-4147-A177-3AD203B41FA5}">
                      <a16:colId xmlns:a16="http://schemas.microsoft.com/office/drawing/2014/main" val="919825396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172170064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694032782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972354675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011413873"/>
                    </a:ext>
                  </a:extLst>
                </a:gridCol>
              </a:tblGrid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7025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35704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6499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875"/>
                  </a:ext>
                </a:extLst>
              </a:tr>
            </a:tbl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20ADFA1A-874E-22A1-C614-961332A9B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63305" r="4498" b="6713"/>
          <a:stretch>
            <a:fillRect/>
          </a:stretch>
        </p:blipFill>
        <p:spPr>
          <a:xfrm>
            <a:off x="519545" y="3504216"/>
            <a:ext cx="7886701" cy="139586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7CDC-0AE7-70AE-C7D6-39C582A8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0031104-833E-EC26-1BE3-C140DD9ED9F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F9C3E34-0795-DE57-F247-A6EAB81DD9B5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1">
            <a:extLst>
              <a:ext uri="{FF2B5EF4-FFF2-40B4-BE49-F238E27FC236}">
                <a16:creationId xmlns:a16="http://schemas.microsoft.com/office/drawing/2014/main" id="{BF6E1CA8-4A57-3ABB-BAFE-9A66A5B97D23}"/>
              </a:ext>
            </a:extLst>
          </p:cNvPr>
          <p:cNvSpPr/>
          <p:nvPr/>
        </p:nvSpPr>
        <p:spPr>
          <a:xfrm>
            <a:off x="1720931" y="2610517"/>
            <a:ext cx="5884432" cy="30587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31A4874E-8F89-9B9D-EDA8-7EE6A58A3166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D4EA6F8-8146-8DB9-65E3-7D3B59AE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46031" y="4705488"/>
            <a:ext cx="841742" cy="841742"/>
          </a:xfrm>
          <a:prstGeom prst="rect">
            <a:avLst/>
          </a:prstGeo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93F4E6E0-BE42-71BA-63B3-9CF1D54BFDD9}"/>
              </a:ext>
            </a:extLst>
          </p:cNvPr>
          <p:cNvSpPr txBox="1"/>
          <p:nvPr/>
        </p:nvSpPr>
        <p:spPr>
          <a:xfrm>
            <a:off x="3922467" y="4140925"/>
            <a:ext cx="2405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الحساب ذهني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98CBC824-F285-A9BD-AA70-BBF98E53276D}"/>
              </a:ext>
            </a:extLst>
          </p:cNvPr>
          <p:cNvSpPr txBox="1"/>
          <p:nvPr/>
        </p:nvSpPr>
        <p:spPr>
          <a:xfrm>
            <a:off x="1777203" y="3351210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تصحيح الواجب المنزلي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78045D75-C8DA-0F8D-3D8F-D955908D8A89}"/>
              </a:ext>
            </a:extLst>
          </p:cNvPr>
          <p:cNvSpPr txBox="1"/>
          <p:nvPr/>
        </p:nvSpPr>
        <p:spPr>
          <a:xfrm>
            <a:off x="3502677" y="4864749"/>
            <a:ext cx="282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30655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Rectangl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id="{B46CFE5B-49FE-9C3C-A731-D2598E3A3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6" t="18696" r="34323" b="15271"/>
          <a:stretch>
            <a:fillRect/>
          </a:stretch>
        </p:blipFill>
        <p:spPr>
          <a:xfrm>
            <a:off x="2535383" y="2244436"/>
            <a:ext cx="3730336" cy="32107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FD6D57-1434-90FA-F182-0FE9B8C9F506}"/>
              </a:ext>
            </a:extLst>
          </p:cNvPr>
          <p:cNvSpPr txBox="1"/>
          <p:nvPr/>
        </p:nvSpPr>
        <p:spPr>
          <a:xfrm>
            <a:off x="1652155" y="914488"/>
            <a:ext cx="583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العملية التالية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  <a:endParaRPr lang="f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5">
            <a:extLst>
              <a:ext uri="{FF2B5EF4-FFF2-40B4-BE49-F238E27FC236}">
                <a16:creationId xmlns:a16="http://schemas.microsoft.com/office/drawing/2014/main" id="{9C0BEA1D-56D4-392C-40FF-9313A6F07A2F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BCD3495B-50FB-BFA2-2224-8707F8938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022F635E-2E35-E79E-B4C1-A8DE93361A7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E149-40C1-9512-5593-E5B3A277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85F3E8-4B67-99BD-3382-AEFD687163B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CB0C5E-621F-9083-BBCE-86BC6FCE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B359EC-2D57-D980-307D-838AD1B6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 descr="Une image contenant Rectangl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id="{334850C5-F2C2-FDDF-4E11-F22CC037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6" t="18696" r="34323" b="15271"/>
          <a:stretch>
            <a:fillRect/>
          </a:stretch>
        </p:blipFill>
        <p:spPr>
          <a:xfrm>
            <a:off x="2618511" y="2364387"/>
            <a:ext cx="3730336" cy="321079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2FD8A54-4637-C6FA-A3D2-1479709AD334}"/>
              </a:ext>
            </a:extLst>
          </p:cNvPr>
          <p:cNvGrpSpPr/>
          <p:nvPr/>
        </p:nvGrpSpPr>
        <p:grpSpPr>
          <a:xfrm>
            <a:off x="2893870" y="2254827"/>
            <a:ext cx="3179618" cy="2943512"/>
            <a:chOff x="2369127" y="2254827"/>
            <a:chExt cx="3179618" cy="2943512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0F0809E-F99E-976F-B72C-FD42336814D9}"/>
                </a:ext>
              </a:extLst>
            </p:cNvPr>
            <p:cNvSpPr txBox="1"/>
            <p:nvPr/>
          </p:nvSpPr>
          <p:spPr>
            <a:xfrm>
              <a:off x="2369127" y="4613564"/>
              <a:ext cx="3179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FF0000"/>
                  </a:solidFill>
                </a:rPr>
                <a:t>5</a:t>
              </a:r>
              <a:r>
                <a:rPr lang="fr-MA" sz="3200" b="1" dirty="0">
                  <a:solidFill>
                    <a:srgbClr val="FF0000"/>
                  </a:solidFill>
                </a:rPr>
                <a:t>         </a:t>
              </a:r>
              <a:r>
                <a:rPr lang="ar-SA" sz="3200" b="1" dirty="0">
                  <a:solidFill>
                    <a:srgbClr val="FF0000"/>
                  </a:solidFill>
                </a:rPr>
                <a:t>1</a:t>
              </a:r>
              <a:r>
                <a:rPr lang="fr-MA" sz="3200" b="1" dirty="0">
                  <a:solidFill>
                    <a:srgbClr val="FF0000"/>
                  </a:solidFill>
                </a:rPr>
                <a:t>         </a:t>
              </a:r>
              <a:r>
                <a:rPr lang="ar-SA" sz="3200" b="1" dirty="0">
                  <a:solidFill>
                    <a:srgbClr val="FF0000"/>
                  </a:solidFill>
                </a:rPr>
                <a:t>6</a:t>
              </a:r>
              <a:r>
                <a:rPr lang="fr-MA" sz="3200" b="1" dirty="0">
                  <a:solidFill>
                    <a:srgbClr val="FF0000"/>
                  </a:solidFill>
                </a:rPr>
                <a:t>  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43E2F7F-A19D-66D5-382C-291EE0272828}"/>
                </a:ext>
              </a:extLst>
            </p:cNvPr>
            <p:cNvSpPr txBox="1"/>
            <p:nvPr/>
          </p:nvSpPr>
          <p:spPr>
            <a:xfrm>
              <a:off x="3647209" y="2254827"/>
              <a:ext cx="280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FF0000"/>
                  </a:solidFill>
                </a:rPr>
                <a:t>3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63040" y="2610517"/>
            <a:ext cx="6370320" cy="2370557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839218" y="3612913"/>
              <a:ext cx="841742" cy="841742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37282394-5215-C20F-3581-B193893C881D}"/>
              </a:ext>
            </a:extLst>
          </p:cNvPr>
          <p:cNvSpPr txBox="1"/>
          <p:nvPr/>
        </p:nvSpPr>
        <p:spPr>
          <a:xfrm>
            <a:off x="2754897" y="3741396"/>
            <a:ext cx="4084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إِتْمَامُ مَلْءِ جَدَاوِل</a:t>
            </a:r>
            <a:r>
              <a:rPr lang="ar-M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تَنَاسُبِيَّةٍ</a:t>
            </a:r>
            <a:r>
              <a:rPr lang="ar-SA" sz="3200" b="1" kern="0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200" b="1" kern="0" dirty="0">
              <a:solidFill>
                <a:srgbClr val="FEA5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سنتعلم كيف نتمم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لء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جداول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تناسبية.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4P2S3L2  (1)">
            <a:hlinkClick r:id="" action="ppaction://media"/>
            <a:extLst>
              <a:ext uri="{FF2B5EF4-FFF2-40B4-BE49-F238E27FC236}">
                <a16:creationId xmlns:a16="http://schemas.microsoft.com/office/drawing/2014/main" id="{886A502D-35F8-CE46-7E13-9B6A72651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654" y="1831040"/>
            <a:ext cx="7621993" cy="42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21CC2A6-3324-2280-B13E-74F7933B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00" y="2245659"/>
            <a:ext cx="5400482" cy="30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124960" y="3252132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88605" y="3231049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68800" y="4247482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F396F-7487-C7BF-6B31-81B68355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A3DF9D8-276E-591C-1BFD-E2BFA3CF28DC}"/>
              </a:ext>
            </a:extLst>
          </p:cNvPr>
          <p:cNvSpPr txBox="1"/>
          <p:nvPr/>
        </p:nvSpPr>
        <p:spPr>
          <a:xfrm>
            <a:off x="11615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294306-2744-527C-6E02-FED75644B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BA76095-7979-E1BB-C43B-F735F7EF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لنتبع نفس الخطوات التي تعلمناها مع مجد وندى لإتمام جدول أعداد منتاسبة.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130E744-309F-ADBB-8487-84BDBF140B33}"/>
              </a:ext>
            </a:extLst>
          </p:cNvPr>
          <p:cNvGrpSpPr/>
          <p:nvPr/>
        </p:nvGrpSpPr>
        <p:grpSpPr>
          <a:xfrm>
            <a:off x="420211" y="1879809"/>
            <a:ext cx="7977228" cy="738113"/>
            <a:chOff x="420211" y="1879809"/>
            <a:chExt cx="7977228" cy="738113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BF211C98-B1DF-4991-FB30-FE6B628813C1}"/>
                </a:ext>
              </a:extLst>
            </p:cNvPr>
            <p:cNvGrpSpPr/>
            <p:nvPr/>
          </p:nvGrpSpPr>
          <p:grpSpPr>
            <a:xfrm>
              <a:off x="5969235" y="1910036"/>
              <a:ext cx="2428204" cy="707886"/>
              <a:chOff x="6694440" y="1897885"/>
              <a:chExt cx="1869533" cy="707886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3A735DA8-873D-52D8-8965-76F2CC4F0686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4B2169A1-412C-6422-A3FC-A0895411C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6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14BAAC19-62E7-3A56-00F6-26649620F544}"/>
                </a:ext>
              </a:extLst>
            </p:cNvPr>
            <p:cNvGrpSpPr/>
            <p:nvPr/>
          </p:nvGrpSpPr>
          <p:grpSpPr>
            <a:xfrm>
              <a:off x="3194723" y="1879809"/>
              <a:ext cx="2611221" cy="707886"/>
              <a:chOff x="5655725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1F9D2EE2-19CC-8DFC-E15A-BADB81FCDE10}"/>
                  </a:ext>
                </a:extLst>
              </p:cNvPr>
              <p:cNvSpPr/>
              <p:nvPr/>
            </p:nvSpPr>
            <p:spPr>
              <a:xfrm>
                <a:off x="5655725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91DD259E-0D77-F59B-AC3C-A4F713C394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50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" name="Groupe 19">
              <a:extLst>
                <a:ext uri="{FF2B5EF4-FFF2-40B4-BE49-F238E27FC236}">
                  <a16:creationId xmlns:a16="http://schemas.microsoft.com/office/drawing/2014/main" id="{2D25BF0C-9F71-7693-E36F-F7DB69EF2BFF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1CD07CF9-FCE0-76F5-1CC1-A938F99538E5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9ACDFAA0-10A3-C866-57E1-34D9FF32F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D49ED9-25FB-C867-DD79-89D7BB4D5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026E3D65-D9B9-A86A-D884-DEC0B76FE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3006152"/>
            <a:ext cx="7977228" cy="25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(1)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tx1"/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tx1"/>
                  </a:solidFill>
                  <a:latin typeface="Boucherie Block" panose="020F0502020204030204" pitchFamily="2" charset="0"/>
                </a:rPr>
                <a:t> (2)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3  </a:t>
              </a:r>
              <a:endParaRPr lang="ar-MA" sz="1800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4998389" y="4426287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التناسبية </a:t>
            </a:r>
            <a:r>
              <a:rPr lang="f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(3)</a:t>
            </a: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المسائل- وضعيات المقارنة</a:t>
            </a:r>
            <a:endParaRPr lang="fr-MA" b="1" dirty="0">
              <a:solidFill>
                <a:srgbClr val="75757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D50-CF0F-FDAE-19D7-4127269BF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148B25C-D12E-6819-E1F7-3A5E5CDD036C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895EB6-73B6-6CE2-CD8C-1FA16AACE367}"/>
              </a:ext>
            </a:extLst>
          </p:cNvPr>
          <p:cNvGrpSpPr/>
          <p:nvPr/>
        </p:nvGrpSpPr>
        <p:grpSpPr>
          <a:xfrm>
            <a:off x="420211" y="1879809"/>
            <a:ext cx="7977228" cy="738113"/>
            <a:chOff x="420211" y="1879809"/>
            <a:chExt cx="7977228" cy="738113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1F1A97C0-69D4-ED63-36E3-ADEFCE857ECA}"/>
                </a:ext>
              </a:extLst>
            </p:cNvPr>
            <p:cNvGrpSpPr/>
            <p:nvPr/>
          </p:nvGrpSpPr>
          <p:grpSpPr>
            <a:xfrm>
              <a:off x="5969235" y="1910036"/>
              <a:ext cx="2428204" cy="707886"/>
              <a:chOff x="6694440" y="1897885"/>
              <a:chExt cx="1869533" cy="707886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061161A1-A6D7-D4AD-E4D9-2B583269B3B2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6AA9AB03-5DC3-FC48-001A-C9587F45C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6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0C8B7B99-4069-ACEE-D9C0-E5233915136D}"/>
                </a:ext>
              </a:extLst>
            </p:cNvPr>
            <p:cNvGrpSpPr/>
            <p:nvPr/>
          </p:nvGrpSpPr>
          <p:grpSpPr>
            <a:xfrm>
              <a:off x="3194723" y="1879809"/>
              <a:ext cx="2611221" cy="707886"/>
              <a:chOff x="5655725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699F6692-9A45-2F61-94D3-F25395C35DE2}"/>
                  </a:ext>
                </a:extLst>
              </p:cNvPr>
              <p:cNvSpPr/>
              <p:nvPr/>
            </p:nvSpPr>
            <p:spPr>
              <a:xfrm>
                <a:off x="5655725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85FA5A04-7206-93AF-45CF-F4A2A4B416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50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" name="Groupe 19">
              <a:extLst>
                <a:ext uri="{FF2B5EF4-FFF2-40B4-BE49-F238E27FC236}">
                  <a16:creationId xmlns:a16="http://schemas.microsoft.com/office/drawing/2014/main" id="{12616C5C-1E57-8F08-74F9-CCAA0C6BEB66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A323C070-8170-9841-C1BF-88030ABE2970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8FD75E81-024E-4D9C-A2D6-921C9237E0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8A4465-65C5-1F82-D1F6-F5030A0E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61ECF2D-088A-F3F6-D70C-B89E05732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2" y="3114197"/>
            <a:ext cx="6634679" cy="2465864"/>
          </a:xfrm>
          <a:prstGeom prst="rect">
            <a:avLst/>
          </a:prstGeom>
        </p:spPr>
      </p:pic>
      <p:pic>
        <p:nvPicPr>
          <p:cNvPr id="4" name="Image 18">
            <a:extLst>
              <a:ext uri="{FF2B5EF4-FFF2-40B4-BE49-F238E27FC236}">
                <a16:creationId xmlns:a16="http://schemas.microsoft.com/office/drawing/2014/main" id="{A7443CD5-54CD-8CDB-24A5-4B003858D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532" y="3789806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6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BD96-E112-3107-1F84-337142FC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18CDA22-2531-F0B7-3688-71C70F0F7350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يحدد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أعداد السطر الأول والثاني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BF37B45E-2630-6967-A7CD-3FA12F7229DE}"/>
              </a:ext>
            </a:extLst>
          </p:cNvPr>
          <p:cNvGrpSpPr/>
          <p:nvPr/>
        </p:nvGrpSpPr>
        <p:grpSpPr>
          <a:xfrm>
            <a:off x="5969235" y="1910036"/>
            <a:ext cx="2428204" cy="707886"/>
            <a:chOff x="6694440" y="1897885"/>
            <a:chExt cx="1869533" cy="707886"/>
          </a:xfrm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0D809E58-E9B6-2844-C245-A87C48BF2228}"/>
                </a:ext>
              </a:extLst>
            </p:cNvPr>
            <p:cNvSpPr/>
            <p:nvPr/>
          </p:nvSpPr>
          <p:spPr>
            <a:xfrm>
              <a:off x="6694440" y="1897885"/>
              <a:ext cx="1490341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أَتَعَرّفُ أَعْدادَ السّطْرِ الْأَوّلِ وَأَعْدادَ السَّطْرِ الثّاني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46C99D8-4042-0587-C9A7-3A05E89D7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206" y="2017522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7" name="Groupe 14">
            <a:extLst>
              <a:ext uri="{FF2B5EF4-FFF2-40B4-BE49-F238E27FC236}">
                <a16:creationId xmlns:a16="http://schemas.microsoft.com/office/drawing/2014/main" id="{FB965A28-435B-4959-6CBF-3B7B09100735}"/>
              </a:ext>
            </a:extLst>
          </p:cNvPr>
          <p:cNvGrpSpPr/>
          <p:nvPr/>
        </p:nvGrpSpPr>
        <p:grpSpPr>
          <a:xfrm>
            <a:off x="3194723" y="1879809"/>
            <a:ext cx="2611221" cy="707886"/>
            <a:chOff x="5655725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27078348-CA68-5572-96BA-39798AB64E96}"/>
                </a:ext>
              </a:extLst>
            </p:cNvPr>
            <p:cNvSpPr/>
            <p:nvPr/>
          </p:nvSpPr>
          <p:spPr>
            <a:xfrm>
              <a:off x="5655725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أُضَاعِفُ الأَعْدَادَ بالْجَمْع الْمُتَكَرّرِ أَوْ بِالضرْبِ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00AD3F6-0F78-FDF9-343A-FF7189A1F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0179" y="2017522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e 19">
            <a:extLst>
              <a:ext uri="{FF2B5EF4-FFF2-40B4-BE49-F238E27FC236}">
                <a16:creationId xmlns:a16="http://schemas.microsoft.com/office/drawing/2014/main" id="{2A940BF3-B549-1FE7-96AA-6E76AFE940BA}"/>
              </a:ext>
            </a:extLst>
          </p:cNvPr>
          <p:cNvGrpSpPr/>
          <p:nvPr/>
        </p:nvGrpSpPr>
        <p:grpSpPr>
          <a:xfrm>
            <a:off x="420211" y="1879809"/>
            <a:ext cx="2611221" cy="707886"/>
            <a:chOff x="5810549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E26248A8-2933-76E0-4DF1-030607BAB1F1}"/>
                </a:ext>
              </a:extLst>
            </p:cNvPr>
            <p:cNvSpPr/>
            <p:nvPr/>
          </p:nvSpPr>
          <p:spPr>
            <a:xfrm>
              <a:off x="5810549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endParaRPr lang="ar-S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أَمْلأُ الْجَدْوَلَ</a:t>
              </a:r>
              <a:r>
                <a:rPr lang="ar-S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وَأَتَحَقّقُ.</a:t>
              </a:r>
            </a:p>
            <a:p>
              <a:pPr algn="r" rtl="1">
                <a:lnSpc>
                  <a:spcPts val="2420"/>
                </a:lnSpc>
              </a:pP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4E5C29B6-AE9C-122F-C123-EF20206F6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8D96A-D882-8ACA-791C-8E502152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968BAA0-2CBD-89AD-6E1A-AEC1C9883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3006152"/>
            <a:ext cx="7977228" cy="25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3639-BF2E-1279-5506-CFA4D7AD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8A11EFA-5D5E-856A-DC62-738E0F263998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السطر الأول كمية أو عدد الكعكات.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EBE4FF11-EB2D-E4EA-0A8D-83FAF34074CA}"/>
              </a:ext>
            </a:extLst>
          </p:cNvPr>
          <p:cNvGrpSpPr/>
          <p:nvPr/>
        </p:nvGrpSpPr>
        <p:grpSpPr>
          <a:xfrm>
            <a:off x="5969235" y="1910036"/>
            <a:ext cx="2428204" cy="707886"/>
            <a:chOff x="6694440" y="1897885"/>
            <a:chExt cx="1869533" cy="707886"/>
          </a:xfrm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6E81FF44-4574-E1C8-C550-615ECA7D89AB}"/>
                </a:ext>
              </a:extLst>
            </p:cNvPr>
            <p:cNvSpPr/>
            <p:nvPr/>
          </p:nvSpPr>
          <p:spPr>
            <a:xfrm>
              <a:off x="6694440" y="1897885"/>
              <a:ext cx="1490341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أَتَعَرّفُ أَعْدادَ السّطْرِ الْأَوّلِ وَأَعْدادَ السَّطْرِ الثّاني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0EE7E06-99D8-9746-5E2B-3F8259A296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206" y="2017522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7" name="Groupe 14">
            <a:extLst>
              <a:ext uri="{FF2B5EF4-FFF2-40B4-BE49-F238E27FC236}">
                <a16:creationId xmlns:a16="http://schemas.microsoft.com/office/drawing/2014/main" id="{0FB6A6A6-1395-8860-206F-92C51A7B5934}"/>
              </a:ext>
            </a:extLst>
          </p:cNvPr>
          <p:cNvGrpSpPr/>
          <p:nvPr/>
        </p:nvGrpSpPr>
        <p:grpSpPr>
          <a:xfrm>
            <a:off x="3194723" y="1879809"/>
            <a:ext cx="2611221" cy="707886"/>
            <a:chOff x="5655725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F4894959-B0BC-EE5C-FFD9-1A5A1605F122}"/>
                </a:ext>
              </a:extLst>
            </p:cNvPr>
            <p:cNvSpPr/>
            <p:nvPr/>
          </p:nvSpPr>
          <p:spPr>
            <a:xfrm>
              <a:off x="5655725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أُضَاعِفُ الأَعْدَادَ بالْجَمْع الْمُتَكَرّرِ أَوْ بِالضرْبِ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6C607DD-0D7F-2FC6-66AE-ECB52AABB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0179" y="2017522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e 19">
            <a:extLst>
              <a:ext uri="{FF2B5EF4-FFF2-40B4-BE49-F238E27FC236}">
                <a16:creationId xmlns:a16="http://schemas.microsoft.com/office/drawing/2014/main" id="{15A60A4D-359B-D7C6-C7DB-272339C08CBB}"/>
              </a:ext>
            </a:extLst>
          </p:cNvPr>
          <p:cNvGrpSpPr/>
          <p:nvPr/>
        </p:nvGrpSpPr>
        <p:grpSpPr>
          <a:xfrm>
            <a:off x="420211" y="1879809"/>
            <a:ext cx="2611221" cy="707886"/>
            <a:chOff x="5810549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0604C14F-139F-5B84-BFC4-DCCFB1F92D4E}"/>
                </a:ext>
              </a:extLst>
            </p:cNvPr>
            <p:cNvSpPr/>
            <p:nvPr/>
          </p:nvSpPr>
          <p:spPr>
            <a:xfrm>
              <a:off x="5810549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endParaRPr lang="ar-S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أَمْلأُ الْجَدْوَلَ</a:t>
              </a:r>
              <a:r>
                <a:rPr lang="ar-S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وَأَتَحَقّقُ.</a:t>
              </a:r>
            </a:p>
            <a:p>
              <a:pPr algn="r" rtl="1">
                <a:lnSpc>
                  <a:spcPts val="2420"/>
                </a:lnSpc>
              </a:pP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38D266E-E886-EFFB-95B0-80A897B54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9E9BE9-77AE-206A-6547-8899D0170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029D876B-84D6-856D-77A7-968FAB08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21858"/>
            <a:ext cx="7977228" cy="25739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43C09A-658A-D37D-1060-8DE64F3495C3}"/>
              </a:ext>
            </a:extLst>
          </p:cNvPr>
          <p:cNvSpPr/>
          <p:nvPr/>
        </p:nvSpPr>
        <p:spPr>
          <a:xfrm>
            <a:off x="650240" y="3942080"/>
            <a:ext cx="7416800" cy="6502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2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57101-0CA9-5151-A0ED-12E3D4E0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106505F-C0EC-4C61-1BA7-4DB2725A72FF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السطر الثاني كمية أو عدد البيضات.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9300F71A-D080-26E6-D777-7C5983BB6101}"/>
              </a:ext>
            </a:extLst>
          </p:cNvPr>
          <p:cNvGrpSpPr/>
          <p:nvPr/>
        </p:nvGrpSpPr>
        <p:grpSpPr>
          <a:xfrm>
            <a:off x="5969235" y="1910036"/>
            <a:ext cx="2428204" cy="707886"/>
            <a:chOff x="6694440" y="1897885"/>
            <a:chExt cx="1869533" cy="707886"/>
          </a:xfrm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E667C848-634A-0D90-AB39-D8D12DEB536F}"/>
                </a:ext>
              </a:extLst>
            </p:cNvPr>
            <p:cNvSpPr/>
            <p:nvPr/>
          </p:nvSpPr>
          <p:spPr>
            <a:xfrm>
              <a:off x="6694440" y="1897885"/>
              <a:ext cx="1490341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أَتَعَرّفُ أَعْدادَ السّطْرِ الْأَوّلِ وَأَعْدادَ السَّطْرِ الثّاني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D55C5C8-EA7A-8344-2235-0F42640A6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206" y="2017522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7" name="Groupe 14">
            <a:extLst>
              <a:ext uri="{FF2B5EF4-FFF2-40B4-BE49-F238E27FC236}">
                <a16:creationId xmlns:a16="http://schemas.microsoft.com/office/drawing/2014/main" id="{646EBEFA-0E7F-E7F8-7870-5373396E3438}"/>
              </a:ext>
            </a:extLst>
          </p:cNvPr>
          <p:cNvGrpSpPr/>
          <p:nvPr/>
        </p:nvGrpSpPr>
        <p:grpSpPr>
          <a:xfrm>
            <a:off x="3194723" y="1879809"/>
            <a:ext cx="2611221" cy="707886"/>
            <a:chOff x="5655725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5B66C302-AEAD-AD97-6FE1-A4E0F2DE1533}"/>
                </a:ext>
              </a:extLst>
            </p:cNvPr>
            <p:cNvSpPr/>
            <p:nvPr/>
          </p:nvSpPr>
          <p:spPr>
            <a:xfrm>
              <a:off x="5655725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أُضَاعِفُ الأَعْدَادَ بالْجَمْع الْمُتَكَرّرِ أَوْ بِالضرْبِ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29C3183-CD0E-458E-B2F0-9A5A53C1C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0179" y="2017522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e 19">
            <a:extLst>
              <a:ext uri="{FF2B5EF4-FFF2-40B4-BE49-F238E27FC236}">
                <a16:creationId xmlns:a16="http://schemas.microsoft.com/office/drawing/2014/main" id="{F8339AEE-CEE3-BADE-7D78-29EEBFC59766}"/>
              </a:ext>
            </a:extLst>
          </p:cNvPr>
          <p:cNvGrpSpPr/>
          <p:nvPr/>
        </p:nvGrpSpPr>
        <p:grpSpPr>
          <a:xfrm>
            <a:off x="420211" y="1879809"/>
            <a:ext cx="2611221" cy="707886"/>
            <a:chOff x="5810549" y="1867658"/>
            <a:chExt cx="2611221" cy="70788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A5FA6D51-E8F1-CDCC-5DA4-B746CCF19154}"/>
                </a:ext>
              </a:extLst>
            </p:cNvPr>
            <p:cNvSpPr/>
            <p:nvPr/>
          </p:nvSpPr>
          <p:spPr>
            <a:xfrm>
              <a:off x="5810549" y="1867658"/>
              <a:ext cx="2204454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endParaRPr lang="ar-SA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أَمْلأُ الْجَدْوَلَ</a:t>
              </a:r>
              <a:r>
                <a:rPr lang="ar-S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وَأَتَحَقّقُ.</a:t>
              </a:r>
            </a:p>
            <a:p>
              <a:pPr algn="r" rtl="1">
                <a:lnSpc>
                  <a:spcPts val="2420"/>
                </a:lnSpc>
              </a:pP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4F03639D-4C66-0C11-3422-926EC1460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27AB34-8ACA-057C-6847-3A28D9CD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41A64A2-B753-DB0E-582E-1AC3BDF52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21858"/>
            <a:ext cx="7977228" cy="25739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F016AC-4DEA-1553-7EFC-95278EC67A07}"/>
              </a:ext>
            </a:extLst>
          </p:cNvPr>
          <p:cNvSpPr/>
          <p:nvPr/>
        </p:nvSpPr>
        <p:spPr>
          <a:xfrm>
            <a:off x="588550" y="4653280"/>
            <a:ext cx="7416800" cy="6502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94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54F30-F6AB-7D62-300E-550CD1D90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8CD3409-9F27-59DB-C914-3E2C9AAF6C06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743AF-E03D-1857-AEF2-F4CF54FFA235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A6533E8D-3BA8-03F3-013B-4734EA31CE4C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00C142B9-9E8C-43C4-E9D5-79F369A863D8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6756B5D1-36C7-58BA-651C-AA33A73A2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0C63DE98-8A6A-082F-6142-0E11F657533B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3E5C2B27-81FD-AE12-D84A-FCBDBFA041AB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816AB081-C7BB-B037-24F3-6C0E22127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8" name="Groupe 19">
              <a:extLst>
                <a:ext uri="{FF2B5EF4-FFF2-40B4-BE49-F238E27FC236}">
                  <a16:creationId xmlns:a16="http://schemas.microsoft.com/office/drawing/2014/main" id="{FCF79350-FA6C-C1B6-972A-C66C7DB67AE3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99E6CDE9-620B-640C-30B8-5C61BA68992E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4C764289-C184-04D8-96F5-E6E1B4243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72A90F-9705-39E9-E896-B53677DFE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289B81F9-0D5A-7E4B-B747-404D7DAF0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1" y="3150220"/>
            <a:ext cx="7217690" cy="2573909"/>
          </a:xfrm>
          <a:prstGeom prst="rect">
            <a:avLst/>
          </a:prstGeom>
        </p:spPr>
      </p:pic>
      <p:pic>
        <p:nvPicPr>
          <p:cNvPr id="3" name="Image 18">
            <a:extLst>
              <a:ext uri="{FF2B5EF4-FFF2-40B4-BE49-F238E27FC236}">
                <a16:creationId xmlns:a16="http://schemas.microsoft.com/office/drawing/2014/main" id="{40E027D8-370C-D3E3-157D-0796E3EFC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532" y="3789806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2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CAD79-AE04-A78F-901A-E8C619D31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5EB389D-C403-44B8-F654-D92CBE41C12D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الألواح، ضاعفوا الأعداد.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البيضات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اللازمة لإعداد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كعكات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356B7-EF5C-F2D3-5445-09B835A8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2BC4E05-400E-39BB-6EF1-DB4F4F434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" y="3007339"/>
            <a:ext cx="7977228" cy="25739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71A6E9-3B37-CF26-B2C9-B91A49F8B9AB}"/>
              </a:ext>
            </a:extLst>
          </p:cNvPr>
          <p:cNvSpPr/>
          <p:nvPr/>
        </p:nvSpPr>
        <p:spPr>
          <a:xfrm>
            <a:off x="2844800" y="3952240"/>
            <a:ext cx="1076960" cy="1381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8DC75C-1465-F519-B4E6-134F3B03564A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9" name="Groupe 1">
              <a:extLst>
                <a:ext uri="{FF2B5EF4-FFF2-40B4-BE49-F238E27FC236}">
                  <a16:creationId xmlns:a16="http://schemas.microsoft.com/office/drawing/2014/main" id="{2D75F835-663B-7B40-912D-888997420EA6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513A766C-BC83-8E09-42E1-71C26B46763B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FF6E1288-CE10-CA1B-2F45-AD03921B9B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17" name="Groupe 14">
              <a:extLst>
                <a:ext uri="{FF2B5EF4-FFF2-40B4-BE49-F238E27FC236}">
                  <a16:creationId xmlns:a16="http://schemas.microsoft.com/office/drawing/2014/main" id="{0CD53493-197C-4789-771C-3374169B6B18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E2D47A17-0FF7-CF4A-D60D-37E08FD9B2E9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A189EEDF-84ED-4CB4-D8D8-96E27952C6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19" name="Groupe 19">
              <a:extLst>
                <a:ext uri="{FF2B5EF4-FFF2-40B4-BE49-F238E27FC236}">
                  <a16:creationId xmlns:a16="http://schemas.microsoft.com/office/drawing/2014/main" id="{20FAED93-D49B-8B4D-E9AD-D5F5E1403485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D5432825-0484-C71D-7A26-5FB615D4AC35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8A297A12-F392-02CF-0D51-093E7D3D3F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7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98521E-C13A-DFE0-9D9A-41C80E22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5730A-C6DA-FABE-DEF5-393E565C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0DCA7A5-5CC2-2DD1-65D9-03BE651403EE}"/>
              </a:ext>
            </a:extLst>
          </p:cNvPr>
          <p:cNvSpPr txBox="1"/>
          <p:nvPr/>
        </p:nvSpPr>
        <p:spPr>
          <a:xfrm>
            <a:off x="266029" y="917845"/>
            <a:ext cx="721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لنا كيف توصل الى الجواب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347FDC-7E9D-D34E-5129-07315A24D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93D7C6C-563F-2453-A223-6F141B9D8891}"/>
              </a:ext>
            </a:extLst>
          </p:cNvPr>
          <p:cNvGrpSpPr/>
          <p:nvPr/>
        </p:nvGrpSpPr>
        <p:grpSpPr>
          <a:xfrm>
            <a:off x="420211" y="3006152"/>
            <a:ext cx="7977228" cy="2573909"/>
            <a:chOff x="420211" y="3006152"/>
            <a:chExt cx="7977228" cy="2573909"/>
          </a:xfrm>
        </p:grpSpPr>
        <p:pic>
          <p:nvPicPr>
            <p:cNvPr id="18" name="Image 17" descr="Une image contenant texte, Polic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8D7C8BE2-DEBF-73A6-A1A8-89A4D690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11" y="3006152"/>
              <a:ext cx="7977228" cy="257390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CD96868-8608-3549-9C2E-533EE03CD6A9}"/>
                </a:ext>
              </a:extLst>
            </p:cNvPr>
            <p:cNvSpPr txBox="1"/>
            <p:nvPr/>
          </p:nvSpPr>
          <p:spPr>
            <a:xfrm>
              <a:off x="3123603" y="4850938"/>
              <a:ext cx="535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FF0000"/>
                  </a:solidFill>
                </a:rPr>
                <a:t>12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67C6348-CDB7-71D8-EDF6-FE01F743065C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9" name="Groupe 1">
              <a:extLst>
                <a:ext uri="{FF2B5EF4-FFF2-40B4-BE49-F238E27FC236}">
                  <a16:creationId xmlns:a16="http://schemas.microsoft.com/office/drawing/2014/main" id="{E21684AC-5B32-3761-1752-E56D58D5A587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D353D616-EF0F-528E-071E-C4966B5F9EE7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E0E670B6-BB2E-D0AF-B462-006E363C5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17" name="Groupe 14">
              <a:extLst>
                <a:ext uri="{FF2B5EF4-FFF2-40B4-BE49-F238E27FC236}">
                  <a16:creationId xmlns:a16="http://schemas.microsoft.com/office/drawing/2014/main" id="{0EDF3CDE-FE9C-B696-01B2-1D80FCD429FF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D58A52CC-F717-9408-9122-0462BB8D389B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ABA4A3A7-5332-3D43-6A9D-497F83F9E7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19" name="Groupe 19">
              <a:extLst>
                <a:ext uri="{FF2B5EF4-FFF2-40B4-BE49-F238E27FC236}">
                  <a16:creationId xmlns:a16="http://schemas.microsoft.com/office/drawing/2014/main" id="{984E8F28-4EE2-389C-CF23-BC1EBDB4E798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731E1067-7CF1-A064-36CE-EB6B339CE324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8C5A54D0-C7CC-9E91-0BF7-D26E7A50E1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6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3E84-4624-D051-E6D5-FC59C446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4965AA-C96F-6E77-785E-19F461797B2F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الالواح عدد البيضات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الازمة لإعداد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كعكات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E172A2-A180-692F-0CF1-5A5FDED4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8A3040AD-5114-2C04-B0AA-075145D38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3006152"/>
            <a:ext cx="7977228" cy="257390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407528-B5F8-6C67-2AD0-A7B8E4A60BD2}"/>
              </a:ext>
            </a:extLst>
          </p:cNvPr>
          <p:cNvSpPr txBox="1"/>
          <p:nvPr/>
        </p:nvSpPr>
        <p:spPr>
          <a:xfrm>
            <a:off x="3194723" y="4779818"/>
            <a:ext cx="53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A969E6-C060-2994-078A-B3B23E5582D2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9" name="Groupe 1">
              <a:extLst>
                <a:ext uri="{FF2B5EF4-FFF2-40B4-BE49-F238E27FC236}">
                  <a16:creationId xmlns:a16="http://schemas.microsoft.com/office/drawing/2014/main" id="{0CB69AB4-5BFF-8EB9-1D04-32CE0B30C1F3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2663F615-4BAE-7ED3-0146-CDE8C2446EC2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B7FCD162-E069-5246-8C9C-9AF35683D3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17" name="Groupe 14">
              <a:extLst>
                <a:ext uri="{FF2B5EF4-FFF2-40B4-BE49-F238E27FC236}">
                  <a16:creationId xmlns:a16="http://schemas.microsoft.com/office/drawing/2014/main" id="{CA1EB5B9-4920-D276-D79C-BAB708DD0341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85928023-3183-6B77-2B89-B18F97AE20D8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14E818E6-0C6F-5402-9C02-39DAED7160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19" name="Groupe 19">
              <a:extLst>
                <a:ext uri="{FF2B5EF4-FFF2-40B4-BE49-F238E27FC236}">
                  <a16:creationId xmlns:a16="http://schemas.microsoft.com/office/drawing/2014/main" id="{0ABF73B5-8B73-0370-0B7D-EDC702E2F696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582FCD4D-45DA-1578-5F6A-35F3D15E7F20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F98A25D8-7E5D-68FC-6B5C-19A23E92BD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C8D624-F28E-2628-C0D2-CD1059AD8D79}"/>
              </a:ext>
            </a:extLst>
          </p:cNvPr>
          <p:cNvSpPr/>
          <p:nvPr/>
        </p:nvSpPr>
        <p:spPr>
          <a:xfrm>
            <a:off x="1751088" y="3954217"/>
            <a:ext cx="1076960" cy="1381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39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4D37F-DA88-719B-9034-C2E2AD42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24EF8EE-7176-5F38-B27C-D81BBC974D4B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3D9FD1-6AA5-9825-9B36-6A5C0F217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84BD72-AB7E-5013-2357-AE2AD9627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3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971271"/>
            <a:ext cx="8178799" cy="99001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rtl="1"/>
            <a:r>
              <a:rPr lang="fr-MA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التَّناسُبيَّة</a:t>
            </a:r>
            <a:r>
              <a:rPr lang="fr-MA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4DA6922-577F-BC29-F4F0-E48A8C91D48E}"/>
              </a:ext>
            </a:extLst>
          </p:cNvPr>
          <p:cNvGrpSpPr/>
          <p:nvPr/>
        </p:nvGrpSpPr>
        <p:grpSpPr>
          <a:xfrm>
            <a:off x="751237" y="2053119"/>
            <a:ext cx="7641526" cy="4068714"/>
            <a:chOff x="818487" y="1877262"/>
            <a:chExt cx="7875060" cy="4492365"/>
          </a:xfrm>
        </p:grpSpPr>
        <p:pic>
          <p:nvPicPr>
            <p:cNvPr id="3" name="Image 2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B79055DA-33EF-84AB-4EBE-458540BF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"/>
            <a:stretch>
              <a:fillRect/>
            </a:stretch>
          </p:blipFill>
          <p:spPr>
            <a:xfrm>
              <a:off x="4873337" y="1877262"/>
              <a:ext cx="3820210" cy="4492365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D57D9DC8-A8DE-D282-F837-CC23114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87" y="1877262"/>
              <a:ext cx="4054849" cy="4492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B45F-00C4-139F-09C8-AF660DA2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EC72E38-426F-7D7D-E4BE-D30076515374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لنا كيف توصل الى الجواب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E7181E-C06A-DF4C-CE73-EE9FBAD4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0DD63CE-FD10-EADB-22EF-C2C4E5B12B76}"/>
              </a:ext>
            </a:extLst>
          </p:cNvPr>
          <p:cNvGrpSpPr/>
          <p:nvPr/>
        </p:nvGrpSpPr>
        <p:grpSpPr>
          <a:xfrm>
            <a:off x="420211" y="3006152"/>
            <a:ext cx="7977228" cy="2573909"/>
            <a:chOff x="420211" y="3006152"/>
            <a:chExt cx="7977228" cy="2573909"/>
          </a:xfrm>
        </p:grpSpPr>
        <p:pic>
          <p:nvPicPr>
            <p:cNvPr id="18" name="Image 17" descr="Une image contenant texte, Polic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4E07B715-C86F-8ACB-FAE2-852541F4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11" y="3006152"/>
              <a:ext cx="7977228" cy="257390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A0503C0-7125-3AC1-C867-3A6A5CAD4DD6}"/>
                </a:ext>
              </a:extLst>
            </p:cNvPr>
            <p:cNvSpPr txBox="1"/>
            <p:nvPr/>
          </p:nvSpPr>
          <p:spPr>
            <a:xfrm>
              <a:off x="3174766" y="4861098"/>
              <a:ext cx="535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FF0000"/>
                  </a:solidFill>
                </a:rPr>
                <a:t>12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4D9FF62-E4E5-C32C-95C6-85DF9505737E}"/>
                </a:ext>
              </a:extLst>
            </p:cNvPr>
            <p:cNvSpPr txBox="1"/>
            <p:nvPr/>
          </p:nvSpPr>
          <p:spPr>
            <a:xfrm>
              <a:off x="1976368" y="4861098"/>
              <a:ext cx="535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FF0000"/>
                  </a:solidFill>
                </a:rPr>
                <a:t>16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60AFD-936F-C410-11B3-7F8BBB27005B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17" name="Groupe 1">
              <a:extLst>
                <a:ext uri="{FF2B5EF4-FFF2-40B4-BE49-F238E27FC236}">
                  <a16:creationId xmlns:a16="http://schemas.microsoft.com/office/drawing/2014/main" id="{9742F07C-2751-DA56-98FF-732C09CFA01C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1CD725DB-8B5D-3360-E1B1-97C16DF0918E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87EA00D9-E98E-C26F-70FD-03481FF14F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19" name="Groupe 14">
              <a:extLst>
                <a:ext uri="{FF2B5EF4-FFF2-40B4-BE49-F238E27FC236}">
                  <a16:creationId xmlns:a16="http://schemas.microsoft.com/office/drawing/2014/main" id="{BC5F48D7-E6D9-AFC7-8DA3-B0533481900C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9029892A-8CDD-6C55-1DF1-02C8F6205DB2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3DCF5CEB-942D-0800-3C7B-B4853C097A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1B0496EF-01FC-5AAB-FBC2-D92F4F21E169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1" name="Rectangle : coins arrondis 3">
                <a:extLst>
                  <a:ext uri="{FF2B5EF4-FFF2-40B4-BE49-F238E27FC236}">
                    <a16:creationId xmlns:a16="http://schemas.microsoft.com/office/drawing/2014/main" id="{CCAE6342-BF5C-5640-848C-A58D8BC5041F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73565B2E-04A7-6729-2787-9E4F7A0213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06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05FA-4515-A00F-99B8-B06971DEC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0D661A-6222-DE92-0359-C9F53342572A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الالواح عدد البيضات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الازمة لإعداد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كعكات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E2EF3F-A08E-3135-E341-CE8C44A88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8C29289-0ABA-4955-395F-8311EA0D6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3007965"/>
            <a:ext cx="7977228" cy="25739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EEE0B3-42C5-CA43-C7BE-5619F035EDD1}"/>
              </a:ext>
            </a:extLst>
          </p:cNvPr>
          <p:cNvSpPr txBox="1"/>
          <p:nvPr/>
        </p:nvSpPr>
        <p:spPr>
          <a:xfrm>
            <a:off x="2047488" y="4779818"/>
            <a:ext cx="53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593E9D-FB2C-2BB1-EA96-E2FCA1D568CC}"/>
              </a:ext>
            </a:extLst>
          </p:cNvPr>
          <p:cNvSpPr txBox="1"/>
          <p:nvPr/>
        </p:nvSpPr>
        <p:spPr>
          <a:xfrm>
            <a:off x="3194723" y="4779818"/>
            <a:ext cx="53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9BCE29-7D1B-5B2E-721F-93D9A678E47E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17" name="Groupe 1">
              <a:extLst>
                <a:ext uri="{FF2B5EF4-FFF2-40B4-BE49-F238E27FC236}">
                  <a16:creationId xmlns:a16="http://schemas.microsoft.com/office/drawing/2014/main" id="{9BE99887-E786-CF37-F689-3022E890A2AE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03F6A856-2E6D-EB05-99F4-1D615536B3EE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26AF486A-BBD6-A188-C535-47A375E2F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19" name="Groupe 14">
              <a:extLst>
                <a:ext uri="{FF2B5EF4-FFF2-40B4-BE49-F238E27FC236}">
                  <a16:creationId xmlns:a16="http://schemas.microsoft.com/office/drawing/2014/main" id="{C5A9B386-04C5-202E-6E1D-A72B3A1B1CD1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5B5D8BE6-13E0-6207-8054-0C49D159BFFB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EAF7C141-4D5C-AB4F-7E5E-EF31400768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5843CE9-7CDE-829A-37C8-09DC94F52ACB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1" name="Rectangle : coins arrondis 3">
                <a:extLst>
                  <a:ext uri="{FF2B5EF4-FFF2-40B4-BE49-F238E27FC236}">
                    <a16:creationId xmlns:a16="http://schemas.microsoft.com/office/drawing/2014/main" id="{4974C352-563C-1D56-6626-F3663995E5AC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AFB076B9-B541-1673-FE6E-5BFDEF4337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9529D5-F7A6-F77F-CC4B-C814D4F37EBE}"/>
              </a:ext>
            </a:extLst>
          </p:cNvPr>
          <p:cNvSpPr/>
          <p:nvPr/>
        </p:nvSpPr>
        <p:spPr>
          <a:xfrm>
            <a:off x="670560" y="3956030"/>
            <a:ext cx="1105546" cy="14592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5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1365E-5A90-C512-7518-33E5DDD4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D38F354-54AC-983D-3D39-D292BE6F85A5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F10BE6-BF48-F7C0-28F2-8810A514D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BE52AE-5917-ACFA-F196-806DD3A9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70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90A5B-32F0-D8C9-994B-AF5702A0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582FC9F-94D7-B0BC-0CCF-64515B6E5FA2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الى الجواب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52B270-D6F8-174B-0719-3BA90582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81DEA3E-D8A6-E378-FA21-996D7BD7748E}"/>
              </a:ext>
            </a:extLst>
          </p:cNvPr>
          <p:cNvGrpSpPr/>
          <p:nvPr/>
        </p:nvGrpSpPr>
        <p:grpSpPr>
          <a:xfrm>
            <a:off x="420211" y="2953750"/>
            <a:ext cx="7977228" cy="2573909"/>
            <a:chOff x="420211" y="2953750"/>
            <a:chExt cx="7977228" cy="2573909"/>
          </a:xfrm>
        </p:grpSpPr>
        <p:pic>
          <p:nvPicPr>
            <p:cNvPr id="18" name="Image 17" descr="Une image contenant texte, Polic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A513B675-B968-F21F-A9CC-6CF0FBE7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11" y="2953750"/>
              <a:ext cx="7977228" cy="257390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93BFFB0-C4CF-0D2C-4894-4694E18CA4DA}"/>
                </a:ext>
              </a:extLst>
            </p:cNvPr>
            <p:cNvSpPr txBox="1"/>
            <p:nvPr/>
          </p:nvSpPr>
          <p:spPr>
            <a:xfrm>
              <a:off x="3194723" y="4779818"/>
              <a:ext cx="535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FF0000"/>
                  </a:solidFill>
                </a:rPr>
                <a:t>12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5A7004B-58A6-26EE-5294-749E78CCA472}"/>
                </a:ext>
              </a:extLst>
            </p:cNvPr>
            <p:cNvSpPr txBox="1"/>
            <p:nvPr/>
          </p:nvSpPr>
          <p:spPr>
            <a:xfrm>
              <a:off x="2047488" y="4779818"/>
              <a:ext cx="535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FF0000"/>
                  </a:solidFill>
                </a:rPr>
                <a:t>16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C29BA69-311C-09EA-37D0-39CA34DE391A}"/>
                </a:ext>
              </a:extLst>
            </p:cNvPr>
            <p:cNvSpPr txBox="1"/>
            <p:nvPr/>
          </p:nvSpPr>
          <p:spPr>
            <a:xfrm>
              <a:off x="900253" y="4859482"/>
              <a:ext cx="535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FF0000"/>
                  </a:solidFill>
                </a:rPr>
                <a:t>20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95794F-04D2-39A5-184D-2C7DF4ABA5FE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19" name="Groupe 1">
              <a:extLst>
                <a:ext uri="{FF2B5EF4-FFF2-40B4-BE49-F238E27FC236}">
                  <a16:creationId xmlns:a16="http://schemas.microsoft.com/office/drawing/2014/main" id="{6BFD6A5E-22D2-F6E7-4736-5683847A98DB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6" name="Rectangle : coins arrondis 3">
                <a:extLst>
                  <a:ext uri="{FF2B5EF4-FFF2-40B4-BE49-F238E27FC236}">
                    <a16:creationId xmlns:a16="http://schemas.microsoft.com/office/drawing/2014/main" id="{2D91F646-FA97-9F6A-9F29-3871485E2917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39E4304F-ED9E-54C5-A57E-1D645D0C1F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0" name="Groupe 14">
              <a:extLst>
                <a:ext uri="{FF2B5EF4-FFF2-40B4-BE49-F238E27FC236}">
                  <a16:creationId xmlns:a16="http://schemas.microsoft.com/office/drawing/2014/main" id="{73608751-9984-A30B-E50D-984F827D12CE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F35250A0-D20F-D6C5-C2BC-1349745FC3C4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64422E76-B148-638D-40A7-CDF99C1CAA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1" name="Groupe 19">
              <a:extLst>
                <a:ext uri="{FF2B5EF4-FFF2-40B4-BE49-F238E27FC236}">
                  <a16:creationId xmlns:a16="http://schemas.microsoft.com/office/drawing/2014/main" id="{9E529435-2CE0-0C03-6977-AF45D81E6BE5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A1E76D3B-3A02-C7AE-C759-19AC9768B111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1CEFE721-7B4D-CFCC-8AFC-E612CF94C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84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3DA4E-0C69-0548-8E19-B7657058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15A1772-ACF3-C307-DEB1-7F6453820C24}"/>
              </a:ext>
            </a:extLst>
          </p:cNvPr>
          <p:cNvSpPr txBox="1"/>
          <p:nvPr/>
        </p:nvSpPr>
        <p:spPr>
          <a:xfrm>
            <a:off x="266029" y="917845"/>
            <a:ext cx="721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6DA133-4A34-117F-7290-A63D4A772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8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079A0EA-A6EB-5B0D-2BB4-8FE22150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53124"/>
            <a:ext cx="7217690" cy="25739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D77FF2-D0CA-2B56-1D52-21CFD92E2C74}"/>
              </a:ext>
            </a:extLst>
          </p:cNvPr>
          <p:cNvSpPr txBox="1"/>
          <p:nvPr/>
        </p:nvSpPr>
        <p:spPr>
          <a:xfrm>
            <a:off x="2828048" y="474766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0CE8C2-4FE7-A47E-82AF-B6404C79005B}"/>
              </a:ext>
            </a:extLst>
          </p:cNvPr>
          <p:cNvSpPr txBox="1"/>
          <p:nvPr/>
        </p:nvSpPr>
        <p:spPr>
          <a:xfrm>
            <a:off x="1864151" y="474766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862F52-0924-EC4D-F6E6-F493136C8EC1}"/>
              </a:ext>
            </a:extLst>
          </p:cNvPr>
          <p:cNvSpPr txBox="1"/>
          <p:nvPr/>
        </p:nvSpPr>
        <p:spPr>
          <a:xfrm>
            <a:off x="897587" y="474766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20</a:t>
            </a:r>
            <a:endParaRPr lang="fr-MA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C2204-431E-5593-79BB-48AC00C5BCE9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19" name="Groupe 1">
              <a:extLst>
                <a:ext uri="{FF2B5EF4-FFF2-40B4-BE49-F238E27FC236}">
                  <a16:creationId xmlns:a16="http://schemas.microsoft.com/office/drawing/2014/main" id="{0038E757-BD48-ABCC-156D-AD70B43433E6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6" name="Rectangle : coins arrondis 3">
                <a:extLst>
                  <a:ext uri="{FF2B5EF4-FFF2-40B4-BE49-F238E27FC236}">
                    <a16:creationId xmlns:a16="http://schemas.microsoft.com/office/drawing/2014/main" id="{DDD2E568-D368-A242-17DA-029431D5E640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B5B4FFB7-DFEA-4755-B5B3-EE653D6AA2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0" name="Groupe 14">
              <a:extLst>
                <a:ext uri="{FF2B5EF4-FFF2-40B4-BE49-F238E27FC236}">
                  <a16:creationId xmlns:a16="http://schemas.microsoft.com/office/drawing/2014/main" id="{65BDBCE2-964B-83C3-13DE-E1A2B14132B9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24B19179-244C-7D14-A86C-E770237BF77B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DFEA1D05-878D-82D0-2C81-DC27A90D6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1" name="Groupe 19">
              <a:extLst>
                <a:ext uri="{FF2B5EF4-FFF2-40B4-BE49-F238E27FC236}">
                  <a16:creationId xmlns:a16="http://schemas.microsoft.com/office/drawing/2014/main" id="{231CC838-2CF2-7EE2-ACCE-8BFD7F25D9F2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EF81EACA-4B2D-5E06-9864-E2704A842292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B0983FC4-FC00-ECBC-ED99-1EF294191C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8" name="Image 18">
            <a:extLst>
              <a:ext uri="{FF2B5EF4-FFF2-40B4-BE49-F238E27FC236}">
                <a16:creationId xmlns:a16="http://schemas.microsoft.com/office/drawing/2014/main" id="{F6AB0B96-B1F0-A591-864E-EB61DEA4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3718" y="3789806"/>
            <a:ext cx="1081615" cy="1737227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1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93E4B-360E-448D-40C6-271211F8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FE15A3-1B1E-D396-1B2F-BF672A6E6E05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89DFB2-874E-B9A7-724E-F7A599BC6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7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A90373A-B35E-AAE8-C468-30F84E6A3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53124"/>
            <a:ext cx="7217690" cy="25739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44DE3-28CD-4844-B257-B2B28D16B552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20" name="Groupe 1">
              <a:extLst>
                <a:ext uri="{FF2B5EF4-FFF2-40B4-BE49-F238E27FC236}">
                  <a16:creationId xmlns:a16="http://schemas.microsoft.com/office/drawing/2014/main" id="{5872BEEA-C3E0-5916-E52C-F60F1D89A63E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32804F7B-B09A-0C9E-63B8-FD253ED3EB6F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FD7A9BDC-5D06-8D20-5D21-1720D0E56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1" name="Groupe 14">
              <a:extLst>
                <a:ext uri="{FF2B5EF4-FFF2-40B4-BE49-F238E27FC236}">
                  <a16:creationId xmlns:a16="http://schemas.microsoft.com/office/drawing/2014/main" id="{4964998B-9FCA-F9D6-C091-CBDCD1EE4E8A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3BBC5A6D-FFC0-5A39-572E-806BD917D9F8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F9C1B658-880D-4FFE-2DFC-EFA78FD94F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2" name="Groupe 19">
              <a:extLst>
                <a:ext uri="{FF2B5EF4-FFF2-40B4-BE49-F238E27FC236}">
                  <a16:creationId xmlns:a16="http://schemas.microsoft.com/office/drawing/2014/main" id="{FF309C2A-4347-63F3-8BBC-DEB98B0D441A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E63D715B-606E-B9D1-378D-8DE274B712AB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378301AD-1484-9156-64C8-0D7383BE7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">
            <a:extLst>
              <a:ext uri="{FF2B5EF4-FFF2-40B4-BE49-F238E27FC236}">
                <a16:creationId xmlns:a16="http://schemas.microsoft.com/office/drawing/2014/main" id="{5B1F45BC-4252-1330-E882-0C3BDF96EE1A}"/>
              </a:ext>
            </a:extLst>
          </p:cNvPr>
          <p:cNvSpPr txBox="1"/>
          <p:nvPr/>
        </p:nvSpPr>
        <p:spPr>
          <a:xfrm>
            <a:off x="2838208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0" name="ZoneTexte 3">
            <a:extLst>
              <a:ext uri="{FF2B5EF4-FFF2-40B4-BE49-F238E27FC236}">
                <a16:creationId xmlns:a16="http://schemas.microsoft.com/office/drawing/2014/main" id="{BDB24866-9D31-D060-62EE-5012AF58760C}"/>
              </a:ext>
            </a:extLst>
          </p:cNvPr>
          <p:cNvSpPr txBox="1"/>
          <p:nvPr/>
        </p:nvSpPr>
        <p:spPr>
          <a:xfrm>
            <a:off x="1874311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1" name="ZoneTexte 4">
            <a:extLst>
              <a:ext uri="{FF2B5EF4-FFF2-40B4-BE49-F238E27FC236}">
                <a16:creationId xmlns:a16="http://schemas.microsoft.com/office/drawing/2014/main" id="{CB15FE1A-9C03-CB0E-CF42-B3FD8A1E3DDA}"/>
              </a:ext>
            </a:extLst>
          </p:cNvPr>
          <p:cNvSpPr txBox="1"/>
          <p:nvPr/>
        </p:nvSpPr>
        <p:spPr>
          <a:xfrm>
            <a:off x="907747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2" name="Arrow: Curved Left 31">
            <a:extLst>
              <a:ext uri="{FF2B5EF4-FFF2-40B4-BE49-F238E27FC236}">
                <a16:creationId xmlns:a16="http://schemas.microsoft.com/office/drawing/2014/main" id="{FD44EA25-850C-87FB-2024-638045531164}"/>
              </a:ext>
            </a:extLst>
          </p:cNvPr>
          <p:cNvSpPr/>
          <p:nvPr/>
        </p:nvSpPr>
        <p:spPr>
          <a:xfrm rot="5400000">
            <a:off x="3923787" y="4919382"/>
            <a:ext cx="413122" cy="14725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10B9259A-03D0-5F7A-4712-EAD4D1541D85}"/>
              </a:ext>
            </a:extLst>
          </p:cNvPr>
          <p:cNvSpPr/>
          <p:nvPr/>
        </p:nvSpPr>
        <p:spPr>
          <a:xfrm rot="5155134">
            <a:off x="3874307" y="3199697"/>
            <a:ext cx="414187" cy="154491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C633B0-A64C-F32E-D118-AD30AE6B6928}"/>
              </a:ext>
            </a:extLst>
          </p:cNvPr>
          <p:cNvSpPr txBox="1"/>
          <p:nvPr/>
        </p:nvSpPr>
        <p:spPr>
          <a:xfrm>
            <a:off x="3881120" y="594015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x 3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4509-1A03-87CA-88A6-F689777C3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0FCE1C-7DEA-EE18-42D4-50AFE01B9728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5EB8DF-E43C-E442-97EF-B0C074927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7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0593829-9294-DE75-F460-BB9AC5258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53124"/>
            <a:ext cx="7217690" cy="25739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FB10572-BF5A-1BDD-F3D8-24A8E6302507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20" name="Groupe 1">
              <a:extLst>
                <a:ext uri="{FF2B5EF4-FFF2-40B4-BE49-F238E27FC236}">
                  <a16:creationId xmlns:a16="http://schemas.microsoft.com/office/drawing/2014/main" id="{04DC1DA9-784C-1477-FC48-7AE9F4A503EB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110EF710-9CDB-2115-D5C3-209C26040A1B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02678D56-F301-98A3-66D6-36C83753A7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1" name="Groupe 14">
              <a:extLst>
                <a:ext uri="{FF2B5EF4-FFF2-40B4-BE49-F238E27FC236}">
                  <a16:creationId xmlns:a16="http://schemas.microsoft.com/office/drawing/2014/main" id="{2D689B32-42D2-BCE0-BAA5-8BC134AF28AA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7CEABF2D-759F-8059-FBD7-518F30FC1C34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80622799-8A3E-F3CB-61FE-8140BA07C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2" name="Groupe 19">
              <a:extLst>
                <a:ext uri="{FF2B5EF4-FFF2-40B4-BE49-F238E27FC236}">
                  <a16:creationId xmlns:a16="http://schemas.microsoft.com/office/drawing/2014/main" id="{FAD1AD91-774C-0ABD-976B-0BA9045648D6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EB63E8D4-A27C-E3D3-C7C2-A70E9F0FCAAB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11838BDF-AC71-6A29-1021-E25739E3C3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">
            <a:extLst>
              <a:ext uri="{FF2B5EF4-FFF2-40B4-BE49-F238E27FC236}">
                <a16:creationId xmlns:a16="http://schemas.microsoft.com/office/drawing/2014/main" id="{85D2840F-8A35-B55B-E92A-D1D123A16FEE}"/>
              </a:ext>
            </a:extLst>
          </p:cNvPr>
          <p:cNvSpPr txBox="1"/>
          <p:nvPr/>
        </p:nvSpPr>
        <p:spPr>
          <a:xfrm>
            <a:off x="2838208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0" name="ZoneTexte 3">
            <a:extLst>
              <a:ext uri="{FF2B5EF4-FFF2-40B4-BE49-F238E27FC236}">
                <a16:creationId xmlns:a16="http://schemas.microsoft.com/office/drawing/2014/main" id="{5B3D72FB-733F-1681-3EB9-FC19C73214E7}"/>
              </a:ext>
            </a:extLst>
          </p:cNvPr>
          <p:cNvSpPr txBox="1"/>
          <p:nvPr/>
        </p:nvSpPr>
        <p:spPr>
          <a:xfrm>
            <a:off x="1874311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1" name="ZoneTexte 4">
            <a:extLst>
              <a:ext uri="{FF2B5EF4-FFF2-40B4-BE49-F238E27FC236}">
                <a16:creationId xmlns:a16="http://schemas.microsoft.com/office/drawing/2014/main" id="{D3A2271A-3408-2033-61C6-C75F15DBCF51}"/>
              </a:ext>
            </a:extLst>
          </p:cNvPr>
          <p:cNvSpPr txBox="1"/>
          <p:nvPr/>
        </p:nvSpPr>
        <p:spPr>
          <a:xfrm>
            <a:off x="907747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2" name="Arrow: Curved Left 31">
            <a:extLst>
              <a:ext uri="{FF2B5EF4-FFF2-40B4-BE49-F238E27FC236}">
                <a16:creationId xmlns:a16="http://schemas.microsoft.com/office/drawing/2014/main" id="{251FAC39-5CC8-C71F-B255-72C444511130}"/>
              </a:ext>
            </a:extLst>
          </p:cNvPr>
          <p:cNvSpPr/>
          <p:nvPr/>
        </p:nvSpPr>
        <p:spPr>
          <a:xfrm rot="5400000">
            <a:off x="2880875" y="4871689"/>
            <a:ext cx="413122" cy="14725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09B6830C-FAC3-C910-2A0A-2233618DA99E}"/>
              </a:ext>
            </a:extLst>
          </p:cNvPr>
          <p:cNvSpPr/>
          <p:nvPr/>
        </p:nvSpPr>
        <p:spPr>
          <a:xfrm rot="5155134">
            <a:off x="2831395" y="3152004"/>
            <a:ext cx="414187" cy="154491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F83CC7-72E2-D415-1699-C8675224C96F}"/>
              </a:ext>
            </a:extLst>
          </p:cNvPr>
          <p:cNvSpPr txBox="1"/>
          <p:nvPr/>
        </p:nvSpPr>
        <p:spPr>
          <a:xfrm>
            <a:off x="2838208" y="589246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x 2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4C665-309B-D719-0D62-D6989777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FB16CA7-9CAC-9169-99A1-54564E7DBD92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EC66B0-FF42-9500-1A5E-F8C155AC8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7" name="Image 1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784E8CA0-1210-ACE8-0260-36DDFEC51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" y="2953124"/>
            <a:ext cx="7217690" cy="25739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E2DBA0-E254-E031-AFD6-36624DCA32BF}"/>
              </a:ext>
            </a:extLst>
          </p:cNvPr>
          <p:cNvGrpSpPr/>
          <p:nvPr/>
        </p:nvGrpSpPr>
        <p:grpSpPr>
          <a:xfrm>
            <a:off x="420211" y="1855821"/>
            <a:ext cx="7870350" cy="762101"/>
            <a:chOff x="420211" y="1855821"/>
            <a:chExt cx="7870350" cy="762101"/>
          </a:xfrm>
        </p:grpSpPr>
        <p:grpSp>
          <p:nvGrpSpPr>
            <p:cNvPr id="20" name="Groupe 1">
              <a:extLst>
                <a:ext uri="{FF2B5EF4-FFF2-40B4-BE49-F238E27FC236}">
                  <a16:creationId xmlns:a16="http://schemas.microsoft.com/office/drawing/2014/main" id="{94E368AF-59D4-1AC0-B865-3F07DDA21D08}"/>
                </a:ext>
              </a:extLst>
            </p:cNvPr>
            <p:cNvGrpSpPr/>
            <p:nvPr/>
          </p:nvGrpSpPr>
          <p:grpSpPr>
            <a:xfrm>
              <a:off x="5969235" y="1910036"/>
              <a:ext cx="2321326" cy="707886"/>
              <a:chOff x="6694440" y="1897885"/>
              <a:chExt cx="1787245" cy="707886"/>
            </a:xfrm>
          </p:grpSpPr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E1C21971-7567-9740-0937-8B5960237108}"/>
                  </a:ext>
                </a:extLst>
              </p:cNvPr>
              <p:cNvSpPr/>
              <p:nvPr/>
            </p:nvSpPr>
            <p:spPr>
              <a:xfrm>
                <a:off x="6694440" y="1897885"/>
                <a:ext cx="1490341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أَتَعَرّفُ أَعْدادَ السّطْرِ الْأَوّلِ وَأَعْدادَ السَّطْرِ الثّاني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7CFDC473-479C-A4F7-4E6D-331576AC8E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7207" y="2017522"/>
                <a:ext cx="324478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1" name="Groupe 14">
              <a:extLst>
                <a:ext uri="{FF2B5EF4-FFF2-40B4-BE49-F238E27FC236}">
                  <a16:creationId xmlns:a16="http://schemas.microsoft.com/office/drawing/2014/main" id="{7FC203AA-DE21-4016-D2C7-F1AFF89B058F}"/>
                </a:ext>
              </a:extLst>
            </p:cNvPr>
            <p:cNvGrpSpPr/>
            <p:nvPr/>
          </p:nvGrpSpPr>
          <p:grpSpPr>
            <a:xfrm>
              <a:off x="3174766" y="1855821"/>
              <a:ext cx="2631178" cy="707886"/>
              <a:chOff x="5635768" y="1843670"/>
              <a:chExt cx="2631178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D851920E-E008-1F5D-D7B7-9A5AE078B677}"/>
                  </a:ext>
                </a:extLst>
              </p:cNvPr>
              <p:cNvSpPr/>
              <p:nvPr/>
            </p:nvSpPr>
            <p:spPr>
              <a:xfrm>
                <a:off x="5635768" y="1843670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أُضَاعِفُ الأَعْدَادَ بالْجَمْع الْمُتَكَرّرِ أَوْ بِالضرْبِ</a:t>
                </a:r>
                <a:endPara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526A6348-C799-B0D7-A96B-0D7904F16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0179" y="2017522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2" name="Groupe 19">
              <a:extLst>
                <a:ext uri="{FF2B5EF4-FFF2-40B4-BE49-F238E27FC236}">
                  <a16:creationId xmlns:a16="http://schemas.microsoft.com/office/drawing/2014/main" id="{44648A83-EC74-B91E-2350-471A3ED3093B}"/>
                </a:ext>
              </a:extLst>
            </p:cNvPr>
            <p:cNvGrpSpPr/>
            <p:nvPr/>
          </p:nvGrpSpPr>
          <p:grpSpPr>
            <a:xfrm>
              <a:off x="420211" y="1879809"/>
              <a:ext cx="2611221" cy="707886"/>
              <a:chOff x="5810549" y="1867658"/>
              <a:chExt cx="2611221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1A56CA4C-0EB0-A5AE-4699-17E1180D2BEA}"/>
                  </a:ext>
                </a:extLst>
              </p:cNvPr>
              <p:cNvSpPr/>
              <p:nvPr/>
            </p:nvSpPr>
            <p:spPr>
              <a:xfrm>
                <a:off x="5810549" y="1867658"/>
                <a:ext cx="2204454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endParaRPr lang="ar-SA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أَمْلأُ الْجَدْوَلَ</a:t>
                </a:r>
                <a:r>
                  <a:rPr lang="ar-S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وَأَتَحَقّقُ.</a:t>
                </a:r>
              </a:p>
              <a:p>
                <a:pPr algn="r" rtl="1">
                  <a:lnSpc>
                    <a:spcPts val="2420"/>
                  </a:lnSpc>
                </a:pP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F7B8BCBB-7BB9-736F-94D9-914499BF1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003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">
            <a:extLst>
              <a:ext uri="{FF2B5EF4-FFF2-40B4-BE49-F238E27FC236}">
                <a16:creationId xmlns:a16="http://schemas.microsoft.com/office/drawing/2014/main" id="{397F79FB-A0AE-0BAE-05DD-68CB37006FF3}"/>
              </a:ext>
            </a:extLst>
          </p:cNvPr>
          <p:cNvSpPr txBox="1"/>
          <p:nvPr/>
        </p:nvSpPr>
        <p:spPr>
          <a:xfrm>
            <a:off x="2838208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12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0" name="ZoneTexte 3">
            <a:extLst>
              <a:ext uri="{FF2B5EF4-FFF2-40B4-BE49-F238E27FC236}">
                <a16:creationId xmlns:a16="http://schemas.microsoft.com/office/drawing/2014/main" id="{C82E149F-498F-D217-88D2-8792160347AD}"/>
              </a:ext>
            </a:extLst>
          </p:cNvPr>
          <p:cNvSpPr txBox="1"/>
          <p:nvPr/>
        </p:nvSpPr>
        <p:spPr>
          <a:xfrm>
            <a:off x="1874311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16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1" name="ZoneTexte 4">
            <a:extLst>
              <a:ext uri="{FF2B5EF4-FFF2-40B4-BE49-F238E27FC236}">
                <a16:creationId xmlns:a16="http://schemas.microsoft.com/office/drawing/2014/main" id="{D20168BE-9480-F99E-0988-B339175C8FE7}"/>
              </a:ext>
            </a:extLst>
          </p:cNvPr>
          <p:cNvSpPr txBox="1"/>
          <p:nvPr/>
        </p:nvSpPr>
        <p:spPr>
          <a:xfrm>
            <a:off x="907747" y="4818786"/>
            <a:ext cx="48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20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32" name="Arrow: Curved Left 31">
            <a:extLst>
              <a:ext uri="{FF2B5EF4-FFF2-40B4-BE49-F238E27FC236}">
                <a16:creationId xmlns:a16="http://schemas.microsoft.com/office/drawing/2014/main" id="{0F33B6BD-BA8D-DCBA-799B-C177DA533242}"/>
              </a:ext>
            </a:extLst>
          </p:cNvPr>
          <p:cNvSpPr/>
          <p:nvPr/>
        </p:nvSpPr>
        <p:spPr>
          <a:xfrm rot="5400000">
            <a:off x="2689044" y="3813360"/>
            <a:ext cx="606151" cy="3647440"/>
          </a:xfrm>
          <a:prstGeom prst="curvedLeftArrow">
            <a:avLst>
              <a:gd name="adj1" fmla="val 21073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1C39AA7A-BF55-D98B-B413-0BA87C868032}"/>
              </a:ext>
            </a:extLst>
          </p:cNvPr>
          <p:cNvSpPr/>
          <p:nvPr/>
        </p:nvSpPr>
        <p:spPr>
          <a:xfrm rot="5155134">
            <a:off x="2731572" y="2133989"/>
            <a:ext cx="522665" cy="3475246"/>
          </a:xfrm>
          <a:prstGeom prst="curvedRightArrow">
            <a:avLst>
              <a:gd name="adj1" fmla="val 29315"/>
              <a:gd name="adj2" fmla="val 50426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A217AB-E0B7-3C5C-80F2-6A4B117FF55E}"/>
              </a:ext>
            </a:extLst>
          </p:cNvPr>
          <p:cNvSpPr txBox="1"/>
          <p:nvPr/>
        </p:nvSpPr>
        <p:spPr>
          <a:xfrm>
            <a:off x="2744352" y="604232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x 5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9670" y="420141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44896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9703" y="4201411"/>
              <a:ext cx="34479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8A5E-BC3E-7F14-90C5-F71BB46D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8E1ABB-B65F-0C86-821B-7836EFC899E2}"/>
              </a:ext>
            </a:extLst>
          </p:cNvPr>
          <p:cNvSpPr txBox="1"/>
          <p:nvPr/>
        </p:nvSpPr>
        <p:spPr>
          <a:xfrm>
            <a:off x="411008" y="8580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en-GB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التمرين رقم 3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338" y="670534"/>
            <a:ext cx="757857" cy="74426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CD73558-5339-F821-6573-D7A22E08DC26}"/>
              </a:ext>
            </a:extLst>
          </p:cNvPr>
          <p:cNvGrpSpPr/>
          <p:nvPr/>
        </p:nvGrpSpPr>
        <p:grpSpPr>
          <a:xfrm>
            <a:off x="598234" y="1991563"/>
            <a:ext cx="7875060" cy="4492365"/>
            <a:chOff x="818487" y="1877262"/>
            <a:chExt cx="7875060" cy="4492365"/>
          </a:xfrm>
        </p:grpSpPr>
        <p:pic>
          <p:nvPicPr>
            <p:cNvPr id="7" name="Image 6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6E714CAA-0772-C100-96D8-0BA8AAE8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"/>
            <a:stretch>
              <a:fillRect/>
            </a:stretch>
          </p:blipFill>
          <p:spPr>
            <a:xfrm>
              <a:off x="4873337" y="1877262"/>
              <a:ext cx="3820210" cy="4492365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CDF0BD7B-2075-4AF4-7866-01AD8320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87" y="1877262"/>
              <a:ext cx="4054849" cy="4492365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8ABD5C-52F9-EF67-C7DD-BD92B18964E5}"/>
              </a:ext>
            </a:extLst>
          </p:cNvPr>
          <p:cNvSpPr/>
          <p:nvPr/>
        </p:nvSpPr>
        <p:spPr>
          <a:xfrm>
            <a:off x="4897120" y="4927600"/>
            <a:ext cx="3423920" cy="13614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9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05240" y="85744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Image 4">
            <a:extLst>
              <a:ext uri="{FF2B5EF4-FFF2-40B4-BE49-F238E27FC236}">
                <a16:creationId xmlns:a16="http://schemas.microsoft.com/office/drawing/2014/main" id="{55A6F155-01A9-F418-318F-C90B66A8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28EC7F1B-84DD-F149-7405-058EFD3EF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2877" y="2740395"/>
            <a:ext cx="1983386" cy="1983386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40CEADB2-FC4E-BA42-C1CC-CC09D2FEF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6993" r="5082"/>
          <a:stretch>
            <a:fillRect/>
          </a:stretch>
        </p:blipFill>
        <p:spPr>
          <a:xfrm>
            <a:off x="537721" y="2109036"/>
            <a:ext cx="6391399" cy="36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77F5-436F-E0F0-0388-9F63744F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20FA539-E9CB-2A6E-5B0F-41B1792313B1}"/>
              </a:ext>
            </a:extLst>
          </p:cNvPr>
          <p:cNvSpPr txBox="1"/>
          <p:nvPr/>
        </p:nvSpPr>
        <p:spPr>
          <a:xfrm>
            <a:off x="379705" y="89678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A5C9C79-64CC-8AC3-3524-BD19F82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66" y="2750454"/>
            <a:ext cx="2132524" cy="2132524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C0BE2E-078A-D3E7-3914-859635B9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EF6A9B3-83A6-C131-B075-3E91A4AC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58" y="2344270"/>
            <a:ext cx="5400482" cy="30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BDDA38-25D6-D928-AFE3-C25769987991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038D8ED-E598-82ED-83EA-0770AEF1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2A03717-F404-60CB-3AC3-023F2DD0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21A5A1D-5883-A7D8-CE9B-837F1DC6D999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21352A-5370-09E7-0507-32DEF4235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6993" r="5082"/>
          <a:stretch>
            <a:fillRect/>
          </a:stretch>
        </p:blipFill>
        <p:spPr>
          <a:xfrm>
            <a:off x="324361" y="1818409"/>
            <a:ext cx="8165011" cy="40096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02F32F-1049-ACB2-7FE7-C416C22DA20B}"/>
              </a:ext>
            </a:extLst>
          </p:cNvPr>
          <p:cNvSpPr txBox="1"/>
          <p:nvPr/>
        </p:nvSpPr>
        <p:spPr>
          <a:xfrm>
            <a:off x="3366655" y="3729703"/>
            <a:ext cx="61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3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18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E492AB-3597-97C0-4D02-A0E93845F63D}"/>
              </a:ext>
            </a:extLst>
          </p:cNvPr>
          <p:cNvSpPr txBox="1"/>
          <p:nvPr/>
        </p:nvSpPr>
        <p:spPr>
          <a:xfrm>
            <a:off x="1221400" y="3729703"/>
            <a:ext cx="61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5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30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045CAD-3B3F-F70F-2662-7CD5F0BAC0CD}"/>
              </a:ext>
            </a:extLst>
          </p:cNvPr>
          <p:cNvSpPr txBox="1"/>
          <p:nvPr/>
        </p:nvSpPr>
        <p:spPr>
          <a:xfrm>
            <a:off x="2247900" y="3729703"/>
            <a:ext cx="61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4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24</a:t>
            </a:r>
            <a:endParaRPr lang="fr-M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E93ABD1-F963-1F96-E95F-4558B424015F}"/>
              </a:ext>
            </a:extLst>
          </p:cNvPr>
          <p:cNvGrpSpPr/>
          <p:nvPr/>
        </p:nvGrpSpPr>
        <p:grpSpPr>
          <a:xfrm>
            <a:off x="512550" y="1930603"/>
            <a:ext cx="7875060" cy="4492365"/>
            <a:chOff x="818487" y="1877262"/>
            <a:chExt cx="7875060" cy="4492365"/>
          </a:xfrm>
        </p:grpSpPr>
        <p:pic>
          <p:nvPicPr>
            <p:cNvPr id="16" name="Image 15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1670F988-7262-B8E5-A9B0-DA1E95D2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"/>
            <a:stretch>
              <a:fillRect/>
            </a:stretch>
          </p:blipFill>
          <p:spPr>
            <a:xfrm>
              <a:off x="4873337" y="1877262"/>
              <a:ext cx="3820210" cy="4492365"/>
            </a:xfrm>
            <a:prstGeom prst="rect">
              <a:avLst/>
            </a:prstGeom>
          </p:spPr>
        </p:pic>
        <p:pic>
          <p:nvPicPr>
            <p:cNvPr id="17" name="Image 16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5D60AA91-A755-63C7-66FB-77969E405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87" y="1877262"/>
              <a:ext cx="4054849" cy="449236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B135C5-A28E-165B-DE03-52A9CFD01908}"/>
              </a:ext>
            </a:extLst>
          </p:cNvPr>
          <p:cNvSpPr/>
          <p:nvPr/>
        </p:nvSpPr>
        <p:spPr>
          <a:xfrm>
            <a:off x="853440" y="2123440"/>
            <a:ext cx="3373120" cy="1305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3A74BD2-1DDB-AFBD-ED98-1FEE3ED91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5815" r="4127"/>
          <a:stretch>
            <a:fillRect/>
          </a:stretch>
        </p:blipFill>
        <p:spPr>
          <a:xfrm>
            <a:off x="384464" y="1984665"/>
            <a:ext cx="8078816" cy="43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19DC-9CB1-BE13-1057-AA9155A4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FB348D-FEFF-3F38-E03C-B6EA9FD5E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4F9643AA-DB0D-0B9B-0A04-D86998EFABA4}"/>
              </a:ext>
            </a:extLst>
          </p:cNvPr>
          <p:cNvSpPr txBox="1"/>
          <p:nvPr/>
        </p:nvSpPr>
        <p:spPr>
          <a:xfrm>
            <a:off x="377396" y="924790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F881897-EA36-517B-126D-022F81729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5815" r="4127"/>
          <a:stretch>
            <a:fillRect/>
          </a:stretch>
        </p:blipFill>
        <p:spPr>
          <a:xfrm>
            <a:off x="224996" y="2025305"/>
            <a:ext cx="8022825" cy="4294215"/>
          </a:xfrm>
          <a:prstGeom prst="rect">
            <a:avLst/>
          </a:prstGeom>
          <a:noFill/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C480D01-48AC-D83C-2529-0901FCE32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06064"/>
              </p:ext>
            </p:extLst>
          </p:nvPr>
        </p:nvGraphicFramePr>
        <p:xfrm>
          <a:off x="716320" y="4114800"/>
          <a:ext cx="5339040" cy="1789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808">
                  <a:extLst>
                    <a:ext uri="{9D8B030D-6E8A-4147-A177-3AD203B41FA5}">
                      <a16:colId xmlns:a16="http://schemas.microsoft.com/office/drawing/2014/main" val="2059218872"/>
                    </a:ext>
                  </a:extLst>
                </a:gridCol>
                <a:gridCol w="1067808">
                  <a:extLst>
                    <a:ext uri="{9D8B030D-6E8A-4147-A177-3AD203B41FA5}">
                      <a16:colId xmlns:a16="http://schemas.microsoft.com/office/drawing/2014/main" val="2641402220"/>
                    </a:ext>
                  </a:extLst>
                </a:gridCol>
                <a:gridCol w="1067808">
                  <a:extLst>
                    <a:ext uri="{9D8B030D-6E8A-4147-A177-3AD203B41FA5}">
                      <a16:colId xmlns:a16="http://schemas.microsoft.com/office/drawing/2014/main" val="2445461801"/>
                    </a:ext>
                  </a:extLst>
                </a:gridCol>
                <a:gridCol w="1067808">
                  <a:extLst>
                    <a:ext uri="{9D8B030D-6E8A-4147-A177-3AD203B41FA5}">
                      <a16:colId xmlns:a16="http://schemas.microsoft.com/office/drawing/2014/main" val="1007857189"/>
                    </a:ext>
                  </a:extLst>
                </a:gridCol>
                <a:gridCol w="1067808">
                  <a:extLst>
                    <a:ext uri="{9D8B030D-6E8A-4147-A177-3AD203B41FA5}">
                      <a16:colId xmlns:a16="http://schemas.microsoft.com/office/drawing/2014/main" val="3704813645"/>
                    </a:ext>
                  </a:extLst>
                </a:gridCol>
              </a:tblGrid>
              <a:tr h="8946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M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M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M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M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MA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371123"/>
                  </a:ext>
                </a:extLst>
              </a:tr>
              <a:tr h="894629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091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106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B44E0CE-EC2B-C6A5-53A9-3EFC43C1B113}"/>
              </a:ext>
            </a:extLst>
          </p:cNvPr>
          <p:cNvGrpSpPr/>
          <p:nvPr/>
        </p:nvGrpSpPr>
        <p:grpSpPr>
          <a:xfrm>
            <a:off x="535889" y="1762255"/>
            <a:ext cx="7875060" cy="4492365"/>
            <a:chOff x="818487" y="1877262"/>
            <a:chExt cx="7875060" cy="4492365"/>
          </a:xfrm>
        </p:grpSpPr>
        <p:pic>
          <p:nvPicPr>
            <p:cNvPr id="7" name="Image 6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08FECC11-63D8-39C1-7B6C-FB0A09031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"/>
            <a:stretch>
              <a:fillRect/>
            </a:stretch>
          </p:blipFill>
          <p:spPr>
            <a:xfrm>
              <a:off x="4873337" y="1877262"/>
              <a:ext cx="3820210" cy="4492365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7FA132FF-D7CB-E65B-9074-A0DA42B76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87" y="1877262"/>
              <a:ext cx="4054849" cy="4492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1017688" y="3505757"/>
            <a:ext cx="6801287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452294" y="3990901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758839" y="4376000"/>
            <a:ext cx="6888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3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إِتْمَامُ مَلْءِ جَدَاوِلِ تَنَاسُبِيَّةٍ</a:t>
            </a:r>
            <a:r>
              <a:rPr lang="ar-SA" sz="3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6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7C5E-8631-3155-3D37-8A861179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3ECF9CA-9007-050D-4E5F-F6E2E1A1B59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F593DA-6BF6-E613-618D-497F3BAF1A7D}"/>
              </a:ext>
            </a:extLst>
          </p:cNvPr>
          <p:cNvSpPr/>
          <p:nvPr/>
        </p:nvSpPr>
        <p:spPr>
          <a:xfrm>
            <a:off x="1720931" y="2610517"/>
            <a:ext cx="5884432" cy="29266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E3F2A175-8376-B40B-A3B0-9FCDCA5153F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E95084B-BB88-4ACF-31BA-8658C6EA12D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7D752B7-9DF5-A535-AD04-46DEFD094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80A858E-0013-2D1A-F14E-61B98B98C0F9}"/>
              </a:ext>
            </a:extLst>
          </p:cNvPr>
          <p:cNvSpPr txBox="1"/>
          <p:nvPr/>
        </p:nvSpPr>
        <p:spPr>
          <a:xfrm>
            <a:off x="4087550" y="4106136"/>
            <a:ext cx="2405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الحساب ذهني</a:t>
            </a: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9B5ECA24-6746-4DC8-6D61-FBDBEE85CFB7}"/>
              </a:ext>
            </a:extLst>
          </p:cNvPr>
          <p:cNvSpPr txBox="1"/>
          <p:nvPr/>
        </p:nvSpPr>
        <p:spPr>
          <a:xfrm>
            <a:off x="1940372" y="3220520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0ADC1BE-E569-54E5-5AE6-61E60E414697}"/>
              </a:ext>
            </a:extLst>
          </p:cNvPr>
          <p:cNvSpPr txBox="1"/>
          <p:nvPr/>
        </p:nvSpPr>
        <p:spPr>
          <a:xfrm>
            <a:off x="3667760" y="4868642"/>
            <a:ext cx="2825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37222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EBC0-8DFD-8B96-6573-7622E6C6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13165D-8E38-0061-20EF-CF226D4F85D9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الكراسات سنصحح الواجب المنزلي.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A474EE3-331D-1F30-78EE-50AA9F7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E173247-FFA3-600C-847C-CBDD6F9BF930}"/>
              </a:ext>
            </a:extLst>
          </p:cNvPr>
          <p:cNvGrpSpPr/>
          <p:nvPr/>
        </p:nvGrpSpPr>
        <p:grpSpPr>
          <a:xfrm>
            <a:off x="796413" y="2030892"/>
            <a:ext cx="7452852" cy="4448566"/>
            <a:chOff x="945574" y="1991563"/>
            <a:chExt cx="7510264" cy="406871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83289CB-A736-E91C-2E6C-D0CFCBB99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71" y="1991563"/>
              <a:ext cx="3546767" cy="406871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9FCD847-7F4B-4333-AA61-FB8064A40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74" y="2095868"/>
              <a:ext cx="3792681" cy="3964409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1062F9-BD2D-1D30-C0DE-0F03BF6847CE}"/>
              </a:ext>
            </a:extLst>
          </p:cNvPr>
          <p:cNvSpPr/>
          <p:nvPr/>
        </p:nvSpPr>
        <p:spPr>
          <a:xfrm>
            <a:off x="5059680" y="3962400"/>
            <a:ext cx="2885682" cy="802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A551F9-17D9-5105-9C62-38B27BE8DE68}"/>
              </a:ext>
            </a:extLst>
          </p:cNvPr>
          <p:cNvSpPr/>
          <p:nvPr/>
        </p:nvSpPr>
        <p:spPr>
          <a:xfrm>
            <a:off x="1016001" y="5511251"/>
            <a:ext cx="3393440" cy="802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96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28688</TotalTime>
  <Words>1024</Words>
  <Application>Microsoft Office PowerPoint</Application>
  <PresentationFormat>Affichage à l'écran (4:3)</PresentationFormat>
  <Paragraphs>338</Paragraphs>
  <Slides>60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72" baseType="lpstr">
      <vt:lpstr>Aptos Display</vt:lpstr>
      <vt:lpstr>Calibri</vt:lpstr>
      <vt:lpstr>Effra CC Arbc</vt:lpstr>
      <vt:lpstr>Cambria Math</vt:lpstr>
      <vt:lpstr>Dosis</vt:lpstr>
      <vt:lpstr>Aptos</vt:lpstr>
      <vt:lpstr>Arial</vt:lpstr>
      <vt:lpstr>Boucherie Block</vt:lpstr>
      <vt:lpstr>Wingdings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172</cp:revision>
  <cp:lastPrinted>2025-08-13T10:11:39Z</cp:lastPrinted>
  <dcterms:created xsi:type="dcterms:W3CDTF">2025-08-01T12:31:49Z</dcterms:created>
  <dcterms:modified xsi:type="dcterms:W3CDTF">2025-12-27T15:47:08Z</dcterms:modified>
</cp:coreProperties>
</file>